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67" r:id="rId7"/>
    <p:sldId id="279" r:id="rId8"/>
    <p:sldId id="277" r:id="rId9"/>
    <p:sldId id="263" r:id="rId10"/>
    <p:sldId id="278" r:id="rId11"/>
    <p:sldId id="268" r:id="rId12"/>
    <p:sldId id="27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1F1FE-8D5C-48B2-A5E3-55EC795F712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0AC489C-7B53-4F37-998F-067224F2F74B}">
      <dgm:prSet phldrT="[Text]"/>
      <dgm:spPr/>
      <dgm:t>
        <a:bodyPr/>
        <a:lstStyle/>
        <a:p>
          <a:r>
            <a:rPr lang="en-GB" b="1" dirty="0"/>
            <a:t>Python</a:t>
          </a:r>
          <a:endParaRPr lang="en-IN" b="1" dirty="0"/>
        </a:p>
      </dgm:t>
    </dgm:pt>
    <dgm:pt modelId="{6DF8A070-CAF0-422A-AF48-6D3F80302653}" type="parTrans" cxnId="{8343EA7A-A013-41A3-9E5F-7C93D17C6704}">
      <dgm:prSet/>
      <dgm:spPr/>
      <dgm:t>
        <a:bodyPr/>
        <a:lstStyle/>
        <a:p>
          <a:endParaRPr lang="en-IN"/>
        </a:p>
      </dgm:t>
    </dgm:pt>
    <dgm:pt modelId="{984B9CD6-AEBB-42B2-9A27-60363B18DFD2}" type="sibTrans" cxnId="{8343EA7A-A013-41A3-9E5F-7C93D17C6704}">
      <dgm:prSet/>
      <dgm:spPr/>
      <dgm:t>
        <a:bodyPr/>
        <a:lstStyle/>
        <a:p>
          <a:endParaRPr lang="en-IN"/>
        </a:p>
      </dgm:t>
    </dgm:pt>
    <dgm:pt modelId="{F6B20C87-C7F4-442B-9052-72B63A470CE8}">
      <dgm:prSet phldrT="[Text]"/>
      <dgm:spPr/>
      <dgm:t>
        <a:bodyPr/>
        <a:lstStyle/>
        <a:p>
          <a:r>
            <a:rPr lang="en-GB" b="1" dirty="0"/>
            <a:t>Media pipe</a:t>
          </a:r>
          <a:endParaRPr lang="en-IN" b="1" dirty="0"/>
        </a:p>
      </dgm:t>
    </dgm:pt>
    <dgm:pt modelId="{95E5057F-EE33-4865-BFE9-476F2BD5E228}" type="parTrans" cxnId="{79702544-448C-46F4-BDA1-CB5707DDDEFF}">
      <dgm:prSet/>
      <dgm:spPr/>
      <dgm:t>
        <a:bodyPr/>
        <a:lstStyle/>
        <a:p>
          <a:endParaRPr lang="en-IN"/>
        </a:p>
      </dgm:t>
    </dgm:pt>
    <dgm:pt modelId="{628CE950-4D54-4E20-86D6-9A40ED2508F9}" type="sibTrans" cxnId="{79702544-448C-46F4-BDA1-CB5707DDDEFF}">
      <dgm:prSet/>
      <dgm:spPr/>
      <dgm:t>
        <a:bodyPr/>
        <a:lstStyle/>
        <a:p>
          <a:endParaRPr lang="en-IN"/>
        </a:p>
      </dgm:t>
    </dgm:pt>
    <dgm:pt modelId="{ECC1B1B3-5989-43D3-A9F8-A755D9C73191}">
      <dgm:prSet phldrT="[Text]"/>
      <dgm:spPr/>
      <dgm:t>
        <a:bodyPr/>
        <a:lstStyle/>
        <a:p>
          <a:r>
            <a:rPr lang="en-GB" b="1" dirty="0"/>
            <a:t>OpenCV</a:t>
          </a:r>
          <a:endParaRPr lang="en-IN" b="1" dirty="0"/>
        </a:p>
      </dgm:t>
    </dgm:pt>
    <dgm:pt modelId="{46CFD6AC-BC9B-4EB2-9B44-9836FC6AB030}" type="parTrans" cxnId="{F7D81D2A-202C-43C7-BB2E-04A9378BA6B9}">
      <dgm:prSet/>
      <dgm:spPr/>
      <dgm:t>
        <a:bodyPr/>
        <a:lstStyle/>
        <a:p>
          <a:endParaRPr lang="en-IN"/>
        </a:p>
      </dgm:t>
    </dgm:pt>
    <dgm:pt modelId="{0527EFDB-63D9-4566-A79F-97DE8204638E}" type="sibTrans" cxnId="{F7D81D2A-202C-43C7-BB2E-04A9378BA6B9}">
      <dgm:prSet/>
      <dgm:spPr/>
      <dgm:t>
        <a:bodyPr/>
        <a:lstStyle/>
        <a:p>
          <a:endParaRPr lang="en-IN"/>
        </a:p>
      </dgm:t>
    </dgm:pt>
    <dgm:pt modelId="{FC017FFD-4DE9-40A9-9884-DBE9614C0DE0}" type="pres">
      <dgm:prSet presAssocID="{60A1F1FE-8D5C-48B2-A5E3-55EC795F7122}" presName="vert0" presStyleCnt="0">
        <dgm:presLayoutVars>
          <dgm:dir/>
          <dgm:animOne val="branch"/>
          <dgm:animLvl val="lvl"/>
        </dgm:presLayoutVars>
      </dgm:prSet>
      <dgm:spPr/>
    </dgm:pt>
    <dgm:pt modelId="{56B8F7F3-44AF-4063-A29F-90B77CC1F606}" type="pres">
      <dgm:prSet presAssocID="{90AC489C-7B53-4F37-998F-067224F2F74B}" presName="thickLine" presStyleLbl="alignNode1" presStyleIdx="0" presStyleCnt="3"/>
      <dgm:spPr/>
    </dgm:pt>
    <dgm:pt modelId="{70FF0614-2E90-41BC-A2D6-5A9503CA63AE}" type="pres">
      <dgm:prSet presAssocID="{90AC489C-7B53-4F37-998F-067224F2F74B}" presName="horz1" presStyleCnt="0"/>
      <dgm:spPr/>
    </dgm:pt>
    <dgm:pt modelId="{A4CF8D43-172C-4D93-96C2-24640C647727}" type="pres">
      <dgm:prSet presAssocID="{90AC489C-7B53-4F37-998F-067224F2F74B}" presName="tx1" presStyleLbl="revTx" presStyleIdx="0" presStyleCnt="3"/>
      <dgm:spPr/>
    </dgm:pt>
    <dgm:pt modelId="{DF42C449-EFA4-4EFE-AC5A-D208AFA28016}" type="pres">
      <dgm:prSet presAssocID="{90AC489C-7B53-4F37-998F-067224F2F74B}" presName="vert1" presStyleCnt="0"/>
      <dgm:spPr/>
    </dgm:pt>
    <dgm:pt modelId="{17C3FFB1-07A0-4C79-ADDB-C5665206786D}" type="pres">
      <dgm:prSet presAssocID="{F6B20C87-C7F4-442B-9052-72B63A470CE8}" presName="thickLine" presStyleLbl="alignNode1" presStyleIdx="1" presStyleCnt="3"/>
      <dgm:spPr/>
    </dgm:pt>
    <dgm:pt modelId="{D7E843EE-B94A-4A23-8D0E-43A168EFF1D6}" type="pres">
      <dgm:prSet presAssocID="{F6B20C87-C7F4-442B-9052-72B63A470CE8}" presName="horz1" presStyleCnt="0"/>
      <dgm:spPr/>
    </dgm:pt>
    <dgm:pt modelId="{D0A43351-B916-4B02-A20A-FAD9D41A94FC}" type="pres">
      <dgm:prSet presAssocID="{F6B20C87-C7F4-442B-9052-72B63A470CE8}" presName="tx1" presStyleLbl="revTx" presStyleIdx="1" presStyleCnt="3"/>
      <dgm:spPr/>
    </dgm:pt>
    <dgm:pt modelId="{BA47E2ED-AA8E-40ED-8A47-105B88253A3D}" type="pres">
      <dgm:prSet presAssocID="{F6B20C87-C7F4-442B-9052-72B63A470CE8}" presName="vert1" presStyleCnt="0"/>
      <dgm:spPr/>
    </dgm:pt>
    <dgm:pt modelId="{3CDC1A98-558D-425D-B71E-CA0EE6B23CCE}" type="pres">
      <dgm:prSet presAssocID="{ECC1B1B3-5989-43D3-A9F8-A755D9C73191}" presName="thickLine" presStyleLbl="alignNode1" presStyleIdx="2" presStyleCnt="3"/>
      <dgm:spPr/>
    </dgm:pt>
    <dgm:pt modelId="{EB46B22E-F6D9-42FC-92C2-BC18B2B79096}" type="pres">
      <dgm:prSet presAssocID="{ECC1B1B3-5989-43D3-A9F8-A755D9C73191}" presName="horz1" presStyleCnt="0"/>
      <dgm:spPr/>
    </dgm:pt>
    <dgm:pt modelId="{9F162F26-0580-433F-A6ED-BD1A206B8729}" type="pres">
      <dgm:prSet presAssocID="{ECC1B1B3-5989-43D3-A9F8-A755D9C73191}" presName="tx1" presStyleLbl="revTx" presStyleIdx="2" presStyleCnt="3"/>
      <dgm:spPr/>
    </dgm:pt>
    <dgm:pt modelId="{56961467-B92D-4991-9AA5-5DFD9B994876}" type="pres">
      <dgm:prSet presAssocID="{ECC1B1B3-5989-43D3-A9F8-A755D9C73191}" presName="vert1" presStyleCnt="0"/>
      <dgm:spPr/>
    </dgm:pt>
  </dgm:ptLst>
  <dgm:cxnLst>
    <dgm:cxn modelId="{F7D81D2A-202C-43C7-BB2E-04A9378BA6B9}" srcId="{60A1F1FE-8D5C-48B2-A5E3-55EC795F7122}" destId="{ECC1B1B3-5989-43D3-A9F8-A755D9C73191}" srcOrd="2" destOrd="0" parTransId="{46CFD6AC-BC9B-4EB2-9B44-9836FC6AB030}" sibTransId="{0527EFDB-63D9-4566-A79F-97DE8204638E}"/>
    <dgm:cxn modelId="{79702544-448C-46F4-BDA1-CB5707DDDEFF}" srcId="{60A1F1FE-8D5C-48B2-A5E3-55EC795F7122}" destId="{F6B20C87-C7F4-442B-9052-72B63A470CE8}" srcOrd="1" destOrd="0" parTransId="{95E5057F-EE33-4865-BFE9-476F2BD5E228}" sibTransId="{628CE950-4D54-4E20-86D6-9A40ED2508F9}"/>
    <dgm:cxn modelId="{8343EA7A-A013-41A3-9E5F-7C93D17C6704}" srcId="{60A1F1FE-8D5C-48B2-A5E3-55EC795F7122}" destId="{90AC489C-7B53-4F37-998F-067224F2F74B}" srcOrd="0" destOrd="0" parTransId="{6DF8A070-CAF0-422A-AF48-6D3F80302653}" sibTransId="{984B9CD6-AEBB-42B2-9A27-60363B18DFD2}"/>
    <dgm:cxn modelId="{68726AB5-1F7C-4ECB-AA89-C7993BD39CEA}" type="presOf" srcId="{ECC1B1B3-5989-43D3-A9F8-A755D9C73191}" destId="{9F162F26-0580-433F-A6ED-BD1A206B8729}" srcOrd="0" destOrd="0" presId="urn:microsoft.com/office/officeart/2008/layout/LinedList"/>
    <dgm:cxn modelId="{7272BCCB-6328-4D8F-95EB-043E5279B305}" type="presOf" srcId="{60A1F1FE-8D5C-48B2-A5E3-55EC795F7122}" destId="{FC017FFD-4DE9-40A9-9884-DBE9614C0DE0}" srcOrd="0" destOrd="0" presId="urn:microsoft.com/office/officeart/2008/layout/LinedList"/>
    <dgm:cxn modelId="{8464A8D0-BCF4-4C01-840B-07B7E68E38B3}" type="presOf" srcId="{F6B20C87-C7F4-442B-9052-72B63A470CE8}" destId="{D0A43351-B916-4B02-A20A-FAD9D41A94FC}" srcOrd="0" destOrd="0" presId="urn:microsoft.com/office/officeart/2008/layout/LinedList"/>
    <dgm:cxn modelId="{242837DA-603D-427A-A2E5-E6F4ACDEF919}" type="presOf" srcId="{90AC489C-7B53-4F37-998F-067224F2F74B}" destId="{A4CF8D43-172C-4D93-96C2-24640C647727}" srcOrd="0" destOrd="0" presId="urn:microsoft.com/office/officeart/2008/layout/LinedList"/>
    <dgm:cxn modelId="{34A0726D-A040-4674-87D8-830766E5CC39}" type="presParOf" srcId="{FC017FFD-4DE9-40A9-9884-DBE9614C0DE0}" destId="{56B8F7F3-44AF-4063-A29F-90B77CC1F606}" srcOrd="0" destOrd="0" presId="urn:microsoft.com/office/officeart/2008/layout/LinedList"/>
    <dgm:cxn modelId="{2532ADBA-98A7-4A2E-A8C7-B3B4447D7F39}" type="presParOf" srcId="{FC017FFD-4DE9-40A9-9884-DBE9614C0DE0}" destId="{70FF0614-2E90-41BC-A2D6-5A9503CA63AE}" srcOrd="1" destOrd="0" presId="urn:microsoft.com/office/officeart/2008/layout/LinedList"/>
    <dgm:cxn modelId="{418ECCC3-032C-4791-A211-CA0B5A588FB9}" type="presParOf" srcId="{70FF0614-2E90-41BC-A2D6-5A9503CA63AE}" destId="{A4CF8D43-172C-4D93-96C2-24640C647727}" srcOrd="0" destOrd="0" presId="urn:microsoft.com/office/officeart/2008/layout/LinedList"/>
    <dgm:cxn modelId="{223A3C34-5906-4005-B8A6-840A8B0A562E}" type="presParOf" srcId="{70FF0614-2E90-41BC-A2D6-5A9503CA63AE}" destId="{DF42C449-EFA4-4EFE-AC5A-D208AFA28016}" srcOrd="1" destOrd="0" presId="urn:microsoft.com/office/officeart/2008/layout/LinedList"/>
    <dgm:cxn modelId="{CC61B3FE-FDFF-4175-9B8D-A7D7BEC957F7}" type="presParOf" srcId="{FC017FFD-4DE9-40A9-9884-DBE9614C0DE0}" destId="{17C3FFB1-07A0-4C79-ADDB-C5665206786D}" srcOrd="2" destOrd="0" presId="urn:microsoft.com/office/officeart/2008/layout/LinedList"/>
    <dgm:cxn modelId="{311A8084-A962-4255-89FF-37EBB0B63C3C}" type="presParOf" srcId="{FC017FFD-4DE9-40A9-9884-DBE9614C0DE0}" destId="{D7E843EE-B94A-4A23-8D0E-43A168EFF1D6}" srcOrd="3" destOrd="0" presId="urn:microsoft.com/office/officeart/2008/layout/LinedList"/>
    <dgm:cxn modelId="{DCF0439A-37FC-4B5A-B0EE-04043BF1278B}" type="presParOf" srcId="{D7E843EE-B94A-4A23-8D0E-43A168EFF1D6}" destId="{D0A43351-B916-4B02-A20A-FAD9D41A94FC}" srcOrd="0" destOrd="0" presId="urn:microsoft.com/office/officeart/2008/layout/LinedList"/>
    <dgm:cxn modelId="{D4DAD0FB-7050-480C-9AD6-29D0E53D5E71}" type="presParOf" srcId="{D7E843EE-B94A-4A23-8D0E-43A168EFF1D6}" destId="{BA47E2ED-AA8E-40ED-8A47-105B88253A3D}" srcOrd="1" destOrd="0" presId="urn:microsoft.com/office/officeart/2008/layout/LinedList"/>
    <dgm:cxn modelId="{51B22B46-7A15-47A0-A0D6-209688DE9859}" type="presParOf" srcId="{FC017FFD-4DE9-40A9-9884-DBE9614C0DE0}" destId="{3CDC1A98-558D-425D-B71E-CA0EE6B23CCE}" srcOrd="4" destOrd="0" presId="urn:microsoft.com/office/officeart/2008/layout/LinedList"/>
    <dgm:cxn modelId="{22EFCA50-C658-4E75-90E6-A3C04B4D544A}" type="presParOf" srcId="{FC017FFD-4DE9-40A9-9884-DBE9614C0DE0}" destId="{EB46B22E-F6D9-42FC-92C2-BC18B2B79096}" srcOrd="5" destOrd="0" presId="urn:microsoft.com/office/officeart/2008/layout/LinedList"/>
    <dgm:cxn modelId="{DD2A1803-9D47-4860-ADD2-C0D87A1B03D8}" type="presParOf" srcId="{EB46B22E-F6D9-42FC-92C2-BC18B2B79096}" destId="{9F162F26-0580-433F-A6ED-BD1A206B8729}" srcOrd="0" destOrd="0" presId="urn:microsoft.com/office/officeart/2008/layout/LinedList"/>
    <dgm:cxn modelId="{944F1512-3C6D-4FF2-A2C6-2A0B38DEF18D}" type="presParOf" srcId="{EB46B22E-F6D9-42FC-92C2-BC18B2B79096}" destId="{56961467-B92D-4991-9AA5-5DFD9B9948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8F7F3-44AF-4063-A29F-90B77CC1F606}">
      <dsp:nvSpPr>
        <dsp:cNvPr id="0" name=""/>
        <dsp:cNvSpPr/>
      </dsp:nvSpPr>
      <dsp:spPr>
        <a:xfrm>
          <a:off x="0" y="2474"/>
          <a:ext cx="61805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F8D43-172C-4D93-96C2-24640C647727}">
      <dsp:nvSpPr>
        <dsp:cNvPr id="0" name=""/>
        <dsp:cNvSpPr/>
      </dsp:nvSpPr>
      <dsp:spPr>
        <a:xfrm>
          <a:off x="0" y="2474"/>
          <a:ext cx="6180513" cy="168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/>
            <a:t>Python</a:t>
          </a:r>
          <a:endParaRPr lang="en-IN" sz="6500" b="1" kern="1200" dirty="0"/>
        </a:p>
      </dsp:txBody>
      <dsp:txXfrm>
        <a:off x="0" y="2474"/>
        <a:ext cx="6180513" cy="1687450"/>
      </dsp:txXfrm>
    </dsp:sp>
    <dsp:sp modelId="{17C3FFB1-07A0-4C79-ADDB-C5665206786D}">
      <dsp:nvSpPr>
        <dsp:cNvPr id="0" name=""/>
        <dsp:cNvSpPr/>
      </dsp:nvSpPr>
      <dsp:spPr>
        <a:xfrm>
          <a:off x="0" y="1689924"/>
          <a:ext cx="6180513" cy="0"/>
        </a:xfrm>
        <a:prstGeom prst="line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43351-B916-4B02-A20A-FAD9D41A94FC}">
      <dsp:nvSpPr>
        <dsp:cNvPr id="0" name=""/>
        <dsp:cNvSpPr/>
      </dsp:nvSpPr>
      <dsp:spPr>
        <a:xfrm>
          <a:off x="0" y="1689924"/>
          <a:ext cx="6180513" cy="168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/>
            <a:t>Media pipe</a:t>
          </a:r>
          <a:endParaRPr lang="en-IN" sz="6500" b="1" kern="1200" dirty="0"/>
        </a:p>
      </dsp:txBody>
      <dsp:txXfrm>
        <a:off x="0" y="1689924"/>
        <a:ext cx="6180513" cy="1687450"/>
      </dsp:txXfrm>
    </dsp:sp>
    <dsp:sp modelId="{3CDC1A98-558D-425D-B71E-CA0EE6B23CCE}">
      <dsp:nvSpPr>
        <dsp:cNvPr id="0" name=""/>
        <dsp:cNvSpPr/>
      </dsp:nvSpPr>
      <dsp:spPr>
        <a:xfrm>
          <a:off x="0" y="3377374"/>
          <a:ext cx="6180513" cy="0"/>
        </a:xfrm>
        <a:prstGeom prst="line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62F26-0580-433F-A6ED-BD1A206B8729}">
      <dsp:nvSpPr>
        <dsp:cNvPr id="0" name=""/>
        <dsp:cNvSpPr/>
      </dsp:nvSpPr>
      <dsp:spPr>
        <a:xfrm>
          <a:off x="0" y="3377374"/>
          <a:ext cx="6180513" cy="168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/>
            <a:t>OpenCV</a:t>
          </a:r>
          <a:endParaRPr lang="en-IN" sz="6500" b="1" kern="1200" dirty="0"/>
        </a:p>
      </dsp:txBody>
      <dsp:txXfrm>
        <a:off x="0" y="3377374"/>
        <a:ext cx="6180513" cy="168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26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  <p:transition spd="slow" advTm="71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  <p:transition spd="slow" advTm="71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  <p:transition spd="slow" advTm="71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  <p:transition spd="slow" advTm="71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  <p:transition spd="slow" advTm="71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  <p:transition spd="slow" advTm="71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  <p:transition spd="slow" advTm="71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  <p:transition spd="slow" advTm="71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  <p:transition spd="slow" advTm="71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  <p:transition spd="slow" advTm="71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  <p:transition spd="slow" advTm="71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  <p:transition spd="slow" advTm="71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transition spd="slow" advTm="7100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F67E000-DFC6-4143-98EB-F2F1744E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95" y="460923"/>
            <a:ext cx="4247952" cy="39104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72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Visum</a:t>
            </a:r>
            <a:br>
              <a:rPr lang="en-US" sz="72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72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Technical </a:t>
            </a:r>
            <a:br>
              <a:rPr lang="en-US" sz="72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72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Guide</a:t>
            </a:r>
          </a:p>
        </p:txBody>
      </p:sp>
      <p:pic>
        <p:nvPicPr>
          <p:cNvPr id="6" name="Picture Placeholder 5" descr="A colorful illustration of a face and various icons&#10;&#10;Description automatically generated">
            <a:extLst>
              <a:ext uri="{FF2B5EF4-FFF2-40B4-BE49-F238E27FC236}">
                <a16:creationId xmlns:a16="http://schemas.microsoft.com/office/drawing/2014/main" id="{6F33E670-2D07-3CA3-2759-B6435D70AF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37" r="1" b="3508"/>
          <a:stretch/>
        </p:blipFill>
        <p:spPr>
          <a:xfrm>
            <a:off x="5067300" y="-1"/>
            <a:ext cx="71247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ransition spd="slow" advTm="71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Team Visum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  <p:transition spd="slow" advTm="71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490788-4690-498C-A434-9C54A4908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05C480-D9A6-4C41-B663-0292654D6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33">
            <a:extLst>
              <a:ext uri="{FF2B5EF4-FFF2-40B4-BE49-F238E27FC236}">
                <a16:creationId xmlns:a16="http://schemas.microsoft.com/office/drawing/2014/main" id="{418AAC89-DD93-6F1B-D16F-B9E9232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65512"/>
            <a:ext cx="3158836" cy="54780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spc="-40" dirty="0">
                <a:solidFill>
                  <a:srgbClr val="FFFFFF"/>
                </a:solidFill>
              </a:rPr>
              <a:t>Tech</a:t>
            </a:r>
            <a:br>
              <a:rPr lang="en-US" sz="8000" spc="-40" dirty="0">
                <a:solidFill>
                  <a:srgbClr val="FFFFFF"/>
                </a:solidFill>
              </a:rPr>
            </a:br>
            <a:r>
              <a:rPr lang="en-US" sz="8000" spc="-40" dirty="0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8" y="6356350"/>
            <a:ext cx="3746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902093-4C6B-2CB6-2B0B-D1BFEB8BA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121806"/>
              </p:ext>
            </p:extLst>
          </p:nvPr>
        </p:nvGraphicFramePr>
        <p:xfrm>
          <a:off x="5020886" y="876300"/>
          <a:ext cx="6180513" cy="506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Python - Python Logo - CleanPNG / KissPNG">
            <a:extLst>
              <a:ext uri="{FF2B5EF4-FFF2-40B4-BE49-F238E27FC236}">
                <a16:creationId xmlns:a16="http://schemas.microsoft.com/office/drawing/2014/main" id="{7475C512-F6AF-A46A-581E-3E376A35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0444" y1="79333" x2="48667" y2="75222"/>
                        <a14:foregroundMark x1="48667" y1="75222" x2="38222" y2="65667"/>
                        <a14:foregroundMark x1="38222" y1="65667" x2="45556" y2="59667"/>
                        <a14:foregroundMark x1="45556" y1="59667" x2="67111" y2="56889"/>
                        <a14:foregroundMark x1="67111" y1="56889" x2="77111" y2="50667"/>
                        <a14:foregroundMark x1="77111" y1="50667" x2="75667" y2="3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306" y="839811"/>
            <a:ext cx="1805352" cy="180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Pipe with Python for Dummies | by Sujoy Kumar Goswami | Medium">
            <a:extLst>
              <a:ext uri="{FF2B5EF4-FFF2-40B4-BE49-F238E27FC236}">
                <a16:creationId xmlns:a16="http://schemas.microsoft.com/office/drawing/2014/main" id="{BF801AC1-E115-757D-82A6-D879774AC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40"/>
          <a:stretch/>
        </p:blipFill>
        <p:spPr bwMode="auto">
          <a:xfrm>
            <a:off x="9712606" y="2365974"/>
            <a:ext cx="2001679" cy="212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V">
            <a:extLst>
              <a:ext uri="{FF2B5EF4-FFF2-40B4-BE49-F238E27FC236}">
                <a16:creationId xmlns:a16="http://schemas.microsoft.com/office/drawing/2014/main" id="{FDCFC05C-98D1-FD9E-99B8-2C88A6EC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0444" y1="41778" x2="59556" y2="28444"/>
                        <a14:foregroundMark x1="59556" y1="28444" x2="58667" y2="39556"/>
                        <a14:foregroundMark x1="60444" y1="62222" x2="77778" y2="57333"/>
                        <a14:foregroundMark x1="58222" y1="59556" x2="77778" y2="57333"/>
                        <a14:foregroundMark x1="61778" y1="78222" x2="82222" y2="67556"/>
                        <a14:foregroundMark x1="42222" y1="32000" x2="76889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606" y="40062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  <p:transition spd="slow" advTm="71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99" y="365124"/>
            <a:ext cx="5362637" cy="1501327"/>
          </a:xfrm>
        </p:spPr>
        <p:txBody>
          <a:bodyPr>
            <a:normAutofit/>
          </a:bodyPr>
          <a:lstStyle/>
          <a:p>
            <a:r>
              <a:rPr lang="en-US" sz="4000" dirty="0"/>
              <a:t>What is Mediapipe 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074EDE7F-F02F-D5BF-67FC-C0B2A1E003CC}"/>
              </a:ext>
            </a:extLst>
          </p:cNvPr>
          <p:cNvSpPr txBox="1">
            <a:spLocks/>
          </p:cNvSpPr>
          <p:nvPr/>
        </p:nvSpPr>
        <p:spPr>
          <a:xfrm>
            <a:off x="475457" y="2118548"/>
            <a:ext cx="5362636" cy="39857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+mn-lt"/>
              </a:rPr>
              <a:t>MediaPipe is an Open </a:t>
            </a:r>
            <a:r>
              <a:rPr lang="en-GB" sz="3600" dirty="0">
                <a:solidFill>
                  <a:srgbClr val="202124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GB" sz="360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+mn-lt"/>
              </a:rPr>
              <a:t>ource By Google to provides a suite of Solution and tools for you to quickly apply artificial intelligence (AI) and machine learning (ML) techniques in your applications. </a:t>
            </a:r>
            <a:endParaRPr lang="en-US" sz="8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itle 17">
            <a:extLst>
              <a:ext uri="{FF2B5EF4-FFF2-40B4-BE49-F238E27FC236}">
                <a16:creationId xmlns:a16="http://schemas.microsoft.com/office/drawing/2014/main" id="{2D866967-A2A9-3ED0-4A81-6BB713D402B2}"/>
              </a:ext>
            </a:extLst>
          </p:cNvPr>
          <p:cNvSpPr txBox="1">
            <a:spLocks/>
          </p:cNvSpPr>
          <p:nvPr/>
        </p:nvSpPr>
        <p:spPr>
          <a:xfrm>
            <a:off x="6508566" y="344160"/>
            <a:ext cx="5362637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is Open-CV? </a:t>
            </a:r>
          </a:p>
        </p:txBody>
      </p:sp>
      <p:sp>
        <p:nvSpPr>
          <p:cNvPr id="14" name="Title 17">
            <a:extLst>
              <a:ext uri="{FF2B5EF4-FFF2-40B4-BE49-F238E27FC236}">
                <a16:creationId xmlns:a16="http://schemas.microsoft.com/office/drawing/2014/main" id="{5F9E11AB-5E86-3D11-6881-00D20BA3A38E}"/>
              </a:ext>
            </a:extLst>
          </p:cNvPr>
          <p:cNvSpPr txBox="1">
            <a:spLocks/>
          </p:cNvSpPr>
          <p:nvPr/>
        </p:nvSpPr>
        <p:spPr>
          <a:xfrm>
            <a:off x="6318824" y="2131443"/>
            <a:ext cx="5362636" cy="3985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itle 17">
            <a:extLst>
              <a:ext uri="{FF2B5EF4-FFF2-40B4-BE49-F238E27FC236}">
                <a16:creationId xmlns:a16="http://schemas.microsoft.com/office/drawing/2014/main" id="{C0D218F1-C322-CF14-8F04-8983EBD24D99}"/>
              </a:ext>
            </a:extLst>
          </p:cNvPr>
          <p:cNvSpPr txBox="1">
            <a:spLocks/>
          </p:cNvSpPr>
          <p:nvPr/>
        </p:nvSpPr>
        <p:spPr>
          <a:xfrm>
            <a:off x="6353908" y="2770833"/>
            <a:ext cx="5362636" cy="2706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OpenCV is Library to process image in code &amp; deal with Computer Vision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B28BE0-796A-01CB-3A81-9AF8793A140A}"/>
              </a:ext>
            </a:extLst>
          </p:cNvPr>
          <p:cNvCxnSpPr/>
          <p:nvPr/>
        </p:nvCxnSpPr>
        <p:spPr>
          <a:xfrm>
            <a:off x="6096000" y="2368062"/>
            <a:ext cx="0" cy="3749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  <p:transition spd="slow" advTm="71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Why Mediapipe 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2050" name="Picture 2" descr="landmark detection application - what is face detection?">
            <a:extLst>
              <a:ext uri="{FF2B5EF4-FFF2-40B4-BE49-F238E27FC236}">
                <a16:creationId xmlns:a16="http://schemas.microsoft.com/office/drawing/2014/main" id="{54271B5E-7B02-590D-5BF3-A2DD24BEC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 r="12906"/>
          <a:stretch/>
        </p:blipFill>
        <p:spPr bwMode="auto">
          <a:xfrm>
            <a:off x="457200" y="2444213"/>
            <a:ext cx="3994990" cy="294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7">
            <a:extLst>
              <a:ext uri="{FF2B5EF4-FFF2-40B4-BE49-F238E27FC236}">
                <a16:creationId xmlns:a16="http://schemas.microsoft.com/office/drawing/2014/main" id="{E5EFBB31-BCD5-A14F-73CF-99BCEEC19B4B}"/>
              </a:ext>
            </a:extLst>
          </p:cNvPr>
          <p:cNvSpPr txBox="1">
            <a:spLocks/>
          </p:cNvSpPr>
          <p:nvPr/>
        </p:nvSpPr>
        <p:spPr>
          <a:xfrm>
            <a:off x="457199" y="5641938"/>
            <a:ext cx="4290647" cy="85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It has Facial Landmark </a:t>
            </a:r>
          </a:p>
          <a:p>
            <a:r>
              <a:rPr lang="en-US" sz="3600" dirty="0">
                <a:solidFill>
                  <a:schemeClr val="tx1"/>
                </a:solidFill>
              </a:rPr>
              <a:t>Detection</a:t>
            </a: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074EDE7F-F02F-D5BF-67FC-C0B2A1E003CC}"/>
              </a:ext>
            </a:extLst>
          </p:cNvPr>
          <p:cNvSpPr txBox="1">
            <a:spLocks/>
          </p:cNvSpPr>
          <p:nvPr/>
        </p:nvSpPr>
        <p:spPr>
          <a:xfrm>
            <a:off x="5774287" y="2338371"/>
            <a:ext cx="5362636" cy="35137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Using Landmark on face we Can Calculate </a:t>
            </a:r>
            <a:r>
              <a:rPr lang="en-US" sz="3600" i="1" dirty="0">
                <a:solidFill>
                  <a:schemeClr val="tx1"/>
                </a:solidFill>
              </a:rPr>
              <a:t>Eye Aspect Ratio</a:t>
            </a:r>
            <a:r>
              <a:rPr lang="en-US" sz="3600" dirty="0">
                <a:solidFill>
                  <a:schemeClr val="tx1"/>
                </a:solidFill>
              </a:rPr>
              <a:t> and Best Way to Find Eye Blink According to Research by </a:t>
            </a:r>
            <a:r>
              <a:rPr lang="en-US" sz="3600" i="1" dirty="0">
                <a:solidFill>
                  <a:schemeClr val="tx1"/>
                </a:solidFill>
              </a:rPr>
              <a:t>Czech Technical University</a:t>
            </a:r>
            <a:r>
              <a:rPr lang="en-IN" sz="1800" b="0" i="0" u="none" strike="noStrike" baseline="0" dirty="0">
                <a:latin typeface="NimbusRomNo9L-Regu"/>
              </a:rPr>
              <a:t>h Technical University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7004"/>
      </p:ext>
    </p:extLst>
  </p:cSld>
  <p:clrMapOvr>
    <a:masterClrMapping/>
  </p:clrMapOvr>
  <p:transition spd="slow" advTm="71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What is Eye Aspect Raito?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10" name="Title 17">
            <a:extLst>
              <a:ext uri="{FF2B5EF4-FFF2-40B4-BE49-F238E27FC236}">
                <a16:creationId xmlns:a16="http://schemas.microsoft.com/office/drawing/2014/main" id="{E5EFBB31-BCD5-A14F-73CF-99BCEEC19B4B}"/>
              </a:ext>
            </a:extLst>
          </p:cNvPr>
          <p:cNvSpPr txBox="1">
            <a:spLocks/>
          </p:cNvSpPr>
          <p:nvPr/>
        </p:nvSpPr>
        <p:spPr>
          <a:xfrm>
            <a:off x="627104" y="5059092"/>
            <a:ext cx="5580506" cy="1088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6 Landmark Points around Each Eye</a:t>
            </a: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074EDE7F-F02F-D5BF-67FC-C0B2A1E003CC}"/>
              </a:ext>
            </a:extLst>
          </p:cNvPr>
          <p:cNvSpPr txBox="1">
            <a:spLocks/>
          </p:cNvSpPr>
          <p:nvPr/>
        </p:nvSpPr>
        <p:spPr>
          <a:xfrm>
            <a:off x="7053893" y="2318630"/>
            <a:ext cx="4627567" cy="15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Calculates the ratio based on Euclidian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65692-88D8-A5A7-9B21-738D651E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971"/>
            <a:ext cx="6834715" cy="2468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2A475F-B54B-4633-DB57-4F2CCE7D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67" y="4194661"/>
            <a:ext cx="6031992" cy="2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82620"/>
      </p:ext>
    </p:extLst>
  </p:cSld>
  <p:clrMapOvr>
    <a:masterClrMapping/>
  </p:clrMapOvr>
  <p:transition spd="slow" advTm="71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33" y="378288"/>
            <a:ext cx="4708401" cy="20014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spc="-40" dirty="0">
                <a:solidFill>
                  <a:srgbClr val="FFFFFF"/>
                </a:solidFill>
              </a:rPr>
              <a:t>Why Mediapipe Not other Model?</a:t>
            </a:r>
          </a:p>
        </p:txBody>
      </p:sp>
      <p:pic>
        <p:nvPicPr>
          <p:cNvPr id="16" name="Picture 1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A5C123C-B8DC-DE95-5EF5-60F89446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8" y="2976512"/>
            <a:ext cx="4568223" cy="366599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7" name="Title 17">
            <a:extLst>
              <a:ext uri="{FF2B5EF4-FFF2-40B4-BE49-F238E27FC236}">
                <a16:creationId xmlns:a16="http://schemas.microsoft.com/office/drawing/2014/main" id="{2F75D245-D6D6-CB2F-7D90-34655FA7A870}"/>
              </a:ext>
            </a:extLst>
          </p:cNvPr>
          <p:cNvSpPr txBox="1">
            <a:spLocks/>
          </p:cNvSpPr>
          <p:nvPr/>
        </p:nvSpPr>
        <p:spPr>
          <a:xfrm>
            <a:off x="5627076" y="215489"/>
            <a:ext cx="4290647" cy="85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Inference Speed</a:t>
            </a:r>
          </a:p>
        </p:txBody>
      </p:sp>
      <p:pic>
        <p:nvPicPr>
          <p:cNvPr id="3074" name="Picture 2" descr="face detection algorithms comparison fps graph">
            <a:extLst>
              <a:ext uri="{FF2B5EF4-FFF2-40B4-BE49-F238E27FC236}">
                <a16:creationId xmlns:a16="http://schemas.microsoft.com/office/drawing/2014/main" id="{19354B21-261C-F8DC-0314-F7EE2639F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13533" r="15399"/>
          <a:stretch/>
        </p:blipFill>
        <p:spPr bwMode="auto">
          <a:xfrm>
            <a:off x="5302678" y="1281915"/>
            <a:ext cx="6650895" cy="54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7">
            <a:extLst>
              <a:ext uri="{FF2B5EF4-FFF2-40B4-BE49-F238E27FC236}">
                <a16:creationId xmlns:a16="http://schemas.microsoft.com/office/drawing/2014/main" id="{60D1EF27-8734-3CE1-CD40-6BFE1CAEEDA0}"/>
              </a:ext>
            </a:extLst>
          </p:cNvPr>
          <p:cNvSpPr txBox="1">
            <a:spLocks/>
          </p:cNvSpPr>
          <p:nvPr/>
        </p:nvSpPr>
        <p:spPr>
          <a:xfrm>
            <a:off x="5660430" y="5932157"/>
            <a:ext cx="5513538" cy="71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Low Hardware Capable*</a:t>
            </a: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  <p:transition spd="slow" advTm="71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33" y="378288"/>
            <a:ext cx="4708401" cy="20014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spc="-40" dirty="0">
                <a:solidFill>
                  <a:srgbClr val="FFFFFF"/>
                </a:solidFill>
              </a:rPr>
              <a:t>Why Mediapipe Not other Model?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>
                <a:solidFill>
                  <a:schemeClr val="tx1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7" name="Title 17">
            <a:extLst>
              <a:ext uri="{FF2B5EF4-FFF2-40B4-BE49-F238E27FC236}">
                <a16:creationId xmlns:a16="http://schemas.microsoft.com/office/drawing/2014/main" id="{2F75D245-D6D6-CB2F-7D90-34655FA7A870}"/>
              </a:ext>
            </a:extLst>
          </p:cNvPr>
          <p:cNvSpPr txBox="1">
            <a:spLocks/>
          </p:cNvSpPr>
          <p:nvPr/>
        </p:nvSpPr>
        <p:spPr>
          <a:xfrm>
            <a:off x="5627076" y="215489"/>
            <a:ext cx="4290647" cy="85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Title 17">
            <a:extLst>
              <a:ext uri="{FF2B5EF4-FFF2-40B4-BE49-F238E27FC236}">
                <a16:creationId xmlns:a16="http://schemas.microsoft.com/office/drawing/2014/main" id="{60D1EF27-8734-3CE1-CD40-6BFE1CAEEDA0}"/>
              </a:ext>
            </a:extLst>
          </p:cNvPr>
          <p:cNvSpPr txBox="1">
            <a:spLocks/>
          </p:cNvSpPr>
          <p:nvPr/>
        </p:nvSpPr>
        <p:spPr>
          <a:xfrm>
            <a:off x="5660430" y="5932157"/>
            <a:ext cx="6050924" cy="71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Good AP Rating @ 0.5 confidence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EBD13-651A-ED53-2C5B-13EAC185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0" y="3096353"/>
            <a:ext cx="4819040" cy="3453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DA738-DD59-946D-BADF-C0466DB49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13" t="9046" b="-9046"/>
          <a:stretch/>
        </p:blipFill>
        <p:spPr>
          <a:xfrm>
            <a:off x="5101561" y="1349416"/>
            <a:ext cx="6982064" cy="5331520"/>
          </a:xfrm>
          <a:prstGeom prst="rect">
            <a:avLst/>
          </a:prstGeo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8D149A74-FA21-1CE6-B117-3E9A244D10FE}"/>
              </a:ext>
            </a:extLst>
          </p:cNvPr>
          <p:cNvSpPr txBox="1">
            <a:spLocks/>
          </p:cNvSpPr>
          <p:nvPr/>
        </p:nvSpPr>
        <p:spPr>
          <a:xfrm>
            <a:off x="5663478" y="177064"/>
            <a:ext cx="4290647" cy="85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261669488"/>
      </p:ext>
    </p:extLst>
  </p:cSld>
  <p:clrMapOvr>
    <a:masterClrMapping/>
  </p:clrMapOvr>
  <p:transition spd="slow" advTm="71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74BE52-A142-43B6-97D5-C368C9A16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81F5A966-286D-FC15-77F8-2043CBC23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6" b="5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  <p:transition spd="slow" advTm="71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sky, outdoor, mountain, tent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>
            <a:normAutofit/>
          </a:bodyPr>
          <a:lstStyle/>
          <a:p>
            <a:r>
              <a:rPr lang="en-US" dirty="0"/>
              <a:t>It’s Not a Bug .. It’s an Undocumented Feature @.@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>
            <a:normAutofit/>
          </a:bodyPr>
          <a:lstStyle/>
          <a:p>
            <a:r>
              <a:rPr lang="en-US" dirty="0"/>
              <a:t>Anonymous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A98E8EB0-8988-42CF-80D1-7A2AB7D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CD6D940D-6D44-4DF9-9322-B4B11F7EDCD0}" type="slidenum">
              <a:rPr lang="en-US" noProof="0" smtClean="0"/>
              <a:pPr lvl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  <p:transition spd="slow" advTm="7100">
    <p:push dir="u"/>
  </p:transition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schemas.microsoft.com/sharepoint/v3"/>
    <ds:schemaRef ds:uri="http://schemas.openxmlformats.org/package/2006/metadata/core-properties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104</TotalTime>
  <Words>199</Words>
  <Application>Microsoft Office PowerPoint</Application>
  <PresentationFormat>Widescreen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NimbusRomNo9L-Regu</vt:lpstr>
      <vt:lpstr>ColorBlockVTI</vt:lpstr>
      <vt:lpstr>Visum Technical  Guide</vt:lpstr>
      <vt:lpstr>Tech Stack</vt:lpstr>
      <vt:lpstr>What is Mediapipe ? </vt:lpstr>
      <vt:lpstr>Why Mediapipe ? </vt:lpstr>
      <vt:lpstr>What is Eye Aspect Raito? </vt:lpstr>
      <vt:lpstr>Why Mediapipe Not other Model?</vt:lpstr>
      <vt:lpstr>Why Mediapipe Not other Model?</vt:lpstr>
      <vt:lpstr>PowerPoint Presentation</vt:lpstr>
      <vt:lpstr>It’s Not a Bug .. It’s an Undocumented Feature @.@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Visum Technical  Guide</dc:title>
  <dc:creator>Aditya Raj</dc:creator>
  <cp:lastModifiedBy>Aditya Raj</cp:lastModifiedBy>
  <cp:revision>5</cp:revision>
  <dcterms:created xsi:type="dcterms:W3CDTF">2024-05-15T18:10:21Z</dcterms:created>
  <dcterms:modified xsi:type="dcterms:W3CDTF">2024-05-15T19:54:28Z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