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4DDC-6BEB-4784-9FC1-438432E0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3506B-B6A5-48EF-81FE-EC011B02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5C59-8130-4E9E-8E3C-333BF981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B809-467D-44F4-A73A-2B278881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E1CC-FA82-436C-A503-484B21F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D76E-2ABD-456D-9F28-935ED460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37DD-ECB9-4777-8766-731FED3E8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8722-3D25-423B-808E-129B8FDE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4FC8-8055-417C-AAD6-74AA020F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213C-DA4B-43B0-9163-8BABCE85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A3C5C-B8C2-44E7-B8F1-EA4639223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97D37-92A6-4E8F-B590-9895C6715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B557-304B-47CA-AAE6-1423C6E7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608C-0E85-40D8-BE43-F0062C7F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ACD4-99B3-46A1-96BA-C6AA6825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7A60-806F-42FB-9A49-C6B28018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E00D-415F-4992-9C9C-FB65FDE0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17D4-69DF-44A1-9A50-C71A8CAB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2B67-3377-4009-B782-685F54E5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7F66-46AF-42B9-B692-FBC9A517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7974-3A68-46C5-BAC2-FB20D4F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6410-768A-4B95-8221-7FAD0701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0E69-7010-44BB-9918-BD76B4FC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D075-5026-43C3-8A67-3B062BB6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3B82-529C-451C-BA53-8CBE036D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D5E4-809C-4CBF-B61E-D03B1D62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E942-811A-485E-A4EB-1A8539383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1E4D0-4050-4F93-B441-44DEA6D7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5DC2-DDE4-4A7E-B7D6-F309FD89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24B8-54ED-42C5-A4E7-2E081DC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E0EEE-33E6-4BAC-845F-1C74903C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7F3E-337B-4B6E-BC94-985944C0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1B6F-DD84-4085-B891-6BA09757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13AB-0F91-4162-9B00-54B1257C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9A28D-EF0F-4533-86C3-F179D85B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29F7E-B10A-4FF5-8F5F-0C8FA506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FD551-DE9E-4836-8906-0ADD72A6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561D6-F661-4150-A96E-FDD9657A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A88F6-A4C9-430A-9D4A-C9C36BE0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CB23-53B3-4D8A-BD61-E2D3BEBB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E952-A4DC-4EE8-9C53-D7594097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C8356-E697-4935-BBA9-5077C076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56DA7-E4B2-44BD-A556-7215D7D1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CA7E4-EF82-47CA-B48A-74F984D1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F0A80-7EA2-48F5-AA0D-25CFE053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47B2D-0DC0-4D8B-ACF1-4EF69878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5B19-8D8C-4ADA-A748-1944BA74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6629-EE26-440E-8326-6D4ACAAF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F0A8B-52E6-4210-910A-8FA5B77C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2763-063E-4AAC-9D57-110E3A35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E691-AA4B-4A86-9B21-2B6A06B1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23A4E-E245-4B4E-BCFE-CA47F5E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2D94-5C7D-4BE6-9FA1-48F2A5E0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F2960-D671-4515-84FC-AB993307F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6316-8F64-4A28-A4C3-9490CE7B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3A2E-DD57-48B0-A9A6-88F6EA6A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B809-43F2-4C48-82CD-721EC2FC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52667-565D-44C5-B099-FEDE4F77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6F52D-CD1C-4EAD-80FA-A0D3914E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4802-A072-4129-B251-8D557ABC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80A1-705F-44A3-82C3-D498266EA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D41F-95DA-4AD5-BAE5-AD933DD41B4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FD0E-FC18-4CC8-A298-1BB3D65A6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0146-619D-4661-AA65-C770E8A7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F7DB-2AD2-42E5-955E-B6F6E261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4BD1-B3E9-4053-9FEB-4CB910BB0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3: </a:t>
            </a:r>
            <a:r>
              <a:rPr lang="en-US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4B255-03F7-4725-B63D-EFBAA333E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847E-2761-46FD-96B1-29AAFF10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4409-F90A-4F6C-AD1F-0EC46E2A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 research requires construction of appropriate statistical tests and distributions</a:t>
            </a:r>
          </a:p>
          <a:p>
            <a:r>
              <a:rPr lang="en-US" dirty="0"/>
              <a:t>Hypothesis testing and estimation rely on understanding of statistical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C937-A525-4131-8940-5D9DFB9A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2573-7C5D-4E61-97E1-FC679032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 how to:</a:t>
            </a:r>
          </a:p>
          <a:p>
            <a:pPr lvl="1"/>
            <a:r>
              <a:rPr lang="en-US" dirty="0"/>
              <a:t>Construct your own statistic</a:t>
            </a:r>
          </a:p>
          <a:p>
            <a:pPr lvl="1"/>
            <a:r>
              <a:rPr lang="en-US" dirty="0"/>
              <a:t>Build sampling distributions</a:t>
            </a:r>
          </a:p>
          <a:p>
            <a:pPr lvl="1"/>
            <a:r>
              <a:rPr lang="en-US" dirty="0"/>
              <a:t>Implement statistical analyses computationally</a:t>
            </a:r>
          </a:p>
          <a:p>
            <a:r>
              <a:rPr lang="en-US" dirty="0"/>
              <a:t>Understand:</a:t>
            </a:r>
          </a:p>
          <a:p>
            <a:pPr lvl="1"/>
            <a:r>
              <a:rPr lang="en-US" dirty="0"/>
              <a:t>Data sampling</a:t>
            </a:r>
          </a:p>
          <a:p>
            <a:pPr lvl="1"/>
            <a:r>
              <a:rPr lang="en-US" dirty="0"/>
              <a:t>Randomness</a:t>
            </a:r>
          </a:p>
          <a:p>
            <a:pPr lvl="1"/>
            <a:r>
              <a:rPr lang="en-US" dirty="0"/>
              <a:t>Sampling distributions</a:t>
            </a:r>
          </a:p>
          <a:p>
            <a:pPr lvl="1"/>
            <a:r>
              <a:rPr lang="en-US" dirty="0"/>
              <a:t>Errors</a:t>
            </a:r>
          </a:p>
          <a:p>
            <a:r>
              <a:rPr lang="en-US" dirty="0"/>
              <a:t>With respect to:</a:t>
            </a:r>
          </a:p>
          <a:p>
            <a:pPr lvl="1"/>
            <a:r>
              <a:rPr lang="en-US" dirty="0"/>
              <a:t>Experimental design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Estimation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8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3: Statistics</vt:lpstr>
      <vt:lpstr>Why do we care about statistics?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Fiaux</dc:creator>
  <cp:lastModifiedBy>Patrick C Fiaux</cp:lastModifiedBy>
  <cp:revision>8</cp:revision>
  <dcterms:created xsi:type="dcterms:W3CDTF">2019-01-07T00:23:59Z</dcterms:created>
  <dcterms:modified xsi:type="dcterms:W3CDTF">2019-01-21T21:52:46Z</dcterms:modified>
</cp:coreProperties>
</file>