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4ED2D-CF9C-45F2-A277-238111E5537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C411FB-EA98-4363-88DA-77718A243F9E}">
      <dgm:prSet/>
      <dgm:spPr/>
      <dgm:t>
        <a:bodyPr/>
        <a:lstStyle/>
        <a:p>
          <a:pPr>
            <a:defRPr b="1"/>
          </a:pPr>
          <a:r>
            <a:rPr lang="en-GB"/>
            <a:t>European political dataset with stats on:</a:t>
          </a:r>
          <a:endParaRPr lang="en-US"/>
        </a:p>
      </dgm:t>
    </dgm:pt>
    <dgm:pt modelId="{CDBFB1FB-4783-4082-B8A9-B7FE6CB96654}" type="parTrans" cxnId="{C3F6FCA2-BC6D-44AF-BA2B-27E6AE3A3B58}">
      <dgm:prSet/>
      <dgm:spPr/>
      <dgm:t>
        <a:bodyPr/>
        <a:lstStyle/>
        <a:p>
          <a:endParaRPr lang="en-US"/>
        </a:p>
      </dgm:t>
    </dgm:pt>
    <dgm:pt modelId="{BCC37B80-8546-48D5-B40D-B96A0CE78743}" type="sibTrans" cxnId="{C3F6FCA2-BC6D-44AF-BA2B-27E6AE3A3B58}">
      <dgm:prSet/>
      <dgm:spPr/>
      <dgm:t>
        <a:bodyPr/>
        <a:lstStyle/>
        <a:p>
          <a:endParaRPr lang="en-US"/>
        </a:p>
      </dgm:t>
    </dgm:pt>
    <dgm:pt modelId="{BB876D52-C0C3-425E-A9EE-69F1A8132C36}">
      <dgm:prSet/>
      <dgm:spPr/>
      <dgm:t>
        <a:bodyPr/>
        <a:lstStyle/>
        <a:p>
          <a:r>
            <a:rPr lang="en-GB"/>
            <a:t>Crime</a:t>
          </a:r>
          <a:endParaRPr lang="en-US"/>
        </a:p>
      </dgm:t>
    </dgm:pt>
    <dgm:pt modelId="{3158DD4C-1997-49CB-953C-EFC6E200E4F1}" type="parTrans" cxnId="{1BA4F8C8-F25B-47E4-8262-35D70C6BAB05}">
      <dgm:prSet/>
      <dgm:spPr/>
      <dgm:t>
        <a:bodyPr/>
        <a:lstStyle/>
        <a:p>
          <a:endParaRPr lang="en-US"/>
        </a:p>
      </dgm:t>
    </dgm:pt>
    <dgm:pt modelId="{F4BDA3D8-3304-42E1-8E29-85594A8C3F7A}" type="sibTrans" cxnId="{1BA4F8C8-F25B-47E4-8262-35D70C6BAB05}">
      <dgm:prSet/>
      <dgm:spPr/>
      <dgm:t>
        <a:bodyPr/>
        <a:lstStyle/>
        <a:p>
          <a:endParaRPr lang="en-US"/>
        </a:p>
      </dgm:t>
    </dgm:pt>
    <dgm:pt modelId="{8399378F-FEBC-443F-BFEA-F621071372D9}">
      <dgm:prSet/>
      <dgm:spPr/>
      <dgm:t>
        <a:bodyPr/>
        <a:lstStyle/>
        <a:p>
          <a:r>
            <a:rPr lang="en-GB"/>
            <a:t>Environment</a:t>
          </a:r>
          <a:endParaRPr lang="en-US"/>
        </a:p>
      </dgm:t>
    </dgm:pt>
    <dgm:pt modelId="{77A417BF-7F2B-48B8-9C7E-74EA06A00489}" type="parTrans" cxnId="{936A7C0A-5445-48DF-8C1D-0179F743B974}">
      <dgm:prSet/>
      <dgm:spPr/>
      <dgm:t>
        <a:bodyPr/>
        <a:lstStyle/>
        <a:p>
          <a:endParaRPr lang="en-US"/>
        </a:p>
      </dgm:t>
    </dgm:pt>
    <dgm:pt modelId="{7492581C-A65A-4B89-81CC-8614ABFF68AD}" type="sibTrans" cxnId="{936A7C0A-5445-48DF-8C1D-0179F743B974}">
      <dgm:prSet/>
      <dgm:spPr/>
      <dgm:t>
        <a:bodyPr/>
        <a:lstStyle/>
        <a:p>
          <a:endParaRPr lang="en-US"/>
        </a:p>
      </dgm:t>
    </dgm:pt>
    <dgm:pt modelId="{F17512DE-D553-4753-AB4E-FC89BB404F3F}">
      <dgm:prSet/>
      <dgm:spPr/>
      <dgm:t>
        <a:bodyPr/>
        <a:lstStyle/>
        <a:p>
          <a:r>
            <a:rPr lang="en-GB"/>
            <a:t>GDP and Income</a:t>
          </a:r>
          <a:endParaRPr lang="en-US"/>
        </a:p>
      </dgm:t>
    </dgm:pt>
    <dgm:pt modelId="{7D9FE191-115D-4537-86C8-89A86867E499}" type="parTrans" cxnId="{60D9845F-17F5-4926-BC86-681B672FC739}">
      <dgm:prSet/>
      <dgm:spPr/>
      <dgm:t>
        <a:bodyPr/>
        <a:lstStyle/>
        <a:p>
          <a:endParaRPr lang="en-US"/>
        </a:p>
      </dgm:t>
    </dgm:pt>
    <dgm:pt modelId="{BCA22434-05E2-4362-82E9-01E18E456D82}" type="sibTrans" cxnId="{60D9845F-17F5-4926-BC86-681B672FC739}">
      <dgm:prSet/>
      <dgm:spPr/>
      <dgm:t>
        <a:bodyPr/>
        <a:lstStyle/>
        <a:p>
          <a:endParaRPr lang="en-US"/>
        </a:p>
      </dgm:t>
    </dgm:pt>
    <dgm:pt modelId="{1EB9CD85-208D-43CC-B152-A105710EE10E}">
      <dgm:prSet/>
      <dgm:spPr/>
      <dgm:t>
        <a:bodyPr/>
        <a:lstStyle/>
        <a:p>
          <a:r>
            <a:rPr lang="en-GB"/>
            <a:t>Health</a:t>
          </a:r>
          <a:endParaRPr lang="en-US"/>
        </a:p>
      </dgm:t>
    </dgm:pt>
    <dgm:pt modelId="{951FF0CE-8F73-419C-96B9-6E64B78AF3A0}" type="parTrans" cxnId="{2F69588F-4F89-4013-B3F5-4FDE2346B544}">
      <dgm:prSet/>
      <dgm:spPr/>
      <dgm:t>
        <a:bodyPr/>
        <a:lstStyle/>
        <a:p>
          <a:endParaRPr lang="en-US"/>
        </a:p>
      </dgm:t>
    </dgm:pt>
    <dgm:pt modelId="{31772205-0BF4-4664-8F98-366C8BE6717B}" type="sibTrans" cxnId="{2F69588F-4F89-4013-B3F5-4FDE2346B544}">
      <dgm:prSet/>
      <dgm:spPr/>
      <dgm:t>
        <a:bodyPr/>
        <a:lstStyle/>
        <a:p>
          <a:endParaRPr lang="en-US"/>
        </a:p>
      </dgm:t>
    </dgm:pt>
    <dgm:pt modelId="{EE327244-A86D-46D6-BD2C-2B1F87710D91}">
      <dgm:prSet/>
      <dgm:spPr/>
      <dgm:t>
        <a:bodyPr/>
        <a:lstStyle/>
        <a:p>
          <a:r>
            <a:rPr lang="en-GB"/>
            <a:t>Satisfaction</a:t>
          </a:r>
          <a:endParaRPr lang="en-US"/>
        </a:p>
      </dgm:t>
    </dgm:pt>
    <dgm:pt modelId="{A0D57FB0-3F75-49BC-A784-92BCA1745122}" type="parTrans" cxnId="{17597261-0E20-4EE3-9432-757C62F65946}">
      <dgm:prSet/>
      <dgm:spPr/>
      <dgm:t>
        <a:bodyPr/>
        <a:lstStyle/>
        <a:p>
          <a:endParaRPr lang="en-US"/>
        </a:p>
      </dgm:t>
    </dgm:pt>
    <dgm:pt modelId="{63B4D39B-274C-441A-A4DC-087934576D5F}" type="sibTrans" cxnId="{17597261-0E20-4EE3-9432-757C62F65946}">
      <dgm:prSet/>
      <dgm:spPr/>
      <dgm:t>
        <a:bodyPr/>
        <a:lstStyle/>
        <a:p>
          <a:endParaRPr lang="en-US"/>
        </a:p>
      </dgm:t>
    </dgm:pt>
    <dgm:pt modelId="{FFE1A528-0CB5-4667-94C8-BC3D367D63BB}">
      <dgm:prSet/>
      <dgm:spPr/>
      <dgm:t>
        <a:bodyPr/>
        <a:lstStyle/>
        <a:p>
          <a:r>
            <a:rPr lang="en-GB"/>
            <a:t>Trust in government sectors</a:t>
          </a:r>
          <a:endParaRPr lang="en-US"/>
        </a:p>
      </dgm:t>
    </dgm:pt>
    <dgm:pt modelId="{154E4361-D863-462F-B9C3-19EAD021A7C4}" type="parTrans" cxnId="{229CEE0D-4408-4048-AFCC-6290165AC4E4}">
      <dgm:prSet/>
      <dgm:spPr/>
      <dgm:t>
        <a:bodyPr/>
        <a:lstStyle/>
        <a:p>
          <a:endParaRPr lang="en-US"/>
        </a:p>
      </dgm:t>
    </dgm:pt>
    <dgm:pt modelId="{424B0397-E87F-4836-B6AE-0173DB33C7E0}" type="sibTrans" cxnId="{229CEE0D-4408-4048-AFCC-6290165AC4E4}">
      <dgm:prSet/>
      <dgm:spPr/>
      <dgm:t>
        <a:bodyPr/>
        <a:lstStyle/>
        <a:p>
          <a:endParaRPr lang="en-US"/>
        </a:p>
      </dgm:t>
    </dgm:pt>
    <dgm:pt modelId="{AF49924A-7D3A-453C-B004-50A5CCF77E2E}">
      <dgm:prSet/>
      <dgm:spPr/>
      <dgm:t>
        <a:bodyPr/>
        <a:lstStyle/>
        <a:p>
          <a:pPr>
            <a:defRPr b="1"/>
          </a:pPr>
          <a:r>
            <a:rPr lang="en-GB"/>
            <a:t>Datasets range in years 2011-2016</a:t>
          </a:r>
          <a:endParaRPr lang="en-US"/>
        </a:p>
      </dgm:t>
    </dgm:pt>
    <dgm:pt modelId="{3A65B7FB-C0F1-4CA1-A7F1-A7198F29394F}" type="parTrans" cxnId="{9400B372-A286-4C7A-8A71-914DDBCF998D}">
      <dgm:prSet/>
      <dgm:spPr/>
      <dgm:t>
        <a:bodyPr/>
        <a:lstStyle/>
        <a:p>
          <a:endParaRPr lang="en-US"/>
        </a:p>
      </dgm:t>
    </dgm:pt>
    <dgm:pt modelId="{6E9FE1CB-AEFE-432E-B9E4-2C5F04A82B88}" type="sibTrans" cxnId="{9400B372-A286-4C7A-8A71-914DDBCF998D}">
      <dgm:prSet/>
      <dgm:spPr/>
      <dgm:t>
        <a:bodyPr/>
        <a:lstStyle/>
        <a:p>
          <a:endParaRPr lang="en-US"/>
        </a:p>
      </dgm:t>
    </dgm:pt>
    <dgm:pt modelId="{ACF0C847-807E-4809-8DFF-7805F9091A2E}">
      <dgm:prSet/>
      <dgm:spPr/>
      <dgm:t>
        <a:bodyPr/>
        <a:lstStyle/>
        <a:p>
          <a:r>
            <a:rPr lang="en-GB"/>
            <a:t>Datasets have a range but have been grouped for visualisations</a:t>
          </a:r>
          <a:endParaRPr lang="en-US"/>
        </a:p>
      </dgm:t>
    </dgm:pt>
    <dgm:pt modelId="{02AAD9EB-EA56-4E96-AF7D-B96529B9EC0F}" type="parTrans" cxnId="{739754A0-AEAF-46B2-9B1E-9F0EBB2197D6}">
      <dgm:prSet/>
      <dgm:spPr/>
      <dgm:t>
        <a:bodyPr/>
        <a:lstStyle/>
        <a:p>
          <a:endParaRPr lang="en-US"/>
        </a:p>
      </dgm:t>
    </dgm:pt>
    <dgm:pt modelId="{8F48CA6D-126E-4EE8-B5E3-A0265487DACC}" type="sibTrans" cxnId="{739754A0-AEAF-46B2-9B1E-9F0EBB2197D6}">
      <dgm:prSet/>
      <dgm:spPr/>
      <dgm:t>
        <a:bodyPr/>
        <a:lstStyle/>
        <a:p>
          <a:endParaRPr lang="en-US"/>
        </a:p>
      </dgm:t>
    </dgm:pt>
    <dgm:pt modelId="{BDC5A9E8-40FB-4B3F-BB27-0A14CA17C2FB}">
      <dgm:prSet/>
      <dgm:spPr/>
      <dgm:t>
        <a:bodyPr/>
        <a:lstStyle/>
        <a:p>
          <a:r>
            <a:rPr lang="en-GB"/>
            <a:t>Prevents cross contamination and inaccurate conclusions</a:t>
          </a:r>
          <a:endParaRPr lang="en-US"/>
        </a:p>
      </dgm:t>
    </dgm:pt>
    <dgm:pt modelId="{13AD5AB8-3680-4C25-8281-191C7EB3FC93}" type="parTrans" cxnId="{69623B79-4947-4CB0-B829-63438BA705F5}">
      <dgm:prSet/>
      <dgm:spPr/>
      <dgm:t>
        <a:bodyPr/>
        <a:lstStyle/>
        <a:p>
          <a:endParaRPr lang="en-US"/>
        </a:p>
      </dgm:t>
    </dgm:pt>
    <dgm:pt modelId="{EF19B7D7-37F4-4BCA-87A9-8ACFB958B532}" type="sibTrans" cxnId="{69623B79-4947-4CB0-B829-63438BA705F5}">
      <dgm:prSet/>
      <dgm:spPr/>
      <dgm:t>
        <a:bodyPr/>
        <a:lstStyle/>
        <a:p>
          <a:endParaRPr lang="en-US"/>
        </a:p>
      </dgm:t>
    </dgm:pt>
    <dgm:pt modelId="{43BA41B8-23B5-47F2-A72F-9B1480176285}">
      <dgm:prSet/>
      <dgm:spPr/>
      <dgm:t>
        <a:bodyPr/>
        <a:lstStyle/>
        <a:p>
          <a:pPr>
            <a:defRPr b="1"/>
          </a:pPr>
          <a:r>
            <a:rPr lang="en-GB"/>
            <a:t>https://www.kaggle.com/roshansharma/europe-datasets</a:t>
          </a:r>
          <a:endParaRPr lang="en-US"/>
        </a:p>
      </dgm:t>
    </dgm:pt>
    <dgm:pt modelId="{4C2B3EA9-8813-4BB1-9158-6DF41139BE29}" type="parTrans" cxnId="{CF60B107-A953-4640-8B03-7D9AB500DC7C}">
      <dgm:prSet/>
      <dgm:spPr/>
      <dgm:t>
        <a:bodyPr/>
        <a:lstStyle/>
        <a:p>
          <a:endParaRPr lang="en-US"/>
        </a:p>
      </dgm:t>
    </dgm:pt>
    <dgm:pt modelId="{4975D334-CEFD-40F2-A7C4-990F0E203BBB}" type="sibTrans" cxnId="{CF60B107-A953-4640-8B03-7D9AB500DC7C}">
      <dgm:prSet/>
      <dgm:spPr/>
      <dgm:t>
        <a:bodyPr/>
        <a:lstStyle/>
        <a:p>
          <a:endParaRPr lang="en-US"/>
        </a:p>
      </dgm:t>
    </dgm:pt>
    <dgm:pt modelId="{5B12482A-86CD-43D8-880F-7CAA8D57FD31}" type="pres">
      <dgm:prSet presAssocID="{0B44ED2D-CF9C-45F2-A277-238111E5537C}" presName="root" presStyleCnt="0">
        <dgm:presLayoutVars>
          <dgm:dir/>
          <dgm:resizeHandles val="exact"/>
        </dgm:presLayoutVars>
      </dgm:prSet>
      <dgm:spPr/>
    </dgm:pt>
    <dgm:pt modelId="{5B47C189-EAFA-4132-9E06-28A1EE01A552}" type="pres">
      <dgm:prSet presAssocID="{F7C411FB-EA98-4363-88DA-77718A243F9E}" presName="compNode" presStyleCnt="0"/>
      <dgm:spPr/>
    </dgm:pt>
    <dgm:pt modelId="{F1B120C7-21B5-4BA3-9C9B-668C48B32928}" type="pres">
      <dgm:prSet presAssocID="{F7C411FB-EA98-4363-88DA-77718A243F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3FED34A5-9048-4086-81A5-FCF6CF0FE3A0}" type="pres">
      <dgm:prSet presAssocID="{F7C411FB-EA98-4363-88DA-77718A243F9E}" presName="iconSpace" presStyleCnt="0"/>
      <dgm:spPr/>
    </dgm:pt>
    <dgm:pt modelId="{7846D326-5CDE-43A4-8061-65EB2D662EA9}" type="pres">
      <dgm:prSet presAssocID="{F7C411FB-EA98-4363-88DA-77718A243F9E}" presName="parTx" presStyleLbl="revTx" presStyleIdx="0" presStyleCnt="6">
        <dgm:presLayoutVars>
          <dgm:chMax val="0"/>
          <dgm:chPref val="0"/>
        </dgm:presLayoutVars>
      </dgm:prSet>
      <dgm:spPr/>
    </dgm:pt>
    <dgm:pt modelId="{6BB14E54-18C2-4B69-9409-D3381E8F15E1}" type="pres">
      <dgm:prSet presAssocID="{F7C411FB-EA98-4363-88DA-77718A243F9E}" presName="txSpace" presStyleCnt="0"/>
      <dgm:spPr/>
    </dgm:pt>
    <dgm:pt modelId="{6FC2F661-49F5-41B9-9F94-901CA2C63A00}" type="pres">
      <dgm:prSet presAssocID="{F7C411FB-EA98-4363-88DA-77718A243F9E}" presName="desTx" presStyleLbl="revTx" presStyleIdx="1" presStyleCnt="6">
        <dgm:presLayoutVars/>
      </dgm:prSet>
      <dgm:spPr/>
    </dgm:pt>
    <dgm:pt modelId="{9C1751B3-37BD-4005-82B2-4B000435AC98}" type="pres">
      <dgm:prSet presAssocID="{BCC37B80-8546-48D5-B40D-B96A0CE78743}" presName="sibTrans" presStyleCnt="0"/>
      <dgm:spPr/>
    </dgm:pt>
    <dgm:pt modelId="{A6CD8EF9-AF5C-4E23-B127-549F26656E3B}" type="pres">
      <dgm:prSet presAssocID="{AF49924A-7D3A-453C-B004-50A5CCF77E2E}" presName="compNode" presStyleCnt="0"/>
      <dgm:spPr/>
    </dgm:pt>
    <dgm:pt modelId="{70232F6B-3490-41BC-92C3-52DCCCEA20F4}" type="pres">
      <dgm:prSet presAssocID="{AF49924A-7D3A-453C-B004-50A5CCF77E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3CA460C-2603-4754-B4E8-0FC67C23D71B}" type="pres">
      <dgm:prSet presAssocID="{AF49924A-7D3A-453C-B004-50A5CCF77E2E}" presName="iconSpace" presStyleCnt="0"/>
      <dgm:spPr/>
    </dgm:pt>
    <dgm:pt modelId="{CC745E38-CC47-4E2C-B0D0-FA1DD6A73F0D}" type="pres">
      <dgm:prSet presAssocID="{AF49924A-7D3A-453C-B004-50A5CCF77E2E}" presName="parTx" presStyleLbl="revTx" presStyleIdx="2" presStyleCnt="6">
        <dgm:presLayoutVars>
          <dgm:chMax val="0"/>
          <dgm:chPref val="0"/>
        </dgm:presLayoutVars>
      </dgm:prSet>
      <dgm:spPr/>
    </dgm:pt>
    <dgm:pt modelId="{6496DE26-999E-40BD-8B27-E3C440F742E8}" type="pres">
      <dgm:prSet presAssocID="{AF49924A-7D3A-453C-B004-50A5CCF77E2E}" presName="txSpace" presStyleCnt="0"/>
      <dgm:spPr/>
    </dgm:pt>
    <dgm:pt modelId="{1690B3AC-671A-457C-ACB5-E16754208238}" type="pres">
      <dgm:prSet presAssocID="{AF49924A-7D3A-453C-B004-50A5CCF77E2E}" presName="desTx" presStyleLbl="revTx" presStyleIdx="3" presStyleCnt="6">
        <dgm:presLayoutVars/>
      </dgm:prSet>
      <dgm:spPr/>
    </dgm:pt>
    <dgm:pt modelId="{4F3E851E-F76B-48B5-AAA2-F18B45422493}" type="pres">
      <dgm:prSet presAssocID="{6E9FE1CB-AEFE-432E-B9E4-2C5F04A82B88}" presName="sibTrans" presStyleCnt="0"/>
      <dgm:spPr/>
    </dgm:pt>
    <dgm:pt modelId="{25360A30-9756-4FB7-89AF-0A5CE1B1F587}" type="pres">
      <dgm:prSet presAssocID="{43BA41B8-23B5-47F2-A72F-9B1480176285}" presName="compNode" presStyleCnt="0"/>
      <dgm:spPr/>
    </dgm:pt>
    <dgm:pt modelId="{FF2678CB-8A17-4389-A395-8F07E2E5C619}" type="pres">
      <dgm:prSet presAssocID="{43BA41B8-23B5-47F2-A72F-9B14801762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74A1DB2-9702-401B-B03E-C7E1C9A3521F}" type="pres">
      <dgm:prSet presAssocID="{43BA41B8-23B5-47F2-A72F-9B1480176285}" presName="iconSpace" presStyleCnt="0"/>
      <dgm:spPr/>
    </dgm:pt>
    <dgm:pt modelId="{30506C53-927D-49BE-9A79-85772731A073}" type="pres">
      <dgm:prSet presAssocID="{43BA41B8-23B5-47F2-A72F-9B1480176285}" presName="parTx" presStyleLbl="revTx" presStyleIdx="4" presStyleCnt="6">
        <dgm:presLayoutVars>
          <dgm:chMax val="0"/>
          <dgm:chPref val="0"/>
        </dgm:presLayoutVars>
      </dgm:prSet>
      <dgm:spPr/>
    </dgm:pt>
    <dgm:pt modelId="{5DF80B38-533C-43F3-820F-C60CB6D18605}" type="pres">
      <dgm:prSet presAssocID="{43BA41B8-23B5-47F2-A72F-9B1480176285}" presName="txSpace" presStyleCnt="0"/>
      <dgm:spPr/>
    </dgm:pt>
    <dgm:pt modelId="{52A6C1D6-AC34-4A27-A483-91E9429657B2}" type="pres">
      <dgm:prSet presAssocID="{43BA41B8-23B5-47F2-A72F-9B1480176285}" presName="desTx" presStyleLbl="revTx" presStyleIdx="5" presStyleCnt="6">
        <dgm:presLayoutVars/>
      </dgm:prSet>
      <dgm:spPr/>
    </dgm:pt>
  </dgm:ptLst>
  <dgm:cxnLst>
    <dgm:cxn modelId="{C6A4BE02-DBBF-4D65-91AE-35DE4FF549C4}" type="presOf" srcId="{EE327244-A86D-46D6-BD2C-2B1F87710D91}" destId="{6FC2F661-49F5-41B9-9F94-901CA2C63A00}" srcOrd="0" destOrd="4" presId="urn:microsoft.com/office/officeart/2018/5/layout/CenteredIconLabelDescriptionList"/>
    <dgm:cxn modelId="{65960F07-41AB-4BC9-9493-0E4DC1745DC2}" type="presOf" srcId="{0B44ED2D-CF9C-45F2-A277-238111E5537C}" destId="{5B12482A-86CD-43D8-880F-7CAA8D57FD31}" srcOrd="0" destOrd="0" presId="urn:microsoft.com/office/officeart/2018/5/layout/CenteredIconLabelDescriptionList"/>
    <dgm:cxn modelId="{CF60B107-A953-4640-8B03-7D9AB500DC7C}" srcId="{0B44ED2D-CF9C-45F2-A277-238111E5537C}" destId="{43BA41B8-23B5-47F2-A72F-9B1480176285}" srcOrd="2" destOrd="0" parTransId="{4C2B3EA9-8813-4BB1-9158-6DF41139BE29}" sibTransId="{4975D334-CEFD-40F2-A7C4-990F0E203BBB}"/>
    <dgm:cxn modelId="{40C4150A-9E58-4C60-A392-CD0A95407198}" type="presOf" srcId="{F7C411FB-EA98-4363-88DA-77718A243F9E}" destId="{7846D326-5CDE-43A4-8061-65EB2D662EA9}" srcOrd="0" destOrd="0" presId="urn:microsoft.com/office/officeart/2018/5/layout/CenteredIconLabelDescriptionList"/>
    <dgm:cxn modelId="{936A7C0A-5445-48DF-8C1D-0179F743B974}" srcId="{F7C411FB-EA98-4363-88DA-77718A243F9E}" destId="{8399378F-FEBC-443F-BFEA-F621071372D9}" srcOrd="1" destOrd="0" parTransId="{77A417BF-7F2B-48B8-9C7E-74EA06A00489}" sibTransId="{7492581C-A65A-4B89-81CC-8614ABFF68AD}"/>
    <dgm:cxn modelId="{229CEE0D-4408-4048-AFCC-6290165AC4E4}" srcId="{F7C411FB-EA98-4363-88DA-77718A243F9E}" destId="{FFE1A528-0CB5-4667-94C8-BC3D367D63BB}" srcOrd="5" destOrd="0" parTransId="{154E4361-D863-462F-B9C3-19EAD021A7C4}" sibTransId="{424B0397-E87F-4836-B6AE-0173DB33C7E0}"/>
    <dgm:cxn modelId="{0B545F21-7285-4FF5-9ACF-8F6A5646B332}" type="presOf" srcId="{8399378F-FEBC-443F-BFEA-F621071372D9}" destId="{6FC2F661-49F5-41B9-9F94-901CA2C63A00}" srcOrd="0" destOrd="1" presId="urn:microsoft.com/office/officeart/2018/5/layout/CenteredIconLabelDescriptionList"/>
    <dgm:cxn modelId="{EAA6A122-68E0-441C-A792-2FA0AE468F28}" type="presOf" srcId="{1EB9CD85-208D-43CC-B152-A105710EE10E}" destId="{6FC2F661-49F5-41B9-9F94-901CA2C63A00}" srcOrd="0" destOrd="3" presId="urn:microsoft.com/office/officeart/2018/5/layout/CenteredIconLabelDescriptionList"/>
    <dgm:cxn modelId="{60D9845F-17F5-4926-BC86-681B672FC739}" srcId="{F7C411FB-EA98-4363-88DA-77718A243F9E}" destId="{F17512DE-D553-4753-AB4E-FC89BB404F3F}" srcOrd="2" destOrd="0" parTransId="{7D9FE191-115D-4537-86C8-89A86867E499}" sibTransId="{BCA22434-05E2-4362-82E9-01E18E456D82}"/>
    <dgm:cxn modelId="{17597261-0E20-4EE3-9432-757C62F65946}" srcId="{F7C411FB-EA98-4363-88DA-77718A243F9E}" destId="{EE327244-A86D-46D6-BD2C-2B1F87710D91}" srcOrd="4" destOrd="0" parTransId="{A0D57FB0-3F75-49BC-A784-92BCA1745122}" sibTransId="{63B4D39B-274C-441A-A4DC-087934576D5F}"/>
    <dgm:cxn modelId="{BFF85562-E79A-45CB-BB25-12C0EFBE8A9A}" type="presOf" srcId="{AF49924A-7D3A-453C-B004-50A5CCF77E2E}" destId="{CC745E38-CC47-4E2C-B0D0-FA1DD6A73F0D}" srcOrd="0" destOrd="0" presId="urn:microsoft.com/office/officeart/2018/5/layout/CenteredIconLabelDescriptionList"/>
    <dgm:cxn modelId="{CA5ED649-FC12-4995-AD7A-507BA85992BF}" type="presOf" srcId="{BDC5A9E8-40FB-4B3F-BB27-0A14CA17C2FB}" destId="{1690B3AC-671A-457C-ACB5-E16754208238}" srcOrd="0" destOrd="1" presId="urn:microsoft.com/office/officeart/2018/5/layout/CenteredIconLabelDescriptionList"/>
    <dgm:cxn modelId="{9400B372-A286-4C7A-8A71-914DDBCF998D}" srcId="{0B44ED2D-CF9C-45F2-A277-238111E5537C}" destId="{AF49924A-7D3A-453C-B004-50A5CCF77E2E}" srcOrd="1" destOrd="0" parTransId="{3A65B7FB-C0F1-4CA1-A7F1-A7198F29394F}" sibTransId="{6E9FE1CB-AEFE-432E-B9E4-2C5F04A82B88}"/>
    <dgm:cxn modelId="{9E310376-A4A2-4505-8704-1BAFDE5C335D}" type="presOf" srcId="{43BA41B8-23B5-47F2-A72F-9B1480176285}" destId="{30506C53-927D-49BE-9A79-85772731A073}" srcOrd="0" destOrd="0" presId="urn:microsoft.com/office/officeart/2018/5/layout/CenteredIconLabelDescriptionList"/>
    <dgm:cxn modelId="{69623B79-4947-4CB0-B829-63438BA705F5}" srcId="{AF49924A-7D3A-453C-B004-50A5CCF77E2E}" destId="{BDC5A9E8-40FB-4B3F-BB27-0A14CA17C2FB}" srcOrd="1" destOrd="0" parTransId="{13AD5AB8-3680-4C25-8281-191C7EB3FC93}" sibTransId="{EF19B7D7-37F4-4BCA-87A9-8ACFB958B532}"/>
    <dgm:cxn modelId="{BFA21B89-C5EB-4FC6-9F0B-A4907DD0479C}" type="presOf" srcId="{F17512DE-D553-4753-AB4E-FC89BB404F3F}" destId="{6FC2F661-49F5-41B9-9F94-901CA2C63A00}" srcOrd="0" destOrd="2" presId="urn:microsoft.com/office/officeart/2018/5/layout/CenteredIconLabelDescriptionList"/>
    <dgm:cxn modelId="{2F69588F-4F89-4013-B3F5-4FDE2346B544}" srcId="{F7C411FB-EA98-4363-88DA-77718A243F9E}" destId="{1EB9CD85-208D-43CC-B152-A105710EE10E}" srcOrd="3" destOrd="0" parTransId="{951FF0CE-8F73-419C-96B9-6E64B78AF3A0}" sibTransId="{31772205-0BF4-4664-8F98-366C8BE6717B}"/>
    <dgm:cxn modelId="{739754A0-AEAF-46B2-9B1E-9F0EBB2197D6}" srcId="{AF49924A-7D3A-453C-B004-50A5CCF77E2E}" destId="{ACF0C847-807E-4809-8DFF-7805F9091A2E}" srcOrd="0" destOrd="0" parTransId="{02AAD9EB-EA56-4E96-AF7D-B96529B9EC0F}" sibTransId="{8F48CA6D-126E-4EE8-B5E3-A0265487DACC}"/>
    <dgm:cxn modelId="{C3F6FCA2-BC6D-44AF-BA2B-27E6AE3A3B58}" srcId="{0B44ED2D-CF9C-45F2-A277-238111E5537C}" destId="{F7C411FB-EA98-4363-88DA-77718A243F9E}" srcOrd="0" destOrd="0" parTransId="{CDBFB1FB-4783-4082-B8A9-B7FE6CB96654}" sibTransId="{BCC37B80-8546-48D5-B40D-B96A0CE78743}"/>
    <dgm:cxn modelId="{1BA4F8C8-F25B-47E4-8262-35D70C6BAB05}" srcId="{F7C411FB-EA98-4363-88DA-77718A243F9E}" destId="{BB876D52-C0C3-425E-A9EE-69F1A8132C36}" srcOrd="0" destOrd="0" parTransId="{3158DD4C-1997-49CB-953C-EFC6E200E4F1}" sibTransId="{F4BDA3D8-3304-42E1-8E29-85594A8C3F7A}"/>
    <dgm:cxn modelId="{8FE83CE2-C14D-4498-8C93-87AA2765BFDB}" type="presOf" srcId="{ACF0C847-807E-4809-8DFF-7805F9091A2E}" destId="{1690B3AC-671A-457C-ACB5-E16754208238}" srcOrd="0" destOrd="0" presId="urn:microsoft.com/office/officeart/2018/5/layout/CenteredIconLabelDescriptionList"/>
    <dgm:cxn modelId="{36C1EDF6-291A-4C8D-BB97-ADE0350337DC}" type="presOf" srcId="{BB876D52-C0C3-425E-A9EE-69F1A8132C36}" destId="{6FC2F661-49F5-41B9-9F94-901CA2C63A00}" srcOrd="0" destOrd="0" presId="urn:microsoft.com/office/officeart/2018/5/layout/CenteredIconLabelDescriptionList"/>
    <dgm:cxn modelId="{AF230AFB-9866-47A0-8D5B-145DC99F9BB5}" type="presOf" srcId="{FFE1A528-0CB5-4667-94C8-BC3D367D63BB}" destId="{6FC2F661-49F5-41B9-9F94-901CA2C63A00}" srcOrd="0" destOrd="5" presId="urn:microsoft.com/office/officeart/2018/5/layout/CenteredIconLabelDescriptionList"/>
    <dgm:cxn modelId="{9FA021CC-0056-4D4B-A289-FE16C04043D9}" type="presParOf" srcId="{5B12482A-86CD-43D8-880F-7CAA8D57FD31}" destId="{5B47C189-EAFA-4132-9E06-28A1EE01A552}" srcOrd="0" destOrd="0" presId="urn:microsoft.com/office/officeart/2018/5/layout/CenteredIconLabelDescriptionList"/>
    <dgm:cxn modelId="{7F7F2E3B-459F-401E-8762-3AFEB2C71236}" type="presParOf" srcId="{5B47C189-EAFA-4132-9E06-28A1EE01A552}" destId="{F1B120C7-21B5-4BA3-9C9B-668C48B32928}" srcOrd="0" destOrd="0" presId="urn:microsoft.com/office/officeart/2018/5/layout/CenteredIconLabelDescriptionList"/>
    <dgm:cxn modelId="{3D75FD56-1859-4DF8-BB1C-3FCD7A051BDD}" type="presParOf" srcId="{5B47C189-EAFA-4132-9E06-28A1EE01A552}" destId="{3FED34A5-9048-4086-81A5-FCF6CF0FE3A0}" srcOrd="1" destOrd="0" presId="urn:microsoft.com/office/officeart/2018/5/layout/CenteredIconLabelDescriptionList"/>
    <dgm:cxn modelId="{32230417-4065-4C28-85BA-4A053A0D3159}" type="presParOf" srcId="{5B47C189-EAFA-4132-9E06-28A1EE01A552}" destId="{7846D326-5CDE-43A4-8061-65EB2D662EA9}" srcOrd="2" destOrd="0" presId="urn:microsoft.com/office/officeart/2018/5/layout/CenteredIconLabelDescriptionList"/>
    <dgm:cxn modelId="{F35D398F-A024-4DAC-BD33-010DAE40D81F}" type="presParOf" srcId="{5B47C189-EAFA-4132-9E06-28A1EE01A552}" destId="{6BB14E54-18C2-4B69-9409-D3381E8F15E1}" srcOrd="3" destOrd="0" presId="urn:microsoft.com/office/officeart/2018/5/layout/CenteredIconLabelDescriptionList"/>
    <dgm:cxn modelId="{140E3A09-835E-42BF-BC4C-00646D36AF03}" type="presParOf" srcId="{5B47C189-EAFA-4132-9E06-28A1EE01A552}" destId="{6FC2F661-49F5-41B9-9F94-901CA2C63A00}" srcOrd="4" destOrd="0" presId="urn:microsoft.com/office/officeart/2018/5/layout/CenteredIconLabelDescriptionList"/>
    <dgm:cxn modelId="{B3678631-8897-4940-B081-FC348722D8FE}" type="presParOf" srcId="{5B12482A-86CD-43D8-880F-7CAA8D57FD31}" destId="{9C1751B3-37BD-4005-82B2-4B000435AC98}" srcOrd="1" destOrd="0" presId="urn:microsoft.com/office/officeart/2018/5/layout/CenteredIconLabelDescriptionList"/>
    <dgm:cxn modelId="{543C038C-2275-418A-81C7-04F72FF709C4}" type="presParOf" srcId="{5B12482A-86CD-43D8-880F-7CAA8D57FD31}" destId="{A6CD8EF9-AF5C-4E23-B127-549F26656E3B}" srcOrd="2" destOrd="0" presId="urn:microsoft.com/office/officeart/2018/5/layout/CenteredIconLabelDescriptionList"/>
    <dgm:cxn modelId="{BB2B1BA2-CD5E-497E-8D3A-7596E4FEB010}" type="presParOf" srcId="{A6CD8EF9-AF5C-4E23-B127-549F26656E3B}" destId="{70232F6B-3490-41BC-92C3-52DCCCEA20F4}" srcOrd="0" destOrd="0" presId="urn:microsoft.com/office/officeart/2018/5/layout/CenteredIconLabelDescriptionList"/>
    <dgm:cxn modelId="{F51687DE-0CE8-4A00-8EDB-DAF35D75228C}" type="presParOf" srcId="{A6CD8EF9-AF5C-4E23-B127-549F26656E3B}" destId="{73CA460C-2603-4754-B4E8-0FC67C23D71B}" srcOrd="1" destOrd="0" presId="urn:microsoft.com/office/officeart/2018/5/layout/CenteredIconLabelDescriptionList"/>
    <dgm:cxn modelId="{06A800CB-F151-43F3-ADD6-E214D612CB8D}" type="presParOf" srcId="{A6CD8EF9-AF5C-4E23-B127-549F26656E3B}" destId="{CC745E38-CC47-4E2C-B0D0-FA1DD6A73F0D}" srcOrd="2" destOrd="0" presId="urn:microsoft.com/office/officeart/2018/5/layout/CenteredIconLabelDescriptionList"/>
    <dgm:cxn modelId="{9172F0C7-9CC4-45E0-AC24-13CC292C1829}" type="presParOf" srcId="{A6CD8EF9-AF5C-4E23-B127-549F26656E3B}" destId="{6496DE26-999E-40BD-8B27-E3C440F742E8}" srcOrd="3" destOrd="0" presId="urn:microsoft.com/office/officeart/2018/5/layout/CenteredIconLabelDescriptionList"/>
    <dgm:cxn modelId="{BA9BEDE3-8CAA-48F0-B92A-C9D8E252DD4E}" type="presParOf" srcId="{A6CD8EF9-AF5C-4E23-B127-549F26656E3B}" destId="{1690B3AC-671A-457C-ACB5-E16754208238}" srcOrd="4" destOrd="0" presId="urn:microsoft.com/office/officeart/2018/5/layout/CenteredIconLabelDescriptionList"/>
    <dgm:cxn modelId="{1ADF1AAA-9171-426A-9675-9BE094269C27}" type="presParOf" srcId="{5B12482A-86CD-43D8-880F-7CAA8D57FD31}" destId="{4F3E851E-F76B-48B5-AAA2-F18B45422493}" srcOrd="3" destOrd="0" presId="urn:microsoft.com/office/officeart/2018/5/layout/CenteredIconLabelDescriptionList"/>
    <dgm:cxn modelId="{0B2730E2-C160-4776-9F22-A027D8308B56}" type="presParOf" srcId="{5B12482A-86CD-43D8-880F-7CAA8D57FD31}" destId="{25360A30-9756-4FB7-89AF-0A5CE1B1F587}" srcOrd="4" destOrd="0" presId="urn:microsoft.com/office/officeart/2018/5/layout/CenteredIconLabelDescriptionList"/>
    <dgm:cxn modelId="{E1C740AF-DCFA-4BA1-974D-3A3ECBDF7FD4}" type="presParOf" srcId="{25360A30-9756-4FB7-89AF-0A5CE1B1F587}" destId="{FF2678CB-8A17-4389-A395-8F07E2E5C619}" srcOrd="0" destOrd="0" presId="urn:microsoft.com/office/officeart/2018/5/layout/CenteredIconLabelDescriptionList"/>
    <dgm:cxn modelId="{8024A4AD-9669-414B-8FC6-FB0B314DF366}" type="presParOf" srcId="{25360A30-9756-4FB7-89AF-0A5CE1B1F587}" destId="{A74A1DB2-9702-401B-B03E-C7E1C9A3521F}" srcOrd="1" destOrd="0" presId="urn:microsoft.com/office/officeart/2018/5/layout/CenteredIconLabelDescriptionList"/>
    <dgm:cxn modelId="{245AB2C5-FC28-4452-A3F7-052B9D8A750E}" type="presParOf" srcId="{25360A30-9756-4FB7-89AF-0A5CE1B1F587}" destId="{30506C53-927D-49BE-9A79-85772731A073}" srcOrd="2" destOrd="0" presId="urn:microsoft.com/office/officeart/2018/5/layout/CenteredIconLabelDescriptionList"/>
    <dgm:cxn modelId="{1BE30F72-98FB-42A8-9641-A30C06CD7D48}" type="presParOf" srcId="{25360A30-9756-4FB7-89AF-0A5CE1B1F587}" destId="{5DF80B38-533C-43F3-820F-C60CB6D18605}" srcOrd="3" destOrd="0" presId="urn:microsoft.com/office/officeart/2018/5/layout/CenteredIconLabelDescriptionList"/>
    <dgm:cxn modelId="{1D733056-7605-439C-B9F1-28A85D092E14}" type="presParOf" srcId="{25360A30-9756-4FB7-89AF-0A5CE1B1F587}" destId="{52A6C1D6-AC34-4A27-A483-91E9429657B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120C7-21B5-4BA3-9C9B-668C48B32928}">
      <dsp:nvSpPr>
        <dsp:cNvPr id="0" name=""/>
        <dsp:cNvSpPr/>
      </dsp:nvSpPr>
      <dsp:spPr>
        <a:xfrm>
          <a:off x="1016007" y="125398"/>
          <a:ext cx="1078733" cy="1078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6D326-5CDE-43A4-8061-65EB2D662EA9}">
      <dsp:nvSpPr>
        <dsp:cNvPr id="0" name=""/>
        <dsp:cNvSpPr/>
      </dsp:nvSpPr>
      <dsp:spPr>
        <a:xfrm>
          <a:off x="14325" y="1328515"/>
          <a:ext cx="3082096" cy="46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European political dataset with stats on:</a:t>
          </a:r>
          <a:endParaRPr lang="en-US" sz="1400" kern="1200"/>
        </a:p>
      </dsp:txBody>
      <dsp:txXfrm>
        <a:off x="14325" y="1328515"/>
        <a:ext cx="3082096" cy="462314"/>
      </dsp:txXfrm>
    </dsp:sp>
    <dsp:sp modelId="{6FC2F661-49F5-41B9-9F94-901CA2C63A00}">
      <dsp:nvSpPr>
        <dsp:cNvPr id="0" name=""/>
        <dsp:cNvSpPr/>
      </dsp:nvSpPr>
      <dsp:spPr>
        <a:xfrm>
          <a:off x="14325" y="1848682"/>
          <a:ext cx="3082096" cy="116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Crime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Environment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GDP and Income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Health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Satisfaction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Trust in government sectors</a:t>
          </a:r>
          <a:endParaRPr lang="en-US" sz="1100" kern="1200"/>
        </a:p>
      </dsp:txBody>
      <dsp:txXfrm>
        <a:off x="14325" y="1848682"/>
        <a:ext cx="3082096" cy="1169334"/>
      </dsp:txXfrm>
    </dsp:sp>
    <dsp:sp modelId="{70232F6B-3490-41BC-92C3-52DCCCEA20F4}">
      <dsp:nvSpPr>
        <dsp:cNvPr id="0" name=""/>
        <dsp:cNvSpPr/>
      </dsp:nvSpPr>
      <dsp:spPr>
        <a:xfrm>
          <a:off x="4637470" y="125398"/>
          <a:ext cx="1078733" cy="1078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45E38-CC47-4E2C-B0D0-FA1DD6A73F0D}">
      <dsp:nvSpPr>
        <dsp:cNvPr id="0" name=""/>
        <dsp:cNvSpPr/>
      </dsp:nvSpPr>
      <dsp:spPr>
        <a:xfrm>
          <a:off x="3635789" y="1328515"/>
          <a:ext cx="3082096" cy="46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Datasets range in years 2011-2016</a:t>
          </a:r>
          <a:endParaRPr lang="en-US" sz="1400" kern="1200"/>
        </a:p>
      </dsp:txBody>
      <dsp:txXfrm>
        <a:off x="3635789" y="1328515"/>
        <a:ext cx="3082096" cy="462314"/>
      </dsp:txXfrm>
    </dsp:sp>
    <dsp:sp modelId="{1690B3AC-671A-457C-ACB5-E16754208238}">
      <dsp:nvSpPr>
        <dsp:cNvPr id="0" name=""/>
        <dsp:cNvSpPr/>
      </dsp:nvSpPr>
      <dsp:spPr>
        <a:xfrm>
          <a:off x="3635789" y="1848682"/>
          <a:ext cx="3082096" cy="116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Datasets have a range but have been grouped for visualisations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Prevents cross contamination and inaccurate conclusions</a:t>
          </a:r>
          <a:endParaRPr lang="en-US" sz="1100" kern="1200"/>
        </a:p>
      </dsp:txBody>
      <dsp:txXfrm>
        <a:off x="3635789" y="1848682"/>
        <a:ext cx="3082096" cy="1169334"/>
      </dsp:txXfrm>
    </dsp:sp>
    <dsp:sp modelId="{FF2678CB-8A17-4389-A395-8F07E2E5C619}">
      <dsp:nvSpPr>
        <dsp:cNvPr id="0" name=""/>
        <dsp:cNvSpPr/>
      </dsp:nvSpPr>
      <dsp:spPr>
        <a:xfrm>
          <a:off x="8258933" y="125398"/>
          <a:ext cx="1078733" cy="1078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06C53-927D-49BE-9A79-85772731A073}">
      <dsp:nvSpPr>
        <dsp:cNvPr id="0" name=""/>
        <dsp:cNvSpPr/>
      </dsp:nvSpPr>
      <dsp:spPr>
        <a:xfrm>
          <a:off x="7257252" y="1328515"/>
          <a:ext cx="3082096" cy="46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https://www.kaggle.com/roshansharma/europe-datasets</a:t>
          </a:r>
          <a:endParaRPr lang="en-US" sz="1400" kern="1200"/>
        </a:p>
      </dsp:txBody>
      <dsp:txXfrm>
        <a:off x="7257252" y="1328515"/>
        <a:ext cx="3082096" cy="462314"/>
      </dsp:txXfrm>
    </dsp:sp>
    <dsp:sp modelId="{52A6C1D6-AC34-4A27-A483-91E9429657B2}">
      <dsp:nvSpPr>
        <dsp:cNvPr id="0" name=""/>
        <dsp:cNvSpPr/>
      </dsp:nvSpPr>
      <dsp:spPr>
        <a:xfrm>
          <a:off x="7257252" y="1848682"/>
          <a:ext cx="3082096" cy="116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8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9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0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94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31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26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94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4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8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7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2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0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5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8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38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5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08B1CA-9F95-4FB3-BFD6-5BDC11EFB6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4801" b="10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17D5C-30A4-401E-BC33-D4BAEB65E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/>
              <a:t>Visual Analytics: European Dataset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C3425-B8AE-4088-939F-DD119DE4A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GB"/>
              <a:t>Group U7:</a:t>
            </a:r>
          </a:p>
          <a:p>
            <a:r>
              <a:rPr lang="en-GB"/>
              <a:t>Ellis Thompson, &lt;ADD Names Here&gt;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2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03976-6F0C-4BB0-ABA9-F8176730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GB" dirty="0"/>
              <a:t>Motivation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2952-40A1-4834-8B91-F770D9FA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GB" dirty="0"/>
              <a:t>Europe, namely ancient Greece, is considered the birthplace of western civilisation</a:t>
            </a:r>
          </a:p>
          <a:p>
            <a:r>
              <a:rPr lang="en-GB" dirty="0"/>
              <a:t>A dataset which allows the analysis of modern Europe</a:t>
            </a:r>
          </a:p>
          <a:p>
            <a:r>
              <a:rPr lang="en-GB" dirty="0"/>
              <a:t>A way to compare perceived statistics across Europe</a:t>
            </a:r>
          </a:p>
        </p:txBody>
      </p:sp>
    </p:spTree>
    <p:extLst>
      <p:ext uri="{BB962C8B-B14F-4D97-AF65-F5344CB8AC3E}">
        <p14:creationId xmlns:p14="http://schemas.microsoft.com/office/powerpoint/2010/main" val="2680259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5BBD9-38B9-44ED-8060-AEA7B2FC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The Data Set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CA87FA3-0931-4E59-827D-85C0765C6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028321"/>
              </p:ext>
            </p:extLst>
          </p:nvPr>
        </p:nvGraphicFramePr>
        <p:xfrm>
          <a:off x="914400" y="2647784"/>
          <a:ext cx="10353675" cy="3143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6908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5E8E2"/>
      </a:lt2>
      <a:accent1>
        <a:srgbClr val="7D29E7"/>
      </a:accent1>
      <a:accent2>
        <a:srgbClr val="4440DC"/>
      </a:accent2>
      <a:accent3>
        <a:srgbClr val="2973E7"/>
      </a:accent3>
      <a:accent4>
        <a:srgbClr val="17B0D5"/>
      </a:accent4>
      <a:accent5>
        <a:srgbClr val="21B997"/>
      </a:accent5>
      <a:accent6>
        <a:srgbClr val="14BC51"/>
      </a:accent6>
      <a:hlink>
        <a:srgbClr val="30928C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Wingdings 2</vt:lpstr>
      <vt:lpstr>SlateVTI</vt:lpstr>
      <vt:lpstr>Visual Analytics: European Dataset</vt:lpstr>
      <vt:lpstr>Motivation</vt:lpstr>
      <vt:lpstr>The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Analytics: European Dataset</dc:title>
  <dc:creator>Ellis Thompson</dc:creator>
  <cp:lastModifiedBy>Ellis Thompson</cp:lastModifiedBy>
  <cp:revision>2</cp:revision>
  <dcterms:created xsi:type="dcterms:W3CDTF">2019-12-04T13:26:25Z</dcterms:created>
  <dcterms:modified xsi:type="dcterms:W3CDTF">2019-12-04T13:40:37Z</dcterms:modified>
</cp:coreProperties>
</file>