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00A84C"/>
    <a:srgbClr val="007434"/>
    <a:srgbClr val="007A37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931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2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4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5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5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2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E94B-F7E0-48D4-8A4F-51185C6D0CAC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F57E-D95D-4A6C-840E-68B7B3DA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6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A3312F-10CB-5D7E-9A97-C0DFE50DCF04}"/>
              </a:ext>
            </a:extLst>
          </p:cNvPr>
          <p:cNvSpPr/>
          <p:nvPr/>
        </p:nvSpPr>
        <p:spPr>
          <a:xfrm rot="10800000">
            <a:off x="13030199" y="10210800"/>
            <a:ext cx="7733933" cy="8077200"/>
          </a:xfrm>
          <a:custGeom>
            <a:avLst/>
            <a:gdLst>
              <a:gd name="connsiteX0" fmla="*/ 3695332 w 7733933"/>
              <a:gd name="connsiteY0" fmla="*/ 8077200 h 8077200"/>
              <a:gd name="connsiteX1" fmla="*/ 144170 w 7733933"/>
              <a:gd name="connsiteY1" fmla="*/ 5963636 h 8077200"/>
              <a:gd name="connsiteX2" fmla="*/ 0 w 7733933"/>
              <a:gd name="connsiteY2" fmla="*/ 5664358 h 8077200"/>
              <a:gd name="connsiteX3" fmla="*/ 20628 w 7733933"/>
              <a:gd name="connsiteY3" fmla="*/ 5667674 h 8077200"/>
              <a:gd name="connsiteX4" fmla="*/ 296386 w 7733933"/>
              <a:gd name="connsiteY4" fmla="*/ 5682343 h 8077200"/>
              <a:gd name="connsiteX5" fmla="*/ 2993440 w 7733933"/>
              <a:gd name="connsiteY5" fmla="*/ 2841171 h 8077200"/>
              <a:gd name="connsiteX6" fmla="*/ 1804334 w 7733933"/>
              <a:gd name="connsiteY6" fmla="*/ 485228 h 8077200"/>
              <a:gd name="connsiteX7" fmla="*/ 1791122 w 7733933"/>
              <a:gd name="connsiteY7" fmla="*/ 476772 h 8077200"/>
              <a:gd name="connsiteX8" fmla="*/ 1944432 w 7733933"/>
              <a:gd name="connsiteY8" fmla="*/ 398250 h 8077200"/>
              <a:gd name="connsiteX9" fmla="*/ 3695332 w 7733933"/>
              <a:gd name="connsiteY9" fmla="*/ 0 h 8077200"/>
              <a:gd name="connsiteX10" fmla="*/ 7733933 w 7733933"/>
              <a:gd name="connsiteY10" fmla="*/ 4038600 h 8077200"/>
              <a:gd name="connsiteX11" fmla="*/ 3695332 w 7733933"/>
              <a:gd name="connsiteY11" fmla="*/ 8077200 h 807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33933" h="8077200">
                <a:moveTo>
                  <a:pt x="3695332" y="8077200"/>
                </a:moveTo>
                <a:cubicBezTo>
                  <a:pt x="2161894" y="8077200"/>
                  <a:pt x="828064" y="7222570"/>
                  <a:pt x="144170" y="5963636"/>
                </a:cubicBezTo>
                <a:lnTo>
                  <a:pt x="0" y="5664358"/>
                </a:lnTo>
                <a:lnTo>
                  <a:pt x="20628" y="5667674"/>
                </a:lnTo>
                <a:cubicBezTo>
                  <a:pt x="111294" y="5677374"/>
                  <a:pt x="203290" y="5682343"/>
                  <a:pt x="296386" y="5682343"/>
                </a:cubicBezTo>
                <a:cubicBezTo>
                  <a:pt x="1785928" y="5682343"/>
                  <a:pt x="2993440" y="4410307"/>
                  <a:pt x="2993440" y="2841171"/>
                </a:cubicBezTo>
                <a:cubicBezTo>
                  <a:pt x="2993440" y="1860462"/>
                  <a:pt x="2521756" y="995806"/>
                  <a:pt x="1804334" y="485228"/>
                </a:cubicBezTo>
                <a:lnTo>
                  <a:pt x="1791122" y="476772"/>
                </a:lnTo>
                <a:lnTo>
                  <a:pt x="1944432" y="398250"/>
                </a:lnTo>
                <a:cubicBezTo>
                  <a:pt x="2474106" y="143026"/>
                  <a:pt x="3068016" y="0"/>
                  <a:pt x="3695332" y="0"/>
                </a:cubicBezTo>
                <a:cubicBezTo>
                  <a:pt x="5925790" y="0"/>
                  <a:pt x="7733933" y="1808143"/>
                  <a:pt x="7733933" y="4038600"/>
                </a:cubicBezTo>
                <a:cubicBezTo>
                  <a:pt x="7733933" y="6269057"/>
                  <a:pt x="5925790" y="8077200"/>
                  <a:pt x="3695332" y="807720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9317F-B68C-1EBB-E955-83D25264D719}"/>
              </a:ext>
            </a:extLst>
          </p:cNvPr>
          <p:cNvSpPr txBox="1"/>
          <p:nvPr/>
        </p:nvSpPr>
        <p:spPr>
          <a:xfrm>
            <a:off x="7908471" y="18288000"/>
            <a:ext cx="2075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i="1" dirty="0">
                <a:solidFill>
                  <a:srgbClr val="00B050"/>
                </a:solidFill>
                <a:latin typeface="Arial Black" panose="020B0A04020102020204" pitchFamily="34" charset="0"/>
                <a:cs typeface="MV Boli" panose="02000500030200090000" pitchFamily="2" charset="0"/>
              </a:rPr>
              <a:t>GREENEST360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44E8ED2-70D4-8C84-DD00-3338A6BCEF8E}"/>
              </a:ext>
            </a:extLst>
          </p:cNvPr>
          <p:cNvSpPr/>
          <p:nvPr/>
        </p:nvSpPr>
        <p:spPr>
          <a:xfrm rot="10800000">
            <a:off x="18288000" y="12997543"/>
            <a:ext cx="4876800" cy="48768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E9976-B53C-0620-6CCD-FA6A05FC0187}"/>
              </a:ext>
            </a:extLst>
          </p:cNvPr>
          <p:cNvSpPr txBox="1"/>
          <p:nvPr/>
        </p:nvSpPr>
        <p:spPr>
          <a:xfrm>
            <a:off x="11889802" y="21445762"/>
            <a:ext cx="12796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rgbClr val="00B050"/>
                </a:solidFill>
                <a:latin typeface="Arial Narrow" panose="020B0606020202030204" pitchFamily="34" charset="0"/>
              </a:rPr>
              <a:t>GREEN HYDROGEN STORAGE &amp;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B959E7-84EA-4ABA-87A1-EF959FD032EE}"/>
              </a:ext>
            </a:extLst>
          </p:cNvPr>
          <p:cNvCxnSpPr>
            <a:cxnSpLocks/>
          </p:cNvCxnSpPr>
          <p:nvPr/>
        </p:nvCxnSpPr>
        <p:spPr>
          <a:xfrm>
            <a:off x="8017328" y="21984880"/>
            <a:ext cx="3565072" cy="0"/>
          </a:xfrm>
          <a:prstGeom prst="line">
            <a:avLst/>
          </a:prstGeom>
          <a:ln w="254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E42105-32E4-0175-F349-B4BA18799A2C}"/>
              </a:ext>
            </a:extLst>
          </p:cNvPr>
          <p:cNvCxnSpPr>
            <a:cxnSpLocks/>
          </p:cNvCxnSpPr>
          <p:nvPr/>
        </p:nvCxnSpPr>
        <p:spPr>
          <a:xfrm>
            <a:off x="24571777" y="21998120"/>
            <a:ext cx="3565072" cy="0"/>
          </a:xfrm>
          <a:prstGeom prst="line">
            <a:avLst/>
          </a:prstGeom>
          <a:ln w="2540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7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38CC1DF-B4E7-07C6-EA24-3D9E1347ACDD}"/>
              </a:ext>
            </a:extLst>
          </p:cNvPr>
          <p:cNvGrpSpPr/>
          <p:nvPr/>
        </p:nvGrpSpPr>
        <p:grpSpPr>
          <a:xfrm>
            <a:off x="6574970" y="8229606"/>
            <a:ext cx="23426056" cy="16900067"/>
            <a:chOff x="6574970" y="8229606"/>
            <a:chExt cx="23426056" cy="169000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B194FA-6362-4638-8BE3-AB8ADD5BAF24}"/>
                </a:ext>
              </a:extLst>
            </p:cNvPr>
            <p:cNvSpPr/>
            <p:nvPr/>
          </p:nvSpPr>
          <p:spPr>
            <a:xfrm>
              <a:off x="6574970" y="8229606"/>
              <a:ext cx="23426056" cy="16900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AEFBAD-31EC-6E56-63EB-A0536603FCAE}"/>
                </a:ext>
              </a:extLst>
            </p:cNvPr>
            <p:cNvSpPr/>
            <p:nvPr/>
          </p:nvSpPr>
          <p:spPr>
            <a:xfrm>
              <a:off x="6574970" y="8229606"/>
              <a:ext cx="23426056" cy="16900067"/>
            </a:xfrm>
            <a:custGeom>
              <a:avLst/>
              <a:gdLst>
                <a:gd name="connsiteX0" fmla="*/ 14987300 w 23426056"/>
                <a:gd name="connsiteY0" fmla="*/ 13736455 h 16900067"/>
                <a:gd name="connsiteX1" fmla="*/ 15075886 w 23426056"/>
                <a:gd name="connsiteY1" fmla="*/ 13899699 h 16900067"/>
                <a:gd name="connsiteX2" fmla="*/ 14984714 w 23426056"/>
                <a:gd name="connsiteY2" fmla="*/ 13956087 h 16900067"/>
                <a:gd name="connsiteX3" fmla="*/ 14927590 w 23426056"/>
                <a:gd name="connsiteY3" fmla="*/ 13927795 h 16900067"/>
                <a:gd name="connsiteX4" fmla="*/ 14903218 w 23426056"/>
                <a:gd name="connsiteY4" fmla="*/ 13855203 h 16900067"/>
                <a:gd name="connsiteX5" fmla="*/ 14927030 w 23426056"/>
                <a:gd name="connsiteY5" fmla="*/ 13783359 h 16900067"/>
                <a:gd name="connsiteX6" fmla="*/ 14987300 w 23426056"/>
                <a:gd name="connsiteY6" fmla="*/ 13736455 h 16900067"/>
                <a:gd name="connsiteX7" fmla="*/ 17996806 w 23426056"/>
                <a:gd name="connsiteY7" fmla="*/ 13645155 h 16900067"/>
                <a:gd name="connsiteX8" fmla="*/ 17996806 w 23426056"/>
                <a:gd name="connsiteY8" fmla="*/ 13902829 h 16900067"/>
                <a:gd name="connsiteX9" fmla="*/ 21561878 w 23426056"/>
                <a:gd name="connsiteY9" fmla="*/ 13902829 h 16900067"/>
                <a:gd name="connsiteX10" fmla="*/ 21561878 w 23426056"/>
                <a:gd name="connsiteY10" fmla="*/ 13645155 h 16900067"/>
                <a:gd name="connsiteX11" fmla="*/ 1442359 w 23426056"/>
                <a:gd name="connsiteY11" fmla="*/ 13633581 h 16900067"/>
                <a:gd name="connsiteX12" fmla="*/ 1442359 w 23426056"/>
                <a:gd name="connsiteY12" fmla="*/ 13891255 h 16900067"/>
                <a:gd name="connsiteX13" fmla="*/ 5007430 w 23426056"/>
                <a:gd name="connsiteY13" fmla="*/ 13891255 h 16900067"/>
                <a:gd name="connsiteX14" fmla="*/ 5007430 w 23426056"/>
                <a:gd name="connsiteY14" fmla="*/ 13633581 h 16900067"/>
                <a:gd name="connsiteX15" fmla="*/ 8836788 w 23426056"/>
                <a:gd name="connsiteY15" fmla="*/ 13521135 h 16900067"/>
                <a:gd name="connsiteX16" fmla="*/ 8915784 w 23426056"/>
                <a:gd name="connsiteY16" fmla="*/ 13521135 h 16900067"/>
                <a:gd name="connsiteX17" fmla="*/ 8984390 w 23426056"/>
                <a:gd name="connsiteY17" fmla="*/ 13530443 h 16900067"/>
                <a:gd name="connsiteX18" fmla="*/ 9032416 w 23426056"/>
                <a:gd name="connsiteY18" fmla="*/ 13579787 h 16900067"/>
                <a:gd name="connsiteX19" fmla="*/ 9050031 w 23426056"/>
                <a:gd name="connsiteY19" fmla="*/ 13678663 h 16900067"/>
                <a:gd name="connsiteX20" fmla="*/ 9029800 w 23426056"/>
                <a:gd name="connsiteY20" fmla="*/ 13804903 h 16900067"/>
                <a:gd name="connsiteX21" fmla="*/ 8982096 w 23426056"/>
                <a:gd name="connsiteY21" fmla="*/ 13891115 h 16900067"/>
                <a:gd name="connsiteX22" fmla="*/ 8919914 w 23426056"/>
                <a:gd name="connsiteY22" fmla="*/ 13932451 h 16900067"/>
                <a:gd name="connsiteX23" fmla="*/ 8835457 w 23426056"/>
                <a:gd name="connsiteY23" fmla="*/ 13943063 h 16900067"/>
                <a:gd name="connsiteX24" fmla="*/ 8764548 w 23426056"/>
                <a:gd name="connsiteY24" fmla="*/ 13943063 h 16900067"/>
                <a:gd name="connsiteX25" fmla="*/ 13037638 w 23426056"/>
                <a:gd name="connsiteY25" fmla="*/ 13519275 h 16900067"/>
                <a:gd name="connsiteX26" fmla="*/ 13180804 w 23426056"/>
                <a:gd name="connsiteY26" fmla="*/ 13519275 h 16900067"/>
                <a:gd name="connsiteX27" fmla="*/ 13228532 w 23426056"/>
                <a:gd name="connsiteY27" fmla="*/ 13525787 h 16900067"/>
                <a:gd name="connsiteX28" fmla="*/ 13250934 w 23426056"/>
                <a:gd name="connsiteY28" fmla="*/ 13549227 h 16900067"/>
                <a:gd name="connsiteX29" fmla="*/ 13259858 w 23426056"/>
                <a:gd name="connsiteY29" fmla="*/ 13591087 h 16900067"/>
                <a:gd name="connsiteX30" fmla="*/ 13249254 w 23426056"/>
                <a:gd name="connsiteY30" fmla="*/ 13641315 h 16900067"/>
                <a:gd name="connsiteX31" fmla="*/ 13220552 w 23426056"/>
                <a:gd name="connsiteY31" fmla="*/ 13678707 h 16900067"/>
                <a:gd name="connsiteX32" fmla="*/ 13178322 w 23426056"/>
                <a:gd name="connsiteY32" fmla="*/ 13698427 h 16900067"/>
                <a:gd name="connsiteX33" fmla="*/ 13086910 w 23426056"/>
                <a:gd name="connsiteY33" fmla="*/ 13703451 h 16900067"/>
                <a:gd name="connsiteX34" fmla="*/ 13006106 w 23426056"/>
                <a:gd name="connsiteY34" fmla="*/ 13703451 h 16900067"/>
                <a:gd name="connsiteX35" fmla="*/ 9284789 w 23426056"/>
                <a:gd name="connsiteY35" fmla="*/ 13519275 h 16900067"/>
                <a:gd name="connsiteX36" fmla="*/ 9427955 w 23426056"/>
                <a:gd name="connsiteY36" fmla="*/ 13519275 h 16900067"/>
                <a:gd name="connsiteX37" fmla="*/ 9475682 w 23426056"/>
                <a:gd name="connsiteY37" fmla="*/ 13525787 h 16900067"/>
                <a:gd name="connsiteX38" fmla="*/ 9498084 w 23426056"/>
                <a:gd name="connsiteY38" fmla="*/ 13549227 h 16900067"/>
                <a:gd name="connsiteX39" fmla="*/ 9507008 w 23426056"/>
                <a:gd name="connsiteY39" fmla="*/ 13591087 h 16900067"/>
                <a:gd name="connsiteX40" fmla="*/ 9496404 w 23426056"/>
                <a:gd name="connsiteY40" fmla="*/ 13641315 h 16900067"/>
                <a:gd name="connsiteX41" fmla="*/ 9467702 w 23426056"/>
                <a:gd name="connsiteY41" fmla="*/ 13678707 h 16900067"/>
                <a:gd name="connsiteX42" fmla="*/ 9425472 w 23426056"/>
                <a:gd name="connsiteY42" fmla="*/ 13698427 h 16900067"/>
                <a:gd name="connsiteX43" fmla="*/ 9334059 w 23426056"/>
                <a:gd name="connsiteY43" fmla="*/ 13703451 h 16900067"/>
                <a:gd name="connsiteX44" fmla="*/ 9253256 w 23426056"/>
                <a:gd name="connsiteY44" fmla="*/ 13703451 h 16900067"/>
                <a:gd name="connsiteX45" fmla="*/ 6065339 w 23426056"/>
                <a:gd name="connsiteY45" fmla="*/ 13519275 h 16900067"/>
                <a:gd name="connsiteX46" fmla="*/ 6208506 w 23426056"/>
                <a:gd name="connsiteY46" fmla="*/ 13519275 h 16900067"/>
                <a:gd name="connsiteX47" fmla="*/ 6256231 w 23426056"/>
                <a:gd name="connsiteY47" fmla="*/ 13525787 h 16900067"/>
                <a:gd name="connsiteX48" fmla="*/ 6278634 w 23426056"/>
                <a:gd name="connsiteY48" fmla="*/ 13549227 h 16900067"/>
                <a:gd name="connsiteX49" fmla="*/ 6287558 w 23426056"/>
                <a:gd name="connsiteY49" fmla="*/ 13591087 h 16900067"/>
                <a:gd name="connsiteX50" fmla="*/ 6276954 w 23426056"/>
                <a:gd name="connsiteY50" fmla="*/ 13641315 h 16900067"/>
                <a:gd name="connsiteX51" fmla="*/ 6248252 w 23426056"/>
                <a:gd name="connsiteY51" fmla="*/ 13678707 h 16900067"/>
                <a:gd name="connsiteX52" fmla="*/ 6206022 w 23426056"/>
                <a:gd name="connsiteY52" fmla="*/ 13698427 h 16900067"/>
                <a:gd name="connsiteX53" fmla="*/ 6114609 w 23426056"/>
                <a:gd name="connsiteY53" fmla="*/ 13703451 h 16900067"/>
                <a:gd name="connsiteX54" fmla="*/ 6033807 w 23426056"/>
                <a:gd name="connsiteY54" fmla="*/ 13703451 h 16900067"/>
                <a:gd name="connsiteX55" fmla="*/ 13580842 w 23426056"/>
                <a:gd name="connsiteY55" fmla="*/ 13518903 h 16900067"/>
                <a:gd name="connsiteX56" fmla="*/ 13593476 w 23426056"/>
                <a:gd name="connsiteY56" fmla="*/ 13654711 h 16900067"/>
                <a:gd name="connsiteX57" fmla="*/ 13610568 w 23426056"/>
                <a:gd name="connsiteY57" fmla="*/ 13791631 h 16900067"/>
                <a:gd name="connsiteX58" fmla="*/ 13462798 w 23426056"/>
                <a:gd name="connsiteY58" fmla="*/ 13791631 h 16900067"/>
                <a:gd name="connsiteX59" fmla="*/ 13536532 w 23426056"/>
                <a:gd name="connsiteY59" fmla="*/ 13630155 h 16900067"/>
                <a:gd name="connsiteX60" fmla="*/ 13580842 w 23426056"/>
                <a:gd name="connsiteY60" fmla="*/ 13518903 h 16900067"/>
                <a:gd name="connsiteX61" fmla="*/ 16527686 w 23426056"/>
                <a:gd name="connsiteY61" fmla="*/ 13510347 h 16900067"/>
                <a:gd name="connsiteX62" fmla="*/ 16620778 w 23426056"/>
                <a:gd name="connsiteY62" fmla="*/ 13557827 h 16900067"/>
                <a:gd name="connsiteX63" fmla="*/ 16659242 w 23426056"/>
                <a:gd name="connsiteY63" fmla="*/ 13687975 h 16900067"/>
                <a:gd name="connsiteX64" fmla="*/ 16632110 w 23426056"/>
                <a:gd name="connsiteY64" fmla="*/ 13828919 h 16900067"/>
                <a:gd name="connsiteX65" fmla="*/ 16565406 w 23426056"/>
                <a:gd name="connsiteY65" fmla="*/ 13923691 h 16900067"/>
                <a:gd name="connsiteX66" fmla="*/ 16484950 w 23426056"/>
                <a:gd name="connsiteY66" fmla="*/ 13953855 h 16900067"/>
                <a:gd name="connsiteX67" fmla="*/ 16391676 w 23426056"/>
                <a:gd name="connsiteY67" fmla="*/ 13906559 h 16900067"/>
                <a:gd name="connsiteX68" fmla="*/ 16352282 w 23426056"/>
                <a:gd name="connsiteY68" fmla="*/ 13779951 h 16900067"/>
                <a:gd name="connsiteX69" fmla="*/ 16413970 w 23426056"/>
                <a:gd name="connsiteY69" fmla="*/ 13572535 h 16900067"/>
                <a:gd name="connsiteX70" fmla="*/ 16527686 w 23426056"/>
                <a:gd name="connsiteY70" fmla="*/ 13510347 h 16900067"/>
                <a:gd name="connsiteX71" fmla="*/ 16041910 w 23426056"/>
                <a:gd name="connsiteY71" fmla="*/ 13510347 h 16900067"/>
                <a:gd name="connsiteX72" fmla="*/ 16135002 w 23426056"/>
                <a:gd name="connsiteY72" fmla="*/ 13557827 h 16900067"/>
                <a:gd name="connsiteX73" fmla="*/ 16173466 w 23426056"/>
                <a:gd name="connsiteY73" fmla="*/ 13687975 h 16900067"/>
                <a:gd name="connsiteX74" fmla="*/ 16146336 w 23426056"/>
                <a:gd name="connsiteY74" fmla="*/ 13828919 h 16900067"/>
                <a:gd name="connsiteX75" fmla="*/ 16079630 w 23426056"/>
                <a:gd name="connsiteY75" fmla="*/ 13923691 h 16900067"/>
                <a:gd name="connsiteX76" fmla="*/ 15999174 w 23426056"/>
                <a:gd name="connsiteY76" fmla="*/ 13953855 h 16900067"/>
                <a:gd name="connsiteX77" fmla="*/ 15905902 w 23426056"/>
                <a:gd name="connsiteY77" fmla="*/ 13906559 h 16900067"/>
                <a:gd name="connsiteX78" fmla="*/ 15866508 w 23426056"/>
                <a:gd name="connsiteY78" fmla="*/ 13779951 h 16900067"/>
                <a:gd name="connsiteX79" fmla="*/ 15928196 w 23426056"/>
                <a:gd name="connsiteY79" fmla="*/ 13572535 h 16900067"/>
                <a:gd name="connsiteX80" fmla="*/ 16041910 w 23426056"/>
                <a:gd name="connsiteY80" fmla="*/ 13510347 h 16900067"/>
                <a:gd name="connsiteX81" fmla="*/ 12670060 w 23426056"/>
                <a:gd name="connsiteY81" fmla="*/ 13510347 h 16900067"/>
                <a:gd name="connsiteX82" fmla="*/ 12763154 w 23426056"/>
                <a:gd name="connsiteY82" fmla="*/ 13557827 h 16900067"/>
                <a:gd name="connsiteX83" fmla="*/ 12801616 w 23426056"/>
                <a:gd name="connsiteY83" fmla="*/ 13687975 h 16900067"/>
                <a:gd name="connsiteX84" fmla="*/ 12774486 w 23426056"/>
                <a:gd name="connsiteY84" fmla="*/ 13828919 h 16900067"/>
                <a:gd name="connsiteX85" fmla="*/ 12707780 w 23426056"/>
                <a:gd name="connsiteY85" fmla="*/ 13923691 h 16900067"/>
                <a:gd name="connsiteX86" fmla="*/ 12627324 w 23426056"/>
                <a:gd name="connsiteY86" fmla="*/ 13953855 h 16900067"/>
                <a:gd name="connsiteX87" fmla="*/ 12534050 w 23426056"/>
                <a:gd name="connsiteY87" fmla="*/ 13906559 h 16900067"/>
                <a:gd name="connsiteX88" fmla="*/ 12494658 w 23426056"/>
                <a:gd name="connsiteY88" fmla="*/ 13779951 h 16900067"/>
                <a:gd name="connsiteX89" fmla="*/ 12556346 w 23426056"/>
                <a:gd name="connsiteY89" fmla="*/ 13572535 h 16900067"/>
                <a:gd name="connsiteX90" fmla="*/ 12670060 w 23426056"/>
                <a:gd name="connsiteY90" fmla="*/ 13510347 h 16900067"/>
                <a:gd name="connsiteX91" fmla="*/ 9850661 w 23426056"/>
                <a:gd name="connsiteY91" fmla="*/ 13510347 h 16900067"/>
                <a:gd name="connsiteX92" fmla="*/ 9943753 w 23426056"/>
                <a:gd name="connsiteY92" fmla="*/ 13557827 h 16900067"/>
                <a:gd name="connsiteX93" fmla="*/ 9982216 w 23426056"/>
                <a:gd name="connsiteY93" fmla="*/ 13687975 h 16900067"/>
                <a:gd name="connsiteX94" fmla="*/ 9955087 w 23426056"/>
                <a:gd name="connsiteY94" fmla="*/ 13828919 h 16900067"/>
                <a:gd name="connsiteX95" fmla="*/ 9888382 w 23426056"/>
                <a:gd name="connsiteY95" fmla="*/ 13923691 h 16900067"/>
                <a:gd name="connsiteX96" fmla="*/ 9807924 w 23426056"/>
                <a:gd name="connsiteY96" fmla="*/ 13953855 h 16900067"/>
                <a:gd name="connsiteX97" fmla="*/ 9714651 w 23426056"/>
                <a:gd name="connsiteY97" fmla="*/ 13906559 h 16900067"/>
                <a:gd name="connsiteX98" fmla="*/ 9675258 w 23426056"/>
                <a:gd name="connsiteY98" fmla="*/ 13779951 h 16900067"/>
                <a:gd name="connsiteX99" fmla="*/ 9736946 w 23426056"/>
                <a:gd name="connsiteY99" fmla="*/ 13572535 h 16900067"/>
                <a:gd name="connsiteX100" fmla="*/ 9850661 w 23426056"/>
                <a:gd name="connsiteY100" fmla="*/ 13510347 h 16900067"/>
                <a:gd name="connsiteX101" fmla="*/ 15052418 w 23426056"/>
                <a:gd name="connsiteY101" fmla="*/ 13504023 h 16900067"/>
                <a:gd name="connsiteX102" fmla="*/ 15082182 w 23426056"/>
                <a:gd name="connsiteY102" fmla="*/ 13518711 h 16900067"/>
                <a:gd name="connsiteX103" fmla="*/ 15094834 w 23426056"/>
                <a:gd name="connsiteY103" fmla="*/ 13556087 h 16900067"/>
                <a:gd name="connsiteX104" fmla="*/ 15017070 w 23426056"/>
                <a:gd name="connsiteY104" fmla="*/ 13654267 h 16900067"/>
                <a:gd name="connsiteX105" fmla="*/ 14998468 w 23426056"/>
                <a:gd name="connsiteY105" fmla="*/ 13575051 h 16900067"/>
                <a:gd name="connsiteX106" fmla="*/ 15015026 w 23426056"/>
                <a:gd name="connsiteY106" fmla="*/ 13524475 h 16900067"/>
                <a:gd name="connsiteX107" fmla="*/ 15052418 w 23426056"/>
                <a:gd name="connsiteY107" fmla="*/ 13504023 h 16900067"/>
                <a:gd name="connsiteX108" fmla="*/ 16836202 w 23426056"/>
                <a:gd name="connsiteY108" fmla="*/ 13459371 h 16900067"/>
                <a:gd name="connsiteX109" fmla="*/ 16742808 w 23426056"/>
                <a:gd name="connsiteY109" fmla="*/ 14004827 h 16900067"/>
                <a:gd name="connsiteX110" fmla="*/ 17038976 w 23426056"/>
                <a:gd name="connsiteY110" fmla="*/ 14004827 h 16900067"/>
                <a:gd name="connsiteX111" fmla="*/ 17049394 w 23426056"/>
                <a:gd name="connsiteY111" fmla="*/ 13943063 h 16900067"/>
                <a:gd name="connsiteX112" fmla="*/ 16813402 w 23426056"/>
                <a:gd name="connsiteY112" fmla="*/ 13943063 h 16900067"/>
                <a:gd name="connsiteX113" fmla="*/ 16896594 w 23426056"/>
                <a:gd name="connsiteY113" fmla="*/ 13459371 h 16900067"/>
                <a:gd name="connsiteX114" fmla="*/ 15467674 w 23426056"/>
                <a:gd name="connsiteY114" fmla="*/ 13459371 h 16900067"/>
                <a:gd name="connsiteX115" fmla="*/ 15456862 w 23426056"/>
                <a:gd name="connsiteY115" fmla="*/ 13521135 h 16900067"/>
                <a:gd name="connsiteX116" fmla="*/ 15603630 w 23426056"/>
                <a:gd name="connsiteY116" fmla="*/ 13521135 h 16900067"/>
                <a:gd name="connsiteX117" fmla="*/ 15520880 w 23426056"/>
                <a:gd name="connsiteY117" fmla="*/ 14004827 h 16900067"/>
                <a:gd name="connsiteX118" fmla="*/ 15580894 w 23426056"/>
                <a:gd name="connsiteY118" fmla="*/ 14004827 h 16900067"/>
                <a:gd name="connsiteX119" fmla="*/ 15663272 w 23426056"/>
                <a:gd name="connsiteY119" fmla="*/ 13521135 h 16900067"/>
                <a:gd name="connsiteX120" fmla="*/ 15809060 w 23426056"/>
                <a:gd name="connsiteY120" fmla="*/ 13521135 h 16900067"/>
                <a:gd name="connsiteX121" fmla="*/ 15819478 w 23426056"/>
                <a:gd name="connsiteY121" fmla="*/ 13459371 h 16900067"/>
                <a:gd name="connsiteX122" fmla="*/ 14340430 w 23426056"/>
                <a:gd name="connsiteY122" fmla="*/ 13459371 h 16900067"/>
                <a:gd name="connsiteX123" fmla="*/ 14247034 w 23426056"/>
                <a:gd name="connsiteY123" fmla="*/ 14004827 h 16900067"/>
                <a:gd name="connsiteX124" fmla="*/ 14586782 w 23426056"/>
                <a:gd name="connsiteY124" fmla="*/ 14004827 h 16900067"/>
                <a:gd name="connsiteX125" fmla="*/ 14597526 w 23426056"/>
                <a:gd name="connsiteY125" fmla="*/ 13943063 h 16900067"/>
                <a:gd name="connsiteX126" fmla="*/ 14317622 w 23426056"/>
                <a:gd name="connsiteY126" fmla="*/ 13943063 h 16900067"/>
                <a:gd name="connsiteX127" fmla="*/ 14350114 w 23426056"/>
                <a:gd name="connsiteY127" fmla="*/ 13753307 h 16900067"/>
                <a:gd name="connsiteX128" fmla="*/ 14604634 w 23426056"/>
                <a:gd name="connsiteY128" fmla="*/ 13753307 h 16900067"/>
                <a:gd name="connsiteX129" fmla="*/ 14615012 w 23426056"/>
                <a:gd name="connsiteY129" fmla="*/ 13691543 h 16900067"/>
                <a:gd name="connsiteX130" fmla="*/ 14360686 w 23426056"/>
                <a:gd name="connsiteY130" fmla="*/ 13691543 h 16900067"/>
                <a:gd name="connsiteX131" fmla="*/ 14389862 w 23426056"/>
                <a:gd name="connsiteY131" fmla="*/ 13521135 h 16900067"/>
                <a:gd name="connsiteX132" fmla="*/ 14651184 w 23426056"/>
                <a:gd name="connsiteY132" fmla="*/ 13521135 h 16900067"/>
                <a:gd name="connsiteX133" fmla="*/ 14661522 w 23426056"/>
                <a:gd name="connsiteY133" fmla="*/ 13459371 h 16900067"/>
                <a:gd name="connsiteX134" fmla="*/ 13553560 w 23426056"/>
                <a:gd name="connsiteY134" fmla="*/ 13459371 h 16900067"/>
                <a:gd name="connsiteX135" fmla="*/ 13299766 w 23426056"/>
                <a:gd name="connsiteY135" fmla="*/ 14004827 h 16900067"/>
                <a:gd name="connsiteX136" fmla="*/ 13365262 w 23426056"/>
                <a:gd name="connsiteY136" fmla="*/ 14004827 h 16900067"/>
                <a:gd name="connsiteX137" fmla="*/ 13437020 w 23426056"/>
                <a:gd name="connsiteY137" fmla="*/ 13847815 h 16900067"/>
                <a:gd name="connsiteX138" fmla="*/ 13618276 w 23426056"/>
                <a:gd name="connsiteY138" fmla="*/ 13847815 h 16900067"/>
                <a:gd name="connsiteX139" fmla="*/ 13639816 w 23426056"/>
                <a:gd name="connsiteY139" fmla="*/ 14004827 h 16900067"/>
                <a:gd name="connsiteX140" fmla="*/ 13697858 w 23426056"/>
                <a:gd name="connsiteY140" fmla="*/ 14004827 h 16900067"/>
                <a:gd name="connsiteX141" fmla="*/ 13623794 w 23426056"/>
                <a:gd name="connsiteY141" fmla="*/ 13459371 h 16900067"/>
                <a:gd name="connsiteX142" fmla="*/ 12987880 w 23426056"/>
                <a:gd name="connsiteY142" fmla="*/ 13459371 h 16900067"/>
                <a:gd name="connsiteX143" fmla="*/ 12894484 w 23426056"/>
                <a:gd name="connsiteY143" fmla="*/ 14004827 h 16900067"/>
                <a:gd name="connsiteX144" fmla="*/ 12954498 w 23426056"/>
                <a:gd name="connsiteY144" fmla="*/ 14004827 h 16900067"/>
                <a:gd name="connsiteX145" fmla="*/ 12995978 w 23426056"/>
                <a:gd name="connsiteY145" fmla="*/ 13762611 h 16900067"/>
                <a:gd name="connsiteX146" fmla="*/ 13063892 w 23426056"/>
                <a:gd name="connsiteY146" fmla="*/ 13762611 h 16900067"/>
                <a:gd name="connsiteX147" fmla="*/ 13114096 w 23426056"/>
                <a:gd name="connsiteY147" fmla="*/ 13771167 h 16900067"/>
                <a:gd name="connsiteX148" fmla="*/ 13143854 w 23426056"/>
                <a:gd name="connsiteY148" fmla="*/ 13805399 h 16900067"/>
                <a:gd name="connsiteX149" fmla="*/ 13184136 w 23426056"/>
                <a:gd name="connsiteY149" fmla="*/ 13903251 h 16900067"/>
                <a:gd name="connsiteX150" fmla="*/ 13215750 w 23426056"/>
                <a:gd name="connsiteY150" fmla="*/ 14004827 h 16900067"/>
                <a:gd name="connsiteX151" fmla="*/ 13282652 w 23426056"/>
                <a:gd name="connsiteY151" fmla="*/ 14004827 h 16900067"/>
                <a:gd name="connsiteX152" fmla="*/ 13248730 w 23426056"/>
                <a:gd name="connsiteY152" fmla="*/ 13902015 h 16900067"/>
                <a:gd name="connsiteX153" fmla="*/ 13205802 w 23426056"/>
                <a:gd name="connsiteY153" fmla="*/ 13806055 h 16900067"/>
                <a:gd name="connsiteX154" fmla="*/ 13167230 w 23426056"/>
                <a:gd name="connsiteY154" fmla="*/ 13759635 h 16900067"/>
                <a:gd name="connsiteX155" fmla="*/ 13279676 w 23426056"/>
                <a:gd name="connsiteY155" fmla="*/ 13705127 h 16900067"/>
                <a:gd name="connsiteX156" fmla="*/ 13317156 w 23426056"/>
                <a:gd name="connsiteY156" fmla="*/ 13592203 h 16900067"/>
                <a:gd name="connsiteX157" fmla="*/ 13299536 w 23426056"/>
                <a:gd name="connsiteY157" fmla="*/ 13510719 h 16900067"/>
                <a:gd name="connsiteX158" fmla="*/ 13260072 w 23426056"/>
                <a:gd name="connsiteY158" fmla="*/ 13472395 h 16900067"/>
                <a:gd name="connsiteX159" fmla="*/ 13173258 w 23426056"/>
                <a:gd name="connsiteY159" fmla="*/ 13459371 h 16900067"/>
                <a:gd name="connsiteX160" fmla="*/ 12095824 w 23426056"/>
                <a:gd name="connsiteY160" fmla="*/ 13459371 h 16900067"/>
                <a:gd name="connsiteX161" fmla="*/ 12085010 w 23426056"/>
                <a:gd name="connsiteY161" fmla="*/ 13521135 h 16900067"/>
                <a:gd name="connsiteX162" fmla="*/ 12231780 w 23426056"/>
                <a:gd name="connsiteY162" fmla="*/ 13521135 h 16900067"/>
                <a:gd name="connsiteX163" fmla="*/ 12149030 w 23426056"/>
                <a:gd name="connsiteY163" fmla="*/ 14004827 h 16900067"/>
                <a:gd name="connsiteX164" fmla="*/ 12209044 w 23426056"/>
                <a:gd name="connsiteY164" fmla="*/ 14004827 h 16900067"/>
                <a:gd name="connsiteX165" fmla="*/ 12291422 w 23426056"/>
                <a:gd name="connsiteY165" fmla="*/ 13521135 h 16900067"/>
                <a:gd name="connsiteX166" fmla="*/ 12437210 w 23426056"/>
                <a:gd name="connsiteY166" fmla="*/ 13521135 h 16900067"/>
                <a:gd name="connsiteX167" fmla="*/ 12447628 w 23426056"/>
                <a:gd name="connsiteY167" fmla="*/ 13459371 h 16900067"/>
                <a:gd name="connsiteX168" fmla="*/ 11072750 w 23426056"/>
                <a:gd name="connsiteY168" fmla="*/ 13459371 h 16900067"/>
                <a:gd name="connsiteX169" fmla="*/ 10979960 w 23426056"/>
                <a:gd name="connsiteY169" fmla="*/ 14004827 h 16900067"/>
                <a:gd name="connsiteX170" fmla="*/ 11037990 w 23426056"/>
                <a:gd name="connsiteY170" fmla="*/ 14004827 h 16900067"/>
                <a:gd name="connsiteX171" fmla="*/ 11094562 w 23426056"/>
                <a:gd name="connsiteY171" fmla="*/ 13673323 h 16900067"/>
                <a:gd name="connsiteX172" fmla="*/ 11111876 w 23426056"/>
                <a:gd name="connsiteY172" fmla="*/ 13542715 h 16900067"/>
                <a:gd name="connsiteX173" fmla="*/ 11157664 w 23426056"/>
                <a:gd name="connsiteY173" fmla="*/ 13690003 h 16900067"/>
                <a:gd name="connsiteX174" fmla="*/ 11267942 w 23426056"/>
                <a:gd name="connsiteY174" fmla="*/ 14004827 h 16900067"/>
                <a:gd name="connsiteX175" fmla="*/ 11327060 w 23426056"/>
                <a:gd name="connsiteY175" fmla="*/ 14004827 h 16900067"/>
                <a:gd name="connsiteX176" fmla="*/ 11420474 w 23426056"/>
                <a:gd name="connsiteY176" fmla="*/ 13459371 h 16900067"/>
                <a:gd name="connsiteX177" fmla="*/ 11362448 w 23426056"/>
                <a:gd name="connsiteY177" fmla="*/ 13459371 h 16900067"/>
                <a:gd name="connsiteX178" fmla="*/ 11306894 w 23426056"/>
                <a:gd name="connsiteY178" fmla="*/ 13780011 h 16900067"/>
                <a:gd name="connsiteX179" fmla="*/ 11286546 w 23426056"/>
                <a:gd name="connsiteY179" fmla="*/ 13922227 h 16900067"/>
                <a:gd name="connsiteX180" fmla="*/ 11257832 w 23426056"/>
                <a:gd name="connsiteY180" fmla="*/ 13815443 h 16900067"/>
                <a:gd name="connsiteX181" fmla="*/ 11205922 w 23426056"/>
                <a:gd name="connsiteY181" fmla="*/ 13664371 h 16900067"/>
                <a:gd name="connsiteX182" fmla="*/ 11131084 w 23426056"/>
                <a:gd name="connsiteY182" fmla="*/ 13459371 h 16900067"/>
                <a:gd name="connsiteX183" fmla="*/ 10654254 w 23426056"/>
                <a:gd name="connsiteY183" fmla="*/ 13459371 h 16900067"/>
                <a:gd name="connsiteX184" fmla="*/ 10560860 w 23426056"/>
                <a:gd name="connsiteY184" fmla="*/ 14004827 h 16900067"/>
                <a:gd name="connsiteX185" fmla="*/ 10900606 w 23426056"/>
                <a:gd name="connsiteY185" fmla="*/ 14004827 h 16900067"/>
                <a:gd name="connsiteX186" fmla="*/ 10911350 w 23426056"/>
                <a:gd name="connsiteY186" fmla="*/ 13943063 h 16900067"/>
                <a:gd name="connsiteX187" fmla="*/ 10631448 w 23426056"/>
                <a:gd name="connsiteY187" fmla="*/ 13943063 h 16900067"/>
                <a:gd name="connsiteX188" fmla="*/ 10663940 w 23426056"/>
                <a:gd name="connsiteY188" fmla="*/ 13753307 h 16900067"/>
                <a:gd name="connsiteX189" fmla="*/ 10918460 w 23426056"/>
                <a:gd name="connsiteY189" fmla="*/ 13753307 h 16900067"/>
                <a:gd name="connsiteX190" fmla="*/ 10928838 w 23426056"/>
                <a:gd name="connsiteY190" fmla="*/ 13691543 h 16900067"/>
                <a:gd name="connsiteX191" fmla="*/ 10674510 w 23426056"/>
                <a:gd name="connsiteY191" fmla="*/ 13691543 h 16900067"/>
                <a:gd name="connsiteX192" fmla="*/ 10703688 w 23426056"/>
                <a:gd name="connsiteY192" fmla="*/ 13521135 h 16900067"/>
                <a:gd name="connsiteX193" fmla="*/ 10965010 w 23426056"/>
                <a:gd name="connsiteY193" fmla="*/ 13521135 h 16900067"/>
                <a:gd name="connsiteX194" fmla="*/ 10975346 w 23426056"/>
                <a:gd name="connsiteY194" fmla="*/ 13459371 h 16900067"/>
                <a:gd name="connsiteX195" fmla="*/ 9235030 w 23426056"/>
                <a:gd name="connsiteY195" fmla="*/ 13459371 h 16900067"/>
                <a:gd name="connsiteX196" fmla="*/ 9141635 w 23426056"/>
                <a:gd name="connsiteY196" fmla="*/ 14004827 h 16900067"/>
                <a:gd name="connsiteX197" fmla="*/ 9201649 w 23426056"/>
                <a:gd name="connsiteY197" fmla="*/ 14004827 h 16900067"/>
                <a:gd name="connsiteX198" fmla="*/ 9243128 w 23426056"/>
                <a:gd name="connsiteY198" fmla="*/ 13762611 h 16900067"/>
                <a:gd name="connsiteX199" fmla="*/ 9311043 w 23426056"/>
                <a:gd name="connsiteY199" fmla="*/ 13762611 h 16900067"/>
                <a:gd name="connsiteX200" fmla="*/ 9361247 w 23426056"/>
                <a:gd name="connsiteY200" fmla="*/ 13771167 h 16900067"/>
                <a:gd name="connsiteX201" fmla="*/ 9391004 w 23426056"/>
                <a:gd name="connsiteY201" fmla="*/ 13805399 h 16900067"/>
                <a:gd name="connsiteX202" fmla="*/ 9431286 w 23426056"/>
                <a:gd name="connsiteY202" fmla="*/ 13903251 h 16900067"/>
                <a:gd name="connsiteX203" fmla="*/ 9462900 w 23426056"/>
                <a:gd name="connsiteY203" fmla="*/ 14004827 h 16900067"/>
                <a:gd name="connsiteX204" fmla="*/ 9529803 w 23426056"/>
                <a:gd name="connsiteY204" fmla="*/ 14004827 h 16900067"/>
                <a:gd name="connsiteX205" fmla="*/ 9495881 w 23426056"/>
                <a:gd name="connsiteY205" fmla="*/ 13902015 h 16900067"/>
                <a:gd name="connsiteX206" fmla="*/ 9452953 w 23426056"/>
                <a:gd name="connsiteY206" fmla="*/ 13806055 h 16900067"/>
                <a:gd name="connsiteX207" fmla="*/ 9414380 w 23426056"/>
                <a:gd name="connsiteY207" fmla="*/ 13759635 h 16900067"/>
                <a:gd name="connsiteX208" fmla="*/ 9526826 w 23426056"/>
                <a:gd name="connsiteY208" fmla="*/ 13705127 h 16900067"/>
                <a:gd name="connsiteX209" fmla="*/ 9564307 w 23426056"/>
                <a:gd name="connsiteY209" fmla="*/ 13592203 h 16900067"/>
                <a:gd name="connsiteX210" fmla="*/ 9546686 w 23426056"/>
                <a:gd name="connsiteY210" fmla="*/ 13510719 h 16900067"/>
                <a:gd name="connsiteX211" fmla="*/ 9507223 w 23426056"/>
                <a:gd name="connsiteY211" fmla="*/ 13472395 h 16900067"/>
                <a:gd name="connsiteX212" fmla="*/ 9420409 w 23426056"/>
                <a:gd name="connsiteY212" fmla="*/ 13459371 h 16900067"/>
                <a:gd name="connsiteX213" fmla="*/ 8787350 w 23426056"/>
                <a:gd name="connsiteY213" fmla="*/ 13459371 h 16900067"/>
                <a:gd name="connsiteX214" fmla="*/ 8693960 w 23426056"/>
                <a:gd name="connsiteY214" fmla="*/ 14004827 h 16900067"/>
                <a:gd name="connsiteX215" fmla="*/ 8854921 w 23426056"/>
                <a:gd name="connsiteY215" fmla="*/ 14004827 h 16900067"/>
                <a:gd name="connsiteX216" fmla="*/ 8942282 w 23426056"/>
                <a:gd name="connsiteY216" fmla="*/ 13991807 h 16900067"/>
                <a:gd name="connsiteX217" fmla="*/ 9026106 w 23426056"/>
                <a:gd name="connsiteY217" fmla="*/ 13933019 h 16900067"/>
                <a:gd name="connsiteX218" fmla="*/ 9086328 w 23426056"/>
                <a:gd name="connsiteY218" fmla="*/ 13826419 h 16900067"/>
                <a:gd name="connsiteX219" fmla="*/ 9110678 w 23426056"/>
                <a:gd name="connsiteY219" fmla="*/ 13682615 h 16900067"/>
                <a:gd name="connsiteX220" fmla="*/ 9095814 w 23426056"/>
                <a:gd name="connsiteY220" fmla="*/ 13577319 h 16900067"/>
                <a:gd name="connsiteX221" fmla="*/ 9053633 w 23426056"/>
                <a:gd name="connsiteY221" fmla="*/ 13504023 h 16900067"/>
                <a:gd name="connsiteX222" fmla="*/ 8991384 w 23426056"/>
                <a:gd name="connsiteY222" fmla="*/ 13466443 h 16900067"/>
                <a:gd name="connsiteX223" fmla="*/ 8922254 w 23426056"/>
                <a:gd name="connsiteY223" fmla="*/ 13459371 h 16900067"/>
                <a:gd name="connsiteX224" fmla="*/ 8319136 w 23426056"/>
                <a:gd name="connsiteY224" fmla="*/ 13459371 h 16900067"/>
                <a:gd name="connsiteX225" fmla="*/ 8458320 w 23426056"/>
                <a:gd name="connsiteY225" fmla="*/ 13793863 h 16900067"/>
                <a:gd name="connsiteX226" fmla="*/ 8422200 w 23426056"/>
                <a:gd name="connsiteY226" fmla="*/ 14004827 h 16900067"/>
                <a:gd name="connsiteX227" fmla="*/ 8482220 w 23426056"/>
                <a:gd name="connsiteY227" fmla="*/ 14004827 h 16900067"/>
                <a:gd name="connsiteX228" fmla="*/ 8517351 w 23426056"/>
                <a:gd name="connsiteY228" fmla="*/ 13799631 h 16900067"/>
                <a:gd name="connsiteX229" fmla="*/ 8728042 w 23426056"/>
                <a:gd name="connsiteY229" fmla="*/ 13459371 h 16900067"/>
                <a:gd name="connsiteX230" fmla="*/ 8657139 w 23426056"/>
                <a:gd name="connsiteY230" fmla="*/ 13459371 h 16900067"/>
                <a:gd name="connsiteX231" fmla="*/ 8553157 w 23426056"/>
                <a:gd name="connsiteY231" fmla="*/ 13619731 h 16900067"/>
                <a:gd name="connsiteX232" fmla="*/ 8492736 w 23426056"/>
                <a:gd name="connsiteY232" fmla="*/ 13730131 h 16900067"/>
                <a:gd name="connsiteX233" fmla="*/ 8450402 w 23426056"/>
                <a:gd name="connsiteY233" fmla="*/ 13618699 h 16900067"/>
                <a:gd name="connsiteX234" fmla="*/ 8383180 w 23426056"/>
                <a:gd name="connsiteY234" fmla="*/ 13459371 h 16900067"/>
                <a:gd name="connsiteX235" fmla="*/ 7916482 w 23426056"/>
                <a:gd name="connsiteY235" fmla="*/ 13459371 h 16900067"/>
                <a:gd name="connsiteX236" fmla="*/ 7823093 w 23426056"/>
                <a:gd name="connsiteY236" fmla="*/ 14004827 h 16900067"/>
                <a:gd name="connsiteX237" fmla="*/ 7883106 w 23426056"/>
                <a:gd name="connsiteY237" fmla="*/ 14004827 h 16900067"/>
                <a:gd name="connsiteX238" fmla="*/ 7927126 w 23426056"/>
                <a:gd name="connsiteY238" fmla="*/ 13747727 h 16900067"/>
                <a:gd name="connsiteX239" fmla="*/ 8158810 w 23426056"/>
                <a:gd name="connsiteY239" fmla="*/ 13747727 h 16900067"/>
                <a:gd name="connsiteX240" fmla="*/ 8114796 w 23426056"/>
                <a:gd name="connsiteY240" fmla="*/ 14004827 h 16900067"/>
                <a:gd name="connsiteX241" fmla="*/ 8174809 w 23426056"/>
                <a:gd name="connsiteY241" fmla="*/ 14004827 h 16900067"/>
                <a:gd name="connsiteX242" fmla="*/ 8268199 w 23426056"/>
                <a:gd name="connsiteY242" fmla="*/ 13459371 h 16900067"/>
                <a:gd name="connsiteX243" fmla="*/ 8208185 w 23426056"/>
                <a:gd name="connsiteY243" fmla="*/ 13459371 h 16900067"/>
                <a:gd name="connsiteX244" fmla="*/ 8169391 w 23426056"/>
                <a:gd name="connsiteY244" fmla="*/ 13685963 h 16900067"/>
                <a:gd name="connsiteX245" fmla="*/ 7937702 w 23426056"/>
                <a:gd name="connsiteY245" fmla="*/ 13685963 h 16900067"/>
                <a:gd name="connsiteX246" fmla="*/ 7976496 w 23426056"/>
                <a:gd name="connsiteY246" fmla="*/ 13459371 h 16900067"/>
                <a:gd name="connsiteX247" fmla="*/ 7300851 w 23426056"/>
                <a:gd name="connsiteY247" fmla="*/ 13459371 h 16900067"/>
                <a:gd name="connsiteX248" fmla="*/ 7208060 w 23426056"/>
                <a:gd name="connsiteY248" fmla="*/ 14004827 h 16900067"/>
                <a:gd name="connsiteX249" fmla="*/ 7266091 w 23426056"/>
                <a:gd name="connsiteY249" fmla="*/ 14004827 h 16900067"/>
                <a:gd name="connsiteX250" fmla="*/ 7322663 w 23426056"/>
                <a:gd name="connsiteY250" fmla="*/ 13673323 h 16900067"/>
                <a:gd name="connsiteX251" fmla="*/ 7339976 w 23426056"/>
                <a:gd name="connsiteY251" fmla="*/ 13542715 h 16900067"/>
                <a:gd name="connsiteX252" fmla="*/ 7385765 w 23426056"/>
                <a:gd name="connsiteY252" fmla="*/ 13690003 h 16900067"/>
                <a:gd name="connsiteX253" fmla="*/ 7496042 w 23426056"/>
                <a:gd name="connsiteY253" fmla="*/ 14004827 h 16900067"/>
                <a:gd name="connsiteX254" fmla="*/ 7555161 w 23426056"/>
                <a:gd name="connsiteY254" fmla="*/ 14004827 h 16900067"/>
                <a:gd name="connsiteX255" fmla="*/ 7648574 w 23426056"/>
                <a:gd name="connsiteY255" fmla="*/ 13459371 h 16900067"/>
                <a:gd name="connsiteX256" fmla="*/ 7590548 w 23426056"/>
                <a:gd name="connsiteY256" fmla="*/ 13459371 h 16900067"/>
                <a:gd name="connsiteX257" fmla="*/ 7534994 w 23426056"/>
                <a:gd name="connsiteY257" fmla="*/ 13780011 h 16900067"/>
                <a:gd name="connsiteX258" fmla="*/ 7514646 w 23426056"/>
                <a:gd name="connsiteY258" fmla="*/ 13922227 h 16900067"/>
                <a:gd name="connsiteX259" fmla="*/ 7485932 w 23426056"/>
                <a:gd name="connsiteY259" fmla="*/ 13815443 h 16900067"/>
                <a:gd name="connsiteX260" fmla="*/ 7434023 w 23426056"/>
                <a:gd name="connsiteY260" fmla="*/ 13664371 h 16900067"/>
                <a:gd name="connsiteX261" fmla="*/ 7359185 w 23426056"/>
                <a:gd name="connsiteY261" fmla="*/ 13459371 h 16900067"/>
                <a:gd name="connsiteX262" fmla="*/ 6882356 w 23426056"/>
                <a:gd name="connsiteY262" fmla="*/ 13459371 h 16900067"/>
                <a:gd name="connsiteX263" fmla="*/ 6788960 w 23426056"/>
                <a:gd name="connsiteY263" fmla="*/ 14004827 h 16900067"/>
                <a:gd name="connsiteX264" fmla="*/ 7128707 w 23426056"/>
                <a:gd name="connsiteY264" fmla="*/ 14004827 h 16900067"/>
                <a:gd name="connsiteX265" fmla="*/ 7139450 w 23426056"/>
                <a:gd name="connsiteY265" fmla="*/ 13943063 h 16900067"/>
                <a:gd name="connsiteX266" fmla="*/ 6859549 w 23426056"/>
                <a:gd name="connsiteY266" fmla="*/ 13943063 h 16900067"/>
                <a:gd name="connsiteX267" fmla="*/ 6892041 w 23426056"/>
                <a:gd name="connsiteY267" fmla="*/ 13753307 h 16900067"/>
                <a:gd name="connsiteX268" fmla="*/ 7146560 w 23426056"/>
                <a:gd name="connsiteY268" fmla="*/ 13753307 h 16900067"/>
                <a:gd name="connsiteX269" fmla="*/ 7156938 w 23426056"/>
                <a:gd name="connsiteY269" fmla="*/ 13691543 h 16900067"/>
                <a:gd name="connsiteX270" fmla="*/ 6902610 w 23426056"/>
                <a:gd name="connsiteY270" fmla="*/ 13691543 h 16900067"/>
                <a:gd name="connsiteX271" fmla="*/ 6931788 w 23426056"/>
                <a:gd name="connsiteY271" fmla="*/ 13521135 h 16900067"/>
                <a:gd name="connsiteX272" fmla="*/ 7193110 w 23426056"/>
                <a:gd name="connsiteY272" fmla="*/ 13521135 h 16900067"/>
                <a:gd name="connsiteX273" fmla="*/ 7203446 w 23426056"/>
                <a:gd name="connsiteY273" fmla="*/ 13459371 h 16900067"/>
                <a:gd name="connsiteX274" fmla="*/ 6463256 w 23426056"/>
                <a:gd name="connsiteY274" fmla="*/ 13459371 h 16900067"/>
                <a:gd name="connsiteX275" fmla="*/ 6369860 w 23426056"/>
                <a:gd name="connsiteY275" fmla="*/ 14004827 h 16900067"/>
                <a:gd name="connsiteX276" fmla="*/ 6709607 w 23426056"/>
                <a:gd name="connsiteY276" fmla="*/ 14004827 h 16900067"/>
                <a:gd name="connsiteX277" fmla="*/ 6720350 w 23426056"/>
                <a:gd name="connsiteY277" fmla="*/ 13943063 h 16900067"/>
                <a:gd name="connsiteX278" fmla="*/ 6440448 w 23426056"/>
                <a:gd name="connsiteY278" fmla="*/ 13943063 h 16900067"/>
                <a:gd name="connsiteX279" fmla="*/ 6472941 w 23426056"/>
                <a:gd name="connsiteY279" fmla="*/ 13753307 h 16900067"/>
                <a:gd name="connsiteX280" fmla="*/ 6727460 w 23426056"/>
                <a:gd name="connsiteY280" fmla="*/ 13753307 h 16900067"/>
                <a:gd name="connsiteX281" fmla="*/ 6737838 w 23426056"/>
                <a:gd name="connsiteY281" fmla="*/ 13691543 h 16900067"/>
                <a:gd name="connsiteX282" fmla="*/ 6483510 w 23426056"/>
                <a:gd name="connsiteY282" fmla="*/ 13691543 h 16900067"/>
                <a:gd name="connsiteX283" fmla="*/ 6512688 w 23426056"/>
                <a:gd name="connsiteY283" fmla="*/ 13521135 h 16900067"/>
                <a:gd name="connsiteX284" fmla="*/ 6774011 w 23426056"/>
                <a:gd name="connsiteY284" fmla="*/ 13521135 h 16900067"/>
                <a:gd name="connsiteX285" fmla="*/ 6784346 w 23426056"/>
                <a:gd name="connsiteY285" fmla="*/ 13459371 h 16900067"/>
                <a:gd name="connsiteX286" fmla="*/ 6015580 w 23426056"/>
                <a:gd name="connsiteY286" fmla="*/ 13459371 h 16900067"/>
                <a:gd name="connsiteX287" fmla="*/ 5922185 w 23426056"/>
                <a:gd name="connsiteY287" fmla="*/ 14004827 h 16900067"/>
                <a:gd name="connsiteX288" fmla="*/ 5982199 w 23426056"/>
                <a:gd name="connsiteY288" fmla="*/ 14004827 h 16900067"/>
                <a:gd name="connsiteX289" fmla="*/ 6023679 w 23426056"/>
                <a:gd name="connsiteY289" fmla="*/ 13762611 h 16900067"/>
                <a:gd name="connsiteX290" fmla="*/ 6091594 w 23426056"/>
                <a:gd name="connsiteY290" fmla="*/ 13762611 h 16900067"/>
                <a:gd name="connsiteX291" fmla="*/ 6141796 w 23426056"/>
                <a:gd name="connsiteY291" fmla="*/ 13771167 h 16900067"/>
                <a:gd name="connsiteX292" fmla="*/ 6171553 w 23426056"/>
                <a:gd name="connsiteY292" fmla="*/ 13805399 h 16900067"/>
                <a:gd name="connsiteX293" fmla="*/ 6211836 w 23426056"/>
                <a:gd name="connsiteY293" fmla="*/ 13903251 h 16900067"/>
                <a:gd name="connsiteX294" fmla="*/ 6243450 w 23426056"/>
                <a:gd name="connsiteY294" fmla="*/ 14004827 h 16900067"/>
                <a:gd name="connsiteX295" fmla="*/ 6310354 w 23426056"/>
                <a:gd name="connsiteY295" fmla="*/ 14004827 h 16900067"/>
                <a:gd name="connsiteX296" fmla="*/ 6276431 w 23426056"/>
                <a:gd name="connsiteY296" fmla="*/ 13902015 h 16900067"/>
                <a:gd name="connsiteX297" fmla="*/ 6233503 w 23426056"/>
                <a:gd name="connsiteY297" fmla="*/ 13806055 h 16900067"/>
                <a:gd name="connsiteX298" fmla="*/ 6194930 w 23426056"/>
                <a:gd name="connsiteY298" fmla="*/ 13759635 h 16900067"/>
                <a:gd name="connsiteX299" fmla="*/ 6307376 w 23426056"/>
                <a:gd name="connsiteY299" fmla="*/ 13705127 h 16900067"/>
                <a:gd name="connsiteX300" fmla="*/ 6344858 w 23426056"/>
                <a:gd name="connsiteY300" fmla="*/ 13592203 h 16900067"/>
                <a:gd name="connsiteX301" fmla="*/ 6327236 w 23426056"/>
                <a:gd name="connsiteY301" fmla="*/ 13510719 h 16900067"/>
                <a:gd name="connsiteX302" fmla="*/ 6287773 w 23426056"/>
                <a:gd name="connsiteY302" fmla="*/ 13472395 h 16900067"/>
                <a:gd name="connsiteX303" fmla="*/ 6200958 w 23426056"/>
                <a:gd name="connsiteY303" fmla="*/ 13459371 h 16900067"/>
                <a:gd name="connsiteX304" fmla="*/ 17321600 w 23426056"/>
                <a:gd name="connsiteY304" fmla="*/ 13450071 h 16900067"/>
                <a:gd name="connsiteX305" fmla="*/ 17206818 w 23426056"/>
                <a:gd name="connsiteY305" fmla="*/ 13490255 h 16900067"/>
                <a:gd name="connsiteX306" fmla="*/ 17164958 w 23426056"/>
                <a:gd name="connsiteY306" fmla="*/ 13595923 h 16900067"/>
                <a:gd name="connsiteX307" fmla="*/ 17180330 w 23426056"/>
                <a:gd name="connsiteY307" fmla="*/ 13662711 h 16900067"/>
                <a:gd name="connsiteX308" fmla="*/ 17227920 w 23426056"/>
                <a:gd name="connsiteY308" fmla="*/ 13716103 h 16900067"/>
                <a:gd name="connsiteX309" fmla="*/ 17295554 w 23426056"/>
                <a:gd name="connsiteY309" fmla="*/ 13755911 h 16900067"/>
                <a:gd name="connsiteX310" fmla="*/ 17377226 w 23426056"/>
                <a:gd name="connsiteY310" fmla="*/ 13810283 h 16900067"/>
                <a:gd name="connsiteX311" fmla="*/ 17394154 w 23426056"/>
                <a:gd name="connsiteY311" fmla="*/ 13859507 h 16900067"/>
                <a:gd name="connsiteX312" fmla="*/ 17364340 w 23426056"/>
                <a:gd name="connsiteY312" fmla="*/ 13926819 h 16900067"/>
                <a:gd name="connsiteX313" fmla="*/ 17283470 w 23426056"/>
                <a:gd name="connsiteY313" fmla="*/ 13953855 h 16900067"/>
                <a:gd name="connsiteX314" fmla="*/ 17219924 w 23426056"/>
                <a:gd name="connsiteY314" fmla="*/ 13940235 h 16900067"/>
                <a:gd name="connsiteX315" fmla="*/ 17182098 w 23426056"/>
                <a:gd name="connsiteY315" fmla="*/ 13904975 h 16900067"/>
                <a:gd name="connsiteX316" fmla="*/ 17167190 w 23426056"/>
                <a:gd name="connsiteY316" fmla="*/ 13840055 h 16900067"/>
                <a:gd name="connsiteX317" fmla="*/ 17167562 w 23426056"/>
                <a:gd name="connsiteY317" fmla="*/ 13821771 h 16900067"/>
                <a:gd name="connsiteX318" fmla="*/ 17109148 w 23426056"/>
                <a:gd name="connsiteY318" fmla="*/ 13828467 h 16900067"/>
                <a:gd name="connsiteX319" fmla="*/ 17153098 w 23426056"/>
                <a:gd name="connsiteY319" fmla="*/ 13969295 h 16900067"/>
                <a:gd name="connsiteX320" fmla="*/ 17280858 w 23426056"/>
                <a:gd name="connsiteY320" fmla="*/ 14014131 h 16900067"/>
                <a:gd name="connsiteX321" fmla="*/ 17406752 w 23426056"/>
                <a:gd name="connsiteY321" fmla="*/ 13968559 h 16900067"/>
                <a:gd name="connsiteX322" fmla="*/ 17454802 w 23426056"/>
                <a:gd name="connsiteY322" fmla="*/ 13854539 h 16900067"/>
                <a:gd name="connsiteX323" fmla="*/ 17443754 w 23426056"/>
                <a:gd name="connsiteY323" fmla="*/ 13795579 h 16900067"/>
                <a:gd name="connsiteX324" fmla="*/ 17412670 w 23426056"/>
                <a:gd name="connsiteY324" fmla="*/ 13750567 h 16900067"/>
                <a:gd name="connsiteX325" fmla="*/ 17337186 w 23426056"/>
                <a:gd name="connsiteY325" fmla="*/ 13701667 h 16900067"/>
                <a:gd name="connsiteX326" fmla="*/ 17242134 w 23426056"/>
                <a:gd name="connsiteY326" fmla="*/ 13642855 h 16900067"/>
                <a:gd name="connsiteX327" fmla="*/ 17223002 w 23426056"/>
                <a:gd name="connsiteY327" fmla="*/ 13591719 h 16900067"/>
                <a:gd name="connsiteX328" fmla="*/ 17248488 w 23426056"/>
                <a:gd name="connsiteY328" fmla="*/ 13532743 h 16900067"/>
                <a:gd name="connsiteX329" fmla="*/ 17319740 w 23426056"/>
                <a:gd name="connsiteY329" fmla="*/ 13510347 h 16900067"/>
                <a:gd name="connsiteX330" fmla="*/ 17376294 w 23426056"/>
                <a:gd name="connsiteY330" fmla="*/ 13522855 h 16900067"/>
                <a:gd name="connsiteX331" fmla="*/ 17414060 w 23426056"/>
                <a:gd name="connsiteY331" fmla="*/ 13558143 h 16900067"/>
                <a:gd name="connsiteX332" fmla="*/ 17427268 w 23426056"/>
                <a:gd name="connsiteY332" fmla="*/ 13607435 h 16900067"/>
                <a:gd name="connsiteX333" fmla="*/ 17426896 w 23426056"/>
                <a:gd name="connsiteY333" fmla="*/ 13619735 h 16900067"/>
                <a:gd name="connsiteX334" fmla="*/ 17484938 w 23426056"/>
                <a:gd name="connsiteY334" fmla="*/ 13614155 h 16900067"/>
                <a:gd name="connsiteX335" fmla="*/ 17485310 w 23426056"/>
                <a:gd name="connsiteY335" fmla="*/ 13602619 h 16900067"/>
                <a:gd name="connsiteX336" fmla="*/ 17464290 w 23426056"/>
                <a:gd name="connsiteY336" fmla="*/ 13524487 h 16900067"/>
                <a:gd name="connsiteX337" fmla="*/ 17407550 w 23426056"/>
                <a:gd name="connsiteY337" fmla="*/ 13469047 h 16900067"/>
                <a:gd name="connsiteX338" fmla="*/ 17321600 w 23426056"/>
                <a:gd name="connsiteY338" fmla="*/ 13450071 h 16900067"/>
                <a:gd name="connsiteX339" fmla="*/ 16530504 w 23426056"/>
                <a:gd name="connsiteY339" fmla="*/ 13450071 h 16900067"/>
                <a:gd name="connsiteX340" fmla="*/ 16368282 w 23426056"/>
                <a:gd name="connsiteY340" fmla="*/ 13533043 h 16900067"/>
                <a:gd name="connsiteX341" fmla="*/ 16293496 w 23426056"/>
                <a:gd name="connsiteY341" fmla="*/ 13776375 h 16900067"/>
                <a:gd name="connsiteX342" fmla="*/ 16319914 w 23426056"/>
                <a:gd name="connsiteY342" fmla="*/ 13903251 h 16900067"/>
                <a:gd name="connsiteX343" fmla="*/ 16387814 w 23426056"/>
                <a:gd name="connsiteY343" fmla="*/ 13986595 h 16900067"/>
                <a:gd name="connsiteX344" fmla="*/ 16481018 w 23426056"/>
                <a:gd name="connsiteY344" fmla="*/ 14014131 h 16900067"/>
                <a:gd name="connsiteX345" fmla="*/ 16594500 w 23426056"/>
                <a:gd name="connsiteY345" fmla="*/ 13976179 h 16900067"/>
                <a:gd name="connsiteX346" fmla="*/ 16683798 w 23426056"/>
                <a:gd name="connsiteY346" fmla="*/ 13862883 h 16900067"/>
                <a:gd name="connsiteX347" fmla="*/ 16719144 w 23426056"/>
                <a:gd name="connsiteY347" fmla="*/ 13694895 h 16900067"/>
                <a:gd name="connsiteX348" fmla="*/ 16665008 w 23426056"/>
                <a:gd name="connsiteY348" fmla="*/ 13514811 h 16900067"/>
                <a:gd name="connsiteX349" fmla="*/ 16530504 w 23426056"/>
                <a:gd name="connsiteY349" fmla="*/ 13450071 h 16900067"/>
                <a:gd name="connsiteX350" fmla="*/ 16044730 w 23426056"/>
                <a:gd name="connsiteY350" fmla="*/ 13450071 h 16900067"/>
                <a:gd name="connsiteX351" fmla="*/ 15882506 w 23426056"/>
                <a:gd name="connsiteY351" fmla="*/ 13533043 h 16900067"/>
                <a:gd name="connsiteX352" fmla="*/ 15807722 w 23426056"/>
                <a:gd name="connsiteY352" fmla="*/ 13776375 h 16900067"/>
                <a:gd name="connsiteX353" fmla="*/ 15834138 w 23426056"/>
                <a:gd name="connsiteY353" fmla="*/ 13903251 h 16900067"/>
                <a:gd name="connsiteX354" fmla="*/ 15902040 w 23426056"/>
                <a:gd name="connsiteY354" fmla="*/ 13986595 h 16900067"/>
                <a:gd name="connsiteX355" fmla="*/ 15995244 w 23426056"/>
                <a:gd name="connsiteY355" fmla="*/ 14014131 h 16900067"/>
                <a:gd name="connsiteX356" fmla="*/ 16108726 w 23426056"/>
                <a:gd name="connsiteY356" fmla="*/ 13976179 h 16900067"/>
                <a:gd name="connsiteX357" fmla="*/ 16198022 w 23426056"/>
                <a:gd name="connsiteY357" fmla="*/ 13862883 h 16900067"/>
                <a:gd name="connsiteX358" fmla="*/ 16233370 w 23426056"/>
                <a:gd name="connsiteY358" fmla="*/ 13694895 h 16900067"/>
                <a:gd name="connsiteX359" fmla="*/ 16179234 w 23426056"/>
                <a:gd name="connsiteY359" fmla="*/ 13514811 h 16900067"/>
                <a:gd name="connsiteX360" fmla="*/ 16044730 w 23426056"/>
                <a:gd name="connsiteY360" fmla="*/ 13450071 h 16900067"/>
                <a:gd name="connsiteX361" fmla="*/ 15053162 w 23426056"/>
                <a:gd name="connsiteY361" fmla="*/ 13450071 h 16900067"/>
                <a:gd name="connsiteX362" fmla="*/ 14972050 w 23426056"/>
                <a:gd name="connsiteY362" fmla="*/ 13490811 h 16900067"/>
                <a:gd name="connsiteX363" fmla="*/ 14940798 w 23426056"/>
                <a:gd name="connsiteY363" fmla="*/ 13582155 h 16900067"/>
                <a:gd name="connsiteX364" fmla="*/ 14945262 w 23426056"/>
                <a:gd name="connsiteY364" fmla="*/ 13626059 h 16900067"/>
                <a:gd name="connsiteX365" fmla="*/ 14964602 w 23426056"/>
                <a:gd name="connsiteY365" fmla="*/ 13684103 h 16900067"/>
                <a:gd name="connsiteX366" fmla="*/ 14876430 w 23426056"/>
                <a:gd name="connsiteY366" fmla="*/ 13758147 h 16900067"/>
                <a:gd name="connsiteX367" fmla="*/ 14847034 w 23426056"/>
                <a:gd name="connsiteY367" fmla="*/ 13863443 h 16900067"/>
                <a:gd name="connsiteX368" fmla="*/ 14885544 w 23426056"/>
                <a:gd name="connsiteY368" fmla="*/ 13974503 h 16900067"/>
                <a:gd name="connsiteX369" fmla="*/ 14982470 w 23426056"/>
                <a:gd name="connsiteY369" fmla="*/ 14016735 h 16900067"/>
                <a:gd name="connsiteX370" fmla="*/ 15041256 w 23426056"/>
                <a:gd name="connsiteY370" fmla="*/ 14003707 h 16900067"/>
                <a:gd name="connsiteX371" fmla="*/ 15107856 w 23426056"/>
                <a:gd name="connsiteY371" fmla="*/ 13951603 h 16900067"/>
                <a:gd name="connsiteX372" fmla="*/ 15159202 w 23426056"/>
                <a:gd name="connsiteY372" fmla="*/ 14017851 h 16900067"/>
                <a:gd name="connsiteX373" fmla="*/ 15200874 w 23426056"/>
                <a:gd name="connsiteY373" fmla="*/ 13977479 h 16900067"/>
                <a:gd name="connsiteX374" fmla="*/ 15149156 w 23426056"/>
                <a:gd name="connsiteY374" fmla="*/ 13902695 h 16900067"/>
                <a:gd name="connsiteX375" fmla="*/ 15204966 w 23426056"/>
                <a:gd name="connsiteY375" fmla="*/ 13801539 h 16900067"/>
                <a:gd name="connsiteX376" fmla="*/ 15157034 w 23426056"/>
                <a:gd name="connsiteY376" fmla="*/ 13771451 h 16900067"/>
                <a:gd name="connsiteX377" fmla="*/ 15114176 w 23426056"/>
                <a:gd name="connsiteY377" fmla="*/ 13849135 h 16900067"/>
                <a:gd name="connsiteX378" fmla="*/ 15037534 w 23426056"/>
                <a:gd name="connsiteY378" fmla="*/ 13704475 h 16900067"/>
                <a:gd name="connsiteX379" fmla="*/ 15124600 w 23426056"/>
                <a:gd name="connsiteY379" fmla="*/ 13630087 h 16900067"/>
                <a:gd name="connsiteX380" fmla="*/ 15148784 w 23426056"/>
                <a:gd name="connsiteY380" fmla="*/ 13554955 h 16900067"/>
                <a:gd name="connsiteX381" fmla="*/ 15121438 w 23426056"/>
                <a:gd name="connsiteY381" fmla="*/ 13479455 h 16900067"/>
                <a:gd name="connsiteX382" fmla="*/ 15053162 w 23426056"/>
                <a:gd name="connsiteY382" fmla="*/ 13450071 h 16900067"/>
                <a:gd name="connsiteX383" fmla="*/ 14037336 w 23426056"/>
                <a:gd name="connsiteY383" fmla="*/ 13450071 h 16900067"/>
                <a:gd name="connsiteX384" fmla="*/ 13917902 w 23426056"/>
                <a:gd name="connsiteY384" fmla="*/ 13488023 h 16900067"/>
                <a:gd name="connsiteX385" fmla="*/ 13827860 w 23426056"/>
                <a:gd name="connsiteY385" fmla="*/ 13606527 h 16900067"/>
                <a:gd name="connsiteX386" fmla="*/ 13791770 w 23426056"/>
                <a:gd name="connsiteY386" fmla="*/ 13786423 h 16900067"/>
                <a:gd name="connsiteX387" fmla="*/ 13837508 w 23426056"/>
                <a:gd name="connsiteY387" fmla="*/ 13949575 h 16900067"/>
                <a:gd name="connsiteX388" fmla="*/ 13978078 w 23426056"/>
                <a:gd name="connsiteY388" fmla="*/ 14014131 h 16900067"/>
                <a:gd name="connsiteX389" fmla="*/ 14069370 w 23426056"/>
                <a:gd name="connsiteY389" fmla="*/ 13997007 h 16900067"/>
                <a:gd name="connsiteX390" fmla="*/ 14155456 w 23426056"/>
                <a:gd name="connsiteY390" fmla="*/ 13950099 h 16900067"/>
                <a:gd name="connsiteX391" fmla="*/ 14193482 w 23426056"/>
                <a:gd name="connsiteY391" fmla="*/ 13728007 h 16900067"/>
                <a:gd name="connsiteX392" fmla="*/ 13997524 w 23426056"/>
                <a:gd name="connsiteY392" fmla="*/ 13728007 h 16900067"/>
                <a:gd name="connsiteX393" fmla="*/ 13987106 w 23426056"/>
                <a:gd name="connsiteY393" fmla="*/ 13789771 h 16900067"/>
                <a:gd name="connsiteX394" fmla="*/ 14122900 w 23426056"/>
                <a:gd name="connsiteY394" fmla="*/ 13789771 h 16900067"/>
                <a:gd name="connsiteX395" fmla="*/ 14102832 w 23426056"/>
                <a:gd name="connsiteY395" fmla="*/ 13906975 h 16900067"/>
                <a:gd name="connsiteX396" fmla="*/ 13977624 w 23426056"/>
                <a:gd name="connsiteY396" fmla="*/ 13953855 h 16900067"/>
                <a:gd name="connsiteX397" fmla="*/ 13886598 w 23426056"/>
                <a:gd name="connsiteY397" fmla="*/ 13913079 h 16900067"/>
                <a:gd name="connsiteX398" fmla="*/ 13852418 w 23426056"/>
                <a:gd name="connsiteY398" fmla="*/ 13787399 h 16900067"/>
                <a:gd name="connsiteX399" fmla="*/ 13878834 w 23426056"/>
                <a:gd name="connsiteY399" fmla="*/ 13636587 h 16900067"/>
                <a:gd name="connsiteX400" fmla="*/ 13946738 w 23426056"/>
                <a:gd name="connsiteY400" fmla="*/ 13541255 h 16900067"/>
                <a:gd name="connsiteX401" fmla="*/ 14035102 w 23426056"/>
                <a:gd name="connsiteY401" fmla="*/ 13510347 h 16900067"/>
                <a:gd name="connsiteX402" fmla="*/ 14111192 w 23426056"/>
                <a:gd name="connsiteY402" fmla="*/ 13539463 h 16900067"/>
                <a:gd name="connsiteX403" fmla="*/ 14151190 w 23426056"/>
                <a:gd name="connsiteY403" fmla="*/ 13626803 h 16900067"/>
                <a:gd name="connsiteX404" fmla="*/ 14209976 w 23426056"/>
                <a:gd name="connsiteY404" fmla="*/ 13618991 h 16900067"/>
                <a:gd name="connsiteX405" fmla="*/ 14163466 w 23426056"/>
                <a:gd name="connsiteY405" fmla="*/ 13504023 h 16900067"/>
                <a:gd name="connsiteX406" fmla="*/ 14037336 w 23426056"/>
                <a:gd name="connsiteY406" fmla="*/ 13450071 h 16900067"/>
                <a:gd name="connsiteX407" fmla="*/ 12672880 w 23426056"/>
                <a:gd name="connsiteY407" fmla="*/ 13450071 h 16900067"/>
                <a:gd name="connsiteX408" fmla="*/ 12510656 w 23426056"/>
                <a:gd name="connsiteY408" fmla="*/ 13533043 h 16900067"/>
                <a:gd name="connsiteX409" fmla="*/ 12435870 w 23426056"/>
                <a:gd name="connsiteY409" fmla="*/ 13776375 h 16900067"/>
                <a:gd name="connsiteX410" fmla="*/ 12462288 w 23426056"/>
                <a:gd name="connsiteY410" fmla="*/ 13903251 h 16900067"/>
                <a:gd name="connsiteX411" fmla="*/ 12530190 w 23426056"/>
                <a:gd name="connsiteY411" fmla="*/ 13986595 h 16900067"/>
                <a:gd name="connsiteX412" fmla="*/ 12623394 w 23426056"/>
                <a:gd name="connsiteY412" fmla="*/ 14014131 h 16900067"/>
                <a:gd name="connsiteX413" fmla="*/ 12736876 w 23426056"/>
                <a:gd name="connsiteY413" fmla="*/ 13976179 h 16900067"/>
                <a:gd name="connsiteX414" fmla="*/ 12826172 w 23426056"/>
                <a:gd name="connsiteY414" fmla="*/ 13862883 h 16900067"/>
                <a:gd name="connsiteX415" fmla="*/ 12861518 w 23426056"/>
                <a:gd name="connsiteY415" fmla="*/ 13694895 h 16900067"/>
                <a:gd name="connsiteX416" fmla="*/ 12807382 w 23426056"/>
                <a:gd name="connsiteY416" fmla="*/ 13514811 h 16900067"/>
                <a:gd name="connsiteX417" fmla="*/ 12672880 w 23426056"/>
                <a:gd name="connsiteY417" fmla="*/ 13450071 h 16900067"/>
                <a:gd name="connsiteX418" fmla="*/ 11844726 w 23426056"/>
                <a:gd name="connsiteY418" fmla="*/ 13450071 h 16900067"/>
                <a:gd name="connsiteX419" fmla="*/ 11729942 w 23426056"/>
                <a:gd name="connsiteY419" fmla="*/ 13490255 h 16900067"/>
                <a:gd name="connsiteX420" fmla="*/ 11688084 w 23426056"/>
                <a:gd name="connsiteY420" fmla="*/ 13595923 h 16900067"/>
                <a:gd name="connsiteX421" fmla="*/ 11703454 w 23426056"/>
                <a:gd name="connsiteY421" fmla="*/ 13662711 h 16900067"/>
                <a:gd name="connsiteX422" fmla="*/ 11751046 w 23426056"/>
                <a:gd name="connsiteY422" fmla="*/ 13716103 h 16900067"/>
                <a:gd name="connsiteX423" fmla="*/ 11818680 w 23426056"/>
                <a:gd name="connsiteY423" fmla="*/ 13755911 h 16900067"/>
                <a:gd name="connsiteX424" fmla="*/ 11900350 w 23426056"/>
                <a:gd name="connsiteY424" fmla="*/ 13810283 h 16900067"/>
                <a:gd name="connsiteX425" fmla="*/ 11917278 w 23426056"/>
                <a:gd name="connsiteY425" fmla="*/ 13859507 h 16900067"/>
                <a:gd name="connsiteX426" fmla="*/ 11887464 w 23426056"/>
                <a:gd name="connsiteY426" fmla="*/ 13926819 h 16900067"/>
                <a:gd name="connsiteX427" fmla="*/ 11806594 w 23426056"/>
                <a:gd name="connsiteY427" fmla="*/ 13953855 h 16900067"/>
                <a:gd name="connsiteX428" fmla="*/ 11743048 w 23426056"/>
                <a:gd name="connsiteY428" fmla="*/ 13940235 h 16900067"/>
                <a:gd name="connsiteX429" fmla="*/ 11705222 w 23426056"/>
                <a:gd name="connsiteY429" fmla="*/ 13904975 h 16900067"/>
                <a:gd name="connsiteX430" fmla="*/ 11690316 w 23426056"/>
                <a:gd name="connsiteY430" fmla="*/ 13840055 h 16900067"/>
                <a:gd name="connsiteX431" fmla="*/ 11690688 w 23426056"/>
                <a:gd name="connsiteY431" fmla="*/ 13821771 h 16900067"/>
                <a:gd name="connsiteX432" fmla="*/ 11632274 w 23426056"/>
                <a:gd name="connsiteY432" fmla="*/ 13828467 h 16900067"/>
                <a:gd name="connsiteX433" fmla="*/ 11676224 w 23426056"/>
                <a:gd name="connsiteY433" fmla="*/ 13969295 h 16900067"/>
                <a:gd name="connsiteX434" fmla="*/ 11803984 w 23426056"/>
                <a:gd name="connsiteY434" fmla="*/ 14014131 h 16900067"/>
                <a:gd name="connsiteX435" fmla="*/ 11929878 w 23426056"/>
                <a:gd name="connsiteY435" fmla="*/ 13968559 h 16900067"/>
                <a:gd name="connsiteX436" fmla="*/ 11977926 w 23426056"/>
                <a:gd name="connsiteY436" fmla="*/ 13854539 h 16900067"/>
                <a:gd name="connsiteX437" fmla="*/ 11966878 w 23426056"/>
                <a:gd name="connsiteY437" fmla="*/ 13795579 h 16900067"/>
                <a:gd name="connsiteX438" fmla="*/ 11935796 w 23426056"/>
                <a:gd name="connsiteY438" fmla="*/ 13750567 h 16900067"/>
                <a:gd name="connsiteX439" fmla="*/ 11860312 w 23426056"/>
                <a:gd name="connsiteY439" fmla="*/ 13701667 h 16900067"/>
                <a:gd name="connsiteX440" fmla="*/ 11765258 w 23426056"/>
                <a:gd name="connsiteY440" fmla="*/ 13642855 h 16900067"/>
                <a:gd name="connsiteX441" fmla="*/ 11746126 w 23426056"/>
                <a:gd name="connsiteY441" fmla="*/ 13591719 h 16900067"/>
                <a:gd name="connsiteX442" fmla="*/ 11771614 w 23426056"/>
                <a:gd name="connsiteY442" fmla="*/ 13532743 h 16900067"/>
                <a:gd name="connsiteX443" fmla="*/ 11842866 w 23426056"/>
                <a:gd name="connsiteY443" fmla="*/ 13510347 h 16900067"/>
                <a:gd name="connsiteX444" fmla="*/ 11899420 w 23426056"/>
                <a:gd name="connsiteY444" fmla="*/ 13522855 h 16900067"/>
                <a:gd name="connsiteX445" fmla="*/ 11937186 w 23426056"/>
                <a:gd name="connsiteY445" fmla="*/ 13558143 h 16900067"/>
                <a:gd name="connsiteX446" fmla="*/ 11950394 w 23426056"/>
                <a:gd name="connsiteY446" fmla="*/ 13607435 h 16900067"/>
                <a:gd name="connsiteX447" fmla="*/ 11950022 w 23426056"/>
                <a:gd name="connsiteY447" fmla="*/ 13619735 h 16900067"/>
                <a:gd name="connsiteX448" fmla="*/ 12008064 w 23426056"/>
                <a:gd name="connsiteY448" fmla="*/ 13614155 h 16900067"/>
                <a:gd name="connsiteX449" fmla="*/ 12008436 w 23426056"/>
                <a:gd name="connsiteY449" fmla="*/ 13602619 h 16900067"/>
                <a:gd name="connsiteX450" fmla="*/ 11987414 w 23426056"/>
                <a:gd name="connsiteY450" fmla="*/ 13524487 h 16900067"/>
                <a:gd name="connsiteX451" fmla="*/ 11930674 w 23426056"/>
                <a:gd name="connsiteY451" fmla="*/ 13469047 h 16900067"/>
                <a:gd name="connsiteX452" fmla="*/ 11844726 w 23426056"/>
                <a:gd name="connsiteY452" fmla="*/ 13450071 h 16900067"/>
                <a:gd name="connsiteX453" fmla="*/ 10351160 w 23426056"/>
                <a:gd name="connsiteY453" fmla="*/ 13450071 h 16900067"/>
                <a:gd name="connsiteX454" fmla="*/ 10231726 w 23426056"/>
                <a:gd name="connsiteY454" fmla="*/ 13488023 h 16900067"/>
                <a:gd name="connsiteX455" fmla="*/ 10141686 w 23426056"/>
                <a:gd name="connsiteY455" fmla="*/ 13606527 h 16900067"/>
                <a:gd name="connsiteX456" fmla="*/ 10105595 w 23426056"/>
                <a:gd name="connsiteY456" fmla="*/ 13786423 h 16900067"/>
                <a:gd name="connsiteX457" fmla="*/ 10151334 w 23426056"/>
                <a:gd name="connsiteY457" fmla="*/ 13949575 h 16900067"/>
                <a:gd name="connsiteX458" fmla="*/ 10291902 w 23426056"/>
                <a:gd name="connsiteY458" fmla="*/ 14014131 h 16900067"/>
                <a:gd name="connsiteX459" fmla="*/ 10383194 w 23426056"/>
                <a:gd name="connsiteY459" fmla="*/ 13997007 h 16900067"/>
                <a:gd name="connsiteX460" fmla="*/ 10469282 w 23426056"/>
                <a:gd name="connsiteY460" fmla="*/ 13950099 h 16900067"/>
                <a:gd name="connsiteX461" fmla="*/ 10507308 w 23426056"/>
                <a:gd name="connsiteY461" fmla="*/ 13728007 h 16900067"/>
                <a:gd name="connsiteX462" fmla="*/ 10311350 w 23426056"/>
                <a:gd name="connsiteY462" fmla="*/ 13728007 h 16900067"/>
                <a:gd name="connsiteX463" fmla="*/ 10300930 w 23426056"/>
                <a:gd name="connsiteY463" fmla="*/ 13789771 h 16900067"/>
                <a:gd name="connsiteX464" fmla="*/ 10436726 w 23426056"/>
                <a:gd name="connsiteY464" fmla="*/ 13789771 h 16900067"/>
                <a:gd name="connsiteX465" fmla="*/ 10416656 w 23426056"/>
                <a:gd name="connsiteY465" fmla="*/ 13906975 h 16900067"/>
                <a:gd name="connsiteX466" fmla="*/ 10291450 w 23426056"/>
                <a:gd name="connsiteY466" fmla="*/ 13953855 h 16900067"/>
                <a:gd name="connsiteX467" fmla="*/ 10200422 w 23426056"/>
                <a:gd name="connsiteY467" fmla="*/ 13913079 h 16900067"/>
                <a:gd name="connsiteX468" fmla="*/ 10166243 w 23426056"/>
                <a:gd name="connsiteY468" fmla="*/ 13787399 h 16900067"/>
                <a:gd name="connsiteX469" fmla="*/ 10192660 w 23426056"/>
                <a:gd name="connsiteY469" fmla="*/ 13636587 h 16900067"/>
                <a:gd name="connsiteX470" fmla="*/ 10260562 w 23426056"/>
                <a:gd name="connsiteY470" fmla="*/ 13541255 h 16900067"/>
                <a:gd name="connsiteX471" fmla="*/ 10348928 w 23426056"/>
                <a:gd name="connsiteY471" fmla="*/ 13510347 h 16900067"/>
                <a:gd name="connsiteX472" fmla="*/ 10425016 w 23426056"/>
                <a:gd name="connsiteY472" fmla="*/ 13539463 h 16900067"/>
                <a:gd name="connsiteX473" fmla="*/ 10465014 w 23426056"/>
                <a:gd name="connsiteY473" fmla="*/ 13626803 h 16900067"/>
                <a:gd name="connsiteX474" fmla="*/ 10523802 w 23426056"/>
                <a:gd name="connsiteY474" fmla="*/ 13618991 h 16900067"/>
                <a:gd name="connsiteX475" fmla="*/ 10477292 w 23426056"/>
                <a:gd name="connsiteY475" fmla="*/ 13504023 h 16900067"/>
                <a:gd name="connsiteX476" fmla="*/ 10351160 w 23426056"/>
                <a:gd name="connsiteY476" fmla="*/ 13450071 h 16900067"/>
                <a:gd name="connsiteX477" fmla="*/ 9853480 w 23426056"/>
                <a:gd name="connsiteY477" fmla="*/ 13450071 h 16900067"/>
                <a:gd name="connsiteX478" fmla="*/ 9691258 w 23426056"/>
                <a:gd name="connsiteY478" fmla="*/ 13533043 h 16900067"/>
                <a:gd name="connsiteX479" fmla="*/ 9616471 w 23426056"/>
                <a:gd name="connsiteY479" fmla="*/ 13776375 h 16900067"/>
                <a:gd name="connsiteX480" fmla="*/ 9642888 w 23426056"/>
                <a:gd name="connsiteY480" fmla="*/ 13903251 h 16900067"/>
                <a:gd name="connsiteX481" fmla="*/ 9710790 w 23426056"/>
                <a:gd name="connsiteY481" fmla="*/ 13986595 h 16900067"/>
                <a:gd name="connsiteX482" fmla="*/ 9803994 w 23426056"/>
                <a:gd name="connsiteY482" fmla="*/ 14014131 h 16900067"/>
                <a:gd name="connsiteX483" fmla="*/ 9917476 w 23426056"/>
                <a:gd name="connsiteY483" fmla="*/ 13976179 h 16900067"/>
                <a:gd name="connsiteX484" fmla="*/ 10006773 w 23426056"/>
                <a:gd name="connsiteY484" fmla="*/ 13862883 h 16900067"/>
                <a:gd name="connsiteX485" fmla="*/ 10042120 w 23426056"/>
                <a:gd name="connsiteY485" fmla="*/ 13694895 h 16900067"/>
                <a:gd name="connsiteX486" fmla="*/ 9987984 w 23426056"/>
                <a:gd name="connsiteY486" fmla="*/ 13514811 h 16900067"/>
                <a:gd name="connsiteX487" fmla="*/ 9853480 w 23426056"/>
                <a:gd name="connsiteY487" fmla="*/ 13450071 h 16900067"/>
                <a:gd name="connsiteX488" fmla="*/ 5712486 w 23426056"/>
                <a:gd name="connsiteY488" fmla="*/ 13450071 h 16900067"/>
                <a:gd name="connsiteX489" fmla="*/ 5593051 w 23426056"/>
                <a:gd name="connsiteY489" fmla="*/ 13488023 h 16900067"/>
                <a:gd name="connsiteX490" fmla="*/ 5503010 w 23426056"/>
                <a:gd name="connsiteY490" fmla="*/ 13606527 h 16900067"/>
                <a:gd name="connsiteX491" fmla="*/ 5466920 w 23426056"/>
                <a:gd name="connsiteY491" fmla="*/ 13786423 h 16900067"/>
                <a:gd name="connsiteX492" fmla="*/ 5512658 w 23426056"/>
                <a:gd name="connsiteY492" fmla="*/ 13949575 h 16900067"/>
                <a:gd name="connsiteX493" fmla="*/ 5653228 w 23426056"/>
                <a:gd name="connsiteY493" fmla="*/ 14014131 h 16900067"/>
                <a:gd name="connsiteX494" fmla="*/ 5744519 w 23426056"/>
                <a:gd name="connsiteY494" fmla="*/ 13997007 h 16900067"/>
                <a:gd name="connsiteX495" fmla="*/ 5830607 w 23426056"/>
                <a:gd name="connsiteY495" fmla="*/ 13950099 h 16900067"/>
                <a:gd name="connsiteX496" fmla="*/ 5868634 w 23426056"/>
                <a:gd name="connsiteY496" fmla="*/ 13728007 h 16900067"/>
                <a:gd name="connsiteX497" fmla="*/ 5672674 w 23426056"/>
                <a:gd name="connsiteY497" fmla="*/ 13728007 h 16900067"/>
                <a:gd name="connsiteX498" fmla="*/ 5662257 w 23426056"/>
                <a:gd name="connsiteY498" fmla="*/ 13789771 h 16900067"/>
                <a:gd name="connsiteX499" fmla="*/ 5798051 w 23426056"/>
                <a:gd name="connsiteY499" fmla="*/ 13789771 h 16900067"/>
                <a:gd name="connsiteX500" fmla="*/ 5777982 w 23426056"/>
                <a:gd name="connsiteY500" fmla="*/ 13906975 h 16900067"/>
                <a:gd name="connsiteX501" fmla="*/ 5652775 w 23426056"/>
                <a:gd name="connsiteY501" fmla="*/ 13953855 h 16900067"/>
                <a:gd name="connsiteX502" fmla="*/ 5561748 w 23426056"/>
                <a:gd name="connsiteY502" fmla="*/ 13913079 h 16900067"/>
                <a:gd name="connsiteX503" fmla="*/ 5527567 w 23426056"/>
                <a:gd name="connsiteY503" fmla="*/ 13787399 h 16900067"/>
                <a:gd name="connsiteX504" fmla="*/ 5553984 w 23426056"/>
                <a:gd name="connsiteY504" fmla="*/ 13636587 h 16900067"/>
                <a:gd name="connsiteX505" fmla="*/ 5621887 w 23426056"/>
                <a:gd name="connsiteY505" fmla="*/ 13541255 h 16900067"/>
                <a:gd name="connsiteX506" fmla="*/ 5710254 w 23426056"/>
                <a:gd name="connsiteY506" fmla="*/ 13510347 h 16900067"/>
                <a:gd name="connsiteX507" fmla="*/ 5786342 w 23426056"/>
                <a:gd name="connsiteY507" fmla="*/ 13539463 h 16900067"/>
                <a:gd name="connsiteX508" fmla="*/ 5826341 w 23426056"/>
                <a:gd name="connsiteY508" fmla="*/ 13626803 h 16900067"/>
                <a:gd name="connsiteX509" fmla="*/ 5885127 w 23426056"/>
                <a:gd name="connsiteY509" fmla="*/ 13618991 h 16900067"/>
                <a:gd name="connsiteX510" fmla="*/ 5838618 w 23426056"/>
                <a:gd name="connsiteY510" fmla="*/ 13504023 h 16900067"/>
                <a:gd name="connsiteX511" fmla="*/ 5712486 w 23426056"/>
                <a:gd name="connsiteY511" fmla="*/ 13450071 h 16900067"/>
                <a:gd name="connsiteX512" fmla="*/ 19752494 w 23426056"/>
                <a:gd name="connsiteY512" fmla="*/ 11583831 h 16900067"/>
                <a:gd name="connsiteX513" fmla="*/ 19897666 w 23426056"/>
                <a:gd name="connsiteY513" fmla="*/ 11664547 h 16900067"/>
                <a:gd name="connsiteX514" fmla="*/ 19887442 w 23426056"/>
                <a:gd name="connsiteY514" fmla="*/ 11899243 h 16900067"/>
                <a:gd name="connsiteX515" fmla="*/ 19743578 w 23426056"/>
                <a:gd name="connsiteY515" fmla="*/ 12125247 h 16900067"/>
                <a:gd name="connsiteX516" fmla="*/ 19551442 w 23426056"/>
                <a:gd name="connsiteY516" fmla="*/ 12200999 h 16900067"/>
                <a:gd name="connsiteX517" fmla="*/ 19397382 w 23426056"/>
                <a:gd name="connsiteY517" fmla="*/ 12117175 h 16900067"/>
                <a:gd name="connsiteX518" fmla="*/ 19401574 w 23426056"/>
                <a:gd name="connsiteY518" fmla="*/ 11885583 h 16900067"/>
                <a:gd name="connsiteX519" fmla="*/ 19548950 w 23426056"/>
                <a:gd name="connsiteY519" fmla="*/ 11662063 h 16900067"/>
                <a:gd name="connsiteX520" fmla="*/ 19752494 w 23426056"/>
                <a:gd name="connsiteY520" fmla="*/ 11583831 h 16900067"/>
                <a:gd name="connsiteX521" fmla="*/ 4830382 w 23426056"/>
                <a:gd name="connsiteY521" fmla="*/ 11032479 h 16900067"/>
                <a:gd name="connsiteX522" fmla="*/ 5077496 w 23426056"/>
                <a:gd name="connsiteY522" fmla="*/ 11032479 h 16900067"/>
                <a:gd name="connsiteX523" fmla="*/ 5271322 w 23426056"/>
                <a:gd name="connsiteY523" fmla="*/ 11079667 h 16900067"/>
                <a:gd name="connsiteX524" fmla="*/ 5281188 w 23426056"/>
                <a:gd name="connsiteY524" fmla="*/ 11215019 h 16900067"/>
                <a:gd name="connsiteX525" fmla="*/ 5209931 w 23426056"/>
                <a:gd name="connsiteY525" fmla="*/ 11320571 h 16900067"/>
                <a:gd name="connsiteX526" fmla="*/ 5099247 w 23426056"/>
                <a:gd name="connsiteY526" fmla="*/ 11377695 h 16900067"/>
                <a:gd name="connsiteX527" fmla="*/ 4941793 w 23426056"/>
                <a:gd name="connsiteY527" fmla="*/ 11402531 h 16900067"/>
                <a:gd name="connsiteX528" fmla="*/ 4704612 w 23426056"/>
                <a:gd name="connsiteY528" fmla="*/ 11402531 h 16900067"/>
                <a:gd name="connsiteX529" fmla="*/ 21614186 w 23426056"/>
                <a:gd name="connsiteY529" fmla="*/ 10970387 h 16900067"/>
                <a:gd name="connsiteX530" fmla="*/ 21756178 w 23426056"/>
                <a:gd name="connsiteY530" fmla="*/ 11095187 h 16900067"/>
                <a:gd name="connsiteX531" fmla="*/ 21652002 w 23426056"/>
                <a:gd name="connsiteY531" fmla="*/ 11582587 h 16900067"/>
                <a:gd name="connsiteX532" fmla="*/ 21501662 w 23426056"/>
                <a:gd name="connsiteY532" fmla="*/ 11946431 h 16900067"/>
                <a:gd name="connsiteX533" fmla="*/ 21360438 w 23426056"/>
                <a:gd name="connsiteY533" fmla="*/ 12117175 h 16900067"/>
                <a:gd name="connsiteX534" fmla="*/ 21208590 w 23426056"/>
                <a:gd name="connsiteY534" fmla="*/ 12171195 h 16900067"/>
                <a:gd name="connsiteX535" fmla="*/ 21073650 w 23426056"/>
                <a:gd name="connsiteY535" fmla="*/ 12043911 h 16900067"/>
                <a:gd name="connsiteX536" fmla="*/ 21173606 w 23426056"/>
                <a:gd name="connsiteY536" fmla="*/ 11568927 h 16900067"/>
                <a:gd name="connsiteX537" fmla="*/ 21389626 w 23426056"/>
                <a:gd name="connsiteY537" fmla="*/ 11097671 h 16900067"/>
                <a:gd name="connsiteX538" fmla="*/ 21614186 w 23426056"/>
                <a:gd name="connsiteY538" fmla="*/ 10970387 h 16900067"/>
                <a:gd name="connsiteX539" fmla="*/ 15703982 w 23426056"/>
                <a:gd name="connsiteY539" fmla="*/ 10664911 h 16900067"/>
                <a:gd name="connsiteX540" fmla="*/ 15551202 w 23426056"/>
                <a:gd name="connsiteY540" fmla="*/ 11114435 h 16900067"/>
                <a:gd name="connsiteX541" fmla="*/ 16124906 w 23426056"/>
                <a:gd name="connsiteY541" fmla="*/ 11114435 h 16900067"/>
                <a:gd name="connsiteX542" fmla="*/ 15659004 w 23426056"/>
                <a:gd name="connsiteY542" fmla="*/ 12485367 h 16900067"/>
                <a:gd name="connsiteX543" fmla="*/ 16221534 w 23426056"/>
                <a:gd name="connsiteY543" fmla="*/ 12485367 h 16900067"/>
                <a:gd name="connsiteX544" fmla="*/ 16687436 w 23426056"/>
                <a:gd name="connsiteY544" fmla="*/ 11114435 h 16900067"/>
                <a:gd name="connsiteX545" fmla="*/ 17261140 w 23426056"/>
                <a:gd name="connsiteY545" fmla="*/ 11114435 h 16900067"/>
                <a:gd name="connsiteX546" fmla="*/ 17413918 w 23426056"/>
                <a:gd name="connsiteY546" fmla="*/ 10664911 h 16900067"/>
                <a:gd name="connsiteX547" fmla="*/ 12153994 w 23426056"/>
                <a:gd name="connsiteY547" fmla="*/ 10664911 h 16900067"/>
                <a:gd name="connsiteX548" fmla="*/ 11535312 w 23426056"/>
                <a:gd name="connsiteY548" fmla="*/ 12485367 h 16900067"/>
                <a:gd name="connsiteX549" fmla="*/ 13070158 w 23426056"/>
                <a:gd name="connsiteY549" fmla="*/ 12485367 h 16900067"/>
                <a:gd name="connsiteX550" fmla="*/ 13210266 w 23426056"/>
                <a:gd name="connsiteY550" fmla="*/ 12073095 h 16900067"/>
                <a:gd name="connsiteX551" fmla="*/ 12239190 w 23426056"/>
                <a:gd name="connsiteY551" fmla="*/ 12073095 h 16900067"/>
                <a:gd name="connsiteX552" fmla="*/ 12361158 w 23426056"/>
                <a:gd name="connsiteY552" fmla="*/ 11714219 h 16900067"/>
                <a:gd name="connsiteX553" fmla="*/ 13236614 w 23426056"/>
                <a:gd name="connsiteY553" fmla="*/ 11714219 h 16900067"/>
                <a:gd name="connsiteX554" fmla="*/ 13362792 w 23426056"/>
                <a:gd name="connsiteY554" fmla="*/ 11342923 h 16900067"/>
                <a:gd name="connsiteX555" fmla="*/ 12487334 w 23426056"/>
                <a:gd name="connsiteY555" fmla="*/ 11342923 h 16900067"/>
                <a:gd name="connsiteX556" fmla="*/ 12585668 w 23426056"/>
                <a:gd name="connsiteY556" fmla="*/ 11053587 h 16900067"/>
                <a:gd name="connsiteX557" fmla="*/ 13529424 w 23426056"/>
                <a:gd name="connsiteY557" fmla="*/ 11053587 h 16900067"/>
                <a:gd name="connsiteX558" fmla="*/ 13661518 w 23426056"/>
                <a:gd name="connsiteY558" fmla="*/ 10664911 h 16900067"/>
                <a:gd name="connsiteX559" fmla="*/ 10044409 w 23426056"/>
                <a:gd name="connsiteY559" fmla="*/ 10664911 h 16900067"/>
                <a:gd name="connsiteX560" fmla="*/ 9425730 w 23426056"/>
                <a:gd name="connsiteY560" fmla="*/ 12485367 h 16900067"/>
                <a:gd name="connsiteX561" fmla="*/ 9954730 w 23426056"/>
                <a:gd name="connsiteY561" fmla="*/ 12485367 h 16900067"/>
                <a:gd name="connsiteX562" fmla="*/ 10294416 w 23426056"/>
                <a:gd name="connsiteY562" fmla="*/ 11485807 h 16900067"/>
                <a:gd name="connsiteX563" fmla="*/ 10636470 w 23426056"/>
                <a:gd name="connsiteY563" fmla="*/ 12485367 h 16900067"/>
                <a:gd name="connsiteX564" fmla="*/ 11166710 w 23426056"/>
                <a:gd name="connsiteY564" fmla="*/ 12485367 h 16900067"/>
                <a:gd name="connsiteX565" fmla="*/ 11785392 w 23426056"/>
                <a:gd name="connsiteY565" fmla="*/ 10664911 h 16900067"/>
                <a:gd name="connsiteX566" fmla="*/ 11255150 w 23426056"/>
                <a:gd name="connsiteY566" fmla="*/ 10664911 h 16900067"/>
                <a:gd name="connsiteX567" fmla="*/ 10912862 w 23426056"/>
                <a:gd name="connsiteY567" fmla="*/ 11672075 h 16900067"/>
                <a:gd name="connsiteX568" fmla="*/ 10569684 w 23426056"/>
                <a:gd name="connsiteY568" fmla="*/ 10664911 h 16900067"/>
                <a:gd name="connsiteX569" fmla="*/ 8201119 w 23426056"/>
                <a:gd name="connsiteY569" fmla="*/ 10664911 h 16900067"/>
                <a:gd name="connsiteX570" fmla="*/ 7582438 w 23426056"/>
                <a:gd name="connsiteY570" fmla="*/ 12485367 h 16900067"/>
                <a:gd name="connsiteX571" fmla="*/ 9117283 w 23426056"/>
                <a:gd name="connsiteY571" fmla="*/ 12485367 h 16900067"/>
                <a:gd name="connsiteX572" fmla="*/ 9257391 w 23426056"/>
                <a:gd name="connsiteY572" fmla="*/ 12073095 h 16900067"/>
                <a:gd name="connsiteX573" fmla="*/ 8286316 w 23426056"/>
                <a:gd name="connsiteY573" fmla="*/ 12073095 h 16900067"/>
                <a:gd name="connsiteX574" fmla="*/ 8408282 w 23426056"/>
                <a:gd name="connsiteY574" fmla="*/ 11714219 h 16900067"/>
                <a:gd name="connsiteX575" fmla="*/ 9283740 w 23426056"/>
                <a:gd name="connsiteY575" fmla="*/ 11714219 h 16900067"/>
                <a:gd name="connsiteX576" fmla="*/ 9409918 w 23426056"/>
                <a:gd name="connsiteY576" fmla="*/ 11342923 h 16900067"/>
                <a:gd name="connsiteX577" fmla="*/ 8534458 w 23426056"/>
                <a:gd name="connsiteY577" fmla="*/ 11342923 h 16900067"/>
                <a:gd name="connsiteX578" fmla="*/ 8632794 w 23426056"/>
                <a:gd name="connsiteY578" fmla="*/ 11053587 h 16900067"/>
                <a:gd name="connsiteX579" fmla="*/ 9576549 w 23426056"/>
                <a:gd name="connsiteY579" fmla="*/ 11053587 h 16900067"/>
                <a:gd name="connsiteX580" fmla="*/ 9708644 w 23426056"/>
                <a:gd name="connsiteY580" fmla="*/ 10664911 h 16900067"/>
                <a:gd name="connsiteX581" fmla="*/ 6362792 w 23426056"/>
                <a:gd name="connsiteY581" fmla="*/ 10664911 h 16900067"/>
                <a:gd name="connsiteX582" fmla="*/ 5744112 w 23426056"/>
                <a:gd name="connsiteY582" fmla="*/ 12485367 h 16900067"/>
                <a:gd name="connsiteX583" fmla="*/ 7278958 w 23426056"/>
                <a:gd name="connsiteY583" fmla="*/ 12485367 h 16900067"/>
                <a:gd name="connsiteX584" fmla="*/ 7419067 w 23426056"/>
                <a:gd name="connsiteY584" fmla="*/ 12073095 h 16900067"/>
                <a:gd name="connsiteX585" fmla="*/ 6447992 w 23426056"/>
                <a:gd name="connsiteY585" fmla="*/ 12073095 h 16900067"/>
                <a:gd name="connsiteX586" fmla="*/ 6569958 w 23426056"/>
                <a:gd name="connsiteY586" fmla="*/ 11714219 h 16900067"/>
                <a:gd name="connsiteX587" fmla="*/ 7445416 w 23426056"/>
                <a:gd name="connsiteY587" fmla="*/ 11714219 h 16900067"/>
                <a:gd name="connsiteX588" fmla="*/ 7571593 w 23426056"/>
                <a:gd name="connsiteY588" fmla="*/ 11342923 h 16900067"/>
                <a:gd name="connsiteX589" fmla="*/ 6696134 w 23426056"/>
                <a:gd name="connsiteY589" fmla="*/ 11342923 h 16900067"/>
                <a:gd name="connsiteX590" fmla="*/ 6794469 w 23426056"/>
                <a:gd name="connsiteY590" fmla="*/ 11053587 h 16900067"/>
                <a:gd name="connsiteX591" fmla="*/ 7738225 w 23426056"/>
                <a:gd name="connsiteY591" fmla="*/ 11053587 h 16900067"/>
                <a:gd name="connsiteX592" fmla="*/ 7870320 w 23426056"/>
                <a:gd name="connsiteY592" fmla="*/ 10664911 h 16900067"/>
                <a:gd name="connsiteX593" fmla="*/ 4390285 w 23426056"/>
                <a:gd name="connsiteY593" fmla="*/ 10664911 h 16900067"/>
                <a:gd name="connsiteX594" fmla="*/ 3771605 w 23426056"/>
                <a:gd name="connsiteY594" fmla="*/ 12485367 h 16900067"/>
                <a:gd name="connsiteX595" fmla="*/ 4336617 w 23426056"/>
                <a:gd name="connsiteY595" fmla="*/ 12485367 h 16900067"/>
                <a:gd name="connsiteX596" fmla="*/ 4587710 w 23426056"/>
                <a:gd name="connsiteY596" fmla="*/ 11746503 h 16900067"/>
                <a:gd name="connsiteX597" fmla="*/ 4637381 w 23426056"/>
                <a:gd name="connsiteY597" fmla="*/ 11746503 h 16900067"/>
                <a:gd name="connsiteX598" fmla="*/ 4760880 w 23426056"/>
                <a:gd name="connsiteY598" fmla="*/ 11788723 h 16900067"/>
                <a:gd name="connsiteX599" fmla="*/ 4815015 w 23426056"/>
                <a:gd name="connsiteY599" fmla="*/ 11929047 h 16900067"/>
                <a:gd name="connsiteX600" fmla="*/ 4926639 w 23426056"/>
                <a:gd name="connsiteY600" fmla="*/ 12485367 h 16900067"/>
                <a:gd name="connsiteX601" fmla="*/ 5562258 w 23426056"/>
                <a:gd name="connsiteY601" fmla="*/ 12485367 h 16900067"/>
                <a:gd name="connsiteX602" fmla="*/ 5469105 w 23426056"/>
                <a:gd name="connsiteY602" fmla="*/ 11957859 h 16900067"/>
                <a:gd name="connsiteX603" fmla="*/ 5428757 w 23426056"/>
                <a:gd name="connsiteY603" fmla="*/ 11844751 h 16900067"/>
                <a:gd name="connsiteX604" fmla="*/ 5371315 w 23426056"/>
                <a:gd name="connsiteY604" fmla="*/ 11749047 h 16900067"/>
                <a:gd name="connsiteX605" fmla="*/ 5247680 w 23426056"/>
                <a:gd name="connsiteY605" fmla="*/ 11681931 h 16900067"/>
                <a:gd name="connsiteX606" fmla="*/ 5469726 w 23426056"/>
                <a:gd name="connsiteY606" fmla="*/ 11609907 h 16900067"/>
                <a:gd name="connsiteX607" fmla="*/ 5707955 w 23426056"/>
                <a:gd name="connsiteY607" fmla="*/ 11431711 h 16900067"/>
                <a:gd name="connsiteX608" fmla="*/ 5861392 w 23426056"/>
                <a:gd name="connsiteY608" fmla="*/ 11170315 h 16900067"/>
                <a:gd name="connsiteX609" fmla="*/ 5877186 w 23426056"/>
                <a:gd name="connsiteY609" fmla="*/ 10875391 h 16900067"/>
                <a:gd name="connsiteX610" fmla="*/ 5711254 w 23426056"/>
                <a:gd name="connsiteY610" fmla="*/ 10709615 h 16900067"/>
                <a:gd name="connsiteX611" fmla="*/ 5327833 w 23426056"/>
                <a:gd name="connsiteY611" fmla="*/ 10664911 h 16900067"/>
                <a:gd name="connsiteX612" fmla="*/ 21745930 w 23426056"/>
                <a:gd name="connsiteY612" fmla="*/ 10633867 h 16900067"/>
                <a:gd name="connsiteX613" fmla="*/ 21106102 w 23426056"/>
                <a:gd name="connsiteY613" fmla="*/ 10841243 h 16900067"/>
                <a:gd name="connsiteX614" fmla="*/ 20672334 w 23426056"/>
                <a:gd name="connsiteY614" fmla="*/ 11567687 h 16900067"/>
                <a:gd name="connsiteX615" fmla="*/ 20577938 w 23426056"/>
                <a:gd name="connsiteY615" fmla="*/ 11953263 h 16900067"/>
                <a:gd name="connsiteX616" fmla="*/ 20586902 w 23426056"/>
                <a:gd name="connsiteY616" fmla="*/ 12228315 h 16900067"/>
                <a:gd name="connsiteX617" fmla="*/ 20746114 w 23426056"/>
                <a:gd name="connsiteY617" fmla="*/ 12443147 h 16900067"/>
                <a:gd name="connsiteX618" fmla="*/ 21092502 w 23426056"/>
                <a:gd name="connsiteY618" fmla="*/ 12516411 h 16900067"/>
                <a:gd name="connsiteX619" fmla="*/ 21748010 w 23426056"/>
                <a:gd name="connsiteY619" fmla="*/ 12286679 h 16900067"/>
                <a:gd name="connsiteX620" fmla="*/ 22162106 w 23426056"/>
                <a:gd name="connsiteY620" fmla="*/ 11561479 h 16900067"/>
                <a:gd name="connsiteX621" fmla="*/ 22255530 w 23426056"/>
                <a:gd name="connsiteY621" fmla="*/ 11136787 h 16900067"/>
                <a:gd name="connsiteX622" fmla="*/ 22250118 w 23426056"/>
                <a:gd name="connsiteY622" fmla="*/ 10949899 h 16900067"/>
                <a:gd name="connsiteX623" fmla="*/ 22184678 w 23426056"/>
                <a:gd name="connsiteY623" fmla="*/ 10797159 h 16900067"/>
                <a:gd name="connsiteX624" fmla="*/ 22032290 w 23426056"/>
                <a:gd name="connsiteY624" fmla="*/ 10679191 h 16900067"/>
                <a:gd name="connsiteX625" fmla="*/ 21745930 w 23426056"/>
                <a:gd name="connsiteY625" fmla="*/ 10633867 h 16900067"/>
                <a:gd name="connsiteX626" fmla="*/ 20079046 w 23426056"/>
                <a:gd name="connsiteY626" fmla="*/ 10633867 h 16900067"/>
                <a:gd name="connsiteX627" fmla="*/ 19426246 w 23426056"/>
                <a:gd name="connsiteY627" fmla="*/ 10862975 h 16900067"/>
                <a:gd name="connsiteX628" fmla="*/ 18973470 w 23426056"/>
                <a:gd name="connsiteY628" fmla="*/ 11585071 h 16900067"/>
                <a:gd name="connsiteX629" fmla="*/ 18888406 w 23426056"/>
                <a:gd name="connsiteY629" fmla="*/ 12125871 h 16900067"/>
                <a:gd name="connsiteX630" fmla="*/ 19051206 w 23426056"/>
                <a:gd name="connsiteY630" fmla="*/ 12423275 h 16900067"/>
                <a:gd name="connsiteX631" fmla="*/ 19457902 w 23426056"/>
                <a:gd name="connsiteY631" fmla="*/ 12516411 h 16900067"/>
                <a:gd name="connsiteX632" fmla="*/ 19861986 w 23426056"/>
                <a:gd name="connsiteY632" fmla="*/ 12440039 h 16900067"/>
                <a:gd name="connsiteX633" fmla="*/ 20174526 w 23426056"/>
                <a:gd name="connsiteY633" fmla="*/ 12214655 h 16900067"/>
                <a:gd name="connsiteX634" fmla="*/ 20371406 w 23426056"/>
                <a:gd name="connsiteY634" fmla="*/ 11885583 h 16900067"/>
                <a:gd name="connsiteX635" fmla="*/ 20352974 w 23426056"/>
                <a:gd name="connsiteY635" fmla="*/ 11444751 h 16900067"/>
                <a:gd name="connsiteX636" fmla="*/ 20000406 w 23426056"/>
                <a:gd name="connsiteY636" fmla="*/ 11270899 h 16900067"/>
                <a:gd name="connsiteX637" fmla="*/ 19764378 w 23426056"/>
                <a:gd name="connsiteY637" fmla="*/ 11314983 h 16900067"/>
                <a:gd name="connsiteX638" fmla="*/ 19531902 w 23426056"/>
                <a:gd name="connsiteY638" fmla="*/ 11450959 h 16900067"/>
                <a:gd name="connsiteX639" fmla="*/ 19735150 w 23426056"/>
                <a:gd name="connsiteY639" fmla="*/ 11068491 h 16900067"/>
                <a:gd name="connsiteX640" fmla="*/ 19968586 w 23426056"/>
                <a:gd name="connsiteY640" fmla="*/ 10944311 h 16900067"/>
                <a:gd name="connsiteX641" fmla="*/ 20068674 w 23426056"/>
                <a:gd name="connsiteY641" fmla="*/ 10987775 h 16900067"/>
                <a:gd name="connsiteX642" fmla="*/ 20084478 w 23426056"/>
                <a:gd name="connsiteY642" fmla="*/ 11136787 h 16900067"/>
                <a:gd name="connsiteX643" fmla="*/ 20608490 w 23426056"/>
                <a:gd name="connsiteY643" fmla="*/ 11074699 h 16900067"/>
                <a:gd name="connsiteX644" fmla="*/ 20564554 w 23426056"/>
                <a:gd name="connsiteY644" fmla="*/ 10831307 h 16900067"/>
                <a:gd name="connsiteX645" fmla="*/ 20405314 w 23426056"/>
                <a:gd name="connsiteY645" fmla="*/ 10684159 h 16900067"/>
                <a:gd name="connsiteX646" fmla="*/ 20079046 w 23426056"/>
                <a:gd name="connsiteY646" fmla="*/ 10633867 h 16900067"/>
                <a:gd name="connsiteX647" fmla="*/ 18320266 w 23426056"/>
                <a:gd name="connsiteY647" fmla="*/ 10633867 h 16900067"/>
                <a:gd name="connsiteX648" fmla="*/ 17798958 w 23426056"/>
                <a:gd name="connsiteY648" fmla="*/ 10755559 h 16900067"/>
                <a:gd name="connsiteX649" fmla="*/ 17450840 w 23426056"/>
                <a:gd name="connsiteY649" fmla="*/ 11105743 h 16900067"/>
                <a:gd name="connsiteX650" fmla="*/ 17899824 w 23426056"/>
                <a:gd name="connsiteY650" fmla="*/ 11191427 h 16900067"/>
                <a:gd name="connsiteX651" fmla="*/ 18039922 w 23426056"/>
                <a:gd name="connsiteY651" fmla="*/ 11002055 h 16900067"/>
                <a:gd name="connsiteX652" fmla="*/ 18203574 w 23426056"/>
                <a:gd name="connsiteY652" fmla="*/ 10948035 h 16900067"/>
                <a:gd name="connsiteX653" fmla="*/ 18323290 w 23426056"/>
                <a:gd name="connsiteY653" fmla="*/ 10997707 h 16900067"/>
                <a:gd name="connsiteX654" fmla="*/ 18327794 w 23426056"/>
                <a:gd name="connsiteY654" fmla="*/ 11130579 h 16900067"/>
                <a:gd name="connsiteX655" fmla="*/ 18210298 w 23426056"/>
                <a:gd name="connsiteY655" fmla="*/ 11280835 h 16900067"/>
                <a:gd name="connsiteX656" fmla="*/ 18022994 w 23426056"/>
                <a:gd name="connsiteY656" fmla="*/ 11344167 h 16900067"/>
                <a:gd name="connsiteX657" fmla="*/ 17959294 w 23426056"/>
                <a:gd name="connsiteY657" fmla="*/ 11337955 h 16900067"/>
                <a:gd name="connsiteX658" fmla="*/ 17810414 w 23426056"/>
                <a:gd name="connsiteY658" fmla="*/ 11699315 h 16900067"/>
                <a:gd name="connsiteX659" fmla="*/ 17984458 w 23426056"/>
                <a:gd name="connsiteY659" fmla="*/ 11669515 h 16900067"/>
                <a:gd name="connsiteX660" fmla="*/ 18137778 w 23426056"/>
                <a:gd name="connsiteY660" fmla="*/ 11739055 h 16900067"/>
                <a:gd name="connsiteX661" fmla="*/ 18136286 w 23426056"/>
                <a:gd name="connsiteY661" fmla="*/ 11935255 h 16900067"/>
                <a:gd name="connsiteX662" fmla="*/ 18001086 w 23426056"/>
                <a:gd name="connsiteY662" fmla="*/ 12133939 h 16900067"/>
                <a:gd name="connsiteX663" fmla="*/ 17806262 w 23426056"/>
                <a:gd name="connsiteY663" fmla="*/ 12208447 h 16900067"/>
                <a:gd name="connsiteX664" fmla="*/ 17666746 w 23426056"/>
                <a:gd name="connsiteY664" fmla="*/ 12149463 h 16900067"/>
                <a:gd name="connsiteX665" fmla="*/ 17646190 w 23426056"/>
                <a:gd name="connsiteY665" fmla="*/ 11937739 h 16900067"/>
                <a:gd name="connsiteX666" fmla="*/ 17117984 w 23426056"/>
                <a:gd name="connsiteY666" fmla="*/ 12004795 h 16900067"/>
                <a:gd name="connsiteX667" fmla="*/ 17164174 w 23426056"/>
                <a:gd name="connsiteY667" fmla="*/ 12287303 h 16900067"/>
                <a:gd name="connsiteX668" fmla="*/ 17342078 w 23426056"/>
                <a:gd name="connsiteY668" fmla="*/ 12458047 h 16900067"/>
                <a:gd name="connsiteX669" fmla="*/ 17714022 w 23426056"/>
                <a:gd name="connsiteY669" fmla="*/ 12516411 h 16900067"/>
                <a:gd name="connsiteX670" fmla="*/ 18151858 w 23426056"/>
                <a:gd name="connsiteY670" fmla="*/ 12437559 h 16900067"/>
                <a:gd name="connsiteX671" fmla="*/ 18467910 w 23426056"/>
                <a:gd name="connsiteY671" fmla="*/ 12212795 h 16900067"/>
                <a:gd name="connsiteX672" fmla="*/ 18654714 w 23426056"/>
                <a:gd name="connsiteY672" fmla="*/ 11907935 h 16900067"/>
                <a:gd name="connsiteX673" fmla="*/ 18678482 w 23426056"/>
                <a:gd name="connsiteY673" fmla="*/ 11690003 h 16900067"/>
                <a:gd name="connsiteX674" fmla="*/ 18587538 w 23426056"/>
                <a:gd name="connsiteY674" fmla="*/ 11542851 h 16900067"/>
                <a:gd name="connsiteX675" fmla="*/ 18446790 w 23426056"/>
                <a:gd name="connsiteY675" fmla="*/ 11482003 h 16900067"/>
                <a:gd name="connsiteX676" fmla="*/ 18698726 w 23426056"/>
                <a:gd name="connsiteY676" fmla="*/ 11314363 h 16900067"/>
                <a:gd name="connsiteX677" fmla="*/ 18835878 w 23426056"/>
                <a:gd name="connsiteY677" fmla="*/ 11100775 h 16900067"/>
                <a:gd name="connsiteX678" fmla="*/ 18790454 w 23426056"/>
                <a:gd name="connsiteY678" fmla="*/ 10766735 h 16900067"/>
                <a:gd name="connsiteX679" fmla="*/ 18320266 w 23426056"/>
                <a:gd name="connsiteY679" fmla="*/ 10633867 h 16900067"/>
                <a:gd name="connsiteX680" fmla="*/ 14747924 w 23426056"/>
                <a:gd name="connsiteY680" fmla="*/ 10633867 h 16900067"/>
                <a:gd name="connsiteX681" fmla="*/ 14275998 w 23426056"/>
                <a:gd name="connsiteY681" fmla="*/ 10705267 h 16900067"/>
                <a:gd name="connsiteX682" fmla="*/ 13964688 w 23426056"/>
                <a:gd name="connsiteY682" fmla="*/ 10901471 h 16900067"/>
                <a:gd name="connsiteX683" fmla="*/ 13793264 w 23426056"/>
                <a:gd name="connsiteY683" fmla="*/ 11166591 h 16900067"/>
                <a:gd name="connsiteX684" fmla="*/ 13832768 w 23426056"/>
                <a:gd name="connsiteY684" fmla="*/ 11518015 h 16900067"/>
                <a:gd name="connsiteX685" fmla="*/ 14285418 w 23426056"/>
                <a:gd name="connsiteY685" fmla="*/ 11739055 h 16900067"/>
                <a:gd name="connsiteX686" fmla="*/ 14537636 w 23426056"/>
                <a:gd name="connsiteY686" fmla="*/ 11844607 h 16900067"/>
                <a:gd name="connsiteX687" fmla="*/ 14556690 w 23426056"/>
                <a:gd name="connsiteY687" fmla="*/ 11971267 h 16900067"/>
                <a:gd name="connsiteX688" fmla="*/ 14446966 w 23426056"/>
                <a:gd name="connsiteY688" fmla="*/ 12102275 h 16900067"/>
                <a:gd name="connsiteX689" fmla="*/ 14242110 w 23426056"/>
                <a:gd name="connsiteY689" fmla="*/ 12158775 h 16900067"/>
                <a:gd name="connsiteX690" fmla="*/ 14031318 w 23426056"/>
                <a:gd name="connsiteY690" fmla="*/ 12048259 h 16900067"/>
                <a:gd name="connsiteX691" fmla="*/ 14028058 w 23426056"/>
                <a:gd name="connsiteY691" fmla="*/ 11849571 h 16900067"/>
                <a:gd name="connsiteX692" fmla="*/ 13481460 w 23426056"/>
                <a:gd name="connsiteY692" fmla="*/ 11883099 h 16900067"/>
                <a:gd name="connsiteX693" fmla="*/ 13529402 w 23426056"/>
                <a:gd name="connsiteY693" fmla="*/ 12337595 h 16900067"/>
                <a:gd name="connsiteX694" fmla="*/ 14111878 w 23426056"/>
                <a:gd name="connsiteY694" fmla="*/ 12516411 h 16900067"/>
                <a:gd name="connsiteX695" fmla="*/ 14576190 w 23426056"/>
                <a:gd name="connsiteY695" fmla="*/ 12440039 h 16900067"/>
                <a:gd name="connsiteX696" fmla="*/ 14923074 w 23426056"/>
                <a:gd name="connsiteY696" fmla="*/ 12215899 h 16900067"/>
                <a:gd name="connsiteX697" fmla="*/ 15129658 w 23426056"/>
                <a:gd name="connsiteY697" fmla="*/ 11893035 h 16900067"/>
                <a:gd name="connsiteX698" fmla="*/ 15148584 w 23426056"/>
                <a:gd name="connsiteY698" fmla="*/ 11623567 h 16900067"/>
                <a:gd name="connsiteX699" fmla="*/ 14984950 w 23426056"/>
                <a:gd name="connsiteY699" fmla="*/ 11421779 h 16900067"/>
                <a:gd name="connsiteX700" fmla="*/ 14511228 w 23426056"/>
                <a:gd name="connsiteY700" fmla="*/ 11260967 h 16900067"/>
                <a:gd name="connsiteX701" fmla="*/ 14345256 w 23426056"/>
                <a:gd name="connsiteY701" fmla="*/ 11193911 h 16900067"/>
                <a:gd name="connsiteX702" fmla="*/ 14330858 w 23426056"/>
                <a:gd name="connsiteY702" fmla="*/ 11115679 h 16900067"/>
                <a:gd name="connsiteX703" fmla="*/ 14414932 w 23426056"/>
                <a:gd name="connsiteY703" fmla="*/ 11014471 h 16900067"/>
                <a:gd name="connsiteX704" fmla="*/ 14576848 w 23426056"/>
                <a:gd name="connsiteY704" fmla="*/ 10972871 h 16900067"/>
                <a:gd name="connsiteX705" fmla="*/ 14744742 w 23426056"/>
                <a:gd name="connsiteY705" fmla="*/ 11028751 h 16900067"/>
                <a:gd name="connsiteX706" fmla="*/ 14772760 w 23426056"/>
                <a:gd name="connsiteY706" fmla="*/ 11207571 h 16900067"/>
                <a:gd name="connsiteX707" fmla="*/ 15313558 w 23426056"/>
                <a:gd name="connsiteY707" fmla="*/ 11176523 h 16900067"/>
                <a:gd name="connsiteX708" fmla="*/ 15235936 w 23426056"/>
                <a:gd name="connsiteY708" fmla="*/ 10763631 h 16900067"/>
                <a:gd name="connsiteX709" fmla="*/ 14747924 w 23426056"/>
                <a:gd name="connsiteY709" fmla="*/ 10633867 h 16900067"/>
                <a:gd name="connsiteX710" fmla="*/ 3190290 w 23426056"/>
                <a:gd name="connsiteY710" fmla="*/ 10633867 h 16900067"/>
                <a:gd name="connsiteX711" fmla="*/ 2662376 w 23426056"/>
                <a:gd name="connsiteY711" fmla="*/ 10722031 h 16900067"/>
                <a:gd name="connsiteX712" fmla="*/ 2188529 w 23426056"/>
                <a:gd name="connsiteY712" fmla="*/ 11056691 h 16900067"/>
                <a:gd name="connsiteX713" fmla="*/ 1889404 w 23426056"/>
                <a:gd name="connsiteY713" fmla="*/ 11575139 h 16900067"/>
                <a:gd name="connsiteX714" fmla="*/ 1831293 w 23426056"/>
                <a:gd name="connsiteY714" fmla="*/ 12076819 h 16900067"/>
                <a:gd name="connsiteX715" fmla="*/ 2036110 w 23426056"/>
                <a:gd name="connsiteY715" fmla="*/ 12405891 h 16900067"/>
                <a:gd name="connsiteX716" fmla="*/ 2526925 w 23426056"/>
                <a:gd name="connsiteY716" fmla="*/ 12516411 h 16900067"/>
                <a:gd name="connsiteX717" fmla="*/ 3002936 w 23426056"/>
                <a:gd name="connsiteY717" fmla="*/ 12454943 h 16900067"/>
                <a:gd name="connsiteX718" fmla="*/ 3523088 w 23426056"/>
                <a:gd name="connsiteY718" fmla="*/ 12223351 h 16900067"/>
                <a:gd name="connsiteX719" fmla="*/ 3786851 w 23426056"/>
                <a:gd name="connsiteY719" fmla="*/ 11447235 h 16900067"/>
                <a:gd name="connsiteX720" fmla="*/ 2917602 w 23426056"/>
                <a:gd name="connsiteY720" fmla="*/ 11447235 h 16900067"/>
                <a:gd name="connsiteX721" fmla="*/ 2788883 w 23426056"/>
                <a:gd name="connsiteY721" fmla="*/ 11825979 h 16900067"/>
                <a:gd name="connsiteX722" fmla="*/ 3165144 w 23426056"/>
                <a:gd name="connsiteY722" fmla="*/ 11825979 h 16900067"/>
                <a:gd name="connsiteX723" fmla="*/ 3106916 w 23426056"/>
                <a:gd name="connsiteY723" fmla="*/ 11997343 h 16900067"/>
                <a:gd name="connsiteX724" fmla="*/ 2879058 w 23426056"/>
                <a:gd name="connsiteY724" fmla="*/ 12090479 h 16900067"/>
                <a:gd name="connsiteX725" fmla="*/ 2689715 w 23426056"/>
                <a:gd name="connsiteY725" fmla="*/ 12117799 h 16900067"/>
                <a:gd name="connsiteX726" fmla="*/ 2422935 w 23426056"/>
                <a:gd name="connsiteY726" fmla="*/ 11991135 h 16900067"/>
                <a:gd name="connsiteX727" fmla="*/ 2455289 w 23426056"/>
                <a:gd name="connsiteY727" fmla="*/ 11568927 h 16900067"/>
                <a:gd name="connsiteX728" fmla="*/ 2703394 w 23426056"/>
                <a:gd name="connsiteY728" fmla="*/ 11162243 h 16900067"/>
                <a:gd name="connsiteX729" fmla="*/ 3041994 w 23426056"/>
                <a:gd name="connsiteY729" fmla="*/ 11033719 h 16900067"/>
                <a:gd name="connsiteX730" fmla="*/ 3227699 w 23426056"/>
                <a:gd name="connsiteY730" fmla="*/ 11088359 h 16900067"/>
                <a:gd name="connsiteX731" fmla="*/ 3287731 w 23426056"/>
                <a:gd name="connsiteY731" fmla="*/ 11246063 h 16900067"/>
                <a:gd name="connsiteX732" fmla="*/ 3863298 w 23426056"/>
                <a:gd name="connsiteY732" fmla="*/ 11149207 h 16900067"/>
                <a:gd name="connsiteX733" fmla="*/ 3813870 w 23426056"/>
                <a:gd name="connsiteY733" fmla="*/ 10858007 h 16900067"/>
                <a:gd name="connsiteX734" fmla="*/ 3623110 w 23426056"/>
                <a:gd name="connsiteY734" fmla="*/ 10688503 h 16900067"/>
                <a:gd name="connsiteX735" fmla="*/ 3190290 w 23426056"/>
                <a:gd name="connsiteY735" fmla="*/ 10633867 h 16900067"/>
                <a:gd name="connsiteX736" fmla="*/ 14151430 w 23426056"/>
                <a:gd name="connsiteY736" fmla="*/ 4767939 h 16900067"/>
                <a:gd name="connsiteX737" fmla="*/ 11713030 w 23426056"/>
                <a:gd name="connsiteY737" fmla="*/ 7206339 h 16900067"/>
                <a:gd name="connsiteX738" fmla="*/ 14151430 w 23426056"/>
                <a:gd name="connsiteY738" fmla="*/ 9644739 h 16900067"/>
                <a:gd name="connsiteX739" fmla="*/ 16589830 w 23426056"/>
                <a:gd name="connsiteY739" fmla="*/ 7206339 h 16900067"/>
                <a:gd name="connsiteX740" fmla="*/ 14151430 w 23426056"/>
                <a:gd name="connsiteY740" fmla="*/ 4767939 h 16900067"/>
                <a:gd name="connsiteX741" fmla="*/ 10493830 w 23426056"/>
                <a:gd name="connsiteY741" fmla="*/ 1981196 h 16900067"/>
                <a:gd name="connsiteX742" fmla="*/ 6455229 w 23426056"/>
                <a:gd name="connsiteY742" fmla="*/ 6019796 h 16900067"/>
                <a:gd name="connsiteX743" fmla="*/ 10493830 w 23426056"/>
                <a:gd name="connsiteY743" fmla="*/ 10058395 h 16900067"/>
                <a:gd name="connsiteX744" fmla="*/ 12244730 w 23426056"/>
                <a:gd name="connsiteY744" fmla="*/ 9660147 h 16900067"/>
                <a:gd name="connsiteX745" fmla="*/ 12398040 w 23426056"/>
                <a:gd name="connsiteY745" fmla="*/ 9581623 h 16900067"/>
                <a:gd name="connsiteX746" fmla="*/ 12384828 w 23426056"/>
                <a:gd name="connsiteY746" fmla="*/ 9573167 h 16900067"/>
                <a:gd name="connsiteX747" fmla="*/ 11195722 w 23426056"/>
                <a:gd name="connsiteY747" fmla="*/ 7217225 h 16900067"/>
                <a:gd name="connsiteX748" fmla="*/ 13892776 w 23426056"/>
                <a:gd name="connsiteY748" fmla="*/ 4376053 h 16900067"/>
                <a:gd name="connsiteX749" fmla="*/ 14168534 w 23426056"/>
                <a:gd name="connsiteY749" fmla="*/ 4390722 h 16900067"/>
                <a:gd name="connsiteX750" fmla="*/ 14189162 w 23426056"/>
                <a:gd name="connsiteY750" fmla="*/ 4394038 h 16900067"/>
                <a:gd name="connsiteX751" fmla="*/ 14044992 w 23426056"/>
                <a:gd name="connsiteY751" fmla="*/ 4094760 h 16900067"/>
                <a:gd name="connsiteX752" fmla="*/ 10493830 w 23426056"/>
                <a:gd name="connsiteY752" fmla="*/ 1981196 h 16900067"/>
                <a:gd name="connsiteX753" fmla="*/ 0 w 23426056"/>
                <a:gd name="connsiteY753" fmla="*/ 0 h 16900067"/>
                <a:gd name="connsiteX754" fmla="*/ 23426056 w 23426056"/>
                <a:gd name="connsiteY754" fmla="*/ 0 h 16900067"/>
                <a:gd name="connsiteX755" fmla="*/ 23426056 w 23426056"/>
                <a:gd name="connsiteY755" fmla="*/ 16900067 h 16900067"/>
                <a:gd name="connsiteX756" fmla="*/ 0 w 23426056"/>
                <a:gd name="connsiteY756" fmla="*/ 16900067 h 1690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</a:cxnLst>
              <a:rect l="l" t="t" r="r" b="b"/>
              <a:pathLst>
                <a:path w="23426056" h="16900067">
                  <a:moveTo>
                    <a:pt x="14987300" y="13736455"/>
                  </a:moveTo>
                  <a:cubicBezTo>
                    <a:pt x="15008640" y="13785539"/>
                    <a:pt x="15038170" y="13839955"/>
                    <a:pt x="15075886" y="13899699"/>
                  </a:cubicBezTo>
                  <a:cubicBezTo>
                    <a:pt x="15045622" y="13937291"/>
                    <a:pt x="15015230" y="13956087"/>
                    <a:pt x="14984714" y="13956087"/>
                  </a:cubicBezTo>
                  <a:cubicBezTo>
                    <a:pt x="14962882" y="13956087"/>
                    <a:pt x="14943840" y="13946655"/>
                    <a:pt x="14927590" y="13927795"/>
                  </a:cubicBezTo>
                  <a:cubicBezTo>
                    <a:pt x="14911342" y="13908935"/>
                    <a:pt x="14903218" y="13884735"/>
                    <a:pt x="14903218" y="13855203"/>
                  </a:cubicBezTo>
                  <a:cubicBezTo>
                    <a:pt x="14903218" y="13828403"/>
                    <a:pt x="14911156" y="13804455"/>
                    <a:pt x="14927030" y="13783359"/>
                  </a:cubicBezTo>
                  <a:cubicBezTo>
                    <a:pt x="14938690" y="13768219"/>
                    <a:pt x="14958778" y="13752587"/>
                    <a:pt x="14987300" y="13736455"/>
                  </a:cubicBezTo>
                  <a:close/>
                  <a:moveTo>
                    <a:pt x="17996806" y="13645155"/>
                  </a:moveTo>
                  <a:lnTo>
                    <a:pt x="17996806" y="13902829"/>
                  </a:lnTo>
                  <a:lnTo>
                    <a:pt x="21561878" y="13902829"/>
                  </a:lnTo>
                  <a:lnTo>
                    <a:pt x="21561878" y="13645155"/>
                  </a:lnTo>
                  <a:close/>
                  <a:moveTo>
                    <a:pt x="1442359" y="13633581"/>
                  </a:moveTo>
                  <a:lnTo>
                    <a:pt x="1442359" y="13891255"/>
                  </a:lnTo>
                  <a:lnTo>
                    <a:pt x="5007430" y="13891255"/>
                  </a:lnTo>
                  <a:lnTo>
                    <a:pt x="5007430" y="13633581"/>
                  </a:lnTo>
                  <a:close/>
                  <a:moveTo>
                    <a:pt x="8836788" y="13521135"/>
                  </a:moveTo>
                  <a:lnTo>
                    <a:pt x="8915784" y="13521135"/>
                  </a:lnTo>
                  <a:cubicBezTo>
                    <a:pt x="8946933" y="13521135"/>
                    <a:pt x="8969803" y="13524239"/>
                    <a:pt x="8984390" y="13530443"/>
                  </a:cubicBezTo>
                  <a:cubicBezTo>
                    <a:pt x="9004664" y="13538887"/>
                    <a:pt x="9020673" y="13555335"/>
                    <a:pt x="9032416" y="13579787"/>
                  </a:cubicBezTo>
                  <a:cubicBezTo>
                    <a:pt x="9044159" y="13604243"/>
                    <a:pt x="9050031" y="13637199"/>
                    <a:pt x="9050031" y="13678663"/>
                  </a:cubicBezTo>
                  <a:cubicBezTo>
                    <a:pt x="9050031" y="13725835"/>
                    <a:pt x="9043288" y="13767915"/>
                    <a:pt x="9029800" y="13804903"/>
                  </a:cubicBezTo>
                  <a:cubicBezTo>
                    <a:pt x="9016312" y="13841895"/>
                    <a:pt x="9000411" y="13870631"/>
                    <a:pt x="8982096" y="13891115"/>
                  </a:cubicBezTo>
                  <a:cubicBezTo>
                    <a:pt x="8963781" y="13911599"/>
                    <a:pt x="8943054" y="13925375"/>
                    <a:pt x="8919914" y="13932451"/>
                  </a:cubicBezTo>
                  <a:cubicBezTo>
                    <a:pt x="8896774" y="13939527"/>
                    <a:pt x="8868622" y="13943063"/>
                    <a:pt x="8835457" y="13943063"/>
                  </a:cubicBezTo>
                  <a:lnTo>
                    <a:pt x="8764548" y="13943063"/>
                  </a:lnTo>
                  <a:close/>
                  <a:moveTo>
                    <a:pt x="13037638" y="13519275"/>
                  </a:moveTo>
                  <a:lnTo>
                    <a:pt x="13180804" y="13519275"/>
                  </a:lnTo>
                  <a:cubicBezTo>
                    <a:pt x="13203636" y="13519275"/>
                    <a:pt x="13219546" y="13521447"/>
                    <a:pt x="13228532" y="13525787"/>
                  </a:cubicBezTo>
                  <a:cubicBezTo>
                    <a:pt x="13237518" y="13530127"/>
                    <a:pt x="13244984" y="13537943"/>
                    <a:pt x="13250934" y="13549227"/>
                  </a:cubicBezTo>
                  <a:cubicBezTo>
                    <a:pt x="13256882" y="13560515"/>
                    <a:pt x="13259858" y="13574467"/>
                    <a:pt x="13259858" y="13591087"/>
                  </a:cubicBezTo>
                  <a:cubicBezTo>
                    <a:pt x="13259858" y="13609443"/>
                    <a:pt x="13256322" y="13626183"/>
                    <a:pt x="13249254" y="13641315"/>
                  </a:cubicBezTo>
                  <a:cubicBezTo>
                    <a:pt x="13242184" y="13656447"/>
                    <a:pt x="13232616" y="13668911"/>
                    <a:pt x="13220552" y="13678707"/>
                  </a:cubicBezTo>
                  <a:cubicBezTo>
                    <a:pt x="13208486" y="13688507"/>
                    <a:pt x="13194410" y="13695079"/>
                    <a:pt x="13178322" y="13698427"/>
                  </a:cubicBezTo>
                  <a:cubicBezTo>
                    <a:pt x="13162234" y="13701775"/>
                    <a:pt x="13131762" y="13703451"/>
                    <a:pt x="13086910" y="13703451"/>
                  </a:cubicBezTo>
                  <a:lnTo>
                    <a:pt x="13006106" y="13703451"/>
                  </a:lnTo>
                  <a:close/>
                  <a:moveTo>
                    <a:pt x="9284789" y="13519275"/>
                  </a:moveTo>
                  <a:lnTo>
                    <a:pt x="9427955" y="13519275"/>
                  </a:lnTo>
                  <a:cubicBezTo>
                    <a:pt x="9450787" y="13519275"/>
                    <a:pt x="9466696" y="13521447"/>
                    <a:pt x="9475682" y="13525787"/>
                  </a:cubicBezTo>
                  <a:cubicBezTo>
                    <a:pt x="9484667" y="13530127"/>
                    <a:pt x="9492135" y="13537943"/>
                    <a:pt x="9498084" y="13549227"/>
                  </a:cubicBezTo>
                  <a:cubicBezTo>
                    <a:pt x="9504033" y="13560515"/>
                    <a:pt x="9507008" y="13574467"/>
                    <a:pt x="9507008" y="13591087"/>
                  </a:cubicBezTo>
                  <a:cubicBezTo>
                    <a:pt x="9507008" y="13609443"/>
                    <a:pt x="9503474" y="13626183"/>
                    <a:pt x="9496404" y="13641315"/>
                  </a:cubicBezTo>
                  <a:cubicBezTo>
                    <a:pt x="9489334" y="13656447"/>
                    <a:pt x="9479768" y="13668911"/>
                    <a:pt x="9467702" y="13678707"/>
                  </a:cubicBezTo>
                  <a:cubicBezTo>
                    <a:pt x="9455637" y="13688507"/>
                    <a:pt x="9441561" y="13695079"/>
                    <a:pt x="9425472" y="13698427"/>
                  </a:cubicBezTo>
                  <a:cubicBezTo>
                    <a:pt x="9409384" y="13701775"/>
                    <a:pt x="9378913" y="13703451"/>
                    <a:pt x="9334059" y="13703451"/>
                  </a:cubicBezTo>
                  <a:lnTo>
                    <a:pt x="9253256" y="13703451"/>
                  </a:lnTo>
                  <a:close/>
                  <a:moveTo>
                    <a:pt x="6065339" y="13519275"/>
                  </a:moveTo>
                  <a:lnTo>
                    <a:pt x="6208506" y="13519275"/>
                  </a:lnTo>
                  <a:cubicBezTo>
                    <a:pt x="6231336" y="13519275"/>
                    <a:pt x="6247245" y="13521447"/>
                    <a:pt x="6256231" y="13525787"/>
                  </a:cubicBezTo>
                  <a:cubicBezTo>
                    <a:pt x="6265217" y="13530127"/>
                    <a:pt x="6272685" y="13537943"/>
                    <a:pt x="6278634" y="13549227"/>
                  </a:cubicBezTo>
                  <a:cubicBezTo>
                    <a:pt x="6284583" y="13560515"/>
                    <a:pt x="6287558" y="13574467"/>
                    <a:pt x="6287558" y="13591087"/>
                  </a:cubicBezTo>
                  <a:cubicBezTo>
                    <a:pt x="6287558" y="13609443"/>
                    <a:pt x="6284023" y="13626183"/>
                    <a:pt x="6276954" y="13641315"/>
                  </a:cubicBezTo>
                  <a:cubicBezTo>
                    <a:pt x="6269885" y="13656447"/>
                    <a:pt x="6260317" y="13668911"/>
                    <a:pt x="6248252" y="13678707"/>
                  </a:cubicBezTo>
                  <a:cubicBezTo>
                    <a:pt x="6236187" y="13688507"/>
                    <a:pt x="6222110" y="13695079"/>
                    <a:pt x="6206022" y="13698427"/>
                  </a:cubicBezTo>
                  <a:cubicBezTo>
                    <a:pt x="6189934" y="13701775"/>
                    <a:pt x="6159463" y="13703451"/>
                    <a:pt x="6114609" y="13703451"/>
                  </a:cubicBezTo>
                  <a:lnTo>
                    <a:pt x="6033807" y="13703451"/>
                  </a:lnTo>
                  <a:close/>
                  <a:moveTo>
                    <a:pt x="13580842" y="13518903"/>
                  </a:moveTo>
                  <a:cubicBezTo>
                    <a:pt x="13582574" y="13555367"/>
                    <a:pt x="13586786" y="13600635"/>
                    <a:pt x="13593476" y="13654711"/>
                  </a:cubicBezTo>
                  <a:lnTo>
                    <a:pt x="13610568" y="13791631"/>
                  </a:lnTo>
                  <a:lnTo>
                    <a:pt x="13462798" y="13791631"/>
                  </a:lnTo>
                  <a:lnTo>
                    <a:pt x="13536532" y="13630155"/>
                  </a:lnTo>
                  <a:cubicBezTo>
                    <a:pt x="13556142" y="13587243"/>
                    <a:pt x="13570914" y="13550159"/>
                    <a:pt x="13580842" y="13518903"/>
                  </a:cubicBezTo>
                  <a:close/>
                  <a:moveTo>
                    <a:pt x="16527686" y="13510347"/>
                  </a:moveTo>
                  <a:cubicBezTo>
                    <a:pt x="16564106" y="13510347"/>
                    <a:pt x="16595136" y="13526175"/>
                    <a:pt x="16620778" y="13557827"/>
                  </a:cubicBezTo>
                  <a:cubicBezTo>
                    <a:pt x="16646422" y="13589479"/>
                    <a:pt x="16659242" y="13632863"/>
                    <a:pt x="16659242" y="13687975"/>
                  </a:cubicBezTo>
                  <a:cubicBezTo>
                    <a:pt x="16659242" y="13738867"/>
                    <a:pt x="16650198" y="13785851"/>
                    <a:pt x="16632110" y="13828919"/>
                  </a:cubicBezTo>
                  <a:cubicBezTo>
                    <a:pt x="16614026" y="13871991"/>
                    <a:pt x="16591790" y="13903583"/>
                    <a:pt x="16565406" y="13923691"/>
                  </a:cubicBezTo>
                  <a:cubicBezTo>
                    <a:pt x="16539022" y="13943799"/>
                    <a:pt x="16512202" y="13953855"/>
                    <a:pt x="16484950" y="13953855"/>
                  </a:cubicBezTo>
                  <a:cubicBezTo>
                    <a:pt x="16449030" y="13953855"/>
                    <a:pt x="16417938" y="13938091"/>
                    <a:pt x="16391676" y="13906559"/>
                  </a:cubicBezTo>
                  <a:cubicBezTo>
                    <a:pt x="16365414" y="13875031"/>
                    <a:pt x="16352282" y="13832827"/>
                    <a:pt x="16352282" y="13779951"/>
                  </a:cubicBezTo>
                  <a:cubicBezTo>
                    <a:pt x="16352282" y="13692567"/>
                    <a:pt x="16372846" y="13623427"/>
                    <a:pt x="16413970" y="13572535"/>
                  </a:cubicBezTo>
                  <a:cubicBezTo>
                    <a:pt x="16447666" y="13531075"/>
                    <a:pt x="16485570" y="13510347"/>
                    <a:pt x="16527686" y="13510347"/>
                  </a:cubicBezTo>
                  <a:close/>
                  <a:moveTo>
                    <a:pt x="16041910" y="13510347"/>
                  </a:moveTo>
                  <a:cubicBezTo>
                    <a:pt x="16078330" y="13510347"/>
                    <a:pt x="16109362" y="13526175"/>
                    <a:pt x="16135002" y="13557827"/>
                  </a:cubicBezTo>
                  <a:cubicBezTo>
                    <a:pt x="16160646" y="13589479"/>
                    <a:pt x="16173466" y="13632863"/>
                    <a:pt x="16173466" y="13687975"/>
                  </a:cubicBezTo>
                  <a:cubicBezTo>
                    <a:pt x="16173466" y="13738867"/>
                    <a:pt x="16164422" y="13785851"/>
                    <a:pt x="16146336" y="13828919"/>
                  </a:cubicBezTo>
                  <a:cubicBezTo>
                    <a:pt x="16128250" y="13871991"/>
                    <a:pt x="16106014" y="13903583"/>
                    <a:pt x="16079630" y="13923691"/>
                  </a:cubicBezTo>
                  <a:cubicBezTo>
                    <a:pt x="16053246" y="13943799"/>
                    <a:pt x="16026428" y="13953855"/>
                    <a:pt x="15999174" y="13953855"/>
                  </a:cubicBezTo>
                  <a:cubicBezTo>
                    <a:pt x="15963254" y="13953855"/>
                    <a:pt x="15932162" y="13938091"/>
                    <a:pt x="15905902" y="13906559"/>
                  </a:cubicBezTo>
                  <a:cubicBezTo>
                    <a:pt x="15879638" y="13875031"/>
                    <a:pt x="15866508" y="13832827"/>
                    <a:pt x="15866508" y="13779951"/>
                  </a:cubicBezTo>
                  <a:cubicBezTo>
                    <a:pt x="15866508" y="13692567"/>
                    <a:pt x="15887070" y="13623427"/>
                    <a:pt x="15928196" y="13572535"/>
                  </a:cubicBezTo>
                  <a:cubicBezTo>
                    <a:pt x="15961890" y="13531075"/>
                    <a:pt x="15999796" y="13510347"/>
                    <a:pt x="16041910" y="13510347"/>
                  </a:cubicBezTo>
                  <a:close/>
                  <a:moveTo>
                    <a:pt x="12670060" y="13510347"/>
                  </a:moveTo>
                  <a:cubicBezTo>
                    <a:pt x="12706480" y="13510347"/>
                    <a:pt x="12737510" y="13526175"/>
                    <a:pt x="12763154" y="13557827"/>
                  </a:cubicBezTo>
                  <a:cubicBezTo>
                    <a:pt x="12788794" y="13589479"/>
                    <a:pt x="12801616" y="13632863"/>
                    <a:pt x="12801616" y="13687975"/>
                  </a:cubicBezTo>
                  <a:cubicBezTo>
                    <a:pt x="12801616" y="13738867"/>
                    <a:pt x="12792572" y="13785851"/>
                    <a:pt x="12774486" y="13828919"/>
                  </a:cubicBezTo>
                  <a:cubicBezTo>
                    <a:pt x="12756400" y="13871991"/>
                    <a:pt x="12734166" y="13903583"/>
                    <a:pt x="12707780" y="13923691"/>
                  </a:cubicBezTo>
                  <a:cubicBezTo>
                    <a:pt x="12681398" y="13943799"/>
                    <a:pt x="12654578" y="13953855"/>
                    <a:pt x="12627324" y="13953855"/>
                  </a:cubicBezTo>
                  <a:cubicBezTo>
                    <a:pt x="12591404" y="13953855"/>
                    <a:pt x="12560312" y="13938091"/>
                    <a:pt x="12534050" y="13906559"/>
                  </a:cubicBezTo>
                  <a:cubicBezTo>
                    <a:pt x="12507790" y="13875031"/>
                    <a:pt x="12494658" y="13832827"/>
                    <a:pt x="12494658" y="13779951"/>
                  </a:cubicBezTo>
                  <a:cubicBezTo>
                    <a:pt x="12494658" y="13692567"/>
                    <a:pt x="12515220" y="13623427"/>
                    <a:pt x="12556346" y="13572535"/>
                  </a:cubicBezTo>
                  <a:cubicBezTo>
                    <a:pt x="12590042" y="13531075"/>
                    <a:pt x="12627946" y="13510347"/>
                    <a:pt x="12670060" y="13510347"/>
                  </a:cubicBezTo>
                  <a:close/>
                  <a:moveTo>
                    <a:pt x="9850661" y="13510347"/>
                  </a:moveTo>
                  <a:cubicBezTo>
                    <a:pt x="9887080" y="13510347"/>
                    <a:pt x="9918112" y="13526175"/>
                    <a:pt x="9943753" y="13557827"/>
                  </a:cubicBezTo>
                  <a:cubicBezTo>
                    <a:pt x="9969396" y="13589479"/>
                    <a:pt x="9982216" y="13632863"/>
                    <a:pt x="9982216" y="13687975"/>
                  </a:cubicBezTo>
                  <a:cubicBezTo>
                    <a:pt x="9982216" y="13738867"/>
                    <a:pt x="9973173" y="13785851"/>
                    <a:pt x="9955087" y="13828919"/>
                  </a:cubicBezTo>
                  <a:cubicBezTo>
                    <a:pt x="9937000" y="13871991"/>
                    <a:pt x="9914766" y="13903583"/>
                    <a:pt x="9888382" y="13923691"/>
                  </a:cubicBezTo>
                  <a:cubicBezTo>
                    <a:pt x="9861998" y="13943799"/>
                    <a:pt x="9835178" y="13953855"/>
                    <a:pt x="9807924" y="13953855"/>
                  </a:cubicBezTo>
                  <a:cubicBezTo>
                    <a:pt x="9772004" y="13953855"/>
                    <a:pt x="9740914" y="13938091"/>
                    <a:pt x="9714651" y="13906559"/>
                  </a:cubicBezTo>
                  <a:cubicBezTo>
                    <a:pt x="9688389" y="13875031"/>
                    <a:pt x="9675258" y="13832827"/>
                    <a:pt x="9675258" y="13779951"/>
                  </a:cubicBezTo>
                  <a:cubicBezTo>
                    <a:pt x="9675258" y="13692567"/>
                    <a:pt x="9695821" y="13623427"/>
                    <a:pt x="9736946" y="13572535"/>
                  </a:cubicBezTo>
                  <a:cubicBezTo>
                    <a:pt x="9770642" y="13531075"/>
                    <a:pt x="9808546" y="13510347"/>
                    <a:pt x="9850661" y="13510347"/>
                  </a:cubicBezTo>
                  <a:close/>
                  <a:moveTo>
                    <a:pt x="15052418" y="13504023"/>
                  </a:moveTo>
                  <a:cubicBezTo>
                    <a:pt x="15063828" y="13504023"/>
                    <a:pt x="15073750" y="13508919"/>
                    <a:pt x="15082182" y="13518711"/>
                  </a:cubicBezTo>
                  <a:cubicBezTo>
                    <a:pt x="15090618" y="13528507"/>
                    <a:pt x="15094834" y="13540963"/>
                    <a:pt x="15094834" y="13556087"/>
                  </a:cubicBezTo>
                  <a:cubicBezTo>
                    <a:pt x="15094834" y="13589559"/>
                    <a:pt x="15068914" y="13622287"/>
                    <a:pt x="15017070" y="13654267"/>
                  </a:cubicBezTo>
                  <a:cubicBezTo>
                    <a:pt x="15004670" y="13625015"/>
                    <a:pt x="14998468" y="13598607"/>
                    <a:pt x="14998468" y="13575051"/>
                  </a:cubicBezTo>
                  <a:cubicBezTo>
                    <a:pt x="14998468" y="13554971"/>
                    <a:pt x="15003986" y="13538115"/>
                    <a:pt x="15015026" y="13524475"/>
                  </a:cubicBezTo>
                  <a:cubicBezTo>
                    <a:pt x="15026062" y="13510839"/>
                    <a:pt x="15038526" y="13504023"/>
                    <a:pt x="15052418" y="13504023"/>
                  </a:cubicBezTo>
                  <a:close/>
                  <a:moveTo>
                    <a:pt x="16836202" y="13459371"/>
                  </a:moveTo>
                  <a:lnTo>
                    <a:pt x="16742808" y="14004827"/>
                  </a:lnTo>
                  <a:lnTo>
                    <a:pt x="17038976" y="14004827"/>
                  </a:lnTo>
                  <a:lnTo>
                    <a:pt x="17049394" y="13943063"/>
                  </a:lnTo>
                  <a:lnTo>
                    <a:pt x="16813402" y="13943063"/>
                  </a:lnTo>
                  <a:lnTo>
                    <a:pt x="16896594" y="13459371"/>
                  </a:lnTo>
                  <a:close/>
                  <a:moveTo>
                    <a:pt x="15467674" y="13459371"/>
                  </a:moveTo>
                  <a:lnTo>
                    <a:pt x="15456862" y="13521135"/>
                  </a:lnTo>
                  <a:lnTo>
                    <a:pt x="15603630" y="13521135"/>
                  </a:lnTo>
                  <a:lnTo>
                    <a:pt x="15520880" y="14004827"/>
                  </a:lnTo>
                  <a:lnTo>
                    <a:pt x="15580894" y="14004827"/>
                  </a:lnTo>
                  <a:lnTo>
                    <a:pt x="15663272" y="13521135"/>
                  </a:lnTo>
                  <a:lnTo>
                    <a:pt x="15809060" y="13521135"/>
                  </a:lnTo>
                  <a:lnTo>
                    <a:pt x="15819478" y="13459371"/>
                  </a:lnTo>
                  <a:close/>
                  <a:moveTo>
                    <a:pt x="14340430" y="13459371"/>
                  </a:moveTo>
                  <a:lnTo>
                    <a:pt x="14247034" y="14004827"/>
                  </a:lnTo>
                  <a:lnTo>
                    <a:pt x="14586782" y="14004827"/>
                  </a:lnTo>
                  <a:lnTo>
                    <a:pt x="14597526" y="13943063"/>
                  </a:lnTo>
                  <a:lnTo>
                    <a:pt x="14317622" y="13943063"/>
                  </a:lnTo>
                  <a:lnTo>
                    <a:pt x="14350114" y="13753307"/>
                  </a:lnTo>
                  <a:lnTo>
                    <a:pt x="14604634" y="13753307"/>
                  </a:lnTo>
                  <a:lnTo>
                    <a:pt x="14615012" y="13691543"/>
                  </a:lnTo>
                  <a:lnTo>
                    <a:pt x="14360686" y="13691543"/>
                  </a:lnTo>
                  <a:lnTo>
                    <a:pt x="14389862" y="13521135"/>
                  </a:lnTo>
                  <a:lnTo>
                    <a:pt x="14651184" y="13521135"/>
                  </a:lnTo>
                  <a:lnTo>
                    <a:pt x="14661522" y="13459371"/>
                  </a:lnTo>
                  <a:close/>
                  <a:moveTo>
                    <a:pt x="13553560" y="13459371"/>
                  </a:moveTo>
                  <a:lnTo>
                    <a:pt x="13299766" y="14004827"/>
                  </a:lnTo>
                  <a:lnTo>
                    <a:pt x="13365262" y="14004827"/>
                  </a:lnTo>
                  <a:lnTo>
                    <a:pt x="13437020" y="13847815"/>
                  </a:lnTo>
                  <a:lnTo>
                    <a:pt x="13618276" y="13847815"/>
                  </a:lnTo>
                  <a:lnTo>
                    <a:pt x="13639816" y="14004827"/>
                  </a:lnTo>
                  <a:lnTo>
                    <a:pt x="13697858" y="14004827"/>
                  </a:lnTo>
                  <a:lnTo>
                    <a:pt x="13623794" y="13459371"/>
                  </a:lnTo>
                  <a:close/>
                  <a:moveTo>
                    <a:pt x="12987880" y="13459371"/>
                  </a:moveTo>
                  <a:lnTo>
                    <a:pt x="12894484" y="14004827"/>
                  </a:lnTo>
                  <a:lnTo>
                    <a:pt x="12954498" y="14004827"/>
                  </a:lnTo>
                  <a:lnTo>
                    <a:pt x="12995978" y="13762611"/>
                  </a:lnTo>
                  <a:lnTo>
                    <a:pt x="13063892" y="13762611"/>
                  </a:lnTo>
                  <a:cubicBezTo>
                    <a:pt x="13087014" y="13762611"/>
                    <a:pt x="13103750" y="13765463"/>
                    <a:pt x="13114096" y="13771167"/>
                  </a:cubicBezTo>
                  <a:cubicBezTo>
                    <a:pt x="13124442" y="13776871"/>
                    <a:pt x="13134362" y="13788283"/>
                    <a:pt x="13143854" y="13805399"/>
                  </a:cubicBezTo>
                  <a:cubicBezTo>
                    <a:pt x="13158702" y="13831691"/>
                    <a:pt x="13172128" y="13864311"/>
                    <a:pt x="13184136" y="13903251"/>
                  </a:cubicBezTo>
                  <a:lnTo>
                    <a:pt x="13215750" y="14004827"/>
                  </a:lnTo>
                  <a:lnTo>
                    <a:pt x="13282652" y="14004827"/>
                  </a:lnTo>
                  <a:lnTo>
                    <a:pt x="13248730" y="13902015"/>
                  </a:lnTo>
                  <a:cubicBezTo>
                    <a:pt x="13237918" y="13869483"/>
                    <a:pt x="13223608" y="13837495"/>
                    <a:pt x="13205802" y="13806055"/>
                  </a:cubicBezTo>
                  <a:cubicBezTo>
                    <a:pt x="13196656" y="13789963"/>
                    <a:pt x="13183798" y="13774491"/>
                    <a:pt x="13167230" y="13759635"/>
                  </a:cubicBezTo>
                  <a:cubicBezTo>
                    <a:pt x="13217206" y="13751199"/>
                    <a:pt x="13254690" y="13733031"/>
                    <a:pt x="13279676" y="13705127"/>
                  </a:cubicBezTo>
                  <a:cubicBezTo>
                    <a:pt x="13304662" y="13677219"/>
                    <a:pt x="13317156" y="13639579"/>
                    <a:pt x="13317156" y="13592203"/>
                  </a:cubicBezTo>
                  <a:cubicBezTo>
                    <a:pt x="13317156" y="13560699"/>
                    <a:pt x="13311282" y="13533539"/>
                    <a:pt x="13299536" y="13510719"/>
                  </a:cubicBezTo>
                  <a:cubicBezTo>
                    <a:pt x="13290970" y="13493851"/>
                    <a:pt x="13277816" y="13481079"/>
                    <a:pt x="13260072" y="13472395"/>
                  </a:cubicBezTo>
                  <a:cubicBezTo>
                    <a:pt x="13242330" y="13463715"/>
                    <a:pt x="13213390" y="13459371"/>
                    <a:pt x="13173258" y="13459371"/>
                  </a:cubicBezTo>
                  <a:close/>
                  <a:moveTo>
                    <a:pt x="12095824" y="13459371"/>
                  </a:moveTo>
                  <a:lnTo>
                    <a:pt x="12085010" y="13521135"/>
                  </a:lnTo>
                  <a:lnTo>
                    <a:pt x="12231780" y="13521135"/>
                  </a:lnTo>
                  <a:lnTo>
                    <a:pt x="12149030" y="14004827"/>
                  </a:lnTo>
                  <a:lnTo>
                    <a:pt x="12209044" y="14004827"/>
                  </a:lnTo>
                  <a:lnTo>
                    <a:pt x="12291422" y="13521135"/>
                  </a:lnTo>
                  <a:lnTo>
                    <a:pt x="12437210" y="13521135"/>
                  </a:lnTo>
                  <a:lnTo>
                    <a:pt x="12447628" y="13459371"/>
                  </a:lnTo>
                  <a:close/>
                  <a:moveTo>
                    <a:pt x="11072750" y="13459371"/>
                  </a:moveTo>
                  <a:lnTo>
                    <a:pt x="10979960" y="14004827"/>
                  </a:lnTo>
                  <a:lnTo>
                    <a:pt x="11037990" y="14004827"/>
                  </a:lnTo>
                  <a:lnTo>
                    <a:pt x="11094562" y="13673323"/>
                  </a:lnTo>
                  <a:cubicBezTo>
                    <a:pt x="11103402" y="13621723"/>
                    <a:pt x="11109174" y="13578187"/>
                    <a:pt x="11111876" y="13542715"/>
                  </a:cubicBezTo>
                  <a:cubicBezTo>
                    <a:pt x="11122952" y="13584731"/>
                    <a:pt x="11138216" y="13633827"/>
                    <a:pt x="11157664" y="13690003"/>
                  </a:cubicBezTo>
                  <a:lnTo>
                    <a:pt x="11267942" y="14004827"/>
                  </a:lnTo>
                  <a:lnTo>
                    <a:pt x="11327060" y="14004827"/>
                  </a:lnTo>
                  <a:lnTo>
                    <a:pt x="11420474" y="13459371"/>
                  </a:lnTo>
                  <a:lnTo>
                    <a:pt x="11362448" y="13459371"/>
                  </a:lnTo>
                  <a:lnTo>
                    <a:pt x="11306894" y="13780011"/>
                  </a:lnTo>
                  <a:cubicBezTo>
                    <a:pt x="11299034" y="13827915"/>
                    <a:pt x="11292250" y="13875319"/>
                    <a:pt x="11286546" y="13922227"/>
                  </a:cubicBezTo>
                  <a:cubicBezTo>
                    <a:pt x="11276236" y="13879067"/>
                    <a:pt x="11266664" y="13843475"/>
                    <a:pt x="11257832" y="13815443"/>
                  </a:cubicBezTo>
                  <a:cubicBezTo>
                    <a:pt x="11245314" y="13774863"/>
                    <a:pt x="11228010" y="13724503"/>
                    <a:pt x="11205922" y="13664371"/>
                  </a:cubicBezTo>
                  <a:lnTo>
                    <a:pt x="11131084" y="13459371"/>
                  </a:lnTo>
                  <a:close/>
                  <a:moveTo>
                    <a:pt x="10654254" y="13459371"/>
                  </a:moveTo>
                  <a:lnTo>
                    <a:pt x="10560860" y="14004827"/>
                  </a:lnTo>
                  <a:lnTo>
                    <a:pt x="10900606" y="14004827"/>
                  </a:lnTo>
                  <a:lnTo>
                    <a:pt x="10911350" y="13943063"/>
                  </a:lnTo>
                  <a:lnTo>
                    <a:pt x="10631448" y="13943063"/>
                  </a:lnTo>
                  <a:lnTo>
                    <a:pt x="10663940" y="13753307"/>
                  </a:lnTo>
                  <a:lnTo>
                    <a:pt x="10918460" y="13753307"/>
                  </a:lnTo>
                  <a:lnTo>
                    <a:pt x="10928838" y="13691543"/>
                  </a:lnTo>
                  <a:lnTo>
                    <a:pt x="10674510" y="13691543"/>
                  </a:lnTo>
                  <a:lnTo>
                    <a:pt x="10703688" y="13521135"/>
                  </a:lnTo>
                  <a:lnTo>
                    <a:pt x="10965010" y="13521135"/>
                  </a:lnTo>
                  <a:lnTo>
                    <a:pt x="10975346" y="13459371"/>
                  </a:lnTo>
                  <a:close/>
                  <a:moveTo>
                    <a:pt x="9235030" y="13459371"/>
                  </a:moveTo>
                  <a:lnTo>
                    <a:pt x="9141635" y="14004827"/>
                  </a:lnTo>
                  <a:lnTo>
                    <a:pt x="9201649" y="14004827"/>
                  </a:lnTo>
                  <a:lnTo>
                    <a:pt x="9243128" y="13762611"/>
                  </a:lnTo>
                  <a:lnTo>
                    <a:pt x="9311043" y="13762611"/>
                  </a:lnTo>
                  <a:cubicBezTo>
                    <a:pt x="9334166" y="13762611"/>
                    <a:pt x="9350900" y="13765463"/>
                    <a:pt x="9361247" y="13771167"/>
                  </a:cubicBezTo>
                  <a:cubicBezTo>
                    <a:pt x="9371592" y="13776871"/>
                    <a:pt x="9381512" y="13788283"/>
                    <a:pt x="9391004" y="13805399"/>
                  </a:cubicBezTo>
                  <a:cubicBezTo>
                    <a:pt x="9405852" y="13831691"/>
                    <a:pt x="9419279" y="13864311"/>
                    <a:pt x="9431286" y="13903251"/>
                  </a:cubicBezTo>
                  <a:lnTo>
                    <a:pt x="9462900" y="14004827"/>
                  </a:lnTo>
                  <a:lnTo>
                    <a:pt x="9529803" y="14004827"/>
                  </a:lnTo>
                  <a:lnTo>
                    <a:pt x="9495881" y="13902015"/>
                  </a:lnTo>
                  <a:cubicBezTo>
                    <a:pt x="9485068" y="13869483"/>
                    <a:pt x="9470758" y="13837495"/>
                    <a:pt x="9452953" y="13806055"/>
                  </a:cubicBezTo>
                  <a:cubicBezTo>
                    <a:pt x="9443806" y="13789963"/>
                    <a:pt x="9430949" y="13774491"/>
                    <a:pt x="9414380" y="13759635"/>
                  </a:cubicBezTo>
                  <a:cubicBezTo>
                    <a:pt x="9464357" y="13751199"/>
                    <a:pt x="9501840" y="13733031"/>
                    <a:pt x="9526826" y="13705127"/>
                  </a:cubicBezTo>
                  <a:cubicBezTo>
                    <a:pt x="9551814" y="13677219"/>
                    <a:pt x="9564307" y="13639579"/>
                    <a:pt x="9564307" y="13592203"/>
                  </a:cubicBezTo>
                  <a:cubicBezTo>
                    <a:pt x="9564307" y="13560699"/>
                    <a:pt x="9558433" y="13533539"/>
                    <a:pt x="9546686" y="13510719"/>
                  </a:cubicBezTo>
                  <a:cubicBezTo>
                    <a:pt x="9538120" y="13493851"/>
                    <a:pt x="9524967" y="13481079"/>
                    <a:pt x="9507223" y="13472395"/>
                  </a:cubicBezTo>
                  <a:cubicBezTo>
                    <a:pt x="9489480" y="13463715"/>
                    <a:pt x="9460542" y="13459371"/>
                    <a:pt x="9420409" y="13459371"/>
                  </a:cubicBezTo>
                  <a:close/>
                  <a:moveTo>
                    <a:pt x="8787350" y="13459371"/>
                  </a:moveTo>
                  <a:lnTo>
                    <a:pt x="8693960" y="14004827"/>
                  </a:lnTo>
                  <a:lnTo>
                    <a:pt x="8854921" y="14004827"/>
                  </a:lnTo>
                  <a:cubicBezTo>
                    <a:pt x="8888873" y="14004827"/>
                    <a:pt x="8917993" y="14000487"/>
                    <a:pt x="8942282" y="13991807"/>
                  </a:cubicBezTo>
                  <a:cubicBezTo>
                    <a:pt x="8974249" y="13980643"/>
                    <a:pt x="9002190" y="13961047"/>
                    <a:pt x="9026106" y="13933019"/>
                  </a:cubicBezTo>
                  <a:cubicBezTo>
                    <a:pt x="9050020" y="13904991"/>
                    <a:pt x="9070095" y="13869455"/>
                    <a:pt x="9086328" y="13826419"/>
                  </a:cubicBezTo>
                  <a:cubicBezTo>
                    <a:pt x="9102562" y="13783383"/>
                    <a:pt x="9110678" y="13735451"/>
                    <a:pt x="9110678" y="13682615"/>
                  </a:cubicBezTo>
                  <a:cubicBezTo>
                    <a:pt x="9110678" y="13642927"/>
                    <a:pt x="9105724" y="13607827"/>
                    <a:pt x="9095814" y="13577319"/>
                  </a:cubicBezTo>
                  <a:cubicBezTo>
                    <a:pt x="9085903" y="13546811"/>
                    <a:pt x="9071843" y="13522375"/>
                    <a:pt x="9053633" y="13504023"/>
                  </a:cubicBezTo>
                  <a:cubicBezTo>
                    <a:pt x="9035423" y="13485667"/>
                    <a:pt x="9014673" y="13473139"/>
                    <a:pt x="8991384" y="13466443"/>
                  </a:cubicBezTo>
                  <a:cubicBezTo>
                    <a:pt x="8975524" y="13461731"/>
                    <a:pt x="8952481" y="13459371"/>
                    <a:pt x="8922254" y="13459371"/>
                  </a:cubicBezTo>
                  <a:close/>
                  <a:moveTo>
                    <a:pt x="8319136" y="13459371"/>
                  </a:moveTo>
                  <a:lnTo>
                    <a:pt x="8458320" y="13793863"/>
                  </a:lnTo>
                  <a:lnTo>
                    <a:pt x="8422200" y="14004827"/>
                  </a:lnTo>
                  <a:lnTo>
                    <a:pt x="8482220" y="14004827"/>
                  </a:lnTo>
                  <a:lnTo>
                    <a:pt x="8517351" y="13799631"/>
                  </a:lnTo>
                  <a:lnTo>
                    <a:pt x="8728042" y="13459371"/>
                  </a:lnTo>
                  <a:lnTo>
                    <a:pt x="8657139" y="13459371"/>
                  </a:lnTo>
                  <a:lnTo>
                    <a:pt x="8553157" y="13619731"/>
                  </a:lnTo>
                  <a:cubicBezTo>
                    <a:pt x="8527387" y="13659695"/>
                    <a:pt x="8507247" y="13696495"/>
                    <a:pt x="8492736" y="13730131"/>
                  </a:cubicBezTo>
                  <a:cubicBezTo>
                    <a:pt x="8478342" y="13689555"/>
                    <a:pt x="8464230" y="13652411"/>
                    <a:pt x="8450402" y="13618699"/>
                  </a:cubicBezTo>
                  <a:lnTo>
                    <a:pt x="8383180" y="13459371"/>
                  </a:lnTo>
                  <a:close/>
                  <a:moveTo>
                    <a:pt x="7916482" y="13459371"/>
                  </a:moveTo>
                  <a:lnTo>
                    <a:pt x="7823093" y="14004827"/>
                  </a:lnTo>
                  <a:lnTo>
                    <a:pt x="7883106" y="14004827"/>
                  </a:lnTo>
                  <a:lnTo>
                    <a:pt x="7927126" y="13747727"/>
                  </a:lnTo>
                  <a:lnTo>
                    <a:pt x="8158810" y="13747727"/>
                  </a:lnTo>
                  <a:lnTo>
                    <a:pt x="8114796" y="14004827"/>
                  </a:lnTo>
                  <a:lnTo>
                    <a:pt x="8174809" y="14004827"/>
                  </a:lnTo>
                  <a:lnTo>
                    <a:pt x="8268199" y="13459371"/>
                  </a:lnTo>
                  <a:lnTo>
                    <a:pt x="8208185" y="13459371"/>
                  </a:lnTo>
                  <a:lnTo>
                    <a:pt x="8169391" y="13685963"/>
                  </a:lnTo>
                  <a:lnTo>
                    <a:pt x="7937702" y="13685963"/>
                  </a:lnTo>
                  <a:lnTo>
                    <a:pt x="7976496" y="13459371"/>
                  </a:lnTo>
                  <a:close/>
                  <a:moveTo>
                    <a:pt x="7300851" y="13459371"/>
                  </a:moveTo>
                  <a:lnTo>
                    <a:pt x="7208060" y="14004827"/>
                  </a:lnTo>
                  <a:lnTo>
                    <a:pt x="7266091" y="14004827"/>
                  </a:lnTo>
                  <a:lnTo>
                    <a:pt x="7322663" y="13673323"/>
                  </a:lnTo>
                  <a:cubicBezTo>
                    <a:pt x="7331504" y="13621723"/>
                    <a:pt x="7337275" y="13578187"/>
                    <a:pt x="7339976" y="13542715"/>
                  </a:cubicBezTo>
                  <a:cubicBezTo>
                    <a:pt x="7351053" y="13584731"/>
                    <a:pt x="7366316" y="13633827"/>
                    <a:pt x="7385765" y="13690003"/>
                  </a:cubicBezTo>
                  <a:lnTo>
                    <a:pt x="7496042" y="14004827"/>
                  </a:lnTo>
                  <a:lnTo>
                    <a:pt x="7555161" y="14004827"/>
                  </a:lnTo>
                  <a:lnTo>
                    <a:pt x="7648574" y="13459371"/>
                  </a:lnTo>
                  <a:lnTo>
                    <a:pt x="7590548" y="13459371"/>
                  </a:lnTo>
                  <a:lnTo>
                    <a:pt x="7534994" y="13780011"/>
                  </a:lnTo>
                  <a:cubicBezTo>
                    <a:pt x="7527134" y="13827915"/>
                    <a:pt x="7520351" y="13875319"/>
                    <a:pt x="7514646" y="13922227"/>
                  </a:cubicBezTo>
                  <a:cubicBezTo>
                    <a:pt x="7504336" y="13879067"/>
                    <a:pt x="7494766" y="13843475"/>
                    <a:pt x="7485932" y="13815443"/>
                  </a:cubicBezTo>
                  <a:cubicBezTo>
                    <a:pt x="7473414" y="13774863"/>
                    <a:pt x="7456111" y="13724503"/>
                    <a:pt x="7434023" y="13664371"/>
                  </a:cubicBezTo>
                  <a:lnTo>
                    <a:pt x="7359185" y="13459371"/>
                  </a:lnTo>
                  <a:close/>
                  <a:moveTo>
                    <a:pt x="6882356" y="13459371"/>
                  </a:moveTo>
                  <a:lnTo>
                    <a:pt x="6788960" y="14004827"/>
                  </a:lnTo>
                  <a:lnTo>
                    <a:pt x="7128707" y="14004827"/>
                  </a:lnTo>
                  <a:lnTo>
                    <a:pt x="7139450" y="13943063"/>
                  </a:lnTo>
                  <a:lnTo>
                    <a:pt x="6859549" y="13943063"/>
                  </a:lnTo>
                  <a:lnTo>
                    <a:pt x="6892041" y="13753307"/>
                  </a:lnTo>
                  <a:lnTo>
                    <a:pt x="7146560" y="13753307"/>
                  </a:lnTo>
                  <a:lnTo>
                    <a:pt x="7156938" y="13691543"/>
                  </a:lnTo>
                  <a:lnTo>
                    <a:pt x="6902610" y="13691543"/>
                  </a:lnTo>
                  <a:lnTo>
                    <a:pt x="6931788" y="13521135"/>
                  </a:lnTo>
                  <a:lnTo>
                    <a:pt x="7193110" y="13521135"/>
                  </a:lnTo>
                  <a:lnTo>
                    <a:pt x="7203446" y="13459371"/>
                  </a:lnTo>
                  <a:close/>
                  <a:moveTo>
                    <a:pt x="6463256" y="13459371"/>
                  </a:moveTo>
                  <a:lnTo>
                    <a:pt x="6369860" y="14004827"/>
                  </a:lnTo>
                  <a:lnTo>
                    <a:pt x="6709607" y="14004827"/>
                  </a:lnTo>
                  <a:lnTo>
                    <a:pt x="6720350" y="13943063"/>
                  </a:lnTo>
                  <a:lnTo>
                    <a:pt x="6440448" y="13943063"/>
                  </a:lnTo>
                  <a:lnTo>
                    <a:pt x="6472941" y="13753307"/>
                  </a:lnTo>
                  <a:lnTo>
                    <a:pt x="6727460" y="13753307"/>
                  </a:lnTo>
                  <a:lnTo>
                    <a:pt x="6737838" y="13691543"/>
                  </a:lnTo>
                  <a:lnTo>
                    <a:pt x="6483510" y="13691543"/>
                  </a:lnTo>
                  <a:lnTo>
                    <a:pt x="6512688" y="13521135"/>
                  </a:lnTo>
                  <a:lnTo>
                    <a:pt x="6774011" y="13521135"/>
                  </a:lnTo>
                  <a:lnTo>
                    <a:pt x="6784346" y="13459371"/>
                  </a:lnTo>
                  <a:close/>
                  <a:moveTo>
                    <a:pt x="6015580" y="13459371"/>
                  </a:moveTo>
                  <a:lnTo>
                    <a:pt x="5922185" y="14004827"/>
                  </a:lnTo>
                  <a:lnTo>
                    <a:pt x="5982199" y="14004827"/>
                  </a:lnTo>
                  <a:lnTo>
                    <a:pt x="6023679" y="13762611"/>
                  </a:lnTo>
                  <a:lnTo>
                    <a:pt x="6091594" y="13762611"/>
                  </a:lnTo>
                  <a:cubicBezTo>
                    <a:pt x="6114716" y="13762611"/>
                    <a:pt x="6131450" y="13765463"/>
                    <a:pt x="6141796" y="13771167"/>
                  </a:cubicBezTo>
                  <a:cubicBezTo>
                    <a:pt x="6152143" y="13776871"/>
                    <a:pt x="6162062" y="13788283"/>
                    <a:pt x="6171553" y="13805399"/>
                  </a:cubicBezTo>
                  <a:cubicBezTo>
                    <a:pt x="6186401" y="13831691"/>
                    <a:pt x="6199829" y="13864311"/>
                    <a:pt x="6211836" y="13903251"/>
                  </a:cubicBezTo>
                  <a:lnTo>
                    <a:pt x="6243450" y="14004827"/>
                  </a:lnTo>
                  <a:lnTo>
                    <a:pt x="6310354" y="14004827"/>
                  </a:lnTo>
                  <a:lnTo>
                    <a:pt x="6276431" y="13902015"/>
                  </a:lnTo>
                  <a:cubicBezTo>
                    <a:pt x="6265617" y="13869483"/>
                    <a:pt x="6251308" y="13837495"/>
                    <a:pt x="6233503" y="13806055"/>
                  </a:cubicBezTo>
                  <a:cubicBezTo>
                    <a:pt x="6224356" y="13789963"/>
                    <a:pt x="6211499" y="13774491"/>
                    <a:pt x="6194930" y="13759635"/>
                  </a:cubicBezTo>
                  <a:cubicBezTo>
                    <a:pt x="6244907" y="13751199"/>
                    <a:pt x="6282390" y="13733031"/>
                    <a:pt x="6307376" y="13705127"/>
                  </a:cubicBezTo>
                  <a:cubicBezTo>
                    <a:pt x="6332363" y="13677219"/>
                    <a:pt x="6344858" y="13639579"/>
                    <a:pt x="6344858" y="13592203"/>
                  </a:cubicBezTo>
                  <a:cubicBezTo>
                    <a:pt x="6344858" y="13560699"/>
                    <a:pt x="6338983" y="13533539"/>
                    <a:pt x="6327236" y="13510719"/>
                  </a:cubicBezTo>
                  <a:cubicBezTo>
                    <a:pt x="6318670" y="13493851"/>
                    <a:pt x="6305516" y="13481079"/>
                    <a:pt x="6287773" y="13472395"/>
                  </a:cubicBezTo>
                  <a:cubicBezTo>
                    <a:pt x="6270030" y="13463715"/>
                    <a:pt x="6241092" y="13459371"/>
                    <a:pt x="6200958" y="13459371"/>
                  </a:cubicBezTo>
                  <a:close/>
                  <a:moveTo>
                    <a:pt x="17321600" y="13450071"/>
                  </a:moveTo>
                  <a:cubicBezTo>
                    <a:pt x="17272982" y="13450071"/>
                    <a:pt x="17234722" y="13463467"/>
                    <a:pt x="17206818" y="13490255"/>
                  </a:cubicBezTo>
                  <a:cubicBezTo>
                    <a:pt x="17178910" y="13517043"/>
                    <a:pt x="17164958" y="13552267"/>
                    <a:pt x="17164958" y="13595923"/>
                  </a:cubicBezTo>
                  <a:cubicBezTo>
                    <a:pt x="17164958" y="13620975"/>
                    <a:pt x="17170082" y="13643239"/>
                    <a:pt x="17180330" y="13662711"/>
                  </a:cubicBezTo>
                  <a:cubicBezTo>
                    <a:pt x="17190578" y="13682179"/>
                    <a:pt x="17206442" y="13699979"/>
                    <a:pt x="17227920" y="13716103"/>
                  </a:cubicBezTo>
                  <a:cubicBezTo>
                    <a:pt x="17239772" y="13725031"/>
                    <a:pt x="17262318" y="13738303"/>
                    <a:pt x="17295554" y="13755911"/>
                  </a:cubicBezTo>
                  <a:cubicBezTo>
                    <a:pt x="17338466" y="13778487"/>
                    <a:pt x="17365690" y="13796607"/>
                    <a:pt x="17377226" y="13810283"/>
                  </a:cubicBezTo>
                  <a:cubicBezTo>
                    <a:pt x="17388510" y="13824203"/>
                    <a:pt x="17394154" y="13840611"/>
                    <a:pt x="17394154" y="13859507"/>
                  </a:cubicBezTo>
                  <a:cubicBezTo>
                    <a:pt x="17394154" y="13886355"/>
                    <a:pt x="17384216" y="13908795"/>
                    <a:pt x="17364340" y="13926819"/>
                  </a:cubicBezTo>
                  <a:cubicBezTo>
                    <a:pt x="17344462" y="13944843"/>
                    <a:pt x="17317506" y="13953855"/>
                    <a:pt x="17283470" y="13953855"/>
                  </a:cubicBezTo>
                  <a:cubicBezTo>
                    <a:pt x="17258870" y="13953855"/>
                    <a:pt x="17237688" y="13949315"/>
                    <a:pt x="17219924" y="13940235"/>
                  </a:cubicBezTo>
                  <a:cubicBezTo>
                    <a:pt x="17202158" y="13931159"/>
                    <a:pt x="17189550" y="13919403"/>
                    <a:pt x="17182098" y="13904975"/>
                  </a:cubicBezTo>
                  <a:cubicBezTo>
                    <a:pt x="17172158" y="13886071"/>
                    <a:pt x="17167190" y="13864431"/>
                    <a:pt x="17167190" y="13840055"/>
                  </a:cubicBezTo>
                  <a:lnTo>
                    <a:pt x="17167562" y="13821771"/>
                  </a:lnTo>
                  <a:lnTo>
                    <a:pt x="17109148" y="13828467"/>
                  </a:lnTo>
                  <a:cubicBezTo>
                    <a:pt x="17109396" y="13892463"/>
                    <a:pt x="17124046" y="13939407"/>
                    <a:pt x="17153098" y="13969295"/>
                  </a:cubicBezTo>
                  <a:cubicBezTo>
                    <a:pt x="17182150" y="13999183"/>
                    <a:pt x="17224738" y="14014131"/>
                    <a:pt x="17280858" y="14014131"/>
                  </a:cubicBezTo>
                  <a:cubicBezTo>
                    <a:pt x="17332754" y="14014131"/>
                    <a:pt x="17374718" y="13998939"/>
                    <a:pt x="17406752" y="13968559"/>
                  </a:cubicBezTo>
                  <a:cubicBezTo>
                    <a:pt x="17438786" y="13938179"/>
                    <a:pt x="17454802" y="13900175"/>
                    <a:pt x="17454802" y="13854539"/>
                  </a:cubicBezTo>
                  <a:cubicBezTo>
                    <a:pt x="17454802" y="13832715"/>
                    <a:pt x="17451118" y="13813063"/>
                    <a:pt x="17443754" y="13795579"/>
                  </a:cubicBezTo>
                  <a:cubicBezTo>
                    <a:pt x="17436386" y="13778095"/>
                    <a:pt x="17426026" y="13763091"/>
                    <a:pt x="17412670" y="13750567"/>
                  </a:cubicBezTo>
                  <a:cubicBezTo>
                    <a:pt x="17399314" y="13738043"/>
                    <a:pt x="17374154" y="13721743"/>
                    <a:pt x="17337186" y="13701667"/>
                  </a:cubicBezTo>
                  <a:cubicBezTo>
                    <a:pt x="17286574" y="13674403"/>
                    <a:pt x="17254890" y="13654799"/>
                    <a:pt x="17242134" y="13642855"/>
                  </a:cubicBezTo>
                  <a:cubicBezTo>
                    <a:pt x="17229378" y="13630911"/>
                    <a:pt x="17223002" y="13613867"/>
                    <a:pt x="17223002" y="13591719"/>
                  </a:cubicBezTo>
                  <a:cubicBezTo>
                    <a:pt x="17223002" y="13567335"/>
                    <a:pt x="17231498" y="13547675"/>
                    <a:pt x="17248488" y="13532743"/>
                  </a:cubicBezTo>
                  <a:cubicBezTo>
                    <a:pt x="17265478" y="13517811"/>
                    <a:pt x="17289230" y="13510347"/>
                    <a:pt x="17319740" y="13510347"/>
                  </a:cubicBezTo>
                  <a:cubicBezTo>
                    <a:pt x="17341070" y="13510347"/>
                    <a:pt x="17359924" y="13514515"/>
                    <a:pt x="17376294" y="13522855"/>
                  </a:cubicBezTo>
                  <a:cubicBezTo>
                    <a:pt x="17392666" y="13531195"/>
                    <a:pt x="17405254" y="13542955"/>
                    <a:pt x="17414060" y="13558143"/>
                  </a:cubicBezTo>
                  <a:cubicBezTo>
                    <a:pt x="17422866" y="13573331"/>
                    <a:pt x="17427268" y="13589759"/>
                    <a:pt x="17427268" y="13607435"/>
                  </a:cubicBezTo>
                  <a:lnTo>
                    <a:pt x="17426896" y="13619735"/>
                  </a:lnTo>
                  <a:lnTo>
                    <a:pt x="17484938" y="13614155"/>
                  </a:lnTo>
                  <a:lnTo>
                    <a:pt x="17485310" y="13602619"/>
                  </a:lnTo>
                  <a:cubicBezTo>
                    <a:pt x="17485310" y="13574839"/>
                    <a:pt x="17478304" y="13548795"/>
                    <a:pt x="17464290" y="13524487"/>
                  </a:cubicBezTo>
                  <a:cubicBezTo>
                    <a:pt x="17450274" y="13500175"/>
                    <a:pt x="17431362" y="13481699"/>
                    <a:pt x="17407550" y="13469047"/>
                  </a:cubicBezTo>
                  <a:cubicBezTo>
                    <a:pt x="17383736" y="13456395"/>
                    <a:pt x="17355086" y="13450071"/>
                    <a:pt x="17321600" y="13450071"/>
                  </a:cubicBezTo>
                  <a:close/>
                  <a:moveTo>
                    <a:pt x="16530504" y="13450071"/>
                  </a:moveTo>
                  <a:cubicBezTo>
                    <a:pt x="16466758" y="13450071"/>
                    <a:pt x="16412682" y="13477727"/>
                    <a:pt x="16368282" y="13533043"/>
                  </a:cubicBezTo>
                  <a:cubicBezTo>
                    <a:pt x="16318424" y="13595303"/>
                    <a:pt x="16293496" y="13676415"/>
                    <a:pt x="16293496" y="13776375"/>
                  </a:cubicBezTo>
                  <a:cubicBezTo>
                    <a:pt x="16293496" y="13823755"/>
                    <a:pt x="16302302" y="13866047"/>
                    <a:pt x="16319914" y="13903251"/>
                  </a:cubicBezTo>
                  <a:cubicBezTo>
                    <a:pt x="16337524" y="13940459"/>
                    <a:pt x="16360158" y="13968243"/>
                    <a:pt x="16387814" y="13986595"/>
                  </a:cubicBezTo>
                  <a:cubicBezTo>
                    <a:pt x="16415474" y="14004951"/>
                    <a:pt x="16446542" y="14014131"/>
                    <a:pt x="16481018" y="14014131"/>
                  </a:cubicBezTo>
                  <a:cubicBezTo>
                    <a:pt x="16520706" y="14014131"/>
                    <a:pt x="16558534" y="14001479"/>
                    <a:pt x="16594500" y="13976179"/>
                  </a:cubicBezTo>
                  <a:cubicBezTo>
                    <a:pt x="16630468" y="13950879"/>
                    <a:pt x="16660234" y="13913111"/>
                    <a:pt x="16683798" y="13862883"/>
                  </a:cubicBezTo>
                  <a:cubicBezTo>
                    <a:pt x="16707362" y="13812655"/>
                    <a:pt x="16719144" y="13756659"/>
                    <a:pt x="16719144" y="13694895"/>
                  </a:cubicBezTo>
                  <a:cubicBezTo>
                    <a:pt x="16719144" y="13617999"/>
                    <a:pt x="16701098" y="13557971"/>
                    <a:pt x="16665008" y="13514811"/>
                  </a:cubicBezTo>
                  <a:cubicBezTo>
                    <a:pt x="16628918" y="13471651"/>
                    <a:pt x="16584082" y="13450071"/>
                    <a:pt x="16530504" y="13450071"/>
                  </a:cubicBezTo>
                  <a:close/>
                  <a:moveTo>
                    <a:pt x="16044730" y="13450071"/>
                  </a:moveTo>
                  <a:cubicBezTo>
                    <a:pt x="15980982" y="13450071"/>
                    <a:pt x="15926908" y="13477727"/>
                    <a:pt x="15882506" y="13533043"/>
                  </a:cubicBezTo>
                  <a:cubicBezTo>
                    <a:pt x="15832650" y="13595303"/>
                    <a:pt x="15807722" y="13676415"/>
                    <a:pt x="15807722" y="13776375"/>
                  </a:cubicBezTo>
                  <a:cubicBezTo>
                    <a:pt x="15807722" y="13823755"/>
                    <a:pt x="15816526" y="13866047"/>
                    <a:pt x="15834138" y="13903251"/>
                  </a:cubicBezTo>
                  <a:cubicBezTo>
                    <a:pt x="15851750" y="13940459"/>
                    <a:pt x="15874382" y="13968243"/>
                    <a:pt x="15902040" y="13986595"/>
                  </a:cubicBezTo>
                  <a:cubicBezTo>
                    <a:pt x="15929698" y="14004951"/>
                    <a:pt x="15960766" y="14014131"/>
                    <a:pt x="15995244" y="14014131"/>
                  </a:cubicBezTo>
                  <a:cubicBezTo>
                    <a:pt x="16034932" y="14014131"/>
                    <a:pt x="16072758" y="14001479"/>
                    <a:pt x="16108726" y="13976179"/>
                  </a:cubicBezTo>
                  <a:cubicBezTo>
                    <a:pt x="16144694" y="13950879"/>
                    <a:pt x="16174458" y="13913111"/>
                    <a:pt x="16198022" y="13862883"/>
                  </a:cubicBezTo>
                  <a:cubicBezTo>
                    <a:pt x="16221586" y="13812655"/>
                    <a:pt x="16233370" y="13756659"/>
                    <a:pt x="16233370" y="13694895"/>
                  </a:cubicBezTo>
                  <a:cubicBezTo>
                    <a:pt x="16233370" y="13617999"/>
                    <a:pt x="16215324" y="13557971"/>
                    <a:pt x="16179234" y="13514811"/>
                  </a:cubicBezTo>
                  <a:cubicBezTo>
                    <a:pt x="16143142" y="13471651"/>
                    <a:pt x="16098308" y="13450071"/>
                    <a:pt x="16044730" y="13450071"/>
                  </a:cubicBezTo>
                  <a:close/>
                  <a:moveTo>
                    <a:pt x="15053162" y="13450071"/>
                  </a:moveTo>
                  <a:cubicBezTo>
                    <a:pt x="15019924" y="13450071"/>
                    <a:pt x="14992886" y="13463651"/>
                    <a:pt x="14972050" y="13490811"/>
                  </a:cubicBezTo>
                  <a:cubicBezTo>
                    <a:pt x="14951214" y="13517975"/>
                    <a:pt x="14940798" y="13548423"/>
                    <a:pt x="14940798" y="13582155"/>
                  </a:cubicBezTo>
                  <a:cubicBezTo>
                    <a:pt x="14940798" y="13597287"/>
                    <a:pt x="14942286" y="13611923"/>
                    <a:pt x="14945262" y="13626059"/>
                  </a:cubicBezTo>
                  <a:cubicBezTo>
                    <a:pt x="14947494" y="13636231"/>
                    <a:pt x="14953942" y="13655579"/>
                    <a:pt x="14964602" y="13684103"/>
                  </a:cubicBezTo>
                  <a:cubicBezTo>
                    <a:pt x="14925416" y="13705435"/>
                    <a:pt x="14896024" y="13730115"/>
                    <a:pt x="14876430" y="13758147"/>
                  </a:cubicBezTo>
                  <a:cubicBezTo>
                    <a:pt x="14856834" y="13786175"/>
                    <a:pt x="14847034" y="13821275"/>
                    <a:pt x="14847034" y="13863443"/>
                  </a:cubicBezTo>
                  <a:cubicBezTo>
                    <a:pt x="14847034" y="13909331"/>
                    <a:pt x="14859870" y="13946351"/>
                    <a:pt x="14885544" y="13974503"/>
                  </a:cubicBezTo>
                  <a:cubicBezTo>
                    <a:pt x="14911218" y="14002659"/>
                    <a:pt x="14943526" y="14016735"/>
                    <a:pt x="14982470" y="14016735"/>
                  </a:cubicBezTo>
                  <a:cubicBezTo>
                    <a:pt x="15003554" y="14016735"/>
                    <a:pt x="15023150" y="14012391"/>
                    <a:pt x="15041256" y="14003707"/>
                  </a:cubicBezTo>
                  <a:cubicBezTo>
                    <a:pt x="15059362" y="13995027"/>
                    <a:pt x="15081564" y="13977659"/>
                    <a:pt x="15107856" y="13951603"/>
                  </a:cubicBezTo>
                  <a:cubicBezTo>
                    <a:pt x="15121250" y="13973935"/>
                    <a:pt x="15138366" y="13996019"/>
                    <a:pt x="15159202" y="14017851"/>
                  </a:cubicBezTo>
                  <a:lnTo>
                    <a:pt x="15200874" y="13977479"/>
                  </a:lnTo>
                  <a:cubicBezTo>
                    <a:pt x="15180534" y="13949559"/>
                    <a:pt x="15163294" y="13924631"/>
                    <a:pt x="15149156" y="13902695"/>
                  </a:cubicBezTo>
                  <a:cubicBezTo>
                    <a:pt x="15172722" y="13869719"/>
                    <a:pt x="15191324" y="13836003"/>
                    <a:pt x="15204966" y="13801539"/>
                  </a:cubicBezTo>
                  <a:lnTo>
                    <a:pt x="15157034" y="13771451"/>
                  </a:lnTo>
                  <a:cubicBezTo>
                    <a:pt x="15143616" y="13800939"/>
                    <a:pt x="15129330" y="13826835"/>
                    <a:pt x="15114176" y="13849135"/>
                  </a:cubicBezTo>
                  <a:cubicBezTo>
                    <a:pt x="15089370" y="13811203"/>
                    <a:pt x="15063824" y="13762983"/>
                    <a:pt x="15037534" y="13704475"/>
                  </a:cubicBezTo>
                  <a:cubicBezTo>
                    <a:pt x="15079456" y="13678687"/>
                    <a:pt x="15108476" y="13653891"/>
                    <a:pt x="15124600" y="13630087"/>
                  </a:cubicBezTo>
                  <a:cubicBezTo>
                    <a:pt x="15140722" y="13606283"/>
                    <a:pt x="15148784" y="13581239"/>
                    <a:pt x="15148784" y="13554955"/>
                  </a:cubicBezTo>
                  <a:cubicBezTo>
                    <a:pt x="15148784" y="13524207"/>
                    <a:pt x="15139668" y="13499043"/>
                    <a:pt x="15121438" y="13479455"/>
                  </a:cubicBezTo>
                  <a:cubicBezTo>
                    <a:pt x="15103206" y="13459867"/>
                    <a:pt x="15080448" y="13450071"/>
                    <a:pt x="15053162" y="13450071"/>
                  </a:cubicBezTo>
                  <a:close/>
                  <a:moveTo>
                    <a:pt x="14037336" y="13450071"/>
                  </a:moveTo>
                  <a:cubicBezTo>
                    <a:pt x="13993678" y="13450071"/>
                    <a:pt x="13953866" y="13462723"/>
                    <a:pt x="13917902" y="13488023"/>
                  </a:cubicBezTo>
                  <a:cubicBezTo>
                    <a:pt x="13881934" y="13513323"/>
                    <a:pt x="13851920" y="13552823"/>
                    <a:pt x="13827860" y="13606527"/>
                  </a:cubicBezTo>
                  <a:cubicBezTo>
                    <a:pt x="13803798" y="13660227"/>
                    <a:pt x="13791770" y="13720195"/>
                    <a:pt x="13791770" y="13786423"/>
                  </a:cubicBezTo>
                  <a:cubicBezTo>
                    <a:pt x="13791770" y="13852155"/>
                    <a:pt x="13807014" y="13906539"/>
                    <a:pt x="13837508" y="13949575"/>
                  </a:cubicBezTo>
                  <a:cubicBezTo>
                    <a:pt x="13868000" y="13992611"/>
                    <a:pt x="13914858" y="14014131"/>
                    <a:pt x="13978078" y="14014131"/>
                  </a:cubicBezTo>
                  <a:cubicBezTo>
                    <a:pt x="14007328" y="14014131"/>
                    <a:pt x="14037758" y="14008423"/>
                    <a:pt x="14069370" y="13997007"/>
                  </a:cubicBezTo>
                  <a:cubicBezTo>
                    <a:pt x="14100978" y="13985591"/>
                    <a:pt x="14129674" y="13969955"/>
                    <a:pt x="14155456" y="13950099"/>
                  </a:cubicBezTo>
                  <a:lnTo>
                    <a:pt x="14193482" y="13728007"/>
                  </a:lnTo>
                  <a:lnTo>
                    <a:pt x="13997524" y="13728007"/>
                  </a:lnTo>
                  <a:lnTo>
                    <a:pt x="13987106" y="13789771"/>
                  </a:lnTo>
                  <a:lnTo>
                    <a:pt x="14122900" y="13789771"/>
                  </a:lnTo>
                  <a:lnTo>
                    <a:pt x="14102832" y="13906975"/>
                  </a:lnTo>
                  <a:cubicBezTo>
                    <a:pt x="14058002" y="13938227"/>
                    <a:pt x="14016266" y="13953855"/>
                    <a:pt x="13977624" y="13953855"/>
                  </a:cubicBezTo>
                  <a:cubicBezTo>
                    <a:pt x="13939726" y="13953855"/>
                    <a:pt x="13909386" y="13940263"/>
                    <a:pt x="13886598" y="13913079"/>
                  </a:cubicBezTo>
                  <a:cubicBezTo>
                    <a:pt x="13863810" y="13885895"/>
                    <a:pt x="13852418" y="13843999"/>
                    <a:pt x="13852418" y="13787399"/>
                  </a:cubicBezTo>
                  <a:cubicBezTo>
                    <a:pt x="13852418" y="13729807"/>
                    <a:pt x="13861222" y="13679535"/>
                    <a:pt x="13878834" y="13636587"/>
                  </a:cubicBezTo>
                  <a:cubicBezTo>
                    <a:pt x="13896446" y="13593639"/>
                    <a:pt x="13919078" y="13561859"/>
                    <a:pt x="13946738" y="13541255"/>
                  </a:cubicBezTo>
                  <a:cubicBezTo>
                    <a:pt x="13974394" y="13520651"/>
                    <a:pt x="14003850" y="13510347"/>
                    <a:pt x="14035102" y="13510347"/>
                  </a:cubicBezTo>
                  <a:cubicBezTo>
                    <a:pt x="14065614" y="13510347"/>
                    <a:pt x="14090974" y="13520051"/>
                    <a:pt x="14111192" y="13539463"/>
                  </a:cubicBezTo>
                  <a:cubicBezTo>
                    <a:pt x="14131406" y="13558871"/>
                    <a:pt x="14144740" y="13587987"/>
                    <a:pt x="14151190" y="13626803"/>
                  </a:cubicBezTo>
                  <a:lnTo>
                    <a:pt x="14209976" y="13618991"/>
                  </a:lnTo>
                  <a:cubicBezTo>
                    <a:pt x="14201790" y="13567895"/>
                    <a:pt x="14186288" y="13529571"/>
                    <a:pt x="14163466" y="13504023"/>
                  </a:cubicBezTo>
                  <a:cubicBezTo>
                    <a:pt x="14131222" y="13468055"/>
                    <a:pt x="14089178" y="13450071"/>
                    <a:pt x="14037336" y="13450071"/>
                  </a:cubicBezTo>
                  <a:close/>
                  <a:moveTo>
                    <a:pt x="12672880" y="13450071"/>
                  </a:moveTo>
                  <a:cubicBezTo>
                    <a:pt x="12609132" y="13450071"/>
                    <a:pt x="12555058" y="13477727"/>
                    <a:pt x="12510656" y="13533043"/>
                  </a:cubicBezTo>
                  <a:cubicBezTo>
                    <a:pt x="12460800" y="13595303"/>
                    <a:pt x="12435870" y="13676415"/>
                    <a:pt x="12435870" y="13776375"/>
                  </a:cubicBezTo>
                  <a:cubicBezTo>
                    <a:pt x="12435870" y="13823755"/>
                    <a:pt x="12444676" y="13866047"/>
                    <a:pt x="12462288" y="13903251"/>
                  </a:cubicBezTo>
                  <a:cubicBezTo>
                    <a:pt x="12479898" y="13940459"/>
                    <a:pt x="12502534" y="13968243"/>
                    <a:pt x="12530190" y="13986595"/>
                  </a:cubicBezTo>
                  <a:cubicBezTo>
                    <a:pt x="12557848" y="14004951"/>
                    <a:pt x="12588916" y="14014131"/>
                    <a:pt x="12623394" y="14014131"/>
                  </a:cubicBezTo>
                  <a:cubicBezTo>
                    <a:pt x="12663082" y="14014131"/>
                    <a:pt x="12700908" y="14001479"/>
                    <a:pt x="12736876" y="13976179"/>
                  </a:cubicBezTo>
                  <a:cubicBezTo>
                    <a:pt x="12772842" y="13950879"/>
                    <a:pt x="12802608" y="13913111"/>
                    <a:pt x="12826172" y="13862883"/>
                  </a:cubicBezTo>
                  <a:cubicBezTo>
                    <a:pt x="12849736" y="13812655"/>
                    <a:pt x="12861518" y="13756659"/>
                    <a:pt x="12861518" y="13694895"/>
                  </a:cubicBezTo>
                  <a:cubicBezTo>
                    <a:pt x="12861518" y="13617999"/>
                    <a:pt x="12843474" y="13557971"/>
                    <a:pt x="12807382" y="13514811"/>
                  </a:cubicBezTo>
                  <a:cubicBezTo>
                    <a:pt x="12771292" y="13471651"/>
                    <a:pt x="12726458" y="13450071"/>
                    <a:pt x="12672880" y="13450071"/>
                  </a:cubicBezTo>
                  <a:close/>
                  <a:moveTo>
                    <a:pt x="11844726" y="13450071"/>
                  </a:moveTo>
                  <a:cubicBezTo>
                    <a:pt x="11796108" y="13450071"/>
                    <a:pt x="11757846" y="13463467"/>
                    <a:pt x="11729942" y="13490255"/>
                  </a:cubicBezTo>
                  <a:cubicBezTo>
                    <a:pt x="11702036" y="13517043"/>
                    <a:pt x="11688084" y="13552267"/>
                    <a:pt x="11688084" y="13595923"/>
                  </a:cubicBezTo>
                  <a:cubicBezTo>
                    <a:pt x="11688084" y="13620975"/>
                    <a:pt x="11693208" y="13643239"/>
                    <a:pt x="11703454" y="13662711"/>
                  </a:cubicBezTo>
                  <a:cubicBezTo>
                    <a:pt x="11713702" y="13682179"/>
                    <a:pt x="11729566" y="13699979"/>
                    <a:pt x="11751046" y="13716103"/>
                  </a:cubicBezTo>
                  <a:cubicBezTo>
                    <a:pt x="11762896" y="13725031"/>
                    <a:pt x="11785442" y="13738303"/>
                    <a:pt x="11818680" y="13755911"/>
                  </a:cubicBezTo>
                  <a:cubicBezTo>
                    <a:pt x="11861592" y="13778487"/>
                    <a:pt x="11888816" y="13796607"/>
                    <a:pt x="11900350" y="13810283"/>
                  </a:cubicBezTo>
                  <a:cubicBezTo>
                    <a:pt x="11911636" y="13824203"/>
                    <a:pt x="11917278" y="13840611"/>
                    <a:pt x="11917278" y="13859507"/>
                  </a:cubicBezTo>
                  <a:cubicBezTo>
                    <a:pt x="11917278" y="13886355"/>
                    <a:pt x="11907340" y="13908795"/>
                    <a:pt x="11887464" y="13926819"/>
                  </a:cubicBezTo>
                  <a:cubicBezTo>
                    <a:pt x="11867588" y="13944843"/>
                    <a:pt x="11840630" y="13953855"/>
                    <a:pt x="11806594" y="13953855"/>
                  </a:cubicBezTo>
                  <a:cubicBezTo>
                    <a:pt x="11781994" y="13953855"/>
                    <a:pt x="11760814" y="13949315"/>
                    <a:pt x="11743048" y="13940235"/>
                  </a:cubicBezTo>
                  <a:cubicBezTo>
                    <a:pt x="11725284" y="13931159"/>
                    <a:pt x="11712674" y="13919403"/>
                    <a:pt x="11705222" y="13904975"/>
                  </a:cubicBezTo>
                  <a:cubicBezTo>
                    <a:pt x="11695284" y="13886071"/>
                    <a:pt x="11690316" y="13864431"/>
                    <a:pt x="11690316" y="13840055"/>
                  </a:cubicBezTo>
                  <a:lnTo>
                    <a:pt x="11690688" y="13821771"/>
                  </a:lnTo>
                  <a:lnTo>
                    <a:pt x="11632274" y="13828467"/>
                  </a:lnTo>
                  <a:cubicBezTo>
                    <a:pt x="11632522" y="13892463"/>
                    <a:pt x="11647170" y="13939407"/>
                    <a:pt x="11676224" y="13969295"/>
                  </a:cubicBezTo>
                  <a:cubicBezTo>
                    <a:pt x="11705276" y="13999183"/>
                    <a:pt x="11747862" y="14014131"/>
                    <a:pt x="11803984" y="14014131"/>
                  </a:cubicBezTo>
                  <a:cubicBezTo>
                    <a:pt x="11855880" y="14014131"/>
                    <a:pt x="11897844" y="13998939"/>
                    <a:pt x="11929878" y="13968559"/>
                  </a:cubicBezTo>
                  <a:cubicBezTo>
                    <a:pt x="11961910" y="13938179"/>
                    <a:pt x="11977926" y="13900175"/>
                    <a:pt x="11977926" y="13854539"/>
                  </a:cubicBezTo>
                  <a:cubicBezTo>
                    <a:pt x="11977926" y="13832715"/>
                    <a:pt x="11974244" y="13813063"/>
                    <a:pt x="11966878" y="13795579"/>
                  </a:cubicBezTo>
                  <a:cubicBezTo>
                    <a:pt x="11959512" y="13778095"/>
                    <a:pt x="11949152" y="13763091"/>
                    <a:pt x="11935796" y="13750567"/>
                  </a:cubicBezTo>
                  <a:cubicBezTo>
                    <a:pt x="11922438" y="13738043"/>
                    <a:pt x="11897278" y="13721743"/>
                    <a:pt x="11860312" y="13701667"/>
                  </a:cubicBezTo>
                  <a:cubicBezTo>
                    <a:pt x="11809698" y="13674403"/>
                    <a:pt x="11778014" y="13654799"/>
                    <a:pt x="11765258" y="13642855"/>
                  </a:cubicBezTo>
                  <a:cubicBezTo>
                    <a:pt x="11752504" y="13630911"/>
                    <a:pt x="11746126" y="13613867"/>
                    <a:pt x="11746126" y="13591719"/>
                  </a:cubicBezTo>
                  <a:cubicBezTo>
                    <a:pt x="11746126" y="13567335"/>
                    <a:pt x="11754622" y="13547675"/>
                    <a:pt x="11771614" y="13532743"/>
                  </a:cubicBezTo>
                  <a:cubicBezTo>
                    <a:pt x="11788604" y="13517811"/>
                    <a:pt x="11812354" y="13510347"/>
                    <a:pt x="11842866" y="13510347"/>
                  </a:cubicBezTo>
                  <a:cubicBezTo>
                    <a:pt x="11864198" y="13510347"/>
                    <a:pt x="11883048" y="13514515"/>
                    <a:pt x="11899420" y="13522855"/>
                  </a:cubicBezTo>
                  <a:cubicBezTo>
                    <a:pt x="11915790" y="13531195"/>
                    <a:pt x="11928380" y="13542955"/>
                    <a:pt x="11937186" y="13558143"/>
                  </a:cubicBezTo>
                  <a:cubicBezTo>
                    <a:pt x="11945990" y="13573331"/>
                    <a:pt x="11950394" y="13589759"/>
                    <a:pt x="11950394" y="13607435"/>
                  </a:cubicBezTo>
                  <a:lnTo>
                    <a:pt x="11950022" y="13619735"/>
                  </a:lnTo>
                  <a:lnTo>
                    <a:pt x="12008064" y="13614155"/>
                  </a:lnTo>
                  <a:lnTo>
                    <a:pt x="12008436" y="13602619"/>
                  </a:lnTo>
                  <a:cubicBezTo>
                    <a:pt x="12008436" y="13574839"/>
                    <a:pt x="12001428" y="13548795"/>
                    <a:pt x="11987414" y="13524487"/>
                  </a:cubicBezTo>
                  <a:cubicBezTo>
                    <a:pt x="11973400" y="13500175"/>
                    <a:pt x="11954486" y="13481699"/>
                    <a:pt x="11930674" y="13469047"/>
                  </a:cubicBezTo>
                  <a:cubicBezTo>
                    <a:pt x="11906862" y="13456395"/>
                    <a:pt x="11878212" y="13450071"/>
                    <a:pt x="11844726" y="13450071"/>
                  </a:cubicBezTo>
                  <a:close/>
                  <a:moveTo>
                    <a:pt x="10351160" y="13450071"/>
                  </a:moveTo>
                  <a:cubicBezTo>
                    <a:pt x="10307504" y="13450071"/>
                    <a:pt x="10267694" y="13462723"/>
                    <a:pt x="10231726" y="13488023"/>
                  </a:cubicBezTo>
                  <a:cubicBezTo>
                    <a:pt x="10195760" y="13513323"/>
                    <a:pt x="10165746" y="13552823"/>
                    <a:pt x="10141686" y="13606527"/>
                  </a:cubicBezTo>
                  <a:cubicBezTo>
                    <a:pt x="10117625" y="13660227"/>
                    <a:pt x="10105595" y="13720195"/>
                    <a:pt x="10105595" y="13786423"/>
                  </a:cubicBezTo>
                  <a:cubicBezTo>
                    <a:pt x="10105595" y="13852155"/>
                    <a:pt x="10120841" y="13906539"/>
                    <a:pt x="10151334" y="13949575"/>
                  </a:cubicBezTo>
                  <a:cubicBezTo>
                    <a:pt x="10181826" y="13992611"/>
                    <a:pt x="10228682" y="14014131"/>
                    <a:pt x="10291902" y="14014131"/>
                  </a:cubicBezTo>
                  <a:cubicBezTo>
                    <a:pt x="10321152" y="14014131"/>
                    <a:pt x="10351584" y="14008423"/>
                    <a:pt x="10383194" y="13997007"/>
                  </a:cubicBezTo>
                  <a:cubicBezTo>
                    <a:pt x="10414804" y="13985591"/>
                    <a:pt x="10443500" y="13969955"/>
                    <a:pt x="10469282" y="13950099"/>
                  </a:cubicBezTo>
                  <a:lnTo>
                    <a:pt x="10507308" y="13728007"/>
                  </a:lnTo>
                  <a:lnTo>
                    <a:pt x="10311350" y="13728007"/>
                  </a:lnTo>
                  <a:lnTo>
                    <a:pt x="10300930" y="13789771"/>
                  </a:lnTo>
                  <a:lnTo>
                    <a:pt x="10436726" y="13789771"/>
                  </a:lnTo>
                  <a:lnTo>
                    <a:pt x="10416656" y="13906975"/>
                  </a:lnTo>
                  <a:cubicBezTo>
                    <a:pt x="10371826" y="13938227"/>
                    <a:pt x="10330090" y="13953855"/>
                    <a:pt x="10291450" y="13953855"/>
                  </a:cubicBezTo>
                  <a:cubicBezTo>
                    <a:pt x="10253552" y="13953855"/>
                    <a:pt x="10223210" y="13940263"/>
                    <a:pt x="10200422" y="13913079"/>
                  </a:cubicBezTo>
                  <a:cubicBezTo>
                    <a:pt x="10177636" y="13885895"/>
                    <a:pt x="10166243" y="13843999"/>
                    <a:pt x="10166243" y="13787399"/>
                  </a:cubicBezTo>
                  <a:cubicBezTo>
                    <a:pt x="10166243" y="13729807"/>
                    <a:pt x="10175048" y="13679535"/>
                    <a:pt x="10192660" y="13636587"/>
                  </a:cubicBezTo>
                  <a:cubicBezTo>
                    <a:pt x="10210270" y="13593639"/>
                    <a:pt x="10232904" y="13561859"/>
                    <a:pt x="10260562" y="13541255"/>
                  </a:cubicBezTo>
                  <a:cubicBezTo>
                    <a:pt x="10288218" y="13520651"/>
                    <a:pt x="10317674" y="13510347"/>
                    <a:pt x="10348928" y="13510347"/>
                  </a:cubicBezTo>
                  <a:cubicBezTo>
                    <a:pt x="10379438" y="13510347"/>
                    <a:pt x="10404802" y="13520051"/>
                    <a:pt x="10425016" y="13539463"/>
                  </a:cubicBezTo>
                  <a:cubicBezTo>
                    <a:pt x="10445232" y="13558871"/>
                    <a:pt x="10458566" y="13587987"/>
                    <a:pt x="10465014" y="13626803"/>
                  </a:cubicBezTo>
                  <a:lnTo>
                    <a:pt x="10523802" y="13618991"/>
                  </a:lnTo>
                  <a:cubicBezTo>
                    <a:pt x="10515616" y="13567895"/>
                    <a:pt x="10500112" y="13529571"/>
                    <a:pt x="10477292" y="13504023"/>
                  </a:cubicBezTo>
                  <a:cubicBezTo>
                    <a:pt x="10445046" y="13468055"/>
                    <a:pt x="10403002" y="13450071"/>
                    <a:pt x="10351160" y="13450071"/>
                  </a:cubicBezTo>
                  <a:close/>
                  <a:moveTo>
                    <a:pt x="9853480" y="13450071"/>
                  </a:moveTo>
                  <a:cubicBezTo>
                    <a:pt x="9789732" y="13450071"/>
                    <a:pt x="9735658" y="13477727"/>
                    <a:pt x="9691258" y="13533043"/>
                  </a:cubicBezTo>
                  <a:cubicBezTo>
                    <a:pt x="9641400" y="13595303"/>
                    <a:pt x="9616471" y="13676415"/>
                    <a:pt x="9616471" y="13776375"/>
                  </a:cubicBezTo>
                  <a:cubicBezTo>
                    <a:pt x="9616471" y="13823755"/>
                    <a:pt x="9625276" y="13866047"/>
                    <a:pt x="9642888" y="13903251"/>
                  </a:cubicBezTo>
                  <a:cubicBezTo>
                    <a:pt x="9660500" y="13940459"/>
                    <a:pt x="9683134" y="13968243"/>
                    <a:pt x="9710790" y="13986595"/>
                  </a:cubicBezTo>
                  <a:cubicBezTo>
                    <a:pt x="9738448" y="14004951"/>
                    <a:pt x="9769516" y="14014131"/>
                    <a:pt x="9803994" y="14014131"/>
                  </a:cubicBezTo>
                  <a:cubicBezTo>
                    <a:pt x="9843683" y="14014131"/>
                    <a:pt x="9881509" y="14001479"/>
                    <a:pt x="9917476" y="13976179"/>
                  </a:cubicBezTo>
                  <a:cubicBezTo>
                    <a:pt x="9953443" y="13950879"/>
                    <a:pt x="9983208" y="13913111"/>
                    <a:pt x="10006773" y="13862883"/>
                  </a:cubicBezTo>
                  <a:cubicBezTo>
                    <a:pt x="10030338" y="13812655"/>
                    <a:pt x="10042120" y="13756659"/>
                    <a:pt x="10042120" y="13694895"/>
                  </a:cubicBezTo>
                  <a:cubicBezTo>
                    <a:pt x="10042120" y="13617999"/>
                    <a:pt x="10024074" y="13557971"/>
                    <a:pt x="9987984" y="13514811"/>
                  </a:cubicBezTo>
                  <a:cubicBezTo>
                    <a:pt x="9951892" y="13471651"/>
                    <a:pt x="9907058" y="13450071"/>
                    <a:pt x="9853480" y="13450071"/>
                  </a:cubicBezTo>
                  <a:close/>
                  <a:moveTo>
                    <a:pt x="5712486" y="13450071"/>
                  </a:moveTo>
                  <a:cubicBezTo>
                    <a:pt x="5668830" y="13450071"/>
                    <a:pt x="5629018" y="13462723"/>
                    <a:pt x="5593051" y="13488023"/>
                  </a:cubicBezTo>
                  <a:cubicBezTo>
                    <a:pt x="5557085" y="13513323"/>
                    <a:pt x="5527072" y="13552823"/>
                    <a:pt x="5503010" y="13606527"/>
                  </a:cubicBezTo>
                  <a:cubicBezTo>
                    <a:pt x="5478950" y="13660227"/>
                    <a:pt x="5466920" y="13720195"/>
                    <a:pt x="5466920" y="13786423"/>
                  </a:cubicBezTo>
                  <a:cubicBezTo>
                    <a:pt x="5466920" y="13852155"/>
                    <a:pt x="5482166" y="13906539"/>
                    <a:pt x="5512658" y="13949575"/>
                  </a:cubicBezTo>
                  <a:cubicBezTo>
                    <a:pt x="5543150" y="13992611"/>
                    <a:pt x="5590007" y="14014131"/>
                    <a:pt x="5653228" y="14014131"/>
                  </a:cubicBezTo>
                  <a:cubicBezTo>
                    <a:pt x="5682478" y="14014131"/>
                    <a:pt x="5712908" y="14008423"/>
                    <a:pt x="5744519" y="13997007"/>
                  </a:cubicBezTo>
                  <a:cubicBezTo>
                    <a:pt x="5776129" y="13985591"/>
                    <a:pt x="5804825" y="13969955"/>
                    <a:pt x="5830607" y="13950099"/>
                  </a:cubicBezTo>
                  <a:lnTo>
                    <a:pt x="5868634" y="13728007"/>
                  </a:lnTo>
                  <a:lnTo>
                    <a:pt x="5672674" y="13728007"/>
                  </a:lnTo>
                  <a:lnTo>
                    <a:pt x="5662257" y="13789771"/>
                  </a:lnTo>
                  <a:lnTo>
                    <a:pt x="5798051" y="13789771"/>
                  </a:lnTo>
                  <a:lnTo>
                    <a:pt x="5777982" y="13906975"/>
                  </a:lnTo>
                  <a:cubicBezTo>
                    <a:pt x="5733151" y="13938227"/>
                    <a:pt x="5691416" y="13953855"/>
                    <a:pt x="5652775" y="13953855"/>
                  </a:cubicBezTo>
                  <a:cubicBezTo>
                    <a:pt x="5614878" y="13953855"/>
                    <a:pt x="5584536" y="13940263"/>
                    <a:pt x="5561748" y="13913079"/>
                  </a:cubicBezTo>
                  <a:cubicBezTo>
                    <a:pt x="5538961" y="13885895"/>
                    <a:pt x="5527567" y="13843999"/>
                    <a:pt x="5527567" y="13787399"/>
                  </a:cubicBezTo>
                  <a:cubicBezTo>
                    <a:pt x="5527567" y="13729807"/>
                    <a:pt x="5536373" y="13679535"/>
                    <a:pt x="5553984" y="13636587"/>
                  </a:cubicBezTo>
                  <a:cubicBezTo>
                    <a:pt x="5571595" y="13593639"/>
                    <a:pt x="5594230" y="13561859"/>
                    <a:pt x="5621887" y="13541255"/>
                  </a:cubicBezTo>
                  <a:cubicBezTo>
                    <a:pt x="5649544" y="13520651"/>
                    <a:pt x="5679000" y="13510347"/>
                    <a:pt x="5710254" y="13510347"/>
                  </a:cubicBezTo>
                  <a:cubicBezTo>
                    <a:pt x="5740763" y="13510347"/>
                    <a:pt x="5766126" y="13520051"/>
                    <a:pt x="5786342" y="13539463"/>
                  </a:cubicBezTo>
                  <a:cubicBezTo>
                    <a:pt x="5806558" y="13558871"/>
                    <a:pt x="5819890" y="13587987"/>
                    <a:pt x="5826341" y="13626803"/>
                  </a:cubicBezTo>
                  <a:lnTo>
                    <a:pt x="5885127" y="13618991"/>
                  </a:lnTo>
                  <a:cubicBezTo>
                    <a:pt x="5876941" y="13567895"/>
                    <a:pt x="5861438" y="13529571"/>
                    <a:pt x="5838618" y="13504023"/>
                  </a:cubicBezTo>
                  <a:cubicBezTo>
                    <a:pt x="5806372" y="13468055"/>
                    <a:pt x="5764328" y="13450071"/>
                    <a:pt x="5712486" y="13450071"/>
                  </a:cubicBezTo>
                  <a:close/>
                  <a:moveTo>
                    <a:pt x="19752494" y="11583831"/>
                  </a:moveTo>
                  <a:cubicBezTo>
                    <a:pt x="19821206" y="11583831"/>
                    <a:pt x="19869598" y="11610735"/>
                    <a:pt x="19897666" y="11664547"/>
                  </a:cubicBezTo>
                  <a:cubicBezTo>
                    <a:pt x="19925738" y="11718355"/>
                    <a:pt x="19922326" y="11796591"/>
                    <a:pt x="19887442" y="11899243"/>
                  </a:cubicBezTo>
                  <a:cubicBezTo>
                    <a:pt x="19853398" y="11999415"/>
                    <a:pt x="19805442" y="12074751"/>
                    <a:pt x="19743578" y="12125247"/>
                  </a:cubicBezTo>
                  <a:cubicBezTo>
                    <a:pt x="19681718" y="12175747"/>
                    <a:pt x="19617670" y="12200999"/>
                    <a:pt x="19551442" y="12200999"/>
                  </a:cubicBezTo>
                  <a:cubicBezTo>
                    <a:pt x="19479418" y="12200999"/>
                    <a:pt x="19428066" y="12173059"/>
                    <a:pt x="19397382" y="12117175"/>
                  </a:cubicBezTo>
                  <a:cubicBezTo>
                    <a:pt x="19366702" y="12061295"/>
                    <a:pt x="19368098" y="11984099"/>
                    <a:pt x="19401574" y="11885583"/>
                  </a:cubicBezTo>
                  <a:cubicBezTo>
                    <a:pt x="19434494" y="11788723"/>
                    <a:pt x="19483618" y="11714219"/>
                    <a:pt x="19548950" y="11662063"/>
                  </a:cubicBezTo>
                  <a:cubicBezTo>
                    <a:pt x="19614278" y="11609907"/>
                    <a:pt x="19682126" y="11583831"/>
                    <a:pt x="19752494" y="11583831"/>
                  </a:cubicBezTo>
                  <a:close/>
                  <a:moveTo>
                    <a:pt x="4830382" y="11032479"/>
                  </a:moveTo>
                  <a:lnTo>
                    <a:pt x="5077496" y="11032479"/>
                  </a:lnTo>
                  <a:cubicBezTo>
                    <a:pt x="5180151" y="11032479"/>
                    <a:pt x="5244759" y="11048207"/>
                    <a:pt x="5271322" y="11079667"/>
                  </a:cubicBezTo>
                  <a:cubicBezTo>
                    <a:pt x="5297884" y="11111123"/>
                    <a:pt x="5301173" y="11156243"/>
                    <a:pt x="5281188" y="11215019"/>
                  </a:cubicBezTo>
                  <a:cubicBezTo>
                    <a:pt x="5267684" y="11254759"/>
                    <a:pt x="5243931" y="11289943"/>
                    <a:pt x="5209931" y="11320571"/>
                  </a:cubicBezTo>
                  <a:cubicBezTo>
                    <a:pt x="5175931" y="11351203"/>
                    <a:pt x="5139036" y="11370243"/>
                    <a:pt x="5099247" y="11377695"/>
                  </a:cubicBezTo>
                  <a:cubicBezTo>
                    <a:pt x="5019941" y="11394251"/>
                    <a:pt x="4967456" y="11402531"/>
                    <a:pt x="4941793" y="11402531"/>
                  </a:cubicBezTo>
                  <a:lnTo>
                    <a:pt x="4704612" y="11402531"/>
                  </a:lnTo>
                  <a:close/>
                  <a:moveTo>
                    <a:pt x="21614186" y="10970387"/>
                  </a:moveTo>
                  <a:cubicBezTo>
                    <a:pt x="21696146" y="10970387"/>
                    <a:pt x="21743474" y="11011987"/>
                    <a:pt x="21756178" y="11095187"/>
                  </a:cubicBezTo>
                  <a:cubicBezTo>
                    <a:pt x="21768878" y="11178387"/>
                    <a:pt x="21734154" y="11340855"/>
                    <a:pt x="21652002" y="11582587"/>
                  </a:cubicBezTo>
                  <a:cubicBezTo>
                    <a:pt x="21596022" y="11747331"/>
                    <a:pt x="21545906" y="11868611"/>
                    <a:pt x="21501662" y="11946431"/>
                  </a:cubicBezTo>
                  <a:cubicBezTo>
                    <a:pt x="21457414" y="12024251"/>
                    <a:pt x="21410342" y="12081167"/>
                    <a:pt x="21360438" y="12117175"/>
                  </a:cubicBezTo>
                  <a:cubicBezTo>
                    <a:pt x="21310534" y="12153187"/>
                    <a:pt x="21259914" y="12171195"/>
                    <a:pt x="21208590" y="12171195"/>
                  </a:cubicBezTo>
                  <a:cubicBezTo>
                    <a:pt x="21130770" y="12171195"/>
                    <a:pt x="21085794" y="12128767"/>
                    <a:pt x="21073650" y="12043911"/>
                  </a:cubicBezTo>
                  <a:cubicBezTo>
                    <a:pt x="21061514" y="11959055"/>
                    <a:pt x="21094830" y="11800727"/>
                    <a:pt x="21173606" y="11568927"/>
                  </a:cubicBezTo>
                  <a:cubicBezTo>
                    <a:pt x="21251526" y="11339611"/>
                    <a:pt x="21323534" y="11182527"/>
                    <a:pt x="21389626" y="11097671"/>
                  </a:cubicBezTo>
                  <a:cubicBezTo>
                    <a:pt x="21455722" y="11012815"/>
                    <a:pt x="21530574" y="10970387"/>
                    <a:pt x="21614186" y="10970387"/>
                  </a:cubicBezTo>
                  <a:close/>
                  <a:moveTo>
                    <a:pt x="15703982" y="10664911"/>
                  </a:moveTo>
                  <a:lnTo>
                    <a:pt x="15551202" y="11114435"/>
                  </a:lnTo>
                  <a:lnTo>
                    <a:pt x="16124906" y="11114435"/>
                  </a:lnTo>
                  <a:lnTo>
                    <a:pt x="15659004" y="12485367"/>
                  </a:lnTo>
                  <a:lnTo>
                    <a:pt x="16221534" y="12485367"/>
                  </a:lnTo>
                  <a:lnTo>
                    <a:pt x="16687436" y="11114435"/>
                  </a:lnTo>
                  <a:lnTo>
                    <a:pt x="17261140" y="11114435"/>
                  </a:lnTo>
                  <a:lnTo>
                    <a:pt x="17413918" y="10664911"/>
                  </a:lnTo>
                  <a:close/>
                  <a:moveTo>
                    <a:pt x="12153994" y="10664911"/>
                  </a:moveTo>
                  <a:lnTo>
                    <a:pt x="11535312" y="12485367"/>
                  </a:lnTo>
                  <a:lnTo>
                    <a:pt x="13070158" y="12485367"/>
                  </a:lnTo>
                  <a:lnTo>
                    <a:pt x="13210266" y="12073095"/>
                  </a:lnTo>
                  <a:lnTo>
                    <a:pt x="12239190" y="12073095"/>
                  </a:lnTo>
                  <a:lnTo>
                    <a:pt x="12361158" y="11714219"/>
                  </a:lnTo>
                  <a:lnTo>
                    <a:pt x="13236614" y="11714219"/>
                  </a:lnTo>
                  <a:lnTo>
                    <a:pt x="13362792" y="11342923"/>
                  </a:lnTo>
                  <a:lnTo>
                    <a:pt x="12487334" y="11342923"/>
                  </a:lnTo>
                  <a:lnTo>
                    <a:pt x="12585668" y="11053587"/>
                  </a:lnTo>
                  <a:lnTo>
                    <a:pt x="13529424" y="11053587"/>
                  </a:lnTo>
                  <a:lnTo>
                    <a:pt x="13661518" y="10664911"/>
                  </a:lnTo>
                  <a:close/>
                  <a:moveTo>
                    <a:pt x="10044409" y="10664911"/>
                  </a:moveTo>
                  <a:lnTo>
                    <a:pt x="9425730" y="12485367"/>
                  </a:lnTo>
                  <a:lnTo>
                    <a:pt x="9954730" y="12485367"/>
                  </a:lnTo>
                  <a:lnTo>
                    <a:pt x="10294416" y="11485807"/>
                  </a:lnTo>
                  <a:lnTo>
                    <a:pt x="10636470" y="12485367"/>
                  </a:lnTo>
                  <a:lnTo>
                    <a:pt x="11166710" y="12485367"/>
                  </a:lnTo>
                  <a:lnTo>
                    <a:pt x="11785392" y="10664911"/>
                  </a:lnTo>
                  <a:lnTo>
                    <a:pt x="11255150" y="10664911"/>
                  </a:lnTo>
                  <a:lnTo>
                    <a:pt x="10912862" y="11672075"/>
                  </a:lnTo>
                  <a:lnTo>
                    <a:pt x="10569684" y="10664911"/>
                  </a:lnTo>
                  <a:close/>
                  <a:moveTo>
                    <a:pt x="8201119" y="10664911"/>
                  </a:moveTo>
                  <a:lnTo>
                    <a:pt x="7582438" y="12485367"/>
                  </a:lnTo>
                  <a:lnTo>
                    <a:pt x="9117283" y="12485367"/>
                  </a:lnTo>
                  <a:lnTo>
                    <a:pt x="9257391" y="12073095"/>
                  </a:lnTo>
                  <a:lnTo>
                    <a:pt x="8286316" y="12073095"/>
                  </a:lnTo>
                  <a:lnTo>
                    <a:pt x="8408282" y="11714219"/>
                  </a:lnTo>
                  <a:lnTo>
                    <a:pt x="9283740" y="11714219"/>
                  </a:lnTo>
                  <a:lnTo>
                    <a:pt x="9409918" y="11342923"/>
                  </a:lnTo>
                  <a:lnTo>
                    <a:pt x="8534458" y="11342923"/>
                  </a:lnTo>
                  <a:lnTo>
                    <a:pt x="8632794" y="11053587"/>
                  </a:lnTo>
                  <a:lnTo>
                    <a:pt x="9576549" y="11053587"/>
                  </a:lnTo>
                  <a:lnTo>
                    <a:pt x="9708644" y="10664911"/>
                  </a:lnTo>
                  <a:close/>
                  <a:moveTo>
                    <a:pt x="6362792" y="10664911"/>
                  </a:moveTo>
                  <a:lnTo>
                    <a:pt x="5744112" y="12485367"/>
                  </a:lnTo>
                  <a:lnTo>
                    <a:pt x="7278958" y="12485367"/>
                  </a:lnTo>
                  <a:lnTo>
                    <a:pt x="7419067" y="12073095"/>
                  </a:lnTo>
                  <a:lnTo>
                    <a:pt x="6447992" y="12073095"/>
                  </a:lnTo>
                  <a:lnTo>
                    <a:pt x="6569958" y="11714219"/>
                  </a:lnTo>
                  <a:lnTo>
                    <a:pt x="7445416" y="11714219"/>
                  </a:lnTo>
                  <a:lnTo>
                    <a:pt x="7571593" y="11342923"/>
                  </a:lnTo>
                  <a:lnTo>
                    <a:pt x="6696134" y="11342923"/>
                  </a:lnTo>
                  <a:lnTo>
                    <a:pt x="6794469" y="11053587"/>
                  </a:lnTo>
                  <a:lnTo>
                    <a:pt x="7738225" y="11053587"/>
                  </a:lnTo>
                  <a:lnTo>
                    <a:pt x="7870320" y="10664911"/>
                  </a:lnTo>
                  <a:close/>
                  <a:moveTo>
                    <a:pt x="4390285" y="10664911"/>
                  </a:moveTo>
                  <a:lnTo>
                    <a:pt x="3771605" y="12485367"/>
                  </a:lnTo>
                  <a:lnTo>
                    <a:pt x="4336617" y="12485367"/>
                  </a:lnTo>
                  <a:lnTo>
                    <a:pt x="4587710" y="11746503"/>
                  </a:lnTo>
                  <a:lnTo>
                    <a:pt x="4637381" y="11746503"/>
                  </a:lnTo>
                  <a:cubicBezTo>
                    <a:pt x="4688708" y="11746503"/>
                    <a:pt x="4729874" y="11760579"/>
                    <a:pt x="4760880" y="11788723"/>
                  </a:cubicBezTo>
                  <a:cubicBezTo>
                    <a:pt x="4783362" y="11810251"/>
                    <a:pt x="4801407" y="11857023"/>
                    <a:pt x="4815015" y="11929047"/>
                  </a:cubicBezTo>
                  <a:lnTo>
                    <a:pt x="4926639" y="12485367"/>
                  </a:lnTo>
                  <a:lnTo>
                    <a:pt x="5562258" y="12485367"/>
                  </a:lnTo>
                  <a:lnTo>
                    <a:pt x="5469105" y="11957859"/>
                  </a:lnTo>
                  <a:cubicBezTo>
                    <a:pt x="5464888" y="11931343"/>
                    <a:pt x="5451439" y="11893639"/>
                    <a:pt x="5428757" y="11844751"/>
                  </a:cubicBezTo>
                  <a:cubicBezTo>
                    <a:pt x="5406075" y="11795863"/>
                    <a:pt x="5386927" y="11763959"/>
                    <a:pt x="5371315" y="11749047"/>
                  </a:cubicBezTo>
                  <a:cubicBezTo>
                    <a:pt x="5348290" y="11726679"/>
                    <a:pt x="5307078" y="11704311"/>
                    <a:pt x="5247680" y="11681931"/>
                  </a:cubicBezTo>
                  <a:cubicBezTo>
                    <a:pt x="5337825" y="11662891"/>
                    <a:pt x="5411840" y="11638883"/>
                    <a:pt x="5469726" y="11609907"/>
                  </a:cubicBezTo>
                  <a:cubicBezTo>
                    <a:pt x="5560570" y="11564375"/>
                    <a:pt x="5639980" y="11504975"/>
                    <a:pt x="5707955" y="11431711"/>
                  </a:cubicBezTo>
                  <a:cubicBezTo>
                    <a:pt x="5775930" y="11358447"/>
                    <a:pt x="5827076" y="11271315"/>
                    <a:pt x="5861392" y="11170315"/>
                  </a:cubicBezTo>
                  <a:cubicBezTo>
                    <a:pt x="5900780" y="11054415"/>
                    <a:pt x="5906045" y="10956107"/>
                    <a:pt x="5877186" y="10875391"/>
                  </a:cubicBezTo>
                  <a:cubicBezTo>
                    <a:pt x="5848328" y="10794675"/>
                    <a:pt x="5793017" y="10739415"/>
                    <a:pt x="5711254" y="10709615"/>
                  </a:cubicBezTo>
                  <a:cubicBezTo>
                    <a:pt x="5629490" y="10679811"/>
                    <a:pt x="5501683" y="10664911"/>
                    <a:pt x="5327833" y="10664911"/>
                  </a:cubicBezTo>
                  <a:close/>
                  <a:moveTo>
                    <a:pt x="21745930" y="10633867"/>
                  </a:moveTo>
                  <a:cubicBezTo>
                    <a:pt x="21490954" y="10633867"/>
                    <a:pt x="21277678" y="10702991"/>
                    <a:pt x="21106102" y="10841243"/>
                  </a:cubicBezTo>
                  <a:cubicBezTo>
                    <a:pt x="20934530" y="10979495"/>
                    <a:pt x="20789942" y="11221643"/>
                    <a:pt x="20672334" y="11567687"/>
                  </a:cubicBezTo>
                  <a:cubicBezTo>
                    <a:pt x="20624514" y="11708423"/>
                    <a:pt x="20593046" y="11836947"/>
                    <a:pt x="20577938" y="11953263"/>
                  </a:cubicBezTo>
                  <a:cubicBezTo>
                    <a:pt x="20562830" y="12069575"/>
                    <a:pt x="20565818" y="12161259"/>
                    <a:pt x="20586902" y="12228315"/>
                  </a:cubicBezTo>
                  <a:cubicBezTo>
                    <a:pt x="20615270" y="12322691"/>
                    <a:pt x="20668338" y="12394303"/>
                    <a:pt x="20746114" y="12443147"/>
                  </a:cubicBezTo>
                  <a:cubicBezTo>
                    <a:pt x="20823886" y="12491987"/>
                    <a:pt x="20939350" y="12516411"/>
                    <a:pt x="21092502" y="12516411"/>
                  </a:cubicBezTo>
                  <a:cubicBezTo>
                    <a:pt x="21365694" y="12516411"/>
                    <a:pt x="21584194" y="12439835"/>
                    <a:pt x="21748010" y="12286679"/>
                  </a:cubicBezTo>
                  <a:cubicBezTo>
                    <a:pt x="21911818" y="12133527"/>
                    <a:pt x="22049854" y="11891791"/>
                    <a:pt x="22162106" y="11561479"/>
                  </a:cubicBezTo>
                  <a:cubicBezTo>
                    <a:pt x="22212190" y="11414119"/>
                    <a:pt x="22243334" y="11272555"/>
                    <a:pt x="22255530" y="11136787"/>
                  </a:cubicBezTo>
                  <a:cubicBezTo>
                    <a:pt x="22262334" y="11065591"/>
                    <a:pt x="22260530" y="11003295"/>
                    <a:pt x="22250118" y="10949899"/>
                  </a:cubicBezTo>
                  <a:cubicBezTo>
                    <a:pt x="22239702" y="10896503"/>
                    <a:pt x="22217890" y="10845591"/>
                    <a:pt x="22184678" y="10797159"/>
                  </a:cubicBezTo>
                  <a:cubicBezTo>
                    <a:pt x="22151470" y="10748731"/>
                    <a:pt x="22100674" y="10709407"/>
                    <a:pt x="22032290" y="10679191"/>
                  </a:cubicBezTo>
                  <a:cubicBezTo>
                    <a:pt x="21963906" y="10648975"/>
                    <a:pt x="21868454" y="10633867"/>
                    <a:pt x="21745930" y="10633867"/>
                  </a:cubicBezTo>
                  <a:close/>
                  <a:moveTo>
                    <a:pt x="20079046" y="10633867"/>
                  </a:moveTo>
                  <a:cubicBezTo>
                    <a:pt x="19833998" y="10633867"/>
                    <a:pt x="19616398" y="10710235"/>
                    <a:pt x="19426246" y="10862975"/>
                  </a:cubicBezTo>
                  <a:cubicBezTo>
                    <a:pt x="19236090" y="11015715"/>
                    <a:pt x="19085166" y="11256415"/>
                    <a:pt x="18973470" y="11585071"/>
                  </a:cubicBezTo>
                  <a:cubicBezTo>
                    <a:pt x="18897230" y="11809423"/>
                    <a:pt x="18868874" y="11989687"/>
                    <a:pt x="18888406" y="12125871"/>
                  </a:cubicBezTo>
                  <a:cubicBezTo>
                    <a:pt x="18907938" y="12262051"/>
                    <a:pt x="18962206" y="12361187"/>
                    <a:pt x="19051206" y="12423275"/>
                  </a:cubicBezTo>
                  <a:cubicBezTo>
                    <a:pt x="19140206" y="12485367"/>
                    <a:pt x="19275774" y="12516411"/>
                    <a:pt x="19457902" y="12516411"/>
                  </a:cubicBezTo>
                  <a:cubicBezTo>
                    <a:pt x="19609398" y="12516411"/>
                    <a:pt x="19744094" y="12490955"/>
                    <a:pt x="19861986" y="12440039"/>
                  </a:cubicBezTo>
                  <a:cubicBezTo>
                    <a:pt x="19979878" y="12389127"/>
                    <a:pt x="20084058" y="12313999"/>
                    <a:pt x="20174526" y="12214655"/>
                  </a:cubicBezTo>
                  <a:cubicBezTo>
                    <a:pt x="20264998" y="12115315"/>
                    <a:pt x="20330622" y="12005623"/>
                    <a:pt x="20371406" y="11885583"/>
                  </a:cubicBezTo>
                  <a:cubicBezTo>
                    <a:pt x="20431906" y="11707595"/>
                    <a:pt x="20425762" y="11560651"/>
                    <a:pt x="20352974" y="11444751"/>
                  </a:cubicBezTo>
                  <a:cubicBezTo>
                    <a:pt x="20280190" y="11328851"/>
                    <a:pt x="20162666" y="11270899"/>
                    <a:pt x="20000406" y="11270899"/>
                  </a:cubicBezTo>
                  <a:cubicBezTo>
                    <a:pt x="19916794" y="11270899"/>
                    <a:pt x="19838114" y="11285595"/>
                    <a:pt x="19764378" y="11314983"/>
                  </a:cubicBezTo>
                  <a:cubicBezTo>
                    <a:pt x="19690642" y="11344371"/>
                    <a:pt x="19613150" y="11389699"/>
                    <a:pt x="19531902" y="11450959"/>
                  </a:cubicBezTo>
                  <a:cubicBezTo>
                    <a:pt x="19614030" y="11255587"/>
                    <a:pt x="19681778" y="11128095"/>
                    <a:pt x="19735150" y="11068491"/>
                  </a:cubicBezTo>
                  <a:cubicBezTo>
                    <a:pt x="19808814" y="10985703"/>
                    <a:pt x="19886626" y="10944311"/>
                    <a:pt x="19968586" y="10944311"/>
                  </a:cubicBezTo>
                  <a:cubicBezTo>
                    <a:pt x="20014118" y="10944311"/>
                    <a:pt x="20047482" y="10958799"/>
                    <a:pt x="20068674" y="10987775"/>
                  </a:cubicBezTo>
                  <a:cubicBezTo>
                    <a:pt x="20089870" y="11016747"/>
                    <a:pt x="20095138" y="11066419"/>
                    <a:pt x="20084478" y="11136787"/>
                  </a:cubicBezTo>
                  <a:lnTo>
                    <a:pt x="20608490" y="11074699"/>
                  </a:lnTo>
                  <a:cubicBezTo>
                    <a:pt x="20612722" y="10977011"/>
                    <a:pt x="20598078" y="10895883"/>
                    <a:pt x="20564554" y="10831307"/>
                  </a:cubicBezTo>
                  <a:cubicBezTo>
                    <a:pt x="20531030" y="10766735"/>
                    <a:pt x="20477954" y="10717687"/>
                    <a:pt x="20405314" y="10684159"/>
                  </a:cubicBezTo>
                  <a:cubicBezTo>
                    <a:pt x="20332678" y="10650631"/>
                    <a:pt x="20223922" y="10633867"/>
                    <a:pt x="20079046" y="10633867"/>
                  </a:cubicBezTo>
                  <a:close/>
                  <a:moveTo>
                    <a:pt x="18320266" y="10633867"/>
                  </a:moveTo>
                  <a:cubicBezTo>
                    <a:pt x="18113302" y="10633867"/>
                    <a:pt x="17939532" y="10674431"/>
                    <a:pt x="17798958" y="10755559"/>
                  </a:cubicBezTo>
                  <a:cubicBezTo>
                    <a:pt x="17658384" y="10836691"/>
                    <a:pt x="17542344" y="10953419"/>
                    <a:pt x="17450840" y="11105743"/>
                  </a:cubicBezTo>
                  <a:lnTo>
                    <a:pt x="17899824" y="11191427"/>
                  </a:lnTo>
                  <a:cubicBezTo>
                    <a:pt x="17943726" y="11101191"/>
                    <a:pt x="17990426" y="11038067"/>
                    <a:pt x="18039922" y="11002055"/>
                  </a:cubicBezTo>
                  <a:cubicBezTo>
                    <a:pt x="18089418" y="10966043"/>
                    <a:pt x="18143970" y="10948035"/>
                    <a:pt x="18203574" y="10948035"/>
                  </a:cubicBezTo>
                  <a:cubicBezTo>
                    <a:pt x="18261526" y="10948035"/>
                    <a:pt x="18301430" y="10964595"/>
                    <a:pt x="18323290" y="10997707"/>
                  </a:cubicBezTo>
                  <a:cubicBezTo>
                    <a:pt x="18345150" y="11030823"/>
                    <a:pt x="18346654" y="11075111"/>
                    <a:pt x="18327794" y="11130579"/>
                  </a:cubicBezTo>
                  <a:cubicBezTo>
                    <a:pt x="18308106" y="11188527"/>
                    <a:pt x="18268942" y="11238615"/>
                    <a:pt x="18210298" y="11280835"/>
                  </a:cubicBezTo>
                  <a:cubicBezTo>
                    <a:pt x="18151654" y="11323055"/>
                    <a:pt x="18089222" y="11344167"/>
                    <a:pt x="18022994" y="11344167"/>
                  </a:cubicBezTo>
                  <a:cubicBezTo>
                    <a:pt x="18007262" y="11344167"/>
                    <a:pt x="17986030" y="11342095"/>
                    <a:pt x="17959294" y="11337955"/>
                  </a:cubicBezTo>
                  <a:lnTo>
                    <a:pt x="17810414" y="11699315"/>
                  </a:lnTo>
                  <a:cubicBezTo>
                    <a:pt x="17886706" y="11679447"/>
                    <a:pt x="17944722" y="11669515"/>
                    <a:pt x="17984458" y="11669515"/>
                  </a:cubicBezTo>
                  <a:cubicBezTo>
                    <a:pt x="18058966" y="11669515"/>
                    <a:pt x="18110074" y="11692695"/>
                    <a:pt x="18137778" y="11739055"/>
                  </a:cubicBezTo>
                  <a:cubicBezTo>
                    <a:pt x="18165486" y="11785415"/>
                    <a:pt x="18164990" y="11850815"/>
                    <a:pt x="18136286" y="11935255"/>
                  </a:cubicBezTo>
                  <a:cubicBezTo>
                    <a:pt x="18108154" y="12018043"/>
                    <a:pt x="18063086" y="12084271"/>
                    <a:pt x="18001086" y="12133939"/>
                  </a:cubicBezTo>
                  <a:cubicBezTo>
                    <a:pt x="17939086" y="12183611"/>
                    <a:pt x="17874146" y="12208447"/>
                    <a:pt x="17806262" y="12208447"/>
                  </a:cubicBezTo>
                  <a:cubicBezTo>
                    <a:pt x="17741690" y="12208447"/>
                    <a:pt x="17695184" y="12188787"/>
                    <a:pt x="17666746" y="12149463"/>
                  </a:cubicBezTo>
                  <a:cubicBezTo>
                    <a:pt x="17638308" y="12110139"/>
                    <a:pt x="17631454" y="12039567"/>
                    <a:pt x="17646190" y="11937739"/>
                  </a:cubicBezTo>
                  <a:lnTo>
                    <a:pt x="17117984" y="12004795"/>
                  </a:lnTo>
                  <a:cubicBezTo>
                    <a:pt x="17112562" y="12118211"/>
                    <a:pt x="17127960" y="12212379"/>
                    <a:pt x="17164174" y="12287303"/>
                  </a:cubicBezTo>
                  <a:cubicBezTo>
                    <a:pt x="17200386" y="12362223"/>
                    <a:pt x="17259686" y="12419139"/>
                    <a:pt x="17342078" y="12458047"/>
                  </a:cubicBezTo>
                  <a:cubicBezTo>
                    <a:pt x="17424470" y="12496955"/>
                    <a:pt x="17548450" y="12516411"/>
                    <a:pt x="17714022" y="12516411"/>
                  </a:cubicBezTo>
                  <a:cubicBezTo>
                    <a:pt x="17883730" y="12516411"/>
                    <a:pt x="18029678" y="12490127"/>
                    <a:pt x="18151858" y="12437559"/>
                  </a:cubicBezTo>
                  <a:cubicBezTo>
                    <a:pt x="18274038" y="12384987"/>
                    <a:pt x="18379386" y="12310067"/>
                    <a:pt x="18467910" y="12212795"/>
                  </a:cubicBezTo>
                  <a:cubicBezTo>
                    <a:pt x="18556434" y="12115523"/>
                    <a:pt x="18618702" y="12013903"/>
                    <a:pt x="18654714" y="11907935"/>
                  </a:cubicBezTo>
                  <a:cubicBezTo>
                    <a:pt x="18683402" y="11823495"/>
                    <a:pt x="18691326" y="11750851"/>
                    <a:pt x="18678482" y="11690003"/>
                  </a:cubicBezTo>
                  <a:cubicBezTo>
                    <a:pt x="18665638" y="11629155"/>
                    <a:pt x="18635322" y="11580103"/>
                    <a:pt x="18587538" y="11542851"/>
                  </a:cubicBezTo>
                  <a:cubicBezTo>
                    <a:pt x="18558162" y="11519671"/>
                    <a:pt x="18511246" y="11499387"/>
                    <a:pt x="18446790" y="11482003"/>
                  </a:cubicBezTo>
                  <a:cubicBezTo>
                    <a:pt x="18550038" y="11433987"/>
                    <a:pt x="18634018" y="11378107"/>
                    <a:pt x="18698726" y="11314363"/>
                  </a:cubicBezTo>
                  <a:cubicBezTo>
                    <a:pt x="18763434" y="11250619"/>
                    <a:pt x="18809150" y="11179423"/>
                    <a:pt x="18835878" y="11100775"/>
                  </a:cubicBezTo>
                  <a:cubicBezTo>
                    <a:pt x="18881462" y="10966663"/>
                    <a:pt x="18866322" y="10855315"/>
                    <a:pt x="18790454" y="10766735"/>
                  </a:cubicBezTo>
                  <a:cubicBezTo>
                    <a:pt x="18714590" y="10678155"/>
                    <a:pt x="18557858" y="10633867"/>
                    <a:pt x="18320266" y="10633867"/>
                  </a:cubicBezTo>
                  <a:close/>
                  <a:moveTo>
                    <a:pt x="14747924" y="10633867"/>
                  </a:moveTo>
                  <a:cubicBezTo>
                    <a:pt x="14558346" y="10633867"/>
                    <a:pt x="14401036" y="10657667"/>
                    <a:pt x="14275998" y="10705267"/>
                  </a:cubicBezTo>
                  <a:cubicBezTo>
                    <a:pt x="14150958" y="10752871"/>
                    <a:pt x="14047190" y="10818271"/>
                    <a:pt x="13964688" y="10901471"/>
                  </a:cubicBezTo>
                  <a:cubicBezTo>
                    <a:pt x="13882186" y="10984671"/>
                    <a:pt x="13825046" y="11073043"/>
                    <a:pt x="13793264" y="11166591"/>
                  </a:cubicBezTo>
                  <a:cubicBezTo>
                    <a:pt x="13744872" y="11308983"/>
                    <a:pt x="13758042" y="11426123"/>
                    <a:pt x="13832768" y="11518015"/>
                  </a:cubicBezTo>
                  <a:cubicBezTo>
                    <a:pt x="13906678" y="11609907"/>
                    <a:pt x="14057564" y="11683587"/>
                    <a:pt x="14285418" y="11739055"/>
                  </a:cubicBezTo>
                  <a:cubicBezTo>
                    <a:pt x="14424834" y="11772167"/>
                    <a:pt x="14508906" y="11807351"/>
                    <a:pt x="14537636" y="11844607"/>
                  </a:cubicBezTo>
                  <a:cubicBezTo>
                    <a:pt x="14566364" y="11881859"/>
                    <a:pt x="14572716" y="11924079"/>
                    <a:pt x="14556690" y="11971267"/>
                  </a:cubicBezTo>
                  <a:cubicBezTo>
                    <a:pt x="14539810" y="12020939"/>
                    <a:pt x="14503234" y="12064607"/>
                    <a:pt x="14446966" y="12102275"/>
                  </a:cubicBezTo>
                  <a:cubicBezTo>
                    <a:pt x="14390698" y="12139943"/>
                    <a:pt x="14322414" y="12158775"/>
                    <a:pt x="14242110" y="12158775"/>
                  </a:cubicBezTo>
                  <a:cubicBezTo>
                    <a:pt x="14134488" y="12158775"/>
                    <a:pt x="14064226" y="12121935"/>
                    <a:pt x="14031318" y="12048259"/>
                  </a:cubicBezTo>
                  <a:cubicBezTo>
                    <a:pt x="14011190" y="12002727"/>
                    <a:pt x="14010104" y="11936499"/>
                    <a:pt x="14028058" y="11849571"/>
                  </a:cubicBezTo>
                  <a:lnTo>
                    <a:pt x="13481460" y="11883099"/>
                  </a:lnTo>
                  <a:cubicBezTo>
                    <a:pt x="13434724" y="12066883"/>
                    <a:pt x="13450706" y="12218383"/>
                    <a:pt x="13529402" y="12337595"/>
                  </a:cubicBezTo>
                  <a:cubicBezTo>
                    <a:pt x="13608102" y="12456803"/>
                    <a:pt x="13802262" y="12516411"/>
                    <a:pt x="14111878" y="12516411"/>
                  </a:cubicBezTo>
                  <a:cubicBezTo>
                    <a:pt x="14288210" y="12516411"/>
                    <a:pt x="14442982" y="12490955"/>
                    <a:pt x="14576190" y="12440039"/>
                  </a:cubicBezTo>
                  <a:cubicBezTo>
                    <a:pt x="14709396" y="12389127"/>
                    <a:pt x="14825026" y="12314415"/>
                    <a:pt x="14923074" y="12215899"/>
                  </a:cubicBezTo>
                  <a:cubicBezTo>
                    <a:pt x="15021122" y="12117383"/>
                    <a:pt x="15089982" y="12009763"/>
                    <a:pt x="15129658" y="11893035"/>
                  </a:cubicBezTo>
                  <a:cubicBezTo>
                    <a:pt x="15163418" y="11793691"/>
                    <a:pt x="15169726" y="11703871"/>
                    <a:pt x="15148584" y="11623567"/>
                  </a:cubicBezTo>
                  <a:cubicBezTo>
                    <a:pt x="15127442" y="11543267"/>
                    <a:pt x="15072898" y="11476003"/>
                    <a:pt x="14984950" y="11421779"/>
                  </a:cubicBezTo>
                  <a:cubicBezTo>
                    <a:pt x="14897002" y="11367551"/>
                    <a:pt x="14739096" y="11313951"/>
                    <a:pt x="14511228" y="11260967"/>
                  </a:cubicBezTo>
                  <a:cubicBezTo>
                    <a:pt x="14418910" y="11240271"/>
                    <a:pt x="14363586" y="11217919"/>
                    <a:pt x="14345256" y="11193911"/>
                  </a:cubicBezTo>
                  <a:cubicBezTo>
                    <a:pt x="14325814" y="11170731"/>
                    <a:pt x="14321016" y="11144651"/>
                    <a:pt x="14330858" y="11115679"/>
                  </a:cubicBezTo>
                  <a:cubicBezTo>
                    <a:pt x="14344364" y="11075939"/>
                    <a:pt x="14372388" y="11042207"/>
                    <a:pt x="14414932" y="11014471"/>
                  </a:cubicBezTo>
                  <a:cubicBezTo>
                    <a:pt x="14457476" y="10986739"/>
                    <a:pt x="14511448" y="10972871"/>
                    <a:pt x="14576848" y="10972871"/>
                  </a:cubicBezTo>
                  <a:cubicBezTo>
                    <a:pt x="14656322" y="10972871"/>
                    <a:pt x="14712286" y="10991499"/>
                    <a:pt x="14744742" y="11028751"/>
                  </a:cubicBezTo>
                  <a:cubicBezTo>
                    <a:pt x="14777196" y="11066007"/>
                    <a:pt x="14786536" y="11125611"/>
                    <a:pt x="14772760" y="11207571"/>
                  </a:cubicBezTo>
                  <a:lnTo>
                    <a:pt x="15313558" y="11176523"/>
                  </a:lnTo>
                  <a:cubicBezTo>
                    <a:pt x="15354522" y="10987775"/>
                    <a:pt x="15328650" y="10850143"/>
                    <a:pt x="15235936" y="10763631"/>
                  </a:cubicBezTo>
                  <a:cubicBezTo>
                    <a:pt x="15143222" y="10677119"/>
                    <a:pt x="14980552" y="10633867"/>
                    <a:pt x="14747924" y="10633867"/>
                  </a:cubicBezTo>
                  <a:close/>
                  <a:moveTo>
                    <a:pt x="3190290" y="10633867"/>
                  </a:moveTo>
                  <a:cubicBezTo>
                    <a:pt x="2981670" y="10633867"/>
                    <a:pt x="2805699" y="10663255"/>
                    <a:pt x="2662376" y="10722031"/>
                  </a:cubicBezTo>
                  <a:cubicBezTo>
                    <a:pt x="2478372" y="10798195"/>
                    <a:pt x="2320423" y="10909747"/>
                    <a:pt x="2188529" y="11056691"/>
                  </a:cubicBezTo>
                  <a:cubicBezTo>
                    <a:pt x="2056635" y="11203639"/>
                    <a:pt x="1956926" y="11376451"/>
                    <a:pt x="1889404" y="11575139"/>
                  </a:cubicBezTo>
                  <a:cubicBezTo>
                    <a:pt x="1825258" y="11763891"/>
                    <a:pt x="1805891" y="11931115"/>
                    <a:pt x="1831293" y="12076819"/>
                  </a:cubicBezTo>
                  <a:cubicBezTo>
                    <a:pt x="1856697" y="12222523"/>
                    <a:pt x="1924970" y="12332211"/>
                    <a:pt x="2036110" y="12405891"/>
                  </a:cubicBezTo>
                  <a:cubicBezTo>
                    <a:pt x="2147249" y="12479571"/>
                    <a:pt x="2310854" y="12516411"/>
                    <a:pt x="2526925" y="12516411"/>
                  </a:cubicBezTo>
                  <a:cubicBezTo>
                    <a:pt x="2702430" y="12516411"/>
                    <a:pt x="2861101" y="12495923"/>
                    <a:pt x="3002936" y="12454943"/>
                  </a:cubicBezTo>
                  <a:cubicBezTo>
                    <a:pt x="3144771" y="12413963"/>
                    <a:pt x="3318155" y="12336767"/>
                    <a:pt x="3523088" y="12223351"/>
                  </a:cubicBezTo>
                  <a:lnTo>
                    <a:pt x="3786851" y="11447235"/>
                  </a:lnTo>
                  <a:lnTo>
                    <a:pt x="2917602" y="11447235"/>
                  </a:lnTo>
                  <a:lnTo>
                    <a:pt x="2788883" y="11825979"/>
                  </a:lnTo>
                  <a:lnTo>
                    <a:pt x="3165144" y="11825979"/>
                  </a:lnTo>
                  <a:lnTo>
                    <a:pt x="3106916" y="11997343"/>
                  </a:lnTo>
                  <a:cubicBezTo>
                    <a:pt x="3018322" y="12041219"/>
                    <a:pt x="2942370" y="12072267"/>
                    <a:pt x="2879058" y="12090479"/>
                  </a:cubicBezTo>
                  <a:cubicBezTo>
                    <a:pt x="2815746" y="12108691"/>
                    <a:pt x="2752633" y="12117799"/>
                    <a:pt x="2689715" y="12117799"/>
                  </a:cubicBezTo>
                  <a:cubicBezTo>
                    <a:pt x="2557258" y="12117799"/>
                    <a:pt x="2468332" y="12075579"/>
                    <a:pt x="2422935" y="11991135"/>
                  </a:cubicBezTo>
                  <a:cubicBezTo>
                    <a:pt x="2377539" y="11906695"/>
                    <a:pt x="2388324" y="11765959"/>
                    <a:pt x="2455289" y="11568927"/>
                  </a:cubicBezTo>
                  <a:cubicBezTo>
                    <a:pt x="2518310" y="11383491"/>
                    <a:pt x="2601011" y="11247927"/>
                    <a:pt x="2703394" y="11162243"/>
                  </a:cubicBezTo>
                  <a:cubicBezTo>
                    <a:pt x="2805777" y="11076563"/>
                    <a:pt x="2918643" y="11033719"/>
                    <a:pt x="3041994" y="11033719"/>
                  </a:cubicBezTo>
                  <a:cubicBezTo>
                    <a:pt x="3124780" y="11033719"/>
                    <a:pt x="3186681" y="11051931"/>
                    <a:pt x="3227699" y="11088359"/>
                  </a:cubicBezTo>
                  <a:cubicBezTo>
                    <a:pt x="3268716" y="11124783"/>
                    <a:pt x="3288727" y="11177351"/>
                    <a:pt x="3287731" y="11246063"/>
                  </a:cubicBezTo>
                  <a:lnTo>
                    <a:pt x="3863298" y="11149207"/>
                  </a:lnTo>
                  <a:cubicBezTo>
                    <a:pt x="3870141" y="11031651"/>
                    <a:pt x="3853665" y="10934583"/>
                    <a:pt x="3813870" y="10858007"/>
                  </a:cubicBezTo>
                  <a:cubicBezTo>
                    <a:pt x="3774074" y="10781431"/>
                    <a:pt x="3710489" y="10724931"/>
                    <a:pt x="3623110" y="10688503"/>
                  </a:cubicBezTo>
                  <a:cubicBezTo>
                    <a:pt x="3535732" y="10652079"/>
                    <a:pt x="3391459" y="10633867"/>
                    <a:pt x="3190290" y="10633867"/>
                  </a:cubicBezTo>
                  <a:close/>
                  <a:moveTo>
                    <a:pt x="14151430" y="4767939"/>
                  </a:moveTo>
                  <a:cubicBezTo>
                    <a:pt x="12804738" y="4767939"/>
                    <a:pt x="11713030" y="5859648"/>
                    <a:pt x="11713030" y="7206339"/>
                  </a:cubicBezTo>
                  <a:cubicBezTo>
                    <a:pt x="11713030" y="8553031"/>
                    <a:pt x="12804738" y="9644739"/>
                    <a:pt x="14151430" y="9644739"/>
                  </a:cubicBezTo>
                  <a:cubicBezTo>
                    <a:pt x="15498122" y="9644739"/>
                    <a:pt x="16589830" y="8553031"/>
                    <a:pt x="16589830" y="7206339"/>
                  </a:cubicBezTo>
                  <a:cubicBezTo>
                    <a:pt x="16589830" y="5859648"/>
                    <a:pt x="15498122" y="4767939"/>
                    <a:pt x="14151430" y="4767939"/>
                  </a:cubicBezTo>
                  <a:close/>
                  <a:moveTo>
                    <a:pt x="10493830" y="1981196"/>
                  </a:moveTo>
                  <a:cubicBezTo>
                    <a:pt x="8263372" y="1981196"/>
                    <a:pt x="6455229" y="3789339"/>
                    <a:pt x="6455229" y="6019796"/>
                  </a:cubicBezTo>
                  <a:cubicBezTo>
                    <a:pt x="6455229" y="8250253"/>
                    <a:pt x="8263372" y="10058395"/>
                    <a:pt x="10493830" y="10058395"/>
                  </a:cubicBezTo>
                  <a:cubicBezTo>
                    <a:pt x="11121146" y="10058395"/>
                    <a:pt x="11715056" y="9915371"/>
                    <a:pt x="12244730" y="9660147"/>
                  </a:cubicBezTo>
                  <a:lnTo>
                    <a:pt x="12398040" y="9581623"/>
                  </a:lnTo>
                  <a:lnTo>
                    <a:pt x="12384828" y="9573167"/>
                  </a:lnTo>
                  <a:cubicBezTo>
                    <a:pt x="11667406" y="9062591"/>
                    <a:pt x="11195722" y="8197934"/>
                    <a:pt x="11195722" y="7217225"/>
                  </a:cubicBezTo>
                  <a:cubicBezTo>
                    <a:pt x="11195722" y="5648089"/>
                    <a:pt x="12403234" y="4376053"/>
                    <a:pt x="13892776" y="4376053"/>
                  </a:cubicBezTo>
                  <a:cubicBezTo>
                    <a:pt x="13985872" y="4376053"/>
                    <a:pt x="14077868" y="4381022"/>
                    <a:pt x="14168534" y="4390722"/>
                  </a:cubicBezTo>
                  <a:lnTo>
                    <a:pt x="14189162" y="4394038"/>
                  </a:lnTo>
                  <a:lnTo>
                    <a:pt x="14044992" y="4094760"/>
                  </a:lnTo>
                  <a:cubicBezTo>
                    <a:pt x="13361098" y="2835826"/>
                    <a:pt x="12027268" y="1981196"/>
                    <a:pt x="10493830" y="1981196"/>
                  </a:cubicBezTo>
                  <a:close/>
                  <a:moveTo>
                    <a:pt x="0" y="0"/>
                  </a:moveTo>
                  <a:lnTo>
                    <a:pt x="23426056" y="0"/>
                  </a:lnTo>
                  <a:lnTo>
                    <a:pt x="23426056" y="16900067"/>
                  </a:lnTo>
                  <a:lnTo>
                    <a:pt x="0" y="16900067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3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3C8A67B-00BD-C3F2-446B-74D7BB004D35}"/>
              </a:ext>
            </a:extLst>
          </p:cNvPr>
          <p:cNvSpPr/>
          <p:nvPr/>
        </p:nvSpPr>
        <p:spPr>
          <a:xfrm rot="17175391">
            <a:off x="12576054" y="10551432"/>
            <a:ext cx="8077199" cy="7131079"/>
          </a:xfrm>
          <a:custGeom>
            <a:avLst/>
            <a:gdLst>
              <a:gd name="connsiteX0" fmla="*/ 7895631 w 8077199"/>
              <a:gd name="connsiteY0" fmla="*/ 2837644 h 7131079"/>
              <a:gd name="connsiteX1" fmla="*/ 8077199 w 8077199"/>
              <a:gd name="connsiteY1" fmla="*/ 4038600 h 7131079"/>
              <a:gd name="connsiteX2" fmla="*/ 6894320 w 8077199"/>
              <a:gd name="connsiteY2" fmla="*/ 6894321 h 7131079"/>
              <a:gd name="connsiteX3" fmla="*/ 6633821 w 8077199"/>
              <a:gd name="connsiteY3" fmla="*/ 7131079 h 7131079"/>
              <a:gd name="connsiteX4" fmla="*/ 6631230 w 8077199"/>
              <a:gd name="connsiteY4" fmla="*/ 7110343 h 7131079"/>
              <a:gd name="connsiteX5" fmla="*/ 6568117 w 8077199"/>
              <a:gd name="connsiteY5" fmla="*/ 6841504 h 7131079"/>
              <a:gd name="connsiteX6" fmla="*/ 3085532 w 8077199"/>
              <a:gd name="connsiteY6" fmla="*/ 5047636 h 7131079"/>
              <a:gd name="connsiteX7" fmla="*/ 1156661 w 8077199"/>
              <a:gd name="connsiteY7" fmla="*/ 6848718 h 7131079"/>
              <a:gd name="connsiteX8" fmla="*/ 1152595 w 8077199"/>
              <a:gd name="connsiteY8" fmla="*/ 6862561 h 7131079"/>
              <a:gd name="connsiteX9" fmla="*/ 1049155 w 8077199"/>
              <a:gd name="connsiteY9" fmla="*/ 6754064 h 7131079"/>
              <a:gd name="connsiteX10" fmla="*/ 0 w 8077199"/>
              <a:gd name="connsiteY10" fmla="*/ 4038600 h 7131079"/>
              <a:gd name="connsiteX11" fmla="*/ 4038599 w 8077199"/>
              <a:gd name="connsiteY11" fmla="*/ 0 h 7131079"/>
              <a:gd name="connsiteX12" fmla="*/ 7895631 w 8077199"/>
              <a:gd name="connsiteY12" fmla="*/ 2837644 h 713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77199" h="7131079">
                <a:moveTo>
                  <a:pt x="7895631" y="2837644"/>
                </a:moveTo>
                <a:cubicBezTo>
                  <a:pt x="8013632" y="3217025"/>
                  <a:pt x="8077199" y="3620390"/>
                  <a:pt x="8077199" y="4038600"/>
                </a:cubicBezTo>
                <a:cubicBezTo>
                  <a:pt x="8077200" y="5153829"/>
                  <a:pt x="7625164" y="6163479"/>
                  <a:pt x="6894320" y="6894321"/>
                </a:cubicBezTo>
                <a:lnTo>
                  <a:pt x="6633821" y="7131079"/>
                </a:lnTo>
                <a:lnTo>
                  <a:pt x="6631230" y="7110343"/>
                </a:lnTo>
                <a:cubicBezTo>
                  <a:pt x="6615161" y="7020587"/>
                  <a:pt x="6594178" y="6930878"/>
                  <a:pt x="6568117" y="6841504"/>
                </a:cubicBezTo>
                <a:cubicBezTo>
                  <a:pt x="6151137" y="5411517"/>
                  <a:pt x="4591931" y="4608375"/>
                  <a:pt x="3085532" y="5047636"/>
                </a:cubicBezTo>
                <a:cubicBezTo>
                  <a:pt x="2144034" y="5322174"/>
                  <a:pt x="1445991" y="6017049"/>
                  <a:pt x="1156661" y="6848718"/>
                </a:cubicBezTo>
                <a:lnTo>
                  <a:pt x="1152595" y="6862561"/>
                </a:lnTo>
                <a:lnTo>
                  <a:pt x="1049155" y="6754064"/>
                </a:lnTo>
                <a:cubicBezTo>
                  <a:pt x="397296" y="6036861"/>
                  <a:pt x="1" y="5084127"/>
                  <a:pt x="0" y="4038600"/>
                </a:cubicBezTo>
                <a:cubicBezTo>
                  <a:pt x="0" y="1808143"/>
                  <a:pt x="1808142" y="0"/>
                  <a:pt x="4038599" y="0"/>
                </a:cubicBezTo>
                <a:cubicBezTo>
                  <a:pt x="5850845" y="0"/>
                  <a:pt x="7384299" y="1193657"/>
                  <a:pt x="7895631" y="2837644"/>
                </a:cubicBezTo>
                <a:close/>
              </a:path>
            </a:pathLst>
          </a:custGeom>
          <a:gradFill>
            <a:gsLst>
              <a:gs pos="18000">
                <a:srgbClr val="00B050"/>
              </a:gs>
              <a:gs pos="100000">
                <a:schemeClr val="bg1"/>
              </a:gs>
              <a:gs pos="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9317F-B68C-1EBB-E955-83D25264D719}"/>
              </a:ext>
            </a:extLst>
          </p:cNvPr>
          <p:cNvSpPr txBox="1"/>
          <p:nvPr/>
        </p:nvSpPr>
        <p:spPr>
          <a:xfrm>
            <a:off x="7908471" y="18288000"/>
            <a:ext cx="2075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i="1" dirty="0">
                <a:solidFill>
                  <a:srgbClr val="00A84C"/>
                </a:solidFill>
                <a:latin typeface="Arial Black" panose="020B0A04020102020204" pitchFamily="34" charset="0"/>
                <a:cs typeface="MV Boli" panose="02000500030200090000" pitchFamily="2" charset="0"/>
              </a:rPr>
              <a:t>GREENEST360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44E8ED2-70D4-8C84-DD00-3338A6BCEF8E}"/>
              </a:ext>
            </a:extLst>
          </p:cNvPr>
          <p:cNvSpPr/>
          <p:nvPr/>
        </p:nvSpPr>
        <p:spPr>
          <a:xfrm rot="7053744">
            <a:off x="18288000" y="12997543"/>
            <a:ext cx="4876800" cy="4876800"/>
          </a:xfrm>
          <a:prstGeom prst="flowChartConnector">
            <a:avLst/>
          </a:prstGeom>
          <a:gradFill>
            <a:gsLst>
              <a:gs pos="100000">
                <a:schemeClr val="bg1"/>
              </a:gs>
              <a:gs pos="25000">
                <a:srgbClr val="00B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E9976-B53C-0620-6CCD-FA6A05FC0187}"/>
              </a:ext>
            </a:extLst>
          </p:cNvPr>
          <p:cNvSpPr txBox="1"/>
          <p:nvPr/>
        </p:nvSpPr>
        <p:spPr>
          <a:xfrm>
            <a:off x="11889802" y="21445762"/>
            <a:ext cx="12796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>
                <a:solidFill>
                  <a:srgbClr val="007434"/>
                </a:solidFill>
                <a:latin typeface="Arial Narrow" panose="020B0606020202030204" pitchFamily="34" charset="0"/>
              </a:rPr>
              <a:t>GREEN HYDROGEN STORAGE &amp; TOOLS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B959E7-84EA-4ABA-87A1-EF959FD032EE}"/>
              </a:ext>
            </a:extLst>
          </p:cNvPr>
          <p:cNvCxnSpPr>
            <a:cxnSpLocks/>
          </p:cNvCxnSpPr>
          <p:nvPr/>
        </p:nvCxnSpPr>
        <p:spPr>
          <a:xfrm>
            <a:off x="8017328" y="21984880"/>
            <a:ext cx="3565072" cy="0"/>
          </a:xfrm>
          <a:prstGeom prst="line">
            <a:avLst/>
          </a:prstGeom>
          <a:ln w="2540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E42105-32E4-0175-F349-B4BA18799A2C}"/>
              </a:ext>
            </a:extLst>
          </p:cNvPr>
          <p:cNvCxnSpPr>
            <a:cxnSpLocks/>
          </p:cNvCxnSpPr>
          <p:nvPr/>
        </p:nvCxnSpPr>
        <p:spPr>
          <a:xfrm>
            <a:off x="24571777" y="21998120"/>
            <a:ext cx="3565072" cy="0"/>
          </a:xfrm>
          <a:prstGeom prst="line">
            <a:avLst/>
          </a:prstGeom>
          <a:ln w="25400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1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 Souhair</dc:creator>
  <cp:lastModifiedBy>Nabil Souhair</cp:lastModifiedBy>
  <cp:revision>14</cp:revision>
  <dcterms:created xsi:type="dcterms:W3CDTF">2023-01-15T08:01:27Z</dcterms:created>
  <dcterms:modified xsi:type="dcterms:W3CDTF">2023-01-28T16:10:44Z</dcterms:modified>
</cp:coreProperties>
</file>