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A76D3-736B-22C1-D609-8E651E8016AE}" v="6" dt="2023-02-22T21:03:28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D45C-07D6-42FF-9DCB-3CAF26092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A133F-C191-4670-BAEE-248A00A64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AF252-B37B-4C86-8492-D3FEECAF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B5F-8266-4264-873A-F5B1B87993A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A110-91ED-44BB-9D38-27F8B164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C580-8336-43DA-A185-02764248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21BE-9F72-4FB3-95ED-3BA6CCFD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3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CA20-04A9-4AB8-862D-171CF329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F04C8-0620-4971-917B-070606475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CDA8-C351-421F-9D69-F7D14CD5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B5F-8266-4264-873A-F5B1B87993A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3CE7B-E990-47E7-BED2-9DF887EF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62E7-75B9-4E74-BF15-1EAAF20C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21BE-9F72-4FB3-95ED-3BA6CCFD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2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DA2D3-7D59-4804-A621-925DF02BD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AD894-4CAB-45D5-89A2-6364640D2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14F21-530E-4221-9515-4E9B410F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B5F-8266-4264-873A-F5B1B87993A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9EB8A-953A-473D-BCD1-E93436E2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C7F7-F5DA-4189-ADCC-57EB5C78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21BE-9F72-4FB3-95ED-3BA6CCFD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5E6A-9A78-4C87-BD7D-66832807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84180-B6B2-4A66-8C07-72A4091E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7017-92CE-4F3B-9E2E-CEE97E60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B5F-8266-4264-873A-F5B1B87993A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6B2E4-4947-44C4-A5FD-889B9777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787D-0ED1-4271-9C14-5B132BAA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21BE-9F72-4FB3-95ED-3BA6CCFD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BCA5-9C09-415B-8A17-2C1A8788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7545F-68EC-4A79-9BBA-EA1440E22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A4BC2-D9ED-42A4-8DB8-A350B2D7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B5F-8266-4264-873A-F5B1B87993A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07AB7-B1F9-4024-B105-018634C8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0F2-5A0C-4000-817F-14D67870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21BE-9F72-4FB3-95ED-3BA6CCFD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88F5-47B4-4105-8916-AF2B71D8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D399A-490B-4111-AD07-1015A65F1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B9D97-FE90-4259-ADA4-F5D92215C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46DF8-99FC-4BF3-AC19-1B2B0F25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B5F-8266-4264-873A-F5B1B87993A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90211-B58A-43BD-B031-F8677999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ACF97-AF34-46AD-A29D-5E8D576E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21BE-9F72-4FB3-95ED-3BA6CCFD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6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7C89-5E00-42CA-8D9F-E3F657F1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34DD9-3E7E-498D-B009-C2DEF4F93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0D7C2-E9B6-4676-ADC8-E9601150F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70907-2C01-47CE-A9C8-0E85803C5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D0169-EDD1-49DE-965B-CE319ABBA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955B6-E678-41A7-A061-D7C89CF4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B5F-8266-4264-873A-F5B1B87993A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7D217-60E3-451E-9AC4-939B1BE8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98D3F-C432-43E0-810F-4CB6B42F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21BE-9F72-4FB3-95ED-3BA6CCFD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BA56-8059-4CDF-A4CA-F5D6746D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65ADF-2F85-490E-B502-2D5C64C8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B5F-8266-4264-873A-F5B1B87993A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4EEE8-9EE0-4619-A47C-0AD9D426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C09F-6DB8-4121-9090-4903148E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21BE-9F72-4FB3-95ED-3BA6CCFD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4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29203-0D91-4213-968B-A0AE3395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B5F-8266-4264-873A-F5B1B87993A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12E70-B056-4CFC-9AF8-609C6C91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0AA7D-F1C9-475F-849F-B845568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21BE-9F72-4FB3-95ED-3BA6CCFD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4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6556-1B76-41F6-B118-534374E4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51B50-D12F-4B65-9714-E9671F0B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77279-1126-4A6C-A491-9DB50089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E6A16-2CC7-47BD-A584-94DDDCB8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B5F-8266-4264-873A-F5B1B87993A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8A21A-82E0-43B2-B387-7323A513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6B9C6-C097-4209-9CFF-5BA20B1D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21BE-9F72-4FB3-95ED-3BA6CCFD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FCE6-B47E-41FB-9110-F08360B0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ABAC5-A12B-49D9-A351-87D855B96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6649F-DBA1-4680-BE50-A18BF16E8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23B33-040F-4D76-8810-AEBA5CAF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AB5F-8266-4264-873A-F5B1B87993A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1EEF3-B467-4D71-BE59-9876D13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0B2E4-6B0C-4335-9B7B-BB0BF344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21BE-9F72-4FB3-95ED-3BA6CCFD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6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FD8D9-BF90-4608-8CEA-90E754DF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34AA-9555-47E4-82C1-001D1879D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A00B-87BB-4901-8B8A-17418EBAA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9AB5F-8266-4264-873A-F5B1B87993A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721A0-8F81-42FF-A691-DECAA54A8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CA8A-A223-4098-8CCD-A5D8FEE23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21BE-9F72-4FB3-95ED-3BA6CCFD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2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5.svg"/><Relationship Id="rId5" Type="http://schemas.openxmlformats.org/officeDocument/2006/relationships/image" Target="../media/image10.sv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6.sv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lipboard with solid fill">
            <a:extLst>
              <a:ext uri="{FF2B5EF4-FFF2-40B4-BE49-F238E27FC236}">
                <a16:creationId xmlns:a16="http://schemas.microsoft.com/office/drawing/2014/main" id="{E9104B31-071B-4145-AFEB-78CC4A241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601" y="379602"/>
            <a:ext cx="914400" cy="914400"/>
          </a:xfrm>
          <a:prstGeom prst="rect">
            <a:avLst/>
          </a:prstGeom>
        </p:spPr>
      </p:pic>
      <p:pic>
        <p:nvPicPr>
          <p:cNvPr id="11" name="Graphic 10" descr="Pie chart with solid fill">
            <a:extLst>
              <a:ext uri="{FF2B5EF4-FFF2-40B4-BE49-F238E27FC236}">
                <a16:creationId xmlns:a16="http://schemas.microsoft.com/office/drawing/2014/main" id="{7915F5AF-4599-4541-9560-CE71EFEDA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601" y="1407253"/>
            <a:ext cx="914400" cy="914400"/>
          </a:xfrm>
          <a:prstGeom prst="rect">
            <a:avLst/>
          </a:prstGeom>
        </p:spPr>
      </p:pic>
      <p:pic>
        <p:nvPicPr>
          <p:cNvPr id="13" name="Graphic 12" descr="Pie chart outline">
            <a:extLst>
              <a:ext uri="{FF2B5EF4-FFF2-40B4-BE49-F238E27FC236}">
                <a16:creationId xmlns:a16="http://schemas.microsoft.com/office/drawing/2014/main" id="{743932C2-1BEB-405A-9FE0-6AC0CABEE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6668" y="1407253"/>
            <a:ext cx="914400" cy="914400"/>
          </a:xfrm>
          <a:prstGeom prst="rect">
            <a:avLst/>
          </a:prstGeom>
        </p:spPr>
      </p:pic>
      <p:pic>
        <p:nvPicPr>
          <p:cNvPr id="15" name="Graphic 14" descr="Monthly calendar with solid fill">
            <a:extLst>
              <a:ext uri="{FF2B5EF4-FFF2-40B4-BE49-F238E27FC236}">
                <a16:creationId xmlns:a16="http://schemas.microsoft.com/office/drawing/2014/main" id="{5BFEFE6A-1294-4AA7-BD38-D343E42D38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846" y="2321653"/>
            <a:ext cx="914400" cy="914400"/>
          </a:xfrm>
          <a:prstGeom prst="rect">
            <a:avLst/>
          </a:prstGeom>
        </p:spPr>
      </p:pic>
      <p:pic>
        <p:nvPicPr>
          <p:cNvPr id="17" name="Graphic 16" descr="Monthly calendar outline">
            <a:extLst>
              <a:ext uri="{FF2B5EF4-FFF2-40B4-BE49-F238E27FC236}">
                <a16:creationId xmlns:a16="http://schemas.microsoft.com/office/drawing/2014/main" id="{EE09382B-27D5-4392-A8D5-3CC3F3D993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7756" y="2321653"/>
            <a:ext cx="914400" cy="914400"/>
          </a:xfrm>
          <a:prstGeom prst="rect">
            <a:avLst/>
          </a:prstGeom>
        </p:spPr>
      </p:pic>
      <p:pic>
        <p:nvPicPr>
          <p:cNvPr id="18" name="Graphic 17" descr="Clipboard outline">
            <a:extLst>
              <a:ext uri="{FF2B5EF4-FFF2-40B4-BE49-F238E27FC236}">
                <a16:creationId xmlns:a16="http://schemas.microsoft.com/office/drawing/2014/main" id="{6BBA2BAB-F8E5-43DC-9785-48365C158E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67756" y="456104"/>
            <a:ext cx="837898" cy="83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71C1F5-E367-4AF8-AB1F-756B114F27D7}"/>
              </a:ext>
            </a:extLst>
          </p:cNvPr>
          <p:cNvSpPr/>
          <p:nvPr/>
        </p:nvSpPr>
        <p:spPr>
          <a:xfrm>
            <a:off x="4495800" y="228600"/>
            <a:ext cx="32004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32694-B0AD-4CEF-8E37-F24100E18EE2}"/>
              </a:ext>
            </a:extLst>
          </p:cNvPr>
          <p:cNvSpPr/>
          <p:nvPr/>
        </p:nvSpPr>
        <p:spPr>
          <a:xfrm>
            <a:off x="4495800" y="6172200"/>
            <a:ext cx="32004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363530-1FE3-435D-BDB1-567C57896EB1}"/>
              </a:ext>
            </a:extLst>
          </p:cNvPr>
          <p:cNvSpPr/>
          <p:nvPr/>
        </p:nvSpPr>
        <p:spPr>
          <a:xfrm>
            <a:off x="4495799" y="6172193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1C7B27-9F22-45B3-81F1-84F033C7F7B6}"/>
              </a:ext>
            </a:extLst>
          </p:cNvPr>
          <p:cNvSpPr/>
          <p:nvPr/>
        </p:nvSpPr>
        <p:spPr>
          <a:xfrm>
            <a:off x="5561077" y="6172193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037EF3-3B13-434E-AAE5-59397AE8A2F4}"/>
              </a:ext>
            </a:extLst>
          </p:cNvPr>
          <p:cNvSpPr/>
          <p:nvPr/>
        </p:nvSpPr>
        <p:spPr>
          <a:xfrm>
            <a:off x="6626354" y="6172197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Pie chart outline">
            <a:extLst>
              <a:ext uri="{FF2B5EF4-FFF2-40B4-BE49-F238E27FC236}">
                <a16:creationId xmlns:a16="http://schemas.microsoft.com/office/drawing/2014/main" id="{1BEE37E4-2BC6-43CF-957E-7C66C96D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8699" y="6207093"/>
            <a:ext cx="384048" cy="384048"/>
          </a:xfrm>
          <a:prstGeom prst="rect">
            <a:avLst/>
          </a:prstGeom>
        </p:spPr>
      </p:pic>
      <p:pic>
        <p:nvPicPr>
          <p:cNvPr id="23" name="Graphic 22" descr="Monthly calendar outline">
            <a:extLst>
              <a:ext uri="{FF2B5EF4-FFF2-40B4-BE49-F238E27FC236}">
                <a16:creationId xmlns:a16="http://schemas.microsoft.com/office/drawing/2014/main" id="{02C73474-EDD9-425C-B1F9-4B78267C5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9255" y="6207093"/>
            <a:ext cx="384048" cy="38404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1165F6-5FD9-4FD6-93E3-9A2BEAA5FC22}"/>
              </a:ext>
            </a:extLst>
          </p:cNvPr>
          <p:cNvSpPr/>
          <p:nvPr/>
        </p:nvSpPr>
        <p:spPr>
          <a:xfrm>
            <a:off x="4495798" y="227504"/>
            <a:ext cx="3200399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         Susan Scrum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E11526-4BA8-4696-B8E6-78446FC18DED}"/>
              </a:ext>
            </a:extLst>
          </p:cNvPr>
          <p:cNvSpPr/>
          <p:nvPr/>
        </p:nvSpPr>
        <p:spPr>
          <a:xfrm>
            <a:off x="4495799" y="227504"/>
            <a:ext cx="4572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B62F6E5-B627-483C-B0E2-E6F25B1991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15" y="266859"/>
            <a:ext cx="511768" cy="38404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4622755-F067-4BF7-BCFF-CF4A2ABB8E88}"/>
              </a:ext>
            </a:extLst>
          </p:cNvPr>
          <p:cNvSpPr/>
          <p:nvPr/>
        </p:nvSpPr>
        <p:spPr>
          <a:xfrm>
            <a:off x="5181600" y="1407253"/>
            <a:ext cx="1828800" cy="748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Log Count: 17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Streak: 3 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84424E-FC45-44D5-A8B3-1B0CB32F3250}"/>
              </a:ext>
            </a:extLst>
          </p:cNvPr>
          <p:cNvSpPr/>
          <p:nvPr/>
        </p:nvSpPr>
        <p:spPr>
          <a:xfrm>
            <a:off x="5481456" y="2321653"/>
            <a:ext cx="1229082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 Emotion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51CA176-FBBE-436D-B782-BBDCE590ABD8}"/>
              </a:ext>
            </a:extLst>
          </p:cNvPr>
          <p:cNvSpPr/>
          <p:nvPr/>
        </p:nvSpPr>
        <p:spPr>
          <a:xfrm>
            <a:off x="5557516" y="1441609"/>
            <a:ext cx="137160" cy="137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C4CD95B-C478-4402-AB86-292D5FC507D6}"/>
              </a:ext>
            </a:extLst>
          </p:cNvPr>
          <p:cNvSpPr/>
          <p:nvPr/>
        </p:nvSpPr>
        <p:spPr>
          <a:xfrm>
            <a:off x="5789305" y="1440180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BFFC68-97F1-481C-A434-956484B7AFBF}"/>
              </a:ext>
            </a:extLst>
          </p:cNvPr>
          <p:cNvSpPr/>
          <p:nvPr/>
        </p:nvSpPr>
        <p:spPr>
          <a:xfrm>
            <a:off x="6027417" y="1440880"/>
            <a:ext cx="137160" cy="1371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39DDA2-4087-47FF-BEB4-AC3BEB523C39}"/>
              </a:ext>
            </a:extLst>
          </p:cNvPr>
          <p:cNvSpPr/>
          <p:nvPr/>
        </p:nvSpPr>
        <p:spPr>
          <a:xfrm>
            <a:off x="6262691" y="144018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65B9A3-48B7-4C34-B5D6-987D51291828}"/>
              </a:ext>
            </a:extLst>
          </p:cNvPr>
          <p:cNvSpPr/>
          <p:nvPr/>
        </p:nvSpPr>
        <p:spPr>
          <a:xfrm>
            <a:off x="6500803" y="1440180"/>
            <a:ext cx="137160" cy="137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63000F-7211-4F7E-B22F-3B164F2AB87A}"/>
              </a:ext>
            </a:extLst>
          </p:cNvPr>
          <p:cNvSpPr/>
          <p:nvPr/>
        </p:nvSpPr>
        <p:spPr>
          <a:xfrm>
            <a:off x="6738915" y="1440180"/>
            <a:ext cx="137160" cy="1371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4959DC6-705E-4436-A53F-D45D0351122E}"/>
              </a:ext>
            </a:extLst>
          </p:cNvPr>
          <p:cNvSpPr/>
          <p:nvPr/>
        </p:nvSpPr>
        <p:spPr>
          <a:xfrm>
            <a:off x="5320344" y="1440180"/>
            <a:ext cx="1371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Clipboard with solid fill">
            <a:extLst>
              <a:ext uri="{FF2B5EF4-FFF2-40B4-BE49-F238E27FC236}">
                <a16:creationId xmlns:a16="http://schemas.microsoft.com/office/drawing/2014/main" id="{B474AECF-56E0-4534-8A6C-674797D7C1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99406" y="6207093"/>
            <a:ext cx="38404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2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71C1F5-E367-4AF8-AB1F-756B114F27D7}"/>
              </a:ext>
            </a:extLst>
          </p:cNvPr>
          <p:cNvSpPr/>
          <p:nvPr/>
        </p:nvSpPr>
        <p:spPr>
          <a:xfrm>
            <a:off x="338014" y="267955"/>
            <a:ext cx="32004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32694-B0AD-4CEF-8E37-F24100E18EE2}"/>
              </a:ext>
            </a:extLst>
          </p:cNvPr>
          <p:cNvSpPr/>
          <p:nvPr/>
        </p:nvSpPr>
        <p:spPr>
          <a:xfrm>
            <a:off x="338014" y="6211555"/>
            <a:ext cx="32004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363530-1FE3-435D-BDB1-567C57896EB1}"/>
              </a:ext>
            </a:extLst>
          </p:cNvPr>
          <p:cNvSpPr/>
          <p:nvPr/>
        </p:nvSpPr>
        <p:spPr>
          <a:xfrm>
            <a:off x="338013" y="6211548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1C7B27-9F22-45B3-81F1-84F033C7F7B6}"/>
              </a:ext>
            </a:extLst>
          </p:cNvPr>
          <p:cNvSpPr/>
          <p:nvPr/>
        </p:nvSpPr>
        <p:spPr>
          <a:xfrm>
            <a:off x="1403291" y="6211548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037EF3-3B13-434E-AAE5-59397AE8A2F4}"/>
              </a:ext>
            </a:extLst>
          </p:cNvPr>
          <p:cNvSpPr/>
          <p:nvPr/>
        </p:nvSpPr>
        <p:spPr>
          <a:xfrm>
            <a:off x="2468568" y="6211552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Pie chart outline">
            <a:extLst>
              <a:ext uri="{FF2B5EF4-FFF2-40B4-BE49-F238E27FC236}">
                <a16:creationId xmlns:a16="http://schemas.microsoft.com/office/drawing/2014/main" id="{1BEE37E4-2BC6-43CF-957E-7C66C96D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913" y="6246448"/>
            <a:ext cx="384048" cy="384048"/>
          </a:xfrm>
          <a:prstGeom prst="rect">
            <a:avLst/>
          </a:prstGeom>
        </p:spPr>
      </p:pic>
      <p:pic>
        <p:nvPicPr>
          <p:cNvPr id="23" name="Graphic 22" descr="Monthly calendar outline">
            <a:extLst>
              <a:ext uri="{FF2B5EF4-FFF2-40B4-BE49-F238E27FC236}">
                <a16:creationId xmlns:a16="http://schemas.microsoft.com/office/drawing/2014/main" id="{02C73474-EDD9-425C-B1F9-4B78267C5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1469" y="6246448"/>
            <a:ext cx="384048" cy="38404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1165F6-5FD9-4FD6-93E3-9A2BEAA5FC22}"/>
              </a:ext>
            </a:extLst>
          </p:cNvPr>
          <p:cNvSpPr/>
          <p:nvPr/>
        </p:nvSpPr>
        <p:spPr>
          <a:xfrm>
            <a:off x="338012" y="266859"/>
            <a:ext cx="3200399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         Susan Scrum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E11526-4BA8-4696-B8E6-78446FC18DED}"/>
              </a:ext>
            </a:extLst>
          </p:cNvPr>
          <p:cNvSpPr/>
          <p:nvPr/>
        </p:nvSpPr>
        <p:spPr>
          <a:xfrm>
            <a:off x="338013" y="266859"/>
            <a:ext cx="4572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B62F6E5-B627-483C-B0E2-E6F25B1991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9" y="306214"/>
            <a:ext cx="511768" cy="38404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684424E-FC45-44D5-A8B3-1B0CB32F3250}"/>
              </a:ext>
            </a:extLst>
          </p:cNvPr>
          <p:cNvSpPr/>
          <p:nvPr/>
        </p:nvSpPr>
        <p:spPr>
          <a:xfrm>
            <a:off x="566611" y="928448"/>
            <a:ext cx="27432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 Emotion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01FBA3-C3AC-4E84-9770-4461BD26BDEE}"/>
              </a:ext>
            </a:extLst>
          </p:cNvPr>
          <p:cNvSpPr/>
          <p:nvPr/>
        </p:nvSpPr>
        <p:spPr>
          <a:xfrm>
            <a:off x="566611" y="1496151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829B0-C24E-46B9-8D7B-13ABA334A3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1" y="1637491"/>
            <a:ext cx="3041399" cy="2460519"/>
          </a:xfrm>
          <a:prstGeom prst="rect">
            <a:avLst/>
          </a:prstGeom>
        </p:spPr>
      </p:pic>
      <p:pic>
        <p:nvPicPr>
          <p:cNvPr id="12" name="Picture 11" descr="A logo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1A2F7F3-1434-4C73-93AC-A3390A847B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9" t="32861" r="44114" b="46602"/>
          <a:stretch/>
        </p:blipFill>
        <p:spPr>
          <a:xfrm>
            <a:off x="1421030" y="2327022"/>
            <a:ext cx="725272" cy="5562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E0BAB9-D417-4614-8C37-C4A1DE5907B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2" t="20645" r="65915" b="45390"/>
          <a:stretch/>
        </p:blipFill>
        <p:spPr>
          <a:xfrm>
            <a:off x="1403291" y="1634132"/>
            <a:ext cx="628709" cy="90586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A7472A5-3174-4939-AB37-CC4D58B95F2D}"/>
              </a:ext>
            </a:extLst>
          </p:cNvPr>
          <p:cNvSpPr/>
          <p:nvPr/>
        </p:nvSpPr>
        <p:spPr>
          <a:xfrm>
            <a:off x="564330" y="4400736"/>
            <a:ext cx="2743200" cy="18074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228C4E-2AE6-44B0-841B-E855B04AF37C}"/>
              </a:ext>
            </a:extLst>
          </p:cNvPr>
          <p:cNvSpPr/>
          <p:nvPr/>
        </p:nvSpPr>
        <p:spPr>
          <a:xfrm>
            <a:off x="8601357" y="266859"/>
            <a:ext cx="32004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140846-7B52-42E2-8772-C208E99EA0EF}"/>
              </a:ext>
            </a:extLst>
          </p:cNvPr>
          <p:cNvSpPr/>
          <p:nvPr/>
        </p:nvSpPr>
        <p:spPr>
          <a:xfrm>
            <a:off x="8601357" y="6210459"/>
            <a:ext cx="32004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8E0077-A7A5-47C4-801D-C5B47117DA95}"/>
              </a:ext>
            </a:extLst>
          </p:cNvPr>
          <p:cNvSpPr/>
          <p:nvPr/>
        </p:nvSpPr>
        <p:spPr>
          <a:xfrm>
            <a:off x="8601356" y="6210452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00B1BE-4AD5-430B-AB21-1DB5D2276024}"/>
              </a:ext>
            </a:extLst>
          </p:cNvPr>
          <p:cNvSpPr/>
          <p:nvPr/>
        </p:nvSpPr>
        <p:spPr>
          <a:xfrm>
            <a:off x="9666634" y="6210452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FA7566-910F-4B66-BB60-DF87E221F421}"/>
              </a:ext>
            </a:extLst>
          </p:cNvPr>
          <p:cNvSpPr/>
          <p:nvPr/>
        </p:nvSpPr>
        <p:spPr>
          <a:xfrm>
            <a:off x="10731911" y="6210456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raphic 59" descr="Pie chart outline">
            <a:extLst>
              <a:ext uri="{FF2B5EF4-FFF2-40B4-BE49-F238E27FC236}">
                <a16:creationId xmlns:a16="http://schemas.microsoft.com/office/drawing/2014/main" id="{108C39C7-87BA-4605-B040-27BE9A2D3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4256" y="6245352"/>
            <a:ext cx="384048" cy="384048"/>
          </a:xfrm>
          <a:prstGeom prst="rect">
            <a:avLst/>
          </a:prstGeom>
        </p:spPr>
      </p:pic>
      <p:pic>
        <p:nvPicPr>
          <p:cNvPr id="61" name="Graphic 60" descr="Monthly calendar outline">
            <a:extLst>
              <a:ext uri="{FF2B5EF4-FFF2-40B4-BE49-F238E27FC236}">
                <a16:creationId xmlns:a16="http://schemas.microsoft.com/office/drawing/2014/main" id="{D61B7F34-BEC2-4992-940C-CA31C66F8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74812" y="6245352"/>
            <a:ext cx="384048" cy="384048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BA076E3C-135E-4AB1-8290-78F6AAF80B7A}"/>
              </a:ext>
            </a:extLst>
          </p:cNvPr>
          <p:cNvSpPr/>
          <p:nvPr/>
        </p:nvSpPr>
        <p:spPr>
          <a:xfrm>
            <a:off x="8601355" y="265763"/>
            <a:ext cx="3200399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         Susan Scrum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1343-4B84-47AC-9D4D-7DC8B1748716}"/>
              </a:ext>
            </a:extLst>
          </p:cNvPr>
          <p:cNvSpPr/>
          <p:nvPr/>
        </p:nvSpPr>
        <p:spPr>
          <a:xfrm>
            <a:off x="8601356" y="265763"/>
            <a:ext cx="4572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 descr="Logo&#10;&#10;Description automatically generated">
            <a:extLst>
              <a:ext uri="{FF2B5EF4-FFF2-40B4-BE49-F238E27FC236}">
                <a16:creationId xmlns:a16="http://schemas.microsoft.com/office/drawing/2014/main" id="{FAB0A6A4-93F5-4342-AAF6-BF6365854D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072" y="305118"/>
            <a:ext cx="511768" cy="38404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6FA75FBF-9D98-4AE2-ADB7-54941C6D39CD}"/>
              </a:ext>
            </a:extLst>
          </p:cNvPr>
          <p:cNvSpPr/>
          <p:nvPr/>
        </p:nvSpPr>
        <p:spPr>
          <a:xfrm>
            <a:off x="8829954" y="927352"/>
            <a:ext cx="27432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 Emotion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BC50E8-B023-4622-B310-71A4D03F3C86}"/>
              </a:ext>
            </a:extLst>
          </p:cNvPr>
          <p:cNvSpPr/>
          <p:nvPr/>
        </p:nvSpPr>
        <p:spPr>
          <a:xfrm>
            <a:off x="8829954" y="1495056"/>
            <a:ext cx="2743200" cy="4029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C24640-EA46-443D-8909-38524B0D81AF}"/>
              </a:ext>
            </a:extLst>
          </p:cNvPr>
          <p:cNvCxnSpPr>
            <a:cxnSpLocks/>
          </p:cNvCxnSpPr>
          <p:nvPr/>
        </p:nvCxnSpPr>
        <p:spPr>
          <a:xfrm>
            <a:off x="9229526" y="2177067"/>
            <a:ext cx="1920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8B2497E9-CACF-4A04-A484-E433F1242571}"/>
              </a:ext>
            </a:extLst>
          </p:cNvPr>
          <p:cNvSpPr/>
          <p:nvPr/>
        </p:nvSpPr>
        <p:spPr>
          <a:xfrm>
            <a:off x="9191144" y="210848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E08CEBA-D784-4F20-822A-96E80069AE9B}"/>
              </a:ext>
            </a:extLst>
          </p:cNvPr>
          <p:cNvSpPr/>
          <p:nvPr/>
        </p:nvSpPr>
        <p:spPr>
          <a:xfrm>
            <a:off x="11074812" y="210848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CEEAADC-4A23-47EC-9127-CD06ED521FE6}"/>
              </a:ext>
            </a:extLst>
          </p:cNvPr>
          <p:cNvSpPr/>
          <p:nvPr/>
        </p:nvSpPr>
        <p:spPr>
          <a:xfrm>
            <a:off x="10137796" y="2102706"/>
            <a:ext cx="137160" cy="1371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06770E7-E515-4B70-A6E3-D5606E72C539}"/>
              </a:ext>
            </a:extLst>
          </p:cNvPr>
          <p:cNvSpPr/>
          <p:nvPr/>
        </p:nvSpPr>
        <p:spPr>
          <a:xfrm>
            <a:off x="9639454" y="210848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5D3515-A91E-40E0-BEDD-1FB05D0CBF9F}"/>
              </a:ext>
            </a:extLst>
          </p:cNvPr>
          <p:cNvSpPr/>
          <p:nvPr/>
        </p:nvSpPr>
        <p:spPr>
          <a:xfrm>
            <a:off x="10606304" y="210848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32549FF-A072-4FD4-981B-8D6862626447}"/>
              </a:ext>
            </a:extLst>
          </p:cNvPr>
          <p:cNvCxnSpPr>
            <a:cxnSpLocks/>
          </p:cNvCxnSpPr>
          <p:nvPr/>
        </p:nvCxnSpPr>
        <p:spPr>
          <a:xfrm>
            <a:off x="9236992" y="2961294"/>
            <a:ext cx="1920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2962A58-88DF-4586-B5D9-C40F9035F93D}"/>
              </a:ext>
            </a:extLst>
          </p:cNvPr>
          <p:cNvSpPr/>
          <p:nvPr/>
        </p:nvSpPr>
        <p:spPr>
          <a:xfrm>
            <a:off x="9198610" y="2892714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0197CCC-F821-4321-AEDD-5185D8F29A0A}"/>
              </a:ext>
            </a:extLst>
          </p:cNvPr>
          <p:cNvSpPr/>
          <p:nvPr/>
        </p:nvSpPr>
        <p:spPr>
          <a:xfrm>
            <a:off x="11082278" y="2892714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C1F26A4-74F3-4B9E-AA20-D05D8BE330B4}"/>
              </a:ext>
            </a:extLst>
          </p:cNvPr>
          <p:cNvSpPr/>
          <p:nvPr/>
        </p:nvSpPr>
        <p:spPr>
          <a:xfrm>
            <a:off x="10145262" y="2892714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F1D8FA9-FACF-40FE-A92B-4C05F3FD25E5}"/>
              </a:ext>
            </a:extLst>
          </p:cNvPr>
          <p:cNvSpPr/>
          <p:nvPr/>
        </p:nvSpPr>
        <p:spPr>
          <a:xfrm>
            <a:off x="9646920" y="2892714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3A78480-AB01-4E78-8E02-14CE433C2CCA}"/>
              </a:ext>
            </a:extLst>
          </p:cNvPr>
          <p:cNvSpPr/>
          <p:nvPr/>
        </p:nvSpPr>
        <p:spPr>
          <a:xfrm>
            <a:off x="10613770" y="2892714"/>
            <a:ext cx="137160" cy="1371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1EF6320-AE79-47B8-89E2-B964B4EED948}"/>
              </a:ext>
            </a:extLst>
          </p:cNvPr>
          <p:cNvCxnSpPr>
            <a:cxnSpLocks/>
          </p:cNvCxnSpPr>
          <p:nvPr/>
        </p:nvCxnSpPr>
        <p:spPr>
          <a:xfrm>
            <a:off x="9244884" y="3740219"/>
            <a:ext cx="1920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5938451E-E3B7-4D01-B2A0-FE696064795E}"/>
              </a:ext>
            </a:extLst>
          </p:cNvPr>
          <p:cNvSpPr/>
          <p:nvPr/>
        </p:nvSpPr>
        <p:spPr>
          <a:xfrm>
            <a:off x="9206502" y="3671639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F7BF074-4B0D-4DF1-B37A-C33CCB6CECA6}"/>
              </a:ext>
            </a:extLst>
          </p:cNvPr>
          <p:cNvSpPr/>
          <p:nvPr/>
        </p:nvSpPr>
        <p:spPr>
          <a:xfrm>
            <a:off x="11090170" y="3671639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E85F8FA-29E5-416B-8472-5A1A3CA44CC5}"/>
              </a:ext>
            </a:extLst>
          </p:cNvPr>
          <p:cNvSpPr/>
          <p:nvPr/>
        </p:nvSpPr>
        <p:spPr>
          <a:xfrm>
            <a:off x="10153154" y="3671639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1F8FBE-78D2-4E97-9838-5E379FC7263A}"/>
              </a:ext>
            </a:extLst>
          </p:cNvPr>
          <p:cNvSpPr/>
          <p:nvPr/>
        </p:nvSpPr>
        <p:spPr>
          <a:xfrm>
            <a:off x="9654812" y="3671639"/>
            <a:ext cx="137160" cy="1371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A7C924B-BFFD-4135-A9D5-326770E0F43E}"/>
              </a:ext>
            </a:extLst>
          </p:cNvPr>
          <p:cNvSpPr/>
          <p:nvPr/>
        </p:nvSpPr>
        <p:spPr>
          <a:xfrm>
            <a:off x="10621662" y="3671639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FB95AE0-0EE9-45D8-A59C-83C3EE89611F}"/>
              </a:ext>
            </a:extLst>
          </p:cNvPr>
          <p:cNvCxnSpPr>
            <a:cxnSpLocks/>
          </p:cNvCxnSpPr>
          <p:nvPr/>
        </p:nvCxnSpPr>
        <p:spPr>
          <a:xfrm>
            <a:off x="9244884" y="4526608"/>
            <a:ext cx="1920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A692793-E328-4CC7-B2DB-F61B178AE7EA}"/>
              </a:ext>
            </a:extLst>
          </p:cNvPr>
          <p:cNvSpPr/>
          <p:nvPr/>
        </p:nvSpPr>
        <p:spPr>
          <a:xfrm>
            <a:off x="9206502" y="445802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11F75C0-2458-48C8-B8E4-61B3ED102CAB}"/>
              </a:ext>
            </a:extLst>
          </p:cNvPr>
          <p:cNvSpPr/>
          <p:nvPr/>
        </p:nvSpPr>
        <p:spPr>
          <a:xfrm>
            <a:off x="11090170" y="445802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4AA9BEF-C608-4FAD-A506-79644CACF557}"/>
              </a:ext>
            </a:extLst>
          </p:cNvPr>
          <p:cNvSpPr/>
          <p:nvPr/>
        </p:nvSpPr>
        <p:spPr>
          <a:xfrm>
            <a:off x="10153154" y="445802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1237A38-2FD9-4B91-85A5-0A0B40F8BCFE}"/>
              </a:ext>
            </a:extLst>
          </p:cNvPr>
          <p:cNvSpPr/>
          <p:nvPr/>
        </p:nvSpPr>
        <p:spPr>
          <a:xfrm>
            <a:off x="9654812" y="4458028"/>
            <a:ext cx="137160" cy="1371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4C65EC4-7FD3-4F54-88F9-C326DE4C23FE}"/>
              </a:ext>
            </a:extLst>
          </p:cNvPr>
          <p:cNvSpPr/>
          <p:nvPr/>
        </p:nvSpPr>
        <p:spPr>
          <a:xfrm>
            <a:off x="10621662" y="445802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165933E-5CA2-4473-9BAD-ABA739BDDEB6}"/>
              </a:ext>
            </a:extLst>
          </p:cNvPr>
          <p:cNvCxnSpPr>
            <a:cxnSpLocks/>
          </p:cNvCxnSpPr>
          <p:nvPr/>
        </p:nvCxnSpPr>
        <p:spPr>
          <a:xfrm>
            <a:off x="9244884" y="5244417"/>
            <a:ext cx="1920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B8FE2BB2-CD29-4704-8248-D76F8A734C96}"/>
              </a:ext>
            </a:extLst>
          </p:cNvPr>
          <p:cNvSpPr/>
          <p:nvPr/>
        </p:nvSpPr>
        <p:spPr>
          <a:xfrm>
            <a:off x="9206502" y="5175837"/>
            <a:ext cx="137160" cy="1371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4AE9578-BC21-46E3-BF78-40795AEF4B4E}"/>
              </a:ext>
            </a:extLst>
          </p:cNvPr>
          <p:cNvSpPr/>
          <p:nvPr/>
        </p:nvSpPr>
        <p:spPr>
          <a:xfrm>
            <a:off x="11090170" y="517583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923A991-F87F-407C-A012-BCF93F0CF03E}"/>
              </a:ext>
            </a:extLst>
          </p:cNvPr>
          <p:cNvSpPr/>
          <p:nvPr/>
        </p:nvSpPr>
        <p:spPr>
          <a:xfrm>
            <a:off x="10153154" y="517583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604E833-6A81-4A5F-B2A1-06D9F62E37D0}"/>
              </a:ext>
            </a:extLst>
          </p:cNvPr>
          <p:cNvSpPr/>
          <p:nvPr/>
        </p:nvSpPr>
        <p:spPr>
          <a:xfrm>
            <a:off x="9654812" y="517583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30ADBDF-F7CD-4EAB-A6E6-2473BCFB462B}"/>
              </a:ext>
            </a:extLst>
          </p:cNvPr>
          <p:cNvSpPr/>
          <p:nvPr/>
        </p:nvSpPr>
        <p:spPr>
          <a:xfrm>
            <a:off x="10621662" y="517583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B17268-993F-4B40-AFB9-953B895F6914}"/>
              </a:ext>
            </a:extLst>
          </p:cNvPr>
          <p:cNvSpPr/>
          <p:nvPr/>
        </p:nvSpPr>
        <p:spPr>
          <a:xfrm>
            <a:off x="9792362" y="1663925"/>
            <a:ext cx="818384" cy="365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4C245F3-EF85-4E4C-BFF0-AF5338BF6A46}"/>
              </a:ext>
            </a:extLst>
          </p:cNvPr>
          <p:cNvSpPr/>
          <p:nvPr/>
        </p:nvSpPr>
        <p:spPr>
          <a:xfrm>
            <a:off x="9787920" y="2416106"/>
            <a:ext cx="818384" cy="365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B4D48F9-CC36-4108-B24E-928C81180D38}"/>
              </a:ext>
            </a:extLst>
          </p:cNvPr>
          <p:cNvSpPr/>
          <p:nvPr/>
        </p:nvSpPr>
        <p:spPr>
          <a:xfrm>
            <a:off x="9770908" y="3201949"/>
            <a:ext cx="818384" cy="365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Sleep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33A2960-E3CA-4D0C-A19F-C807CEDB8BA0}"/>
              </a:ext>
            </a:extLst>
          </p:cNvPr>
          <p:cNvSpPr/>
          <p:nvPr/>
        </p:nvSpPr>
        <p:spPr>
          <a:xfrm>
            <a:off x="9411552" y="3982701"/>
            <a:ext cx="1604579" cy="365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Social Activity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EAAB9F7-8556-40AB-B333-B84887A4791D}"/>
              </a:ext>
            </a:extLst>
          </p:cNvPr>
          <p:cNvSpPr/>
          <p:nvPr/>
        </p:nvSpPr>
        <p:spPr>
          <a:xfrm>
            <a:off x="9741034" y="4736496"/>
            <a:ext cx="1067844" cy="365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Free Time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7F4A4B-A81B-400D-9107-5B1E8F3FA8EB}"/>
              </a:ext>
            </a:extLst>
          </p:cNvPr>
          <p:cNvSpPr/>
          <p:nvPr/>
        </p:nvSpPr>
        <p:spPr>
          <a:xfrm>
            <a:off x="9699490" y="5721804"/>
            <a:ext cx="1193535" cy="36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Submit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A8B003-7A62-41C4-8E4D-880112C57380}"/>
              </a:ext>
            </a:extLst>
          </p:cNvPr>
          <p:cNvSpPr/>
          <p:nvPr/>
        </p:nvSpPr>
        <p:spPr>
          <a:xfrm>
            <a:off x="4465856" y="267955"/>
            <a:ext cx="32004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6E49085-6980-4F77-AEC5-E75FBF06DFC5}"/>
              </a:ext>
            </a:extLst>
          </p:cNvPr>
          <p:cNvSpPr/>
          <p:nvPr/>
        </p:nvSpPr>
        <p:spPr>
          <a:xfrm>
            <a:off x="4465856" y="6211555"/>
            <a:ext cx="32004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7DDE2F3-58C4-4CB2-A7D9-C2629A2FA71F}"/>
              </a:ext>
            </a:extLst>
          </p:cNvPr>
          <p:cNvSpPr/>
          <p:nvPr/>
        </p:nvSpPr>
        <p:spPr>
          <a:xfrm>
            <a:off x="4465855" y="6211548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E1EC4EA-BBD3-43EC-B307-A9A6E9C997B7}"/>
              </a:ext>
            </a:extLst>
          </p:cNvPr>
          <p:cNvSpPr/>
          <p:nvPr/>
        </p:nvSpPr>
        <p:spPr>
          <a:xfrm>
            <a:off x="5531133" y="6211548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D60BF14-7E01-4498-B37C-20B601803C85}"/>
              </a:ext>
            </a:extLst>
          </p:cNvPr>
          <p:cNvSpPr/>
          <p:nvPr/>
        </p:nvSpPr>
        <p:spPr>
          <a:xfrm>
            <a:off x="6596410" y="6211552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Graphic 109" descr="Pie chart outline">
            <a:extLst>
              <a:ext uri="{FF2B5EF4-FFF2-40B4-BE49-F238E27FC236}">
                <a16:creationId xmlns:a16="http://schemas.microsoft.com/office/drawing/2014/main" id="{F90D6174-A4E7-45C3-A3D9-AEED4C5B8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8755" y="6246448"/>
            <a:ext cx="384048" cy="384048"/>
          </a:xfrm>
          <a:prstGeom prst="rect">
            <a:avLst/>
          </a:prstGeom>
        </p:spPr>
      </p:pic>
      <p:pic>
        <p:nvPicPr>
          <p:cNvPr id="111" name="Graphic 110" descr="Monthly calendar outline">
            <a:extLst>
              <a:ext uri="{FF2B5EF4-FFF2-40B4-BE49-F238E27FC236}">
                <a16:creationId xmlns:a16="http://schemas.microsoft.com/office/drawing/2014/main" id="{1D1332BB-22E7-4700-B4ED-836677ACC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9311" y="6246448"/>
            <a:ext cx="384048" cy="384048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BE6C02C5-16D2-4C42-BC04-C953618CA73D}"/>
              </a:ext>
            </a:extLst>
          </p:cNvPr>
          <p:cNvSpPr/>
          <p:nvPr/>
        </p:nvSpPr>
        <p:spPr>
          <a:xfrm>
            <a:off x="4465854" y="266859"/>
            <a:ext cx="3200399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         Susan Scrum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07BC5D2-B3CC-432D-B677-95711EC75242}"/>
              </a:ext>
            </a:extLst>
          </p:cNvPr>
          <p:cNvSpPr/>
          <p:nvPr/>
        </p:nvSpPr>
        <p:spPr>
          <a:xfrm>
            <a:off x="4465855" y="266859"/>
            <a:ext cx="4572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 descr="Logo&#10;&#10;Description automatically generated">
            <a:extLst>
              <a:ext uri="{FF2B5EF4-FFF2-40B4-BE49-F238E27FC236}">
                <a16:creationId xmlns:a16="http://schemas.microsoft.com/office/drawing/2014/main" id="{8033EF5B-A398-4DF5-B6E3-C4D7B0752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71" y="306214"/>
            <a:ext cx="511768" cy="384048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D3B2CF22-E15C-4D78-A149-DC950CA5BF13}"/>
              </a:ext>
            </a:extLst>
          </p:cNvPr>
          <p:cNvSpPr/>
          <p:nvPr/>
        </p:nvSpPr>
        <p:spPr>
          <a:xfrm>
            <a:off x="4694453" y="928448"/>
            <a:ext cx="27432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 Emotion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44AAF67-9976-43FF-9FFE-136313663DA5}"/>
              </a:ext>
            </a:extLst>
          </p:cNvPr>
          <p:cNvSpPr/>
          <p:nvPr/>
        </p:nvSpPr>
        <p:spPr>
          <a:xfrm>
            <a:off x="4694453" y="1496151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8EB101C-C021-4607-BA4D-5BB8745BD8BF}"/>
              </a:ext>
            </a:extLst>
          </p:cNvPr>
          <p:cNvSpPr/>
          <p:nvPr/>
        </p:nvSpPr>
        <p:spPr>
          <a:xfrm>
            <a:off x="4928270" y="2123075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Yo</a:t>
            </a:r>
            <a:r>
              <a:rPr lang="en-US" sz="1600" dirty="0">
                <a:solidFill>
                  <a:schemeClr val="tx1"/>
                </a:solidFill>
              </a:rPr>
              <a:t> I feel so rushed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916ECB1-5CCF-4652-AF33-7E0A9E12B5D7}"/>
              </a:ext>
            </a:extLst>
          </p:cNvPr>
          <p:cNvSpPr/>
          <p:nvPr/>
        </p:nvSpPr>
        <p:spPr>
          <a:xfrm>
            <a:off x="4923053" y="1646054"/>
            <a:ext cx="2286000" cy="365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Describe your emotion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CFE73A-5F83-4509-8FFF-D34D9DE79655}"/>
              </a:ext>
            </a:extLst>
          </p:cNvPr>
          <p:cNvSpPr/>
          <p:nvPr/>
        </p:nvSpPr>
        <p:spPr>
          <a:xfrm>
            <a:off x="4930190" y="3474933"/>
            <a:ext cx="2286000" cy="365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     Create Question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63B0848-BD74-492D-82C7-09585BCB288C}"/>
              </a:ext>
            </a:extLst>
          </p:cNvPr>
          <p:cNvSpPr/>
          <p:nvPr/>
        </p:nvSpPr>
        <p:spPr>
          <a:xfrm>
            <a:off x="5000779" y="3543513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B96076B-6633-4611-A8AE-6627C43ABDCA}"/>
              </a:ext>
            </a:extLst>
          </p:cNvPr>
          <p:cNvSpPr/>
          <p:nvPr/>
        </p:nvSpPr>
        <p:spPr>
          <a:xfrm>
            <a:off x="795213" y="4563122"/>
            <a:ext cx="2286000" cy="365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Describe your emotion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82E545D-C61D-4D6D-860F-1A04C1AB3523}"/>
              </a:ext>
            </a:extLst>
          </p:cNvPr>
          <p:cNvSpPr/>
          <p:nvPr/>
        </p:nvSpPr>
        <p:spPr>
          <a:xfrm>
            <a:off x="792930" y="5152784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Yo</a:t>
            </a:r>
            <a:r>
              <a:rPr lang="en-US" sz="1600" dirty="0">
                <a:solidFill>
                  <a:schemeClr val="tx1"/>
                </a:solidFill>
              </a:rPr>
              <a:t> I feel so rushed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6DE6AA5-54D8-495D-A368-D89434087B89}"/>
              </a:ext>
            </a:extLst>
          </p:cNvPr>
          <p:cNvSpPr/>
          <p:nvPr/>
        </p:nvSpPr>
        <p:spPr>
          <a:xfrm>
            <a:off x="4694453" y="4441294"/>
            <a:ext cx="2743200" cy="1766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687D620-FB46-4F12-A6FE-0F520D0AA782}"/>
              </a:ext>
            </a:extLst>
          </p:cNvPr>
          <p:cNvCxnSpPr>
            <a:cxnSpLocks/>
          </p:cNvCxnSpPr>
          <p:nvPr/>
        </p:nvCxnSpPr>
        <p:spPr>
          <a:xfrm>
            <a:off x="5094025" y="5123305"/>
            <a:ext cx="1920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0CA57FDA-FC22-445D-AA31-33011CFE7598}"/>
              </a:ext>
            </a:extLst>
          </p:cNvPr>
          <p:cNvSpPr/>
          <p:nvPr/>
        </p:nvSpPr>
        <p:spPr>
          <a:xfrm>
            <a:off x="5055643" y="5054725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ED0C922-3E28-4525-81B9-22C6FEFE7CF3}"/>
              </a:ext>
            </a:extLst>
          </p:cNvPr>
          <p:cNvSpPr/>
          <p:nvPr/>
        </p:nvSpPr>
        <p:spPr>
          <a:xfrm>
            <a:off x="6939311" y="5054725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80341DD-5881-4796-B253-321A4983BBD1}"/>
              </a:ext>
            </a:extLst>
          </p:cNvPr>
          <p:cNvSpPr/>
          <p:nvPr/>
        </p:nvSpPr>
        <p:spPr>
          <a:xfrm>
            <a:off x="6002295" y="5048944"/>
            <a:ext cx="137160" cy="1371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F31A229-9CA7-4A31-92A0-406318C12D1A}"/>
              </a:ext>
            </a:extLst>
          </p:cNvPr>
          <p:cNvSpPr/>
          <p:nvPr/>
        </p:nvSpPr>
        <p:spPr>
          <a:xfrm>
            <a:off x="5503953" y="5054725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72AB46E-786E-4B1C-A20C-2889DA921C6C}"/>
              </a:ext>
            </a:extLst>
          </p:cNvPr>
          <p:cNvSpPr/>
          <p:nvPr/>
        </p:nvSpPr>
        <p:spPr>
          <a:xfrm>
            <a:off x="6470803" y="5054725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D078983-1FBA-4592-907D-8B86722EF619}"/>
              </a:ext>
            </a:extLst>
          </p:cNvPr>
          <p:cNvCxnSpPr>
            <a:cxnSpLocks/>
          </p:cNvCxnSpPr>
          <p:nvPr/>
        </p:nvCxnSpPr>
        <p:spPr>
          <a:xfrm>
            <a:off x="5101491" y="5907532"/>
            <a:ext cx="1920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C2A61A9-BBD9-4659-9B69-A3BEA08AFEFD}"/>
              </a:ext>
            </a:extLst>
          </p:cNvPr>
          <p:cNvSpPr/>
          <p:nvPr/>
        </p:nvSpPr>
        <p:spPr>
          <a:xfrm>
            <a:off x="5063109" y="5838952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627490B0-21EB-4ED2-BCD1-C3033FC357EB}"/>
              </a:ext>
            </a:extLst>
          </p:cNvPr>
          <p:cNvSpPr/>
          <p:nvPr/>
        </p:nvSpPr>
        <p:spPr>
          <a:xfrm>
            <a:off x="6946777" y="5838952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D693C69-E530-42BC-85AD-BA9FAFDB5EF8}"/>
              </a:ext>
            </a:extLst>
          </p:cNvPr>
          <p:cNvSpPr/>
          <p:nvPr/>
        </p:nvSpPr>
        <p:spPr>
          <a:xfrm>
            <a:off x="6009761" y="5838952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0DC4A32-6C0B-40B1-A92D-45BE642AA471}"/>
              </a:ext>
            </a:extLst>
          </p:cNvPr>
          <p:cNvSpPr/>
          <p:nvPr/>
        </p:nvSpPr>
        <p:spPr>
          <a:xfrm>
            <a:off x="5511419" y="5838952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D088952-E5FF-4ABF-A474-DD8338962FB6}"/>
              </a:ext>
            </a:extLst>
          </p:cNvPr>
          <p:cNvSpPr/>
          <p:nvPr/>
        </p:nvSpPr>
        <p:spPr>
          <a:xfrm>
            <a:off x="6478269" y="5838952"/>
            <a:ext cx="137160" cy="1371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B7C811D-6F41-47AF-B319-B59D76C3ACC4}"/>
              </a:ext>
            </a:extLst>
          </p:cNvPr>
          <p:cNvSpPr/>
          <p:nvPr/>
        </p:nvSpPr>
        <p:spPr>
          <a:xfrm>
            <a:off x="5656861" y="4610163"/>
            <a:ext cx="818384" cy="365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994635E-0243-4498-B3B1-9FD2250F3479}"/>
              </a:ext>
            </a:extLst>
          </p:cNvPr>
          <p:cNvSpPr/>
          <p:nvPr/>
        </p:nvSpPr>
        <p:spPr>
          <a:xfrm>
            <a:off x="5652419" y="5362344"/>
            <a:ext cx="818384" cy="365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Water</a:t>
            </a:r>
          </a:p>
        </p:txBody>
      </p:sp>
      <p:pic>
        <p:nvPicPr>
          <p:cNvPr id="164" name="Graphic 163" descr="Clipboard with solid fill">
            <a:extLst>
              <a:ext uri="{FF2B5EF4-FFF2-40B4-BE49-F238E27FC236}">
                <a16:creationId xmlns:a16="http://schemas.microsoft.com/office/drawing/2014/main" id="{ACA5E6E9-6355-45D9-B803-9EFB053900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7705" y="6240071"/>
            <a:ext cx="384048" cy="384048"/>
          </a:xfrm>
          <a:prstGeom prst="rect">
            <a:avLst/>
          </a:prstGeom>
        </p:spPr>
      </p:pic>
      <p:pic>
        <p:nvPicPr>
          <p:cNvPr id="165" name="Graphic 164" descr="Clipboard with solid fill">
            <a:extLst>
              <a:ext uri="{FF2B5EF4-FFF2-40B4-BE49-F238E27FC236}">
                <a16:creationId xmlns:a16="http://schemas.microsoft.com/office/drawing/2014/main" id="{43D09415-6F90-47B9-89FA-3009B8DBA5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3976" y="6240071"/>
            <a:ext cx="384048" cy="384048"/>
          </a:xfrm>
          <a:prstGeom prst="rect">
            <a:avLst/>
          </a:prstGeom>
        </p:spPr>
      </p:pic>
      <p:pic>
        <p:nvPicPr>
          <p:cNvPr id="166" name="Graphic 165" descr="Clipboard with solid fill">
            <a:extLst>
              <a:ext uri="{FF2B5EF4-FFF2-40B4-BE49-F238E27FC236}">
                <a16:creationId xmlns:a16="http://schemas.microsoft.com/office/drawing/2014/main" id="{5FF4D405-2256-435F-8302-39ADC34993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29710" y="6240071"/>
            <a:ext cx="384048" cy="384048"/>
          </a:xfrm>
          <a:prstGeom prst="rect">
            <a:avLst/>
          </a:prstGeom>
        </p:spPr>
      </p:pic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C1C8AB3-6130-40CA-B330-1D165B6AD319}"/>
              </a:ext>
            </a:extLst>
          </p:cNvPr>
          <p:cNvCxnSpPr/>
          <p:nvPr/>
        </p:nvCxnSpPr>
        <p:spPr>
          <a:xfrm>
            <a:off x="3691156" y="3474933"/>
            <a:ext cx="5956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030E918-6261-40E7-B5B8-083020AD5AE8}"/>
              </a:ext>
            </a:extLst>
          </p:cNvPr>
          <p:cNvCxnSpPr/>
          <p:nvPr/>
        </p:nvCxnSpPr>
        <p:spPr>
          <a:xfrm>
            <a:off x="7845105" y="3521635"/>
            <a:ext cx="5956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71C1F5-E367-4AF8-AB1F-756B114F27D7}"/>
              </a:ext>
            </a:extLst>
          </p:cNvPr>
          <p:cNvSpPr/>
          <p:nvPr/>
        </p:nvSpPr>
        <p:spPr>
          <a:xfrm>
            <a:off x="4495800" y="228600"/>
            <a:ext cx="32004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32694-B0AD-4CEF-8E37-F24100E18EE2}"/>
              </a:ext>
            </a:extLst>
          </p:cNvPr>
          <p:cNvSpPr/>
          <p:nvPr/>
        </p:nvSpPr>
        <p:spPr>
          <a:xfrm>
            <a:off x="4495800" y="6172200"/>
            <a:ext cx="32004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363530-1FE3-435D-BDB1-567C57896EB1}"/>
              </a:ext>
            </a:extLst>
          </p:cNvPr>
          <p:cNvSpPr/>
          <p:nvPr/>
        </p:nvSpPr>
        <p:spPr>
          <a:xfrm>
            <a:off x="4495799" y="6172193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1C7B27-9F22-45B3-81F1-84F033C7F7B6}"/>
              </a:ext>
            </a:extLst>
          </p:cNvPr>
          <p:cNvSpPr/>
          <p:nvPr/>
        </p:nvSpPr>
        <p:spPr>
          <a:xfrm>
            <a:off x="5561077" y="6172193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037EF3-3B13-434E-AAE5-59397AE8A2F4}"/>
              </a:ext>
            </a:extLst>
          </p:cNvPr>
          <p:cNvSpPr/>
          <p:nvPr/>
        </p:nvSpPr>
        <p:spPr>
          <a:xfrm>
            <a:off x="6626354" y="6172197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Monthly calendar outline">
            <a:extLst>
              <a:ext uri="{FF2B5EF4-FFF2-40B4-BE49-F238E27FC236}">
                <a16:creationId xmlns:a16="http://schemas.microsoft.com/office/drawing/2014/main" id="{02C73474-EDD9-425C-B1F9-4B78267C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9255" y="6207093"/>
            <a:ext cx="384048" cy="38404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1165F6-5FD9-4FD6-93E3-9A2BEAA5FC22}"/>
              </a:ext>
            </a:extLst>
          </p:cNvPr>
          <p:cNvSpPr/>
          <p:nvPr/>
        </p:nvSpPr>
        <p:spPr>
          <a:xfrm>
            <a:off x="4495798" y="227504"/>
            <a:ext cx="3200399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         Susan Scrum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E11526-4BA8-4696-B8E6-78446FC18DED}"/>
              </a:ext>
            </a:extLst>
          </p:cNvPr>
          <p:cNvSpPr/>
          <p:nvPr/>
        </p:nvSpPr>
        <p:spPr>
          <a:xfrm>
            <a:off x="4495799" y="227504"/>
            <a:ext cx="4572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B62F6E5-B627-483C-B0E2-E6F25B199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15" y="266859"/>
            <a:ext cx="511768" cy="384048"/>
          </a:xfrm>
          <a:prstGeom prst="rect">
            <a:avLst/>
          </a:prstGeom>
        </p:spPr>
      </p:pic>
      <p:pic>
        <p:nvPicPr>
          <p:cNvPr id="38" name="Graphic 37" descr="Clipboard outline">
            <a:extLst>
              <a:ext uri="{FF2B5EF4-FFF2-40B4-BE49-F238E27FC236}">
                <a16:creationId xmlns:a16="http://schemas.microsoft.com/office/drawing/2014/main" id="{31F254AA-D35C-488B-A6AA-1DC25282F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8546" y="6207093"/>
            <a:ext cx="384048" cy="384048"/>
          </a:xfrm>
          <a:prstGeom prst="rect">
            <a:avLst/>
          </a:prstGeom>
        </p:spPr>
      </p:pic>
      <p:pic>
        <p:nvPicPr>
          <p:cNvPr id="39" name="Graphic 38" descr="Pie chart with solid fill">
            <a:extLst>
              <a:ext uri="{FF2B5EF4-FFF2-40B4-BE49-F238E27FC236}">
                <a16:creationId xmlns:a16="http://schemas.microsoft.com/office/drawing/2014/main" id="{790FD2DC-1561-4B38-A9D4-F158A60FBC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43269" y="6207093"/>
            <a:ext cx="384048" cy="38404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5C4BDD5-7561-41B1-85CF-3FC1C7CCFF93}"/>
              </a:ext>
            </a:extLst>
          </p:cNvPr>
          <p:cNvSpPr/>
          <p:nvPr/>
        </p:nvSpPr>
        <p:spPr>
          <a:xfrm>
            <a:off x="4952997" y="875392"/>
            <a:ext cx="2286000" cy="356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73D228-F233-40E1-B94F-9EE72EA47A99}"/>
              </a:ext>
            </a:extLst>
          </p:cNvPr>
          <p:cNvSpPr/>
          <p:nvPr/>
        </p:nvSpPr>
        <p:spPr>
          <a:xfrm>
            <a:off x="5420869" y="874780"/>
            <a:ext cx="457200" cy="356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B0E6B1-F110-4C50-90D1-0246D1171222}"/>
              </a:ext>
            </a:extLst>
          </p:cNvPr>
          <p:cNvSpPr/>
          <p:nvPr/>
        </p:nvSpPr>
        <p:spPr>
          <a:xfrm>
            <a:off x="5871970" y="875384"/>
            <a:ext cx="457200" cy="356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Sleep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76DB9F-30F7-43DE-9D03-8B17BCBCBDA4}"/>
              </a:ext>
            </a:extLst>
          </p:cNvPr>
          <p:cNvSpPr/>
          <p:nvPr/>
        </p:nvSpPr>
        <p:spPr>
          <a:xfrm>
            <a:off x="6333741" y="875384"/>
            <a:ext cx="457200" cy="356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Social Activity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652CB2-A768-4D5B-80FE-76A61E156D0A}"/>
              </a:ext>
            </a:extLst>
          </p:cNvPr>
          <p:cNvSpPr/>
          <p:nvPr/>
        </p:nvSpPr>
        <p:spPr>
          <a:xfrm>
            <a:off x="6779517" y="874780"/>
            <a:ext cx="457200" cy="356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Free Time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CEB3D8-3EA5-4B6B-9767-93A606569DBB}"/>
              </a:ext>
            </a:extLst>
          </p:cNvPr>
          <p:cNvSpPr/>
          <p:nvPr/>
        </p:nvSpPr>
        <p:spPr>
          <a:xfrm>
            <a:off x="4955284" y="874780"/>
            <a:ext cx="457200" cy="356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E35849-2D0D-4B4D-9BD5-04EF579107AA}"/>
              </a:ext>
            </a:extLst>
          </p:cNvPr>
          <p:cNvSpPr/>
          <p:nvPr/>
        </p:nvSpPr>
        <p:spPr>
          <a:xfrm>
            <a:off x="4957420" y="1421553"/>
            <a:ext cx="2286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19BCC0-A7E1-4D8C-8EC2-44C6E181DB3D}"/>
              </a:ext>
            </a:extLst>
          </p:cNvPr>
          <p:cNvCxnSpPr/>
          <p:nvPr/>
        </p:nvCxnSpPr>
        <p:spPr>
          <a:xfrm>
            <a:off x="5249670" y="3530600"/>
            <a:ext cx="18614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EA2147-CE5D-498D-BDF4-96651B60F224}"/>
              </a:ext>
            </a:extLst>
          </p:cNvPr>
          <p:cNvCxnSpPr/>
          <p:nvPr/>
        </p:nvCxnSpPr>
        <p:spPr>
          <a:xfrm flipV="1">
            <a:off x="5249670" y="1584325"/>
            <a:ext cx="0" cy="1946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A82F42E-8155-443C-AA18-2676C93EC74F}"/>
              </a:ext>
            </a:extLst>
          </p:cNvPr>
          <p:cNvSpPr/>
          <p:nvPr/>
        </p:nvSpPr>
        <p:spPr>
          <a:xfrm>
            <a:off x="5372251" y="3353648"/>
            <a:ext cx="207620" cy="1732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ADFE1B-2B06-489C-AA96-673EEC3B0A1D}"/>
              </a:ext>
            </a:extLst>
          </p:cNvPr>
          <p:cNvSpPr/>
          <p:nvPr/>
        </p:nvSpPr>
        <p:spPr>
          <a:xfrm>
            <a:off x="5372251" y="3070225"/>
            <a:ext cx="207620" cy="28195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540028-63B4-472B-8FAB-0BCFEF913F43}"/>
              </a:ext>
            </a:extLst>
          </p:cNvPr>
          <p:cNvSpPr/>
          <p:nvPr/>
        </p:nvSpPr>
        <p:spPr>
          <a:xfrm>
            <a:off x="5372251" y="2788274"/>
            <a:ext cx="207620" cy="2819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00B47-DFD5-47D8-9775-4246859B3FA2}"/>
              </a:ext>
            </a:extLst>
          </p:cNvPr>
          <p:cNvSpPr/>
          <p:nvPr/>
        </p:nvSpPr>
        <p:spPr>
          <a:xfrm>
            <a:off x="5372251" y="2398501"/>
            <a:ext cx="207620" cy="389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AD575C-0DEF-4A87-B941-1A1E0FD2852C}"/>
              </a:ext>
            </a:extLst>
          </p:cNvPr>
          <p:cNvSpPr/>
          <p:nvPr/>
        </p:nvSpPr>
        <p:spPr>
          <a:xfrm>
            <a:off x="5372251" y="2266950"/>
            <a:ext cx="207620" cy="12969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05AFEE-2596-410F-8AE4-C505ACBD6A87}"/>
              </a:ext>
            </a:extLst>
          </p:cNvPr>
          <p:cNvSpPr/>
          <p:nvPr/>
        </p:nvSpPr>
        <p:spPr>
          <a:xfrm>
            <a:off x="5372251" y="2035121"/>
            <a:ext cx="207620" cy="231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1F0AAC-B02C-46C1-9013-2EB5CBAE9CDE}"/>
              </a:ext>
            </a:extLst>
          </p:cNvPr>
          <p:cNvSpPr/>
          <p:nvPr/>
        </p:nvSpPr>
        <p:spPr>
          <a:xfrm>
            <a:off x="5372251" y="1904090"/>
            <a:ext cx="207620" cy="12969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675266-ADE2-40DA-A29C-C99B322BF541}"/>
              </a:ext>
            </a:extLst>
          </p:cNvPr>
          <p:cNvSpPr/>
          <p:nvPr/>
        </p:nvSpPr>
        <p:spPr>
          <a:xfrm>
            <a:off x="5712562" y="3243467"/>
            <a:ext cx="207620" cy="2834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BD99EE-139E-4210-8206-D40C3B5120A4}"/>
              </a:ext>
            </a:extLst>
          </p:cNvPr>
          <p:cNvSpPr/>
          <p:nvPr/>
        </p:nvSpPr>
        <p:spPr>
          <a:xfrm>
            <a:off x="5712562" y="3034390"/>
            <a:ext cx="207620" cy="20907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868FDC-D388-4DBF-B854-55EE08A9642B}"/>
              </a:ext>
            </a:extLst>
          </p:cNvPr>
          <p:cNvSpPr/>
          <p:nvPr/>
        </p:nvSpPr>
        <p:spPr>
          <a:xfrm>
            <a:off x="5712562" y="2857439"/>
            <a:ext cx="207620" cy="1769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4B26FE0-46D5-4275-AB6E-70BFEAA7352D}"/>
              </a:ext>
            </a:extLst>
          </p:cNvPr>
          <p:cNvSpPr/>
          <p:nvPr/>
        </p:nvSpPr>
        <p:spPr>
          <a:xfrm>
            <a:off x="5712562" y="2750967"/>
            <a:ext cx="207620" cy="10714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265240B-8B4B-422D-9B93-9DEF29E106F8}"/>
              </a:ext>
            </a:extLst>
          </p:cNvPr>
          <p:cNvSpPr/>
          <p:nvPr/>
        </p:nvSpPr>
        <p:spPr>
          <a:xfrm>
            <a:off x="5712562" y="2648362"/>
            <a:ext cx="207620" cy="967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78CF77A-A5FA-4753-84F6-7F6A264E9EE6}"/>
              </a:ext>
            </a:extLst>
          </p:cNvPr>
          <p:cNvSpPr/>
          <p:nvPr/>
        </p:nvSpPr>
        <p:spPr>
          <a:xfrm>
            <a:off x="5712562" y="2249766"/>
            <a:ext cx="207620" cy="398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057769-6013-42DE-A646-89829CC4B54F}"/>
              </a:ext>
            </a:extLst>
          </p:cNvPr>
          <p:cNvSpPr/>
          <p:nvPr/>
        </p:nvSpPr>
        <p:spPr>
          <a:xfrm>
            <a:off x="5712562" y="1906795"/>
            <a:ext cx="207620" cy="33926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CDCF6CF-7A1A-40AE-A44B-89DF76DF90B7}"/>
              </a:ext>
            </a:extLst>
          </p:cNvPr>
          <p:cNvSpPr/>
          <p:nvPr/>
        </p:nvSpPr>
        <p:spPr>
          <a:xfrm>
            <a:off x="6049952" y="3278359"/>
            <a:ext cx="207620" cy="2485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FC331F0-0130-43A8-888C-E61C33AD75B7}"/>
              </a:ext>
            </a:extLst>
          </p:cNvPr>
          <p:cNvSpPr/>
          <p:nvPr/>
        </p:nvSpPr>
        <p:spPr>
          <a:xfrm>
            <a:off x="6049952" y="2954158"/>
            <a:ext cx="207620" cy="32876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BEC525-DABD-4DE5-B6D2-0770C08E1018}"/>
              </a:ext>
            </a:extLst>
          </p:cNvPr>
          <p:cNvSpPr/>
          <p:nvPr/>
        </p:nvSpPr>
        <p:spPr>
          <a:xfrm>
            <a:off x="6049952" y="2857439"/>
            <a:ext cx="207620" cy="967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06ACDA9-DA8F-4D9C-BAF3-C56AB871B674}"/>
              </a:ext>
            </a:extLst>
          </p:cNvPr>
          <p:cNvSpPr/>
          <p:nvPr/>
        </p:nvSpPr>
        <p:spPr>
          <a:xfrm>
            <a:off x="6049952" y="1902755"/>
            <a:ext cx="207620" cy="21305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F6C76A6-5291-46B3-9B59-BBADB17F3530}"/>
              </a:ext>
            </a:extLst>
          </p:cNvPr>
          <p:cNvSpPr/>
          <p:nvPr/>
        </p:nvSpPr>
        <p:spPr>
          <a:xfrm>
            <a:off x="6049952" y="2648362"/>
            <a:ext cx="207620" cy="2053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DFCC064-846B-414C-B75F-B58204B313A7}"/>
              </a:ext>
            </a:extLst>
          </p:cNvPr>
          <p:cNvSpPr/>
          <p:nvPr/>
        </p:nvSpPr>
        <p:spPr>
          <a:xfrm>
            <a:off x="6049952" y="2516320"/>
            <a:ext cx="207620" cy="1317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E877051-61B1-47DA-933C-12DBF0AF15BA}"/>
              </a:ext>
            </a:extLst>
          </p:cNvPr>
          <p:cNvSpPr/>
          <p:nvPr/>
        </p:nvSpPr>
        <p:spPr>
          <a:xfrm>
            <a:off x="6049952" y="2114594"/>
            <a:ext cx="207620" cy="4061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606472-B851-4AA2-874C-D226845C63E0}"/>
              </a:ext>
            </a:extLst>
          </p:cNvPr>
          <p:cNvSpPr/>
          <p:nvPr/>
        </p:nvSpPr>
        <p:spPr>
          <a:xfrm>
            <a:off x="6387342" y="3429000"/>
            <a:ext cx="207620" cy="97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E40291C-2B67-4E6E-8450-4FCAD19E42FE}"/>
              </a:ext>
            </a:extLst>
          </p:cNvPr>
          <p:cNvSpPr/>
          <p:nvPr/>
        </p:nvSpPr>
        <p:spPr>
          <a:xfrm>
            <a:off x="6387342" y="3201839"/>
            <a:ext cx="207620" cy="2266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EB7BF4-0990-4D55-AAB5-74525D2FBA8E}"/>
              </a:ext>
            </a:extLst>
          </p:cNvPr>
          <p:cNvSpPr/>
          <p:nvPr/>
        </p:nvSpPr>
        <p:spPr>
          <a:xfrm>
            <a:off x="6387342" y="3100213"/>
            <a:ext cx="207620" cy="967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1A6537A-4910-4522-90D0-F3883F23396E}"/>
              </a:ext>
            </a:extLst>
          </p:cNvPr>
          <p:cNvSpPr/>
          <p:nvPr/>
        </p:nvSpPr>
        <p:spPr>
          <a:xfrm>
            <a:off x="6387342" y="1902754"/>
            <a:ext cx="207620" cy="54506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302F19-179E-4A17-A553-8CBBDC531EFF}"/>
              </a:ext>
            </a:extLst>
          </p:cNvPr>
          <p:cNvSpPr/>
          <p:nvPr/>
        </p:nvSpPr>
        <p:spPr>
          <a:xfrm>
            <a:off x="6387342" y="2892394"/>
            <a:ext cx="207620" cy="2053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352ED9-0735-4612-8498-8D3C56051597}"/>
              </a:ext>
            </a:extLst>
          </p:cNvPr>
          <p:cNvSpPr/>
          <p:nvPr/>
        </p:nvSpPr>
        <p:spPr>
          <a:xfrm>
            <a:off x="6387342" y="2699203"/>
            <a:ext cx="207620" cy="1973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AF220E5-655B-4F89-9201-06EC46BA2C48}"/>
              </a:ext>
            </a:extLst>
          </p:cNvPr>
          <p:cNvSpPr/>
          <p:nvPr/>
        </p:nvSpPr>
        <p:spPr>
          <a:xfrm>
            <a:off x="6387342" y="2449480"/>
            <a:ext cx="207620" cy="2480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AA1495-45AB-464C-BDDA-1BE25EC1FAD3}"/>
              </a:ext>
            </a:extLst>
          </p:cNvPr>
          <p:cNvSpPr/>
          <p:nvPr/>
        </p:nvSpPr>
        <p:spPr>
          <a:xfrm>
            <a:off x="6717542" y="3175360"/>
            <a:ext cx="207620" cy="350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2D4D6E9-37E8-401D-BC8B-E7390143AA68}"/>
              </a:ext>
            </a:extLst>
          </p:cNvPr>
          <p:cNvSpPr/>
          <p:nvPr/>
        </p:nvSpPr>
        <p:spPr>
          <a:xfrm>
            <a:off x="6717542" y="3068889"/>
            <a:ext cx="207620" cy="10647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A9E8400-3E58-4E73-9F16-4C48005B2170}"/>
              </a:ext>
            </a:extLst>
          </p:cNvPr>
          <p:cNvSpPr/>
          <p:nvPr/>
        </p:nvSpPr>
        <p:spPr>
          <a:xfrm>
            <a:off x="6717542" y="2954158"/>
            <a:ext cx="207620" cy="1147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3211261-E175-4875-BA5A-5CDCF62CFF18}"/>
              </a:ext>
            </a:extLst>
          </p:cNvPr>
          <p:cNvSpPr/>
          <p:nvPr/>
        </p:nvSpPr>
        <p:spPr>
          <a:xfrm>
            <a:off x="6717542" y="2546975"/>
            <a:ext cx="207620" cy="4021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0534A-D3E8-4644-9E96-A0C78FAB5D05}"/>
              </a:ext>
            </a:extLst>
          </p:cNvPr>
          <p:cNvSpPr/>
          <p:nvPr/>
        </p:nvSpPr>
        <p:spPr>
          <a:xfrm>
            <a:off x="6717542" y="2340668"/>
            <a:ext cx="207620" cy="2114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D7EB67A-F188-47EB-A8F4-71A86B563822}"/>
              </a:ext>
            </a:extLst>
          </p:cNvPr>
          <p:cNvSpPr/>
          <p:nvPr/>
        </p:nvSpPr>
        <p:spPr>
          <a:xfrm>
            <a:off x="6717542" y="2113990"/>
            <a:ext cx="207620" cy="2216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5553BE8-2B0E-4389-93AA-4A938317443A}"/>
              </a:ext>
            </a:extLst>
          </p:cNvPr>
          <p:cNvSpPr/>
          <p:nvPr/>
        </p:nvSpPr>
        <p:spPr>
          <a:xfrm>
            <a:off x="6717542" y="1902754"/>
            <a:ext cx="207620" cy="21305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23D80D8-F967-449A-B4AE-7C2FCA4261C0}"/>
              </a:ext>
            </a:extLst>
          </p:cNvPr>
          <p:cNvSpPr/>
          <p:nvPr/>
        </p:nvSpPr>
        <p:spPr>
          <a:xfrm>
            <a:off x="5871970" y="1457921"/>
            <a:ext cx="457200" cy="161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55741B4-16C7-4AE4-8292-B158A7591F5E}"/>
              </a:ext>
            </a:extLst>
          </p:cNvPr>
          <p:cNvSpPr/>
          <p:nvPr/>
        </p:nvSpPr>
        <p:spPr>
          <a:xfrm>
            <a:off x="4950716" y="3906382"/>
            <a:ext cx="2286000" cy="1006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7541BF8-9846-4594-97DD-B11910E3A191}"/>
              </a:ext>
            </a:extLst>
          </p:cNvPr>
          <p:cNvSpPr/>
          <p:nvPr/>
        </p:nvSpPr>
        <p:spPr>
          <a:xfrm>
            <a:off x="5607154" y="3996989"/>
            <a:ext cx="973123" cy="257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Responses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83ACEA3-6291-4698-90A8-12480EE55CDE}"/>
              </a:ext>
            </a:extLst>
          </p:cNvPr>
          <p:cNvSpPr/>
          <p:nvPr/>
        </p:nvSpPr>
        <p:spPr>
          <a:xfrm>
            <a:off x="5186020" y="4379877"/>
            <a:ext cx="18288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            Select Question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F5ECB4D-EE88-4A09-B1BE-C12D8BDFFCB9}"/>
              </a:ext>
            </a:extLst>
          </p:cNvPr>
          <p:cNvSpPr/>
          <p:nvPr/>
        </p:nvSpPr>
        <p:spPr>
          <a:xfrm>
            <a:off x="5257951" y="4444403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186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71C1F5-E367-4AF8-AB1F-756B114F27D7}"/>
              </a:ext>
            </a:extLst>
          </p:cNvPr>
          <p:cNvSpPr/>
          <p:nvPr/>
        </p:nvSpPr>
        <p:spPr>
          <a:xfrm>
            <a:off x="502640" y="262156"/>
            <a:ext cx="32004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32694-B0AD-4CEF-8E37-F24100E18EE2}"/>
              </a:ext>
            </a:extLst>
          </p:cNvPr>
          <p:cNvSpPr/>
          <p:nvPr/>
        </p:nvSpPr>
        <p:spPr>
          <a:xfrm>
            <a:off x="502640" y="6205756"/>
            <a:ext cx="32004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363530-1FE3-435D-BDB1-567C57896EB1}"/>
              </a:ext>
            </a:extLst>
          </p:cNvPr>
          <p:cNvSpPr/>
          <p:nvPr/>
        </p:nvSpPr>
        <p:spPr>
          <a:xfrm>
            <a:off x="502639" y="6205749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1C7B27-9F22-45B3-81F1-84F033C7F7B6}"/>
              </a:ext>
            </a:extLst>
          </p:cNvPr>
          <p:cNvSpPr/>
          <p:nvPr/>
        </p:nvSpPr>
        <p:spPr>
          <a:xfrm>
            <a:off x="1567917" y="6205749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037EF3-3B13-434E-AAE5-59397AE8A2F4}"/>
              </a:ext>
            </a:extLst>
          </p:cNvPr>
          <p:cNvSpPr/>
          <p:nvPr/>
        </p:nvSpPr>
        <p:spPr>
          <a:xfrm>
            <a:off x="2633194" y="6205753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Pie chart outline">
            <a:extLst>
              <a:ext uri="{FF2B5EF4-FFF2-40B4-BE49-F238E27FC236}">
                <a16:creationId xmlns:a16="http://schemas.microsoft.com/office/drawing/2014/main" id="{1BEE37E4-2BC6-43CF-957E-7C66C96D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539" y="6240649"/>
            <a:ext cx="384048" cy="38404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1165F6-5FD9-4FD6-93E3-9A2BEAA5FC22}"/>
              </a:ext>
            </a:extLst>
          </p:cNvPr>
          <p:cNvSpPr/>
          <p:nvPr/>
        </p:nvSpPr>
        <p:spPr>
          <a:xfrm>
            <a:off x="502638" y="261060"/>
            <a:ext cx="3200399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         Susan Scrum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E11526-4BA8-4696-B8E6-78446FC18DED}"/>
              </a:ext>
            </a:extLst>
          </p:cNvPr>
          <p:cNvSpPr/>
          <p:nvPr/>
        </p:nvSpPr>
        <p:spPr>
          <a:xfrm>
            <a:off x="502639" y="261060"/>
            <a:ext cx="4572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B62F6E5-B627-483C-B0E2-E6F25B199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5" y="300415"/>
            <a:ext cx="511768" cy="384048"/>
          </a:xfrm>
          <a:prstGeom prst="rect">
            <a:avLst/>
          </a:prstGeom>
        </p:spPr>
      </p:pic>
      <p:pic>
        <p:nvPicPr>
          <p:cNvPr id="38" name="Graphic 37" descr="Clipboard outline">
            <a:extLst>
              <a:ext uri="{FF2B5EF4-FFF2-40B4-BE49-F238E27FC236}">
                <a16:creationId xmlns:a16="http://schemas.microsoft.com/office/drawing/2014/main" id="{31F254AA-D35C-488B-A6AA-1DC25282F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5386" y="6240649"/>
            <a:ext cx="384048" cy="384048"/>
          </a:xfrm>
          <a:prstGeom prst="rect">
            <a:avLst/>
          </a:prstGeom>
        </p:spPr>
      </p:pic>
      <p:pic>
        <p:nvPicPr>
          <p:cNvPr id="13" name="Graphic 12" descr="Monthly calendar with solid fill">
            <a:extLst>
              <a:ext uri="{FF2B5EF4-FFF2-40B4-BE49-F238E27FC236}">
                <a16:creationId xmlns:a16="http://schemas.microsoft.com/office/drawing/2014/main" id="{4E3E561D-7E51-4687-945C-2A7762BB6A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71525" y="6240649"/>
            <a:ext cx="384048" cy="384048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94D52C-5FE8-49F1-9FBD-501BFA85E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15864"/>
              </p:ext>
            </p:extLst>
          </p:nvPr>
        </p:nvGraphicFramePr>
        <p:xfrm>
          <a:off x="612396" y="1624632"/>
          <a:ext cx="2969701" cy="352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43">
                  <a:extLst>
                    <a:ext uri="{9D8B030D-6E8A-4147-A177-3AD203B41FA5}">
                      <a16:colId xmlns:a16="http://schemas.microsoft.com/office/drawing/2014/main" val="1937627082"/>
                    </a:ext>
                  </a:extLst>
                </a:gridCol>
                <a:gridCol w="424243">
                  <a:extLst>
                    <a:ext uri="{9D8B030D-6E8A-4147-A177-3AD203B41FA5}">
                      <a16:colId xmlns:a16="http://schemas.microsoft.com/office/drawing/2014/main" val="3596758900"/>
                    </a:ext>
                  </a:extLst>
                </a:gridCol>
                <a:gridCol w="424243">
                  <a:extLst>
                    <a:ext uri="{9D8B030D-6E8A-4147-A177-3AD203B41FA5}">
                      <a16:colId xmlns:a16="http://schemas.microsoft.com/office/drawing/2014/main" val="99520197"/>
                    </a:ext>
                  </a:extLst>
                </a:gridCol>
                <a:gridCol w="424243">
                  <a:extLst>
                    <a:ext uri="{9D8B030D-6E8A-4147-A177-3AD203B41FA5}">
                      <a16:colId xmlns:a16="http://schemas.microsoft.com/office/drawing/2014/main" val="3760506532"/>
                    </a:ext>
                  </a:extLst>
                </a:gridCol>
                <a:gridCol w="424243">
                  <a:extLst>
                    <a:ext uri="{9D8B030D-6E8A-4147-A177-3AD203B41FA5}">
                      <a16:colId xmlns:a16="http://schemas.microsoft.com/office/drawing/2014/main" val="1369996699"/>
                    </a:ext>
                  </a:extLst>
                </a:gridCol>
                <a:gridCol w="424243">
                  <a:extLst>
                    <a:ext uri="{9D8B030D-6E8A-4147-A177-3AD203B41FA5}">
                      <a16:colId xmlns:a16="http://schemas.microsoft.com/office/drawing/2014/main" val="1482245814"/>
                    </a:ext>
                  </a:extLst>
                </a:gridCol>
                <a:gridCol w="424243">
                  <a:extLst>
                    <a:ext uri="{9D8B030D-6E8A-4147-A177-3AD203B41FA5}">
                      <a16:colId xmlns:a16="http://schemas.microsoft.com/office/drawing/2014/main" val="1975887733"/>
                    </a:ext>
                  </a:extLst>
                </a:gridCol>
              </a:tblGrid>
              <a:tr h="25450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87061"/>
                  </a:ext>
                </a:extLst>
              </a:tr>
              <a:tr h="65323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51879"/>
                  </a:ext>
                </a:extLst>
              </a:tr>
              <a:tr h="6532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962196"/>
                  </a:ext>
                </a:extLst>
              </a:tr>
              <a:tr h="6532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2658"/>
                  </a:ext>
                </a:extLst>
              </a:tr>
              <a:tr h="6532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227446"/>
                  </a:ext>
                </a:extLst>
              </a:tr>
              <a:tr h="6532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760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6E7AA0E-055B-47C7-9BF2-B0E1CFBFE332}"/>
              </a:ext>
            </a:extLst>
          </p:cNvPr>
          <p:cNvSpPr/>
          <p:nvPr/>
        </p:nvSpPr>
        <p:spPr>
          <a:xfrm>
            <a:off x="612396" y="1157681"/>
            <a:ext cx="1069848" cy="316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February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14A851B-955C-46EF-A431-F0C853693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61140"/>
              </p:ext>
            </p:extLst>
          </p:nvPr>
        </p:nvGraphicFramePr>
        <p:xfrm>
          <a:off x="791012" y="868646"/>
          <a:ext cx="2632796" cy="1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99">
                  <a:extLst>
                    <a:ext uri="{9D8B030D-6E8A-4147-A177-3AD203B41FA5}">
                      <a16:colId xmlns:a16="http://schemas.microsoft.com/office/drawing/2014/main" val="3521613871"/>
                    </a:ext>
                  </a:extLst>
                </a:gridCol>
                <a:gridCol w="658199">
                  <a:extLst>
                    <a:ext uri="{9D8B030D-6E8A-4147-A177-3AD203B41FA5}">
                      <a16:colId xmlns:a16="http://schemas.microsoft.com/office/drawing/2014/main" val="3516316894"/>
                    </a:ext>
                  </a:extLst>
                </a:gridCol>
                <a:gridCol w="658199">
                  <a:extLst>
                    <a:ext uri="{9D8B030D-6E8A-4147-A177-3AD203B41FA5}">
                      <a16:colId xmlns:a16="http://schemas.microsoft.com/office/drawing/2014/main" val="3763525205"/>
                    </a:ext>
                  </a:extLst>
                </a:gridCol>
                <a:gridCol w="658199">
                  <a:extLst>
                    <a:ext uri="{9D8B030D-6E8A-4147-A177-3AD203B41FA5}">
                      <a16:colId xmlns:a16="http://schemas.microsoft.com/office/drawing/2014/main" val="3558855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Week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80407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D85FA085-964A-4981-A5F0-37624DFBECB9}"/>
              </a:ext>
            </a:extLst>
          </p:cNvPr>
          <p:cNvSpPr/>
          <p:nvPr/>
        </p:nvSpPr>
        <p:spPr>
          <a:xfrm>
            <a:off x="3197103" y="1131570"/>
            <a:ext cx="36576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9A6F25-1123-4A36-876A-370D9820C180}"/>
              </a:ext>
            </a:extLst>
          </p:cNvPr>
          <p:cNvSpPr/>
          <p:nvPr/>
        </p:nvSpPr>
        <p:spPr>
          <a:xfrm>
            <a:off x="4429990" y="262156"/>
            <a:ext cx="32004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87AA82-1219-474F-9FEF-B166522EED53}"/>
              </a:ext>
            </a:extLst>
          </p:cNvPr>
          <p:cNvSpPr/>
          <p:nvPr/>
        </p:nvSpPr>
        <p:spPr>
          <a:xfrm>
            <a:off x="4429990" y="6205756"/>
            <a:ext cx="32004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144594-294C-4A4D-83EA-08276AD4E895}"/>
              </a:ext>
            </a:extLst>
          </p:cNvPr>
          <p:cNvSpPr/>
          <p:nvPr/>
        </p:nvSpPr>
        <p:spPr>
          <a:xfrm>
            <a:off x="4429989" y="6205749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3E65DD-2C10-4C5E-AF30-1365094A7ABA}"/>
              </a:ext>
            </a:extLst>
          </p:cNvPr>
          <p:cNvSpPr/>
          <p:nvPr/>
        </p:nvSpPr>
        <p:spPr>
          <a:xfrm>
            <a:off x="5495267" y="6205749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C34CC5-45B6-410B-98E8-AE7DC04546C4}"/>
              </a:ext>
            </a:extLst>
          </p:cNvPr>
          <p:cNvSpPr/>
          <p:nvPr/>
        </p:nvSpPr>
        <p:spPr>
          <a:xfrm>
            <a:off x="6560544" y="6205753"/>
            <a:ext cx="106984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Pie chart outline">
            <a:extLst>
              <a:ext uri="{FF2B5EF4-FFF2-40B4-BE49-F238E27FC236}">
                <a16:creationId xmlns:a16="http://schemas.microsoft.com/office/drawing/2014/main" id="{6ACE5D13-8F5C-4A0C-BD40-3AAF37BB6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2889" y="6240649"/>
            <a:ext cx="384048" cy="38404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8F6CD18-8FEE-4372-8B76-4F10C8B7264E}"/>
              </a:ext>
            </a:extLst>
          </p:cNvPr>
          <p:cNvSpPr/>
          <p:nvPr/>
        </p:nvSpPr>
        <p:spPr>
          <a:xfrm>
            <a:off x="4429988" y="261060"/>
            <a:ext cx="3200399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         Susan Scrum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9597AA-F12B-482A-8885-100E9C69E02F}"/>
              </a:ext>
            </a:extLst>
          </p:cNvPr>
          <p:cNvSpPr/>
          <p:nvPr/>
        </p:nvSpPr>
        <p:spPr>
          <a:xfrm>
            <a:off x="4429989" y="261060"/>
            <a:ext cx="4572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55A3120A-6E7B-490B-B3E7-1685BC132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05" y="300415"/>
            <a:ext cx="511768" cy="384048"/>
          </a:xfrm>
          <a:prstGeom prst="rect">
            <a:avLst/>
          </a:prstGeom>
        </p:spPr>
      </p:pic>
      <p:pic>
        <p:nvPicPr>
          <p:cNvPr id="36" name="Graphic 35" descr="Clipboard outline">
            <a:extLst>
              <a:ext uri="{FF2B5EF4-FFF2-40B4-BE49-F238E27FC236}">
                <a16:creationId xmlns:a16="http://schemas.microsoft.com/office/drawing/2014/main" id="{5E746F1B-336F-47B9-BD32-4BE657012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2736" y="6240649"/>
            <a:ext cx="384048" cy="384048"/>
          </a:xfrm>
          <a:prstGeom prst="rect">
            <a:avLst/>
          </a:prstGeom>
        </p:spPr>
      </p:pic>
      <p:pic>
        <p:nvPicPr>
          <p:cNvPr id="37" name="Graphic 36" descr="Monthly calendar with solid fill">
            <a:extLst>
              <a:ext uri="{FF2B5EF4-FFF2-40B4-BE49-F238E27FC236}">
                <a16:creationId xmlns:a16="http://schemas.microsoft.com/office/drawing/2014/main" id="{D4D571A4-54B7-42D7-B92D-12758A1B2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8875" y="6240649"/>
            <a:ext cx="384048" cy="384048"/>
          </a:xfrm>
          <a:prstGeom prst="rect">
            <a:avLst/>
          </a:prstGeom>
        </p:spPr>
      </p:pic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4ED87CFD-4013-4562-B63A-97DDB5378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72108"/>
              </p:ext>
            </p:extLst>
          </p:nvPr>
        </p:nvGraphicFramePr>
        <p:xfrm>
          <a:off x="4718362" y="868646"/>
          <a:ext cx="2632796" cy="1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99">
                  <a:extLst>
                    <a:ext uri="{9D8B030D-6E8A-4147-A177-3AD203B41FA5}">
                      <a16:colId xmlns:a16="http://schemas.microsoft.com/office/drawing/2014/main" val="3521613871"/>
                    </a:ext>
                  </a:extLst>
                </a:gridCol>
                <a:gridCol w="658199">
                  <a:extLst>
                    <a:ext uri="{9D8B030D-6E8A-4147-A177-3AD203B41FA5}">
                      <a16:colId xmlns:a16="http://schemas.microsoft.com/office/drawing/2014/main" val="3516316894"/>
                    </a:ext>
                  </a:extLst>
                </a:gridCol>
                <a:gridCol w="658199">
                  <a:extLst>
                    <a:ext uri="{9D8B030D-6E8A-4147-A177-3AD203B41FA5}">
                      <a16:colId xmlns:a16="http://schemas.microsoft.com/office/drawing/2014/main" val="3763525205"/>
                    </a:ext>
                  </a:extLst>
                </a:gridCol>
                <a:gridCol w="658199">
                  <a:extLst>
                    <a:ext uri="{9D8B030D-6E8A-4147-A177-3AD203B41FA5}">
                      <a16:colId xmlns:a16="http://schemas.microsoft.com/office/drawing/2014/main" val="3558855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Week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804077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6DF47A1A-0EA9-410F-944E-9CFB2591016C}"/>
              </a:ext>
            </a:extLst>
          </p:cNvPr>
          <p:cNvSpPr/>
          <p:nvPr/>
        </p:nvSpPr>
        <p:spPr>
          <a:xfrm>
            <a:off x="7124453" y="1131570"/>
            <a:ext cx="36576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A3B3F8-F0EE-4C68-8B86-1725D09D4737}"/>
              </a:ext>
            </a:extLst>
          </p:cNvPr>
          <p:cNvSpPr/>
          <p:nvPr/>
        </p:nvSpPr>
        <p:spPr>
          <a:xfrm>
            <a:off x="4539745" y="1685067"/>
            <a:ext cx="2950467" cy="4396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F046BB-F996-4E2B-9FFF-8925765A3990}"/>
              </a:ext>
            </a:extLst>
          </p:cNvPr>
          <p:cNvSpPr/>
          <p:nvPr/>
        </p:nvSpPr>
        <p:spPr>
          <a:xfrm>
            <a:off x="4609835" y="1840697"/>
            <a:ext cx="1396682" cy="390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January 13th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81A7D6-1B66-4F51-B9E5-04F99BE4EF25}"/>
              </a:ext>
            </a:extLst>
          </p:cNvPr>
          <p:cNvSpPr/>
          <p:nvPr/>
        </p:nvSpPr>
        <p:spPr>
          <a:xfrm>
            <a:off x="6050023" y="1840697"/>
            <a:ext cx="1301135" cy="390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8EFCCD5-F871-48A6-8758-A91C25884BF6}"/>
              </a:ext>
            </a:extLst>
          </p:cNvPr>
          <p:cNvSpPr/>
          <p:nvPr/>
        </p:nvSpPr>
        <p:spPr>
          <a:xfrm>
            <a:off x="6632010" y="1967505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C02102-FD3E-454C-B54E-4F8A1EA06532}"/>
              </a:ext>
            </a:extLst>
          </p:cNvPr>
          <p:cNvSpPr/>
          <p:nvPr/>
        </p:nvSpPr>
        <p:spPr>
          <a:xfrm>
            <a:off x="4609835" y="2387102"/>
            <a:ext cx="2741323" cy="3602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3ED458-89AC-47F3-B5F1-1485CE4498D6}"/>
              </a:ext>
            </a:extLst>
          </p:cNvPr>
          <p:cNvSpPr/>
          <p:nvPr/>
        </p:nvSpPr>
        <p:spPr>
          <a:xfrm>
            <a:off x="4718362" y="2525699"/>
            <a:ext cx="1588231" cy="355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Reminder: </a:t>
            </a:r>
            <a:r>
              <a:rPr lang="en-US" dirty="0" err="1">
                <a:solidFill>
                  <a:schemeClr val="tx1"/>
                </a:solidFill>
              </a:rPr>
              <a:t>Pillz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733D9F-EDBA-4444-AFBD-B4C33E19BF62}"/>
              </a:ext>
            </a:extLst>
          </p:cNvPr>
          <p:cNvSpPr/>
          <p:nvPr/>
        </p:nvSpPr>
        <p:spPr>
          <a:xfrm>
            <a:off x="4718362" y="2978827"/>
            <a:ext cx="1588231" cy="355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F45259-89F5-426E-905A-7FAF76A5325E}"/>
              </a:ext>
            </a:extLst>
          </p:cNvPr>
          <p:cNvSpPr/>
          <p:nvPr/>
        </p:nvSpPr>
        <p:spPr>
          <a:xfrm>
            <a:off x="4701151" y="3512612"/>
            <a:ext cx="2581772" cy="2410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0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134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Farrell, Leonard</dc:creator>
  <cp:lastModifiedBy>Farrell, Leonard</cp:lastModifiedBy>
  <cp:revision>16</cp:revision>
  <dcterms:created xsi:type="dcterms:W3CDTF">2023-02-17T20:22:04Z</dcterms:created>
  <dcterms:modified xsi:type="dcterms:W3CDTF">2023-02-22T21:27:35Z</dcterms:modified>
</cp:coreProperties>
</file>