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304" r:id="rId5"/>
    <p:sldId id="305" r:id="rId6"/>
    <p:sldId id="306" r:id="rId7"/>
    <p:sldId id="307" r:id="rId8"/>
    <p:sldId id="283" r:id="rId9"/>
    <p:sldId id="271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6" r:id="rId18"/>
    <p:sldId id="315" r:id="rId19"/>
    <p:sldId id="284" r:id="rId20"/>
    <p:sldId id="290" r:id="rId21"/>
    <p:sldId id="295" r:id="rId22"/>
    <p:sldId id="293" r:id="rId23"/>
    <p:sldId id="294" r:id="rId24"/>
    <p:sldId id="292" r:id="rId25"/>
    <p:sldId id="274" r:id="rId26"/>
    <p:sldId id="317" r:id="rId27"/>
    <p:sldId id="286" r:id="rId28"/>
    <p:sldId id="318" r:id="rId29"/>
    <p:sldId id="300" r:id="rId30"/>
    <p:sldId id="296" r:id="rId31"/>
    <p:sldId id="297" r:id="rId32"/>
    <p:sldId id="298" r:id="rId33"/>
    <p:sldId id="287" r:id="rId34"/>
    <p:sldId id="289" r:id="rId35"/>
    <p:sldId id="299" r:id="rId36"/>
    <p:sldId id="320" r:id="rId37"/>
    <p:sldId id="321" r:id="rId38"/>
    <p:sldId id="319" r:id="rId39"/>
    <p:sldId id="322" r:id="rId40"/>
    <p:sldId id="285" r:id="rId41"/>
    <p:sldId id="302" r:id="rId42"/>
    <p:sldId id="303" r:id="rId43"/>
    <p:sldId id="291" r:id="rId44"/>
    <p:sldId id="323" r:id="rId45"/>
    <p:sldId id="326" r:id="rId46"/>
    <p:sldId id="324" r:id="rId47"/>
    <p:sldId id="325" r:id="rId48"/>
    <p:sldId id="301" r:id="rId49"/>
    <p:sldId id="275" r:id="rId50"/>
    <p:sldId id="278" r:id="rId51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51" userDrawn="1">
          <p15:clr>
            <a:srgbClr val="A4A3A4"/>
          </p15:clr>
        </p15:guide>
        <p15:guide id="3" orient="horz" pos="368" userDrawn="1">
          <p15:clr>
            <a:srgbClr val="A4A3A4"/>
          </p15:clr>
        </p15:guide>
        <p15:guide id="4" pos="71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3B3838"/>
    <a:srgbClr val="767171"/>
    <a:srgbClr val="75757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14" y="114"/>
      </p:cViewPr>
      <p:guideLst>
        <p:guide orient="horz" pos="3974"/>
        <p:guide pos="551"/>
        <p:guide orient="horz" pos="368"/>
        <p:guide pos="71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E82-C2C1-4F89-A614-C4BF84446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92212-D1D2-4303-8944-206AEFAF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212F6-9A48-430B-B9E6-DA67064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C504E-755D-4F5F-A884-BCD4DD1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828B0-4B30-4BA2-8ADB-B8F59D36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ECCF2-208E-4FBA-AE00-B0A5FD5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4E9D07-D1CC-4710-9907-A01DE658B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FB46-4707-4650-AF22-2B340970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DC8CF-D042-4A60-BA6B-A023640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C390D-ECD5-4BA9-8119-03A79C78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C6E7E2-4753-49A0-8B5B-4BD8A505D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5B3755-B931-424B-A541-5425C7B5F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B126F-56CE-470F-9512-76CD4C77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AF32-60DB-438A-8513-3D49FB21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1D76D-0183-419D-9803-7E9B718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4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457CA-DDE9-4F9F-8273-0E0264B5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5EA8C-57D9-4581-8DE3-0E42DC10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55DC0-E036-4261-9731-D2285871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6E2335-EF40-4FDC-A0F9-F3A875F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A12CF-3869-4629-8613-E2D21DCB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E2813-ECDC-4E85-AA4B-AC24773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65D-F5F8-4A34-AFE8-94231E31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CA55C-516B-449E-9F4A-214010C9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22D9D-E873-400F-A805-E8C9BB7A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D8B4E-FD17-4313-BFCF-F96BCB1E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3533C-DA66-4D35-8252-1936C80E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58ED-7231-43C7-9BE1-F52C077C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871AB-4676-4339-9698-3C1C0946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F8AD7-435F-4016-87F8-CA2CDD9B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7EFFF-B774-47BE-8EAC-075B844B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AA445-F7D1-4322-A39A-F748A388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F8ACA-0C6F-4585-BBFC-67DC1AFD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B355CF-E8C9-4F66-B7BE-AF659A2F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D3FC60-5F48-4478-B38E-E0B42323C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6BC4FC-6846-4C6E-B5E1-5E4ED19F1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E226-0E96-4C39-96A0-7769CF96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FF6DC1-ECBC-4285-9059-340DE2CC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2EF3A-76A6-4A93-9250-C4ED872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702E4D-3D66-47A5-A76F-38B0D8B9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C83F67-3EC5-41B9-AD61-409CB3D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73DD6F-A3B3-40E3-8D4B-902B4EB2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60495-4166-438A-AA08-3DFF56EF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C8C80-8154-4157-9CFB-8CA216A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1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41F186-51F5-45E8-925B-6658F8A5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D2ECC3-C525-4A07-85E1-4E1F647D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34DF1-DD41-42A6-9B05-0BFE1773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2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9250C-2EE3-445E-9712-10B97540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04AB1-6D3A-4BE8-B8B5-21A79ABC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F583-4BA2-4767-B73E-07B95F6A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3520B-4AC8-4F8D-882F-32A6DD94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0CDF-248C-44A0-A591-5A05DE3B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AEAC46-2DE2-47DA-8813-3C9BA8EA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0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B3301-B061-4373-9F59-0EC727BE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5669B0-DD46-493F-9454-F44F08213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1D14F-4F0C-4201-8D61-5C840BBF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D7F5E-01FC-4819-8C56-D266420F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5C8EA-E3E6-490E-9D6B-3984C960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8420-C912-41CE-AE9C-1CBF33E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7438AF-4DE6-4664-AA9B-01800912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5168E7-0D07-40EE-A925-11F73CC3B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6C523-D268-4347-8EC0-C672D7854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C87E-67D7-4747-B03D-6F045E1AC05D}" type="datetimeFigureOut">
              <a:rPr lang="zh-CN" altLang="en-US" smtClean="0"/>
              <a:t>24/01/06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BFEE9-6C9A-4DC8-8CAE-7B9476393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4AE2-3345-48D3-BA37-72E0F9E53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121A2-D50F-4B25-8F1A-A2545C4923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4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9" Type="http://schemas.openxmlformats.org/officeDocument/2006/relationships/tags" Target="../tags/tag325.xml"/><Relationship Id="rId21" Type="http://schemas.openxmlformats.org/officeDocument/2006/relationships/tags" Target="../tags/tag307.xml"/><Relationship Id="rId34" Type="http://schemas.openxmlformats.org/officeDocument/2006/relationships/tags" Target="../tags/tag320.xml"/><Relationship Id="rId42" Type="http://schemas.openxmlformats.org/officeDocument/2006/relationships/tags" Target="../tags/tag328.xml"/><Relationship Id="rId7" Type="http://schemas.openxmlformats.org/officeDocument/2006/relationships/tags" Target="../tags/tag293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9" Type="http://schemas.openxmlformats.org/officeDocument/2006/relationships/tags" Target="../tags/tag315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40" Type="http://schemas.openxmlformats.org/officeDocument/2006/relationships/tags" Target="../tags/tag326.xml"/><Relationship Id="rId45" Type="http://schemas.openxmlformats.org/officeDocument/2006/relationships/image" Target="../media/image2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43" Type="http://schemas.openxmlformats.org/officeDocument/2006/relationships/tags" Target="../tags/tag329.xml"/><Relationship Id="rId8" Type="http://schemas.openxmlformats.org/officeDocument/2006/relationships/tags" Target="../tags/tag294.xml"/><Relationship Id="rId3" Type="http://schemas.openxmlformats.org/officeDocument/2006/relationships/tags" Target="../tags/tag289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image" Target="../media/image3.png"/><Relationship Id="rId20" Type="http://schemas.openxmlformats.org/officeDocument/2006/relationships/tags" Target="../tags/tag306.xml"/><Relationship Id="rId41" Type="http://schemas.openxmlformats.org/officeDocument/2006/relationships/tags" Target="../tags/tag32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42.xml"/><Relationship Id="rId18" Type="http://schemas.openxmlformats.org/officeDocument/2006/relationships/tags" Target="../tags/tag347.xml"/><Relationship Id="rId26" Type="http://schemas.openxmlformats.org/officeDocument/2006/relationships/tags" Target="../tags/tag355.xml"/><Relationship Id="rId39" Type="http://schemas.openxmlformats.org/officeDocument/2006/relationships/tags" Target="../tags/tag368.xml"/><Relationship Id="rId21" Type="http://schemas.openxmlformats.org/officeDocument/2006/relationships/tags" Target="../tags/tag350.xml"/><Relationship Id="rId34" Type="http://schemas.openxmlformats.org/officeDocument/2006/relationships/tags" Target="../tags/tag363.xml"/><Relationship Id="rId42" Type="http://schemas.openxmlformats.org/officeDocument/2006/relationships/tags" Target="../tags/tag371.xml"/><Relationship Id="rId47" Type="http://schemas.openxmlformats.org/officeDocument/2006/relationships/image" Target="../media/image4.png"/><Relationship Id="rId7" Type="http://schemas.openxmlformats.org/officeDocument/2006/relationships/tags" Target="../tags/tag336.xml"/><Relationship Id="rId2" Type="http://schemas.openxmlformats.org/officeDocument/2006/relationships/tags" Target="../tags/tag331.xml"/><Relationship Id="rId16" Type="http://schemas.openxmlformats.org/officeDocument/2006/relationships/tags" Target="../tags/tag345.xml"/><Relationship Id="rId29" Type="http://schemas.openxmlformats.org/officeDocument/2006/relationships/tags" Target="../tags/tag358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11" Type="http://schemas.openxmlformats.org/officeDocument/2006/relationships/tags" Target="../tags/tag340.xml"/><Relationship Id="rId24" Type="http://schemas.openxmlformats.org/officeDocument/2006/relationships/tags" Target="../tags/tag353.xml"/><Relationship Id="rId32" Type="http://schemas.openxmlformats.org/officeDocument/2006/relationships/tags" Target="../tags/tag361.xml"/><Relationship Id="rId37" Type="http://schemas.openxmlformats.org/officeDocument/2006/relationships/tags" Target="../tags/tag366.xml"/><Relationship Id="rId40" Type="http://schemas.openxmlformats.org/officeDocument/2006/relationships/tags" Target="../tags/tag369.xml"/><Relationship Id="rId45" Type="http://schemas.openxmlformats.org/officeDocument/2006/relationships/image" Target="../media/image2.png"/><Relationship Id="rId5" Type="http://schemas.openxmlformats.org/officeDocument/2006/relationships/tags" Target="../tags/tag334.xml"/><Relationship Id="rId15" Type="http://schemas.openxmlformats.org/officeDocument/2006/relationships/tags" Target="../tags/tag344.xml"/><Relationship Id="rId23" Type="http://schemas.openxmlformats.org/officeDocument/2006/relationships/tags" Target="../tags/tag352.xml"/><Relationship Id="rId28" Type="http://schemas.openxmlformats.org/officeDocument/2006/relationships/tags" Target="../tags/tag357.xml"/><Relationship Id="rId36" Type="http://schemas.openxmlformats.org/officeDocument/2006/relationships/tags" Target="../tags/tag365.xml"/><Relationship Id="rId10" Type="http://schemas.openxmlformats.org/officeDocument/2006/relationships/tags" Target="../tags/tag339.xml"/><Relationship Id="rId19" Type="http://schemas.openxmlformats.org/officeDocument/2006/relationships/tags" Target="../tags/tag348.xml"/><Relationship Id="rId31" Type="http://schemas.openxmlformats.org/officeDocument/2006/relationships/tags" Target="../tags/tag360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33.xml"/><Relationship Id="rId9" Type="http://schemas.openxmlformats.org/officeDocument/2006/relationships/tags" Target="../tags/tag338.xml"/><Relationship Id="rId14" Type="http://schemas.openxmlformats.org/officeDocument/2006/relationships/tags" Target="../tags/tag343.xml"/><Relationship Id="rId22" Type="http://schemas.openxmlformats.org/officeDocument/2006/relationships/tags" Target="../tags/tag351.xml"/><Relationship Id="rId27" Type="http://schemas.openxmlformats.org/officeDocument/2006/relationships/tags" Target="../tags/tag356.xml"/><Relationship Id="rId30" Type="http://schemas.openxmlformats.org/officeDocument/2006/relationships/tags" Target="../tags/tag359.xml"/><Relationship Id="rId35" Type="http://schemas.openxmlformats.org/officeDocument/2006/relationships/tags" Target="../tags/tag364.xml"/><Relationship Id="rId43" Type="http://schemas.openxmlformats.org/officeDocument/2006/relationships/tags" Target="../tags/tag372.xml"/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12" Type="http://schemas.openxmlformats.org/officeDocument/2006/relationships/tags" Target="../tags/tag341.xml"/><Relationship Id="rId17" Type="http://schemas.openxmlformats.org/officeDocument/2006/relationships/tags" Target="../tags/tag346.xml"/><Relationship Id="rId25" Type="http://schemas.openxmlformats.org/officeDocument/2006/relationships/tags" Target="../tags/tag354.xml"/><Relationship Id="rId33" Type="http://schemas.openxmlformats.org/officeDocument/2006/relationships/tags" Target="../tags/tag362.xml"/><Relationship Id="rId38" Type="http://schemas.openxmlformats.org/officeDocument/2006/relationships/tags" Target="../tags/tag367.xml"/><Relationship Id="rId46" Type="http://schemas.openxmlformats.org/officeDocument/2006/relationships/image" Target="../media/image3.png"/><Relationship Id="rId20" Type="http://schemas.openxmlformats.org/officeDocument/2006/relationships/tags" Target="../tags/tag349.xml"/><Relationship Id="rId41" Type="http://schemas.openxmlformats.org/officeDocument/2006/relationships/tags" Target="../tags/tag37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85.xml"/><Relationship Id="rId18" Type="http://schemas.openxmlformats.org/officeDocument/2006/relationships/tags" Target="../tags/tag390.xml"/><Relationship Id="rId26" Type="http://schemas.openxmlformats.org/officeDocument/2006/relationships/tags" Target="../tags/tag398.xml"/><Relationship Id="rId39" Type="http://schemas.openxmlformats.org/officeDocument/2006/relationships/tags" Target="../tags/tag411.xml"/><Relationship Id="rId21" Type="http://schemas.openxmlformats.org/officeDocument/2006/relationships/tags" Target="../tags/tag393.xml"/><Relationship Id="rId34" Type="http://schemas.openxmlformats.org/officeDocument/2006/relationships/tags" Target="../tags/tag406.xml"/><Relationship Id="rId42" Type="http://schemas.openxmlformats.org/officeDocument/2006/relationships/tags" Target="../tags/tag414.xml"/><Relationship Id="rId7" Type="http://schemas.openxmlformats.org/officeDocument/2006/relationships/tags" Target="../tags/tag379.xml"/><Relationship Id="rId2" Type="http://schemas.openxmlformats.org/officeDocument/2006/relationships/tags" Target="../tags/tag374.xml"/><Relationship Id="rId16" Type="http://schemas.openxmlformats.org/officeDocument/2006/relationships/tags" Target="../tags/tag388.xml"/><Relationship Id="rId29" Type="http://schemas.openxmlformats.org/officeDocument/2006/relationships/tags" Target="../tags/tag401.xml"/><Relationship Id="rId1" Type="http://schemas.openxmlformats.org/officeDocument/2006/relationships/tags" Target="../tags/tag373.xml"/><Relationship Id="rId6" Type="http://schemas.openxmlformats.org/officeDocument/2006/relationships/tags" Target="../tags/tag378.xml"/><Relationship Id="rId11" Type="http://schemas.openxmlformats.org/officeDocument/2006/relationships/tags" Target="../tags/tag383.xml"/><Relationship Id="rId24" Type="http://schemas.openxmlformats.org/officeDocument/2006/relationships/tags" Target="../tags/tag396.xml"/><Relationship Id="rId32" Type="http://schemas.openxmlformats.org/officeDocument/2006/relationships/tags" Target="../tags/tag404.xml"/><Relationship Id="rId37" Type="http://schemas.openxmlformats.org/officeDocument/2006/relationships/tags" Target="../tags/tag409.xml"/><Relationship Id="rId40" Type="http://schemas.openxmlformats.org/officeDocument/2006/relationships/tags" Target="../tags/tag412.xml"/><Relationship Id="rId45" Type="http://schemas.openxmlformats.org/officeDocument/2006/relationships/image" Target="../media/image2.png"/><Relationship Id="rId5" Type="http://schemas.openxmlformats.org/officeDocument/2006/relationships/tags" Target="../tags/tag377.xml"/><Relationship Id="rId15" Type="http://schemas.openxmlformats.org/officeDocument/2006/relationships/tags" Target="../tags/tag387.xml"/><Relationship Id="rId23" Type="http://schemas.openxmlformats.org/officeDocument/2006/relationships/tags" Target="../tags/tag395.xml"/><Relationship Id="rId28" Type="http://schemas.openxmlformats.org/officeDocument/2006/relationships/tags" Target="../tags/tag400.xml"/><Relationship Id="rId36" Type="http://schemas.openxmlformats.org/officeDocument/2006/relationships/tags" Target="../tags/tag408.xml"/><Relationship Id="rId10" Type="http://schemas.openxmlformats.org/officeDocument/2006/relationships/tags" Target="../tags/tag382.xml"/><Relationship Id="rId19" Type="http://schemas.openxmlformats.org/officeDocument/2006/relationships/tags" Target="../tags/tag391.xml"/><Relationship Id="rId31" Type="http://schemas.openxmlformats.org/officeDocument/2006/relationships/tags" Target="../tags/tag403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376.xml"/><Relationship Id="rId9" Type="http://schemas.openxmlformats.org/officeDocument/2006/relationships/tags" Target="../tags/tag381.xml"/><Relationship Id="rId14" Type="http://schemas.openxmlformats.org/officeDocument/2006/relationships/tags" Target="../tags/tag386.xml"/><Relationship Id="rId22" Type="http://schemas.openxmlformats.org/officeDocument/2006/relationships/tags" Target="../tags/tag394.xml"/><Relationship Id="rId27" Type="http://schemas.openxmlformats.org/officeDocument/2006/relationships/tags" Target="../tags/tag399.xml"/><Relationship Id="rId30" Type="http://schemas.openxmlformats.org/officeDocument/2006/relationships/tags" Target="../tags/tag402.xml"/><Relationship Id="rId35" Type="http://schemas.openxmlformats.org/officeDocument/2006/relationships/tags" Target="../tags/tag407.xml"/><Relationship Id="rId43" Type="http://schemas.openxmlformats.org/officeDocument/2006/relationships/tags" Target="../tags/tag415.xml"/><Relationship Id="rId8" Type="http://schemas.openxmlformats.org/officeDocument/2006/relationships/tags" Target="../tags/tag380.xml"/><Relationship Id="rId3" Type="http://schemas.openxmlformats.org/officeDocument/2006/relationships/tags" Target="../tags/tag375.xml"/><Relationship Id="rId12" Type="http://schemas.openxmlformats.org/officeDocument/2006/relationships/tags" Target="../tags/tag384.xml"/><Relationship Id="rId17" Type="http://schemas.openxmlformats.org/officeDocument/2006/relationships/tags" Target="../tags/tag389.xml"/><Relationship Id="rId25" Type="http://schemas.openxmlformats.org/officeDocument/2006/relationships/tags" Target="../tags/tag397.xml"/><Relationship Id="rId33" Type="http://schemas.openxmlformats.org/officeDocument/2006/relationships/tags" Target="../tags/tag405.xml"/><Relationship Id="rId38" Type="http://schemas.openxmlformats.org/officeDocument/2006/relationships/tags" Target="../tags/tag410.xml"/><Relationship Id="rId46" Type="http://schemas.openxmlformats.org/officeDocument/2006/relationships/image" Target="../media/image5.png"/><Relationship Id="rId20" Type="http://schemas.openxmlformats.org/officeDocument/2006/relationships/tags" Target="../tags/tag392.xml"/><Relationship Id="rId41" Type="http://schemas.openxmlformats.org/officeDocument/2006/relationships/tags" Target="../tags/tag4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8.xml"/><Relationship Id="rId18" Type="http://schemas.openxmlformats.org/officeDocument/2006/relationships/tags" Target="../tags/tag433.xml"/><Relationship Id="rId26" Type="http://schemas.openxmlformats.org/officeDocument/2006/relationships/tags" Target="../tags/tag441.xml"/><Relationship Id="rId39" Type="http://schemas.openxmlformats.org/officeDocument/2006/relationships/tags" Target="../tags/tag454.xml"/><Relationship Id="rId21" Type="http://schemas.openxmlformats.org/officeDocument/2006/relationships/tags" Target="../tags/tag436.xml"/><Relationship Id="rId34" Type="http://schemas.openxmlformats.org/officeDocument/2006/relationships/tags" Target="../tags/tag449.xml"/><Relationship Id="rId42" Type="http://schemas.openxmlformats.org/officeDocument/2006/relationships/tags" Target="../tags/tag457.xml"/><Relationship Id="rId7" Type="http://schemas.openxmlformats.org/officeDocument/2006/relationships/tags" Target="../tags/tag422.xml"/><Relationship Id="rId2" Type="http://schemas.openxmlformats.org/officeDocument/2006/relationships/tags" Target="../tags/tag417.xml"/><Relationship Id="rId16" Type="http://schemas.openxmlformats.org/officeDocument/2006/relationships/tags" Target="../tags/tag431.xml"/><Relationship Id="rId29" Type="http://schemas.openxmlformats.org/officeDocument/2006/relationships/tags" Target="../tags/tag444.xml"/><Relationship Id="rId1" Type="http://schemas.openxmlformats.org/officeDocument/2006/relationships/tags" Target="../tags/tag416.xml"/><Relationship Id="rId6" Type="http://schemas.openxmlformats.org/officeDocument/2006/relationships/tags" Target="../tags/tag421.xml"/><Relationship Id="rId11" Type="http://schemas.openxmlformats.org/officeDocument/2006/relationships/tags" Target="../tags/tag426.xml"/><Relationship Id="rId24" Type="http://schemas.openxmlformats.org/officeDocument/2006/relationships/tags" Target="../tags/tag439.xml"/><Relationship Id="rId32" Type="http://schemas.openxmlformats.org/officeDocument/2006/relationships/tags" Target="../tags/tag447.xml"/><Relationship Id="rId37" Type="http://schemas.openxmlformats.org/officeDocument/2006/relationships/tags" Target="../tags/tag452.xml"/><Relationship Id="rId40" Type="http://schemas.openxmlformats.org/officeDocument/2006/relationships/tags" Target="../tags/tag455.xml"/><Relationship Id="rId45" Type="http://schemas.openxmlformats.org/officeDocument/2006/relationships/image" Target="../media/image6.png"/><Relationship Id="rId5" Type="http://schemas.openxmlformats.org/officeDocument/2006/relationships/tags" Target="../tags/tag420.xml"/><Relationship Id="rId15" Type="http://schemas.openxmlformats.org/officeDocument/2006/relationships/tags" Target="../tags/tag430.xml"/><Relationship Id="rId23" Type="http://schemas.openxmlformats.org/officeDocument/2006/relationships/tags" Target="../tags/tag438.xml"/><Relationship Id="rId28" Type="http://schemas.openxmlformats.org/officeDocument/2006/relationships/tags" Target="../tags/tag443.xml"/><Relationship Id="rId36" Type="http://schemas.openxmlformats.org/officeDocument/2006/relationships/tags" Target="../tags/tag451.xml"/><Relationship Id="rId10" Type="http://schemas.openxmlformats.org/officeDocument/2006/relationships/tags" Target="../tags/tag425.xml"/><Relationship Id="rId19" Type="http://schemas.openxmlformats.org/officeDocument/2006/relationships/tags" Target="../tags/tag434.xml"/><Relationship Id="rId31" Type="http://schemas.openxmlformats.org/officeDocument/2006/relationships/tags" Target="../tags/tag446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19.xml"/><Relationship Id="rId9" Type="http://schemas.openxmlformats.org/officeDocument/2006/relationships/tags" Target="../tags/tag424.xml"/><Relationship Id="rId14" Type="http://schemas.openxmlformats.org/officeDocument/2006/relationships/tags" Target="../tags/tag429.xml"/><Relationship Id="rId22" Type="http://schemas.openxmlformats.org/officeDocument/2006/relationships/tags" Target="../tags/tag437.xml"/><Relationship Id="rId27" Type="http://schemas.openxmlformats.org/officeDocument/2006/relationships/tags" Target="../tags/tag442.xml"/><Relationship Id="rId30" Type="http://schemas.openxmlformats.org/officeDocument/2006/relationships/tags" Target="../tags/tag445.xml"/><Relationship Id="rId35" Type="http://schemas.openxmlformats.org/officeDocument/2006/relationships/tags" Target="../tags/tag450.xml"/><Relationship Id="rId43" Type="http://schemas.openxmlformats.org/officeDocument/2006/relationships/tags" Target="../tags/tag458.xml"/><Relationship Id="rId8" Type="http://schemas.openxmlformats.org/officeDocument/2006/relationships/tags" Target="../tags/tag423.xml"/><Relationship Id="rId3" Type="http://schemas.openxmlformats.org/officeDocument/2006/relationships/tags" Target="../tags/tag418.xml"/><Relationship Id="rId12" Type="http://schemas.openxmlformats.org/officeDocument/2006/relationships/tags" Target="../tags/tag427.xml"/><Relationship Id="rId17" Type="http://schemas.openxmlformats.org/officeDocument/2006/relationships/tags" Target="../tags/tag432.xml"/><Relationship Id="rId25" Type="http://schemas.openxmlformats.org/officeDocument/2006/relationships/tags" Target="../tags/tag440.xml"/><Relationship Id="rId33" Type="http://schemas.openxmlformats.org/officeDocument/2006/relationships/tags" Target="../tags/tag448.xml"/><Relationship Id="rId38" Type="http://schemas.openxmlformats.org/officeDocument/2006/relationships/tags" Target="../tags/tag453.xml"/><Relationship Id="rId20" Type="http://schemas.openxmlformats.org/officeDocument/2006/relationships/tags" Target="../tags/tag435.xml"/><Relationship Id="rId41" Type="http://schemas.openxmlformats.org/officeDocument/2006/relationships/tags" Target="../tags/tag45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71.xml"/><Relationship Id="rId18" Type="http://schemas.openxmlformats.org/officeDocument/2006/relationships/tags" Target="../tags/tag476.xml"/><Relationship Id="rId26" Type="http://schemas.openxmlformats.org/officeDocument/2006/relationships/tags" Target="../tags/tag484.xml"/><Relationship Id="rId39" Type="http://schemas.openxmlformats.org/officeDocument/2006/relationships/tags" Target="../tags/tag497.xml"/><Relationship Id="rId21" Type="http://schemas.openxmlformats.org/officeDocument/2006/relationships/tags" Target="../tags/tag479.xml"/><Relationship Id="rId34" Type="http://schemas.openxmlformats.org/officeDocument/2006/relationships/tags" Target="../tags/tag492.xml"/><Relationship Id="rId42" Type="http://schemas.openxmlformats.org/officeDocument/2006/relationships/tags" Target="../tags/tag500.xml"/><Relationship Id="rId7" Type="http://schemas.openxmlformats.org/officeDocument/2006/relationships/tags" Target="../tags/tag465.xml"/><Relationship Id="rId2" Type="http://schemas.openxmlformats.org/officeDocument/2006/relationships/tags" Target="../tags/tag460.xml"/><Relationship Id="rId16" Type="http://schemas.openxmlformats.org/officeDocument/2006/relationships/tags" Target="../tags/tag474.xml"/><Relationship Id="rId29" Type="http://schemas.openxmlformats.org/officeDocument/2006/relationships/tags" Target="../tags/tag487.xml"/><Relationship Id="rId1" Type="http://schemas.openxmlformats.org/officeDocument/2006/relationships/tags" Target="../tags/tag459.xml"/><Relationship Id="rId6" Type="http://schemas.openxmlformats.org/officeDocument/2006/relationships/tags" Target="../tags/tag464.xml"/><Relationship Id="rId11" Type="http://schemas.openxmlformats.org/officeDocument/2006/relationships/tags" Target="../tags/tag469.xml"/><Relationship Id="rId24" Type="http://schemas.openxmlformats.org/officeDocument/2006/relationships/tags" Target="../tags/tag482.xml"/><Relationship Id="rId32" Type="http://schemas.openxmlformats.org/officeDocument/2006/relationships/tags" Target="../tags/tag490.xml"/><Relationship Id="rId37" Type="http://schemas.openxmlformats.org/officeDocument/2006/relationships/tags" Target="../tags/tag495.xml"/><Relationship Id="rId40" Type="http://schemas.openxmlformats.org/officeDocument/2006/relationships/tags" Target="../tags/tag498.xml"/><Relationship Id="rId45" Type="http://schemas.openxmlformats.org/officeDocument/2006/relationships/image" Target="../media/image7.png"/><Relationship Id="rId5" Type="http://schemas.openxmlformats.org/officeDocument/2006/relationships/tags" Target="../tags/tag463.xml"/><Relationship Id="rId15" Type="http://schemas.openxmlformats.org/officeDocument/2006/relationships/tags" Target="../tags/tag473.xml"/><Relationship Id="rId23" Type="http://schemas.openxmlformats.org/officeDocument/2006/relationships/tags" Target="../tags/tag481.xml"/><Relationship Id="rId28" Type="http://schemas.openxmlformats.org/officeDocument/2006/relationships/tags" Target="../tags/tag486.xml"/><Relationship Id="rId36" Type="http://schemas.openxmlformats.org/officeDocument/2006/relationships/tags" Target="../tags/tag494.xml"/><Relationship Id="rId10" Type="http://schemas.openxmlformats.org/officeDocument/2006/relationships/tags" Target="../tags/tag468.xml"/><Relationship Id="rId19" Type="http://schemas.openxmlformats.org/officeDocument/2006/relationships/tags" Target="../tags/tag477.xml"/><Relationship Id="rId31" Type="http://schemas.openxmlformats.org/officeDocument/2006/relationships/tags" Target="../tags/tag489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462.xml"/><Relationship Id="rId9" Type="http://schemas.openxmlformats.org/officeDocument/2006/relationships/tags" Target="../tags/tag467.xml"/><Relationship Id="rId14" Type="http://schemas.openxmlformats.org/officeDocument/2006/relationships/tags" Target="../tags/tag472.xml"/><Relationship Id="rId22" Type="http://schemas.openxmlformats.org/officeDocument/2006/relationships/tags" Target="../tags/tag480.xml"/><Relationship Id="rId27" Type="http://schemas.openxmlformats.org/officeDocument/2006/relationships/tags" Target="../tags/tag485.xml"/><Relationship Id="rId30" Type="http://schemas.openxmlformats.org/officeDocument/2006/relationships/tags" Target="../tags/tag488.xml"/><Relationship Id="rId35" Type="http://schemas.openxmlformats.org/officeDocument/2006/relationships/tags" Target="../tags/tag493.xml"/><Relationship Id="rId43" Type="http://schemas.openxmlformats.org/officeDocument/2006/relationships/tags" Target="../tags/tag501.xml"/><Relationship Id="rId8" Type="http://schemas.openxmlformats.org/officeDocument/2006/relationships/tags" Target="../tags/tag466.xml"/><Relationship Id="rId3" Type="http://schemas.openxmlformats.org/officeDocument/2006/relationships/tags" Target="../tags/tag461.xml"/><Relationship Id="rId12" Type="http://schemas.openxmlformats.org/officeDocument/2006/relationships/tags" Target="../tags/tag470.xml"/><Relationship Id="rId17" Type="http://schemas.openxmlformats.org/officeDocument/2006/relationships/tags" Target="../tags/tag475.xml"/><Relationship Id="rId25" Type="http://schemas.openxmlformats.org/officeDocument/2006/relationships/tags" Target="../tags/tag483.xml"/><Relationship Id="rId33" Type="http://schemas.openxmlformats.org/officeDocument/2006/relationships/tags" Target="../tags/tag491.xml"/><Relationship Id="rId38" Type="http://schemas.openxmlformats.org/officeDocument/2006/relationships/tags" Target="../tags/tag496.xml"/><Relationship Id="rId20" Type="http://schemas.openxmlformats.org/officeDocument/2006/relationships/tags" Target="../tags/tag478.xml"/><Relationship Id="rId41" Type="http://schemas.openxmlformats.org/officeDocument/2006/relationships/tags" Target="../tags/tag49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4.xml"/><Relationship Id="rId18" Type="http://schemas.openxmlformats.org/officeDocument/2006/relationships/tags" Target="../tags/tag519.xml"/><Relationship Id="rId26" Type="http://schemas.openxmlformats.org/officeDocument/2006/relationships/tags" Target="../tags/tag527.xml"/><Relationship Id="rId39" Type="http://schemas.openxmlformats.org/officeDocument/2006/relationships/tags" Target="../tags/tag540.xml"/><Relationship Id="rId21" Type="http://schemas.openxmlformats.org/officeDocument/2006/relationships/tags" Target="../tags/tag522.xml"/><Relationship Id="rId34" Type="http://schemas.openxmlformats.org/officeDocument/2006/relationships/tags" Target="../tags/tag535.xml"/><Relationship Id="rId42" Type="http://schemas.openxmlformats.org/officeDocument/2006/relationships/tags" Target="../tags/tag543.xml"/><Relationship Id="rId7" Type="http://schemas.openxmlformats.org/officeDocument/2006/relationships/tags" Target="../tags/tag508.xml"/><Relationship Id="rId2" Type="http://schemas.openxmlformats.org/officeDocument/2006/relationships/tags" Target="../tags/tag503.xml"/><Relationship Id="rId16" Type="http://schemas.openxmlformats.org/officeDocument/2006/relationships/tags" Target="../tags/tag517.xml"/><Relationship Id="rId29" Type="http://schemas.openxmlformats.org/officeDocument/2006/relationships/tags" Target="../tags/tag530.xml"/><Relationship Id="rId1" Type="http://schemas.openxmlformats.org/officeDocument/2006/relationships/tags" Target="../tags/tag502.xml"/><Relationship Id="rId6" Type="http://schemas.openxmlformats.org/officeDocument/2006/relationships/tags" Target="../tags/tag507.xml"/><Relationship Id="rId11" Type="http://schemas.openxmlformats.org/officeDocument/2006/relationships/tags" Target="../tags/tag512.xml"/><Relationship Id="rId24" Type="http://schemas.openxmlformats.org/officeDocument/2006/relationships/tags" Target="../tags/tag525.xml"/><Relationship Id="rId32" Type="http://schemas.openxmlformats.org/officeDocument/2006/relationships/tags" Target="../tags/tag533.xml"/><Relationship Id="rId37" Type="http://schemas.openxmlformats.org/officeDocument/2006/relationships/tags" Target="../tags/tag538.xml"/><Relationship Id="rId40" Type="http://schemas.openxmlformats.org/officeDocument/2006/relationships/tags" Target="../tags/tag541.xml"/><Relationship Id="rId45" Type="http://schemas.openxmlformats.org/officeDocument/2006/relationships/image" Target="../media/image8.png"/><Relationship Id="rId5" Type="http://schemas.openxmlformats.org/officeDocument/2006/relationships/tags" Target="../tags/tag506.xml"/><Relationship Id="rId15" Type="http://schemas.openxmlformats.org/officeDocument/2006/relationships/tags" Target="../tags/tag516.xml"/><Relationship Id="rId23" Type="http://schemas.openxmlformats.org/officeDocument/2006/relationships/tags" Target="../tags/tag524.xml"/><Relationship Id="rId28" Type="http://schemas.openxmlformats.org/officeDocument/2006/relationships/tags" Target="../tags/tag529.xml"/><Relationship Id="rId36" Type="http://schemas.openxmlformats.org/officeDocument/2006/relationships/tags" Target="../tags/tag537.xml"/><Relationship Id="rId10" Type="http://schemas.openxmlformats.org/officeDocument/2006/relationships/tags" Target="../tags/tag511.xml"/><Relationship Id="rId19" Type="http://schemas.openxmlformats.org/officeDocument/2006/relationships/tags" Target="../tags/tag520.xml"/><Relationship Id="rId31" Type="http://schemas.openxmlformats.org/officeDocument/2006/relationships/tags" Target="../tags/tag532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05.xml"/><Relationship Id="rId9" Type="http://schemas.openxmlformats.org/officeDocument/2006/relationships/tags" Target="../tags/tag510.xml"/><Relationship Id="rId14" Type="http://schemas.openxmlformats.org/officeDocument/2006/relationships/tags" Target="../tags/tag515.xml"/><Relationship Id="rId22" Type="http://schemas.openxmlformats.org/officeDocument/2006/relationships/tags" Target="../tags/tag523.xml"/><Relationship Id="rId27" Type="http://schemas.openxmlformats.org/officeDocument/2006/relationships/tags" Target="../tags/tag528.xml"/><Relationship Id="rId30" Type="http://schemas.openxmlformats.org/officeDocument/2006/relationships/tags" Target="../tags/tag531.xml"/><Relationship Id="rId35" Type="http://schemas.openxmlformats.org/officeDocument/2006/relationships/tags" Target="../tags/tag536.xml"/><Relationship Id="rId43" Type="http://schemas.openxmlformats.org/officeDocument/2006/relationships/tags" Target="../tags/tag544.xml"/><Relationship Id="rId8" Type="http://schemas.openxmlformats.org/officeDocument/2006/relationships/tags" Target="../tags/tag509.xml"/><Relationship Id="rId3" Type="http://schemas.openxmlformats.org/officeDocument/2006/relationships/tags" Target="../tags/tag504.xml"/><Relationship Id="rId12" Type="http://schemas.openxmlformats.org/officeDocument/2006/relationships/tags" Target="../tags/tag513.xml"/><Relationship Id="rId17" Type="http://schemas.openxmlformats.org/officeDocument/2006/relationships/tags" Target="../tags/tag518.xml"/><Relationship Id="rId25" Type="http://schemas.openxmlformats.org/officeDocument/2006/relationships/tags" Target="../tags/tag526.xml"/><Relationship Id="rId33" Type="http://schemas.openxmlformats.org/officeDocument/2006/relationships/tags" Target="../tags/tag534.xml"/><Relationship Id="rId38" Type="http://schemas.openxmlformats.org/officeDocument/2006/relationships/tags" Target="../tags/tag539.xml"/><Relationship Id="rId20" Type="http://schemas.openxmlformats.org/officeDocument/2006/relationships/tags" Target="../tags/tag521.xml"/><Relationship Id="rId41" Type="http://schemas.openxmlformats.org/officeDocument/2006/relationships/tags" Target="../tags/tag54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557.xml"/><Relationship Id="rId18" Type="http://schemas.openxmlformats.org/officeDocument/2006/relationships/tags" Target="../tags/tag562.xml"/><Relationship Id="rId26" Type="http://schemas.openxmlformats.org/officeDocument/2006/relationships/tags" Target="../tags/tag570.xml"/><Relationship Id="rId39" Type="http://schemas.openxmlformats.org/officeDocument/2006/relationships/tags" Target="../tags/tag583.xml"/><Relationship Id="rId21" Type="http://schemas.openxmlformats.org/officeDocument/2006/relationships/tags" Target="../tags/tag565.xml"/><Relationship Id="rId34" Type="http://schemas.openxmlformats.org/officeDocument/2006/relationships/tags" Target="../tags/tag578.xml"/><Relationship Id="rId42" Type="http://schemas.openxmlformats.org/officeDocument/2006/relationships/tags" Target="../tags/tag586.xml"/><Relationship Id="rId7" Type="http://schemas.openxmlformats.org/officeDocument/2006/relationships/tags" Target="../tags/tag551.xml"/><Relationship Id="rId2" Type="http://schemas.openxmlformats.org/officeDocument/2006/relationships/tags" Target="../tags/tag546.xml"/><Relationship Id="rId16" Type="http://schemas.openxmlformats.org/officeDocument/2006/relationships/tags" Target="../tags/tag560.xml"/><Relationship Id="rId29" Type="http://schemas.openxmlformats.org/officeDocument/2006/relationships/tags" Target="../tags/tag573.xml"/><Relationship Id="rId1" Type="http://schemas.openxmlformats.org/officeDocument/2006/relationships/tags" Target="../tags/tag545.xml"/><Relationship Id="rId6" Type="http://schemas.openxmlformats.org/officeDocument/2006/relationships/tags" Target="../tags/tag550.xml"/><Relationship Id="rId11" Type="http://schemas.openxmlformats.org/officeDocument/2006/relationships/tags" Target="../tags/tag555.xml"/><Relationship Id="rId24" Type="http://schemas.openxmlformats.org/officeDocument/2006/relationships/tags" Target="../tags/tag568.xml"/><Relationship Id="rId32" Type="http://schemas.openxmlformats.org/officeDocument/2006/relationships/tags" Target="../tags/tag576.xml"/><Relationship Id="rId37" Type="http://schemas.openxmlformats.org/officeDocument/2006/relationships/tags" Target="../tags/tag581.xml"/><Relationship Id="rId40" Type="http://schemas.openxmlformats.org/officeDocument/2006/relationships/tags" Target="../tags/tag584.xml"/><Relationship Id="rId45" Type="http://schemas.openxmlformats.org/officeDocument/2006/relationships/image" Target="../media/image9.png"/><Relationship Id="rId5" Type="http://schemas.openxmlformats.org/officeDocument/2006/relationships/tags" Target="../tags/tag549.xml"/><Relationship Id="rId15" Type="http://schemas.openxmlformats.org/officeDocument/2006/relationships/tags" Target="../tags/tag559.xml"/><Relationship Id="rId23" Type="http://schemas.openxmlformats.org/officeDocument/2006/relationships/tags" Target="../tags/tag567.xml"/><Relationship Id="rId28" Type="http://schemas.openxmlformats.org/officeDocument/2006/relationships/tags" Target="../tags/tag572.xml"/><Relationship Id="rId36" Type="http://schemas.openxmlformats.org/officeDocument/2006/relationships/tags" Target="../tags/tag580.xml"/><Relationship Id="rId10" Type="http://schemas.openxmlformats.org/officeDocument/2006/relationships/tags" Target="../tags/tag554.xml"/><Relationship Id="rId19" Type="http://schemas.openxmlformats.org/officeDocument/2006/relationships/tags" Target="../tags/tag563.xml"/><Relationship Id="rId31" Type="http://schemas.openxmlformats.org/officeDocument/2006/relationships/tags" Target="../tags/tag575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48.xml"/><Relationship Id="rId9" Type="http://schemas.openxmlformats.org/officeDocument/2006/relationships/tags" Target="../tags/tag553.xml"/><Relationship Id="rId14" Type="http://schemas.openxmlformats.org/officeDocument/2006/relationships/tags" Target="../tags/tag558.xml"/><Relationship Id="rId22" Type="http://schemas.openxmlformats.org/officeDocument/2006/relationships/tags" Target="../tags/tag566.xml"/><Relationship Id="rId27" Type="http://schemas.openxmlformats.org/officeDocument/2006/relationships/tags" Target="../tags/tag571.xml"/><Relationship Id="rId30" Type="http://schemas.openxmlformats.org/officeDocument/2006/relationships/tags" Target="../tags/tag574.xml"/><Relationship Id="rId35" Type="http://schemas.openxmlformats.org/officeDocument/2006/relationships/tags" Target="../tags/tag579.xml"/><Relationship Id="rId43" Type="http://schemas.openxmlformats.org/officeDocument/2006/relationships/tags" Target="../tags/tag587.xml"/><Relationship Id="rId8" Type="http://schemas.openxmlformats.org/officeDocument/2006/relationships/tags" Target="../tags/tag552.xml"/><Relationship Id="rId3" Type="http://schemas.openxmlformats.org/officeDocument/2006/relationships/tags" Target="../tags/tag547.xml"/><Relationship Id="rId12" Type="http://schemas.openxmlformats.org/officeDocument/2006/relationships/tags" Target="../tags/tag556.xml"/><Relationship Id="rId17" Type="http://schemas.openxmlformats.org/officeDocument/2006/relationships/tags" Target="../tags/tag561.xml"/><Relationship Id="rId25" Type="http://schemas.openxmlformats.org/officeDocument/2006/relationships/tags" Target="../tags/tag569.xml"/><Relationship Id="rId33" Type="http://schemas.openxmlformats.org/officeDocument/2006/relationships/tags" Target="../tags/tag577.xml"/><Relationship Id="rId38" Type="http://schemas.openxmlformats.org/officeDocument/2006/relationships/tags" Target="../tags/tag582.xml"/><Relationship Id="rId20" Type="http://schemas.openxmlformats.org/officeDocument/2006/relationships/tags" Target="../tags/tag564.xml"/><Relationship Id="rId41" Type="http://schemas.openxmlformats.org/officeDocument/2006/relationships/tags" Target="../tags/tag585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600.xml"/><Relationship Id="rId18" Type="http://schemas.openxmlformats.org/officeDocument/2006/relationships/tags" Target="../tags/tag605.xml"/><Relationship Id="rId26" Type="http://schemas.openxmlformats.org/officeDocument/2006/relationships/tags" Target="../tags/tag613.xml"/><Relationship Id="rId39" Type="http://schemas.openxmlformats.org/officeDocument/2006/relationships/tags" Target="../tags/tag626.xml"/><Relationship Id="rId21" Type="http://schemas.openxmlformats.org/officeDocument/2006/relationships/tags" Target="../tags/tag608.xml"/><Relationship Id="rId34" Type="http://schemas.openxmlformats.org/officeDocument/2006/relationships/tags" Target="../tags/tag621.xml"/><Relationship Id="rId42" Type="http://schemas.openxmlformats.org/officeDocument/2006/relationships/tags" Target="../tags/tag629.xml"/><Relationship Id="rId7" Type="http://schemas.openxmlformats.org/officeDocument/2006/relationships/tags" Target="../tags/tag594.xml"/><Relationship Id="rId2" Type="http://schemas.openxmlformats.org/officeDocument/2006/relationships/tags" Target="../tags/tag589.xml"/><Relationship Id="rId16" Type="http://schemas.openxmlformats.org/officeDocument/2006/relationships/tags" Target="../tags/tag603.xml"/><Relationship Id="rId29" Type="http://schemas.openxmlformats.org/officeDocument/2006/relationships/tags" Target="../tags/tag616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tags" Target="../tags/tag598.xml"/><Relationship Id="rId24" Type="http://schemas.openxmlformats.org/officeDocument/2006/relationships/tags" Target="../tags/tag611.xml"/><Relationship Id="rId32" Type="http://schemas.openxmlformats.org/officeDocument/2006/relationships/tags" Target="../tags/tag619.xml"/><Relationship Id="rId37" Type="http://schemas.openxmlformats.org/officeDocument/2006/relationships/tags" Target="../tags/tag624.xml"/><Relationship Id="rId40" Type="http://schemas.openxmlformats.org/officeDocument/2006/relationships/tags" Target="../tags/tag627.xml"/><Relationship Id="rId45" Type="http://schemas.openxmlformats.org/officeDocument/2006/relationships/image" Target="../media/image10.png"/><Relationship Id="rId5" Type="http://schemas.openxmlformats.org/officeDocument/2006/relationships/tags" Target="../tags/tag592.xml"/><Relationship Id="rId15" Type="http://schemas.openxmlformats.org/officeDocument/2006/relationships/tags" Target="../tags/tag602.xml"/><Relationship Id="rId23" Type="http://schemas.openxmlformats.org/officeDocument/2006/relationships/tags" Target="../tags/tag610.xml"/><Relationship Id="rId28" Type="http://schemas.openxmlformats.org/officeDocument/2006/relationships/tags" Target="../tags/tag615.xml"/><Relationship Id="rId36" Type="http://schemas.openxmlformats.org/officeDocument/2006/relationships/tags" Target="../tags/tag623.xml"/><Relationship Id="rId10" Type="http://schemas.openxmlformats.org/officeDocument/2006/relationships/tags" Target="../tags/tag597.xml"/><Relationship Id="rId19" Type="http://schemas.openxmlformats.org/officeDocument/2006/relationships/tags" Target="../tags/tag606.xml"/><Relationship Id="rId31" Type="http://schemas.openxmlformats.org/officeDocument/2006/relationships/tags" Target="../tags/tag618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591.xml"/><Relationship Id="rId9" Type="http://schemas.openxmlformats.org/officeDocument/2006/relationships/tags" Target="../tags/tag596.xml"/><Relationship Id="rId14" Type="http://schemas.openxmlformats.org/officeDocument/2006/relationships/tags" Target="../tags/tag601.xml"/><Relationship Id="rId22" Type="http://schemas.openxmlformats.org/officeDocument/2006/relationships/tags" Target="../tags/tag609.xml"/><Relationship Id="rId27" Type="http://schemas.openxmlformats.org/officeDocument/2006/relationships/tags" Target="../tags/tag614.xml"/><Relationship Id="rId30" Type="http://schemas.openxmlformats.org/officeDocument/2006/relationships/tags" Target="../tags/tag617.xml"/><Relationship Id="rId35" Type="http://schemas.openxmlformats.org/officeDocument/2006/relationships/tags" Target="../tags/tag622.xml"/><Relationship Id="rId43" Type="http://schemas.openxmlformats.org/officeDocument/2006/relationships/tags" Target="../tags/tag630.xml"/><Relationship Id="rId8" Type="http://schemas.openxmlformats.org/officeDocument/2006/relationships/tags" Target="../tags/tag595.xml"/><Relationship Id="rId3" Type="http://schemas.openxmlformats.org/officeDocument/2006/relationships/tags" Target="../tags/tag590.xml"/><Relationship Id="rId12" Type="http://schemas.openxmlformats.org/officeDocument/2006/relationships/tags" Target="../tags/tag599.xml"/><Relationship Id="rId17" Type="http://schemas.openxmlformats.org/officeDocument/2006/relationships/tags" Target="../tags/tag604.xml"/><Relationship Id="rId25" Type="http://schemas.openxmlformats.org/officeDocument/2006/relationships/tags" Target="../tags/tag612.xml"/><Relationship Id="rId33" Type="http://schemas.openxmlformats.org/officeDocument/2006/relationships/tags" Target="../tags/tag620.xml"/><Relationship Id="rId38" Type="http://schemas.openxmlformats.org/officeDocument/2006/relationships/tags" Target="../tags/tag625.xml"/><Relationship Id="rId20" Type="http://schemas.openxmlformats.org/officeDocument/2006/relationships/tags" Target="../tags/tag607.xml"/><Relationship Id="rId41" Type="http://schemas.openxmlformats.org/officeDocument/2006/relationships/tags" Target="../tags/tag62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tags" Target="../tags/tag656.xml"/><Relationship Id="rId39" Type="http://schemas.openxmlformats.org/officeDocument/2006/relationships/tags" Target="../tags/tag669.xml"/><Relationship Id="rId21" Type="http://schemas.openxmlformats.org/officeDocument/2006/relationships/tags" Target="../tags/tag651.xml"/><Relationship Id="rId34" Type="http://schemas.openxmlformats.org/officeDocument/2006/relationships/tags" Target="../tags/tag664.xml"/><Relationship Id="rId42" Type="http://schemas.openxmlformats.org/officeDocument/2006/relationships/tags" Target="../tags/tag672.xml"/><Relationship Id="rId7" Type="http://schemas.openxmlformats.org/officeDocument/2006/relationships/tags" Target="../tags/tag637.xml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9" Type="http://schemas.openxmlformats.org/officeDocument/2006/relationships/tags" Target="../tags/tag659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tags" Target="../tags/tag654.xml"/><Relationship Id="rId32" Type="http://schemas.openxmlformats.org/officeDocument/2006/relationships/tags" Target="../tags/tag662.xml"/><Relationship Id="rId37" Type="http://schemas.openxmlformats.org/officeDocument/2006/relationships/tags" Target="../tags/tag667.xml"/><Relationship Id="rId40" Type="http://schemas.openxmlformats.org/officeDocument/2006/relationships/tags" Target="../tags/tag670.xml"/><Relationship Id="rId45" Type="http://schemas.openxmlformats.org/officeDocument/2006/relationships/image" Target="../media/image11.png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tags" Target="../tags/tag653.xml"/><Relationship Id="rId28" Type="http://schemas.openxmlformats.org/officeDocument/2006/relationships/tags" Target="../tags/tag658.xml"/><Relationship Id="rId36" Type="http://schemas.openxmlformats.org/officeDocument/2006/relationships/tags" Target="../tags/tag666.xml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31" Type="http://schemas.openxmlformats.org/officeDocument/2006/relationships/tags" Target="../tags/tag661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tags" Target="../tags/tag652.xml"/><Relationship Id="rId27" Type="http://schemas.openxmlformats.org/officeDocument/2006/relationships/tags" Target="../tags/tag657.xml"/><Relationship Id="rId30" Type="http://schemas.openxmlformats.org/officeDocument/2006/relationships/tags" Target="../tags/tag660.xml"/><Relationship Id="rId35" Type="http://schemas.openxmlformats.org/officeDocument/2006/relationships/tags" Target="../tags/tag665.xml"/><Relationship Id="rId43" Type="http://schemas.openxmlformats.org/officeDocument/2006/relationships/tags" Target="../tags/tag673.xml"/><Relationship Id="rId8" Type="http://schemas.openxmlformats.org/officeDocument/2006/relationships/tags" Target="../tags/tag638.xml"/><Relationship Id="rId3" Type="http://schemas.openxmlformats.org/officeDocument/2006/relationships/tags" Target="../tags/tag633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tags" Target="../tags/tag655.xml"/><Relationship Id="rId33" Type="http://schemas.openxmlformats.org/officeDocument/2006/relationships/tags" Target="../tags/tag663.xml"/><Relationship Id="rId38" Type="http://schemas.openxmlformats.org/officeDocument/2006/relationships/tags" Target="../tags/tag668.xml"/><Relationship Id="rId20" Type="http://schemas.openxmlformats.org/officeDocument/2006/relationships/tags" Target="../tags/tag650.xml"/><Relationship Id="rId41" Type="http://schemas.openxmlformats.org/officeDocument/2006/relationships/tags" Target="../tags/tag67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81.xml"/><Relationship Id="rId13" Type="http://schemas.openxmlformats.org/officeDocument/2006/relationships/tags" Target="../tags/tag686.xml"/><Relationship Id="rId18" Type="http://schemas.openxmlformats.org/officeDocument/2006/relationships/tags" Target="../tags/tag691.xml"/><Relationship Id="rId3" Type="http://schemas.openxmlformats.org/officeDocument/2006/relationships/tags" Target="../tags/tag676.xml"/><Relationship Id="rId21" Type="http://schemas.openxmlformats.org/officeDocument/2006/relationships/tags" Target="../tags/tag694.xml"/><Relationship Id="rId7" Type="http://schemas.openxmlformats.org/officeDocument/2006/relationships/tags" Target="../tags/tag680.xml"/><Relationship Id="rId12" Type="http://schemas.openxmlformats.org/officeDocument/2006/relationships/tags" Target="../tags/tag685.xml"/><Relationship Id="rId17" Type="http://schemas.openxmlformats.org/officeDocument/2006/relationships/tags" Target="../tags/tag690.xml"/><Relationship Id="rId2" Type="http://schemas.openxmlformats.org/officeDocument/2006/relationships/tags" Target="../tags/tag675.xml"/><Relationship Id="rId16" Type="http://schemas.openxmlformats.org/officeDocument/2006/relationships/tags" Target="../tags/tag689.xml"/><Relationship Id="rId20" Type="http://schemas.openxmlformats.org/officeDocument/2006/relationships/tags" Target="../tags/tag693.xml"/><Relationship Id="rId1" Type="http://schemas.openxmlformats.org/officeDocument/2006/relationships/tags" Target="../tags/tag674.xml"/><Relationship Id="rId6" Type="http://schemas.openxmlformats.org/officeDocument/2006/relationships/tags" Target="../tags/tag679.xml"/><Relationship Id="rId11" Type="http://schemas.openxmlformats.org/officeDocument/2006/relationships/tags" Target="../tags/tag684.xml"/><Relationship Id="rId5" Type="http://schemas.openxmlformats.org/officeDocument/2006/relationships/tags" Target="../tags/tag678.xml"/><Relationship Id="rId15" Type="http://schemas.openxmlformats.org/officeDocument/2006/relationships/tags" Target="../tags/tag688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683.xml"/><Relationship Id="rId19" Type="http://schemas.openxmlformats.org/officeDocument/2006/relationships/tags" Target="../tags/tag692.xml"/><Relationship Id="rId4" Type="http://schemas.openxmlformats.org/officeDocument/2006/relationships/tags" Target="../tags/tag677.xml"/><Relationship Id="rId9" Type="http://schemas.openxmlformats.org/officeDocument/2006/relationships/tags" Target="../tags/tag682.xml"/><Relationship Id="rId14" Type="http://schemas.openxmlformats.org/officeDocument/2006/relationships/tags" Target="../tags/tag687.xml"/><Relationship Id="rId22" Type="http://schemas.openxmlformats.org/officeDocument/2006/relationships/tags" Target="../tags/tag6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tags" Target="../tags/tag41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29" Type="http://schemas.openxmlformats.org/officeDocument/2006/relationships/tags" Target="../tags/tag44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28" Type="http://schemas.openxmlformats.org/officeDocument/2006/relationships/tags" Target="../tags/tag43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31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Relationship Id="rId27" Type="http://schemas.openxmlformats.org/officeDocument/2006/relationships/tags" Target="../tags/tag42.xml"/><Relationship Id="rId30" Type="http://schemas.openxmlformats.org/officeDocument/2006/relationships/tags" Target="../tags/tag4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98.xml"/><Relationship Id="rId7" Type="http://schemas.openxmlformats.org/officeDocument/2006/relationships/tags" Target="../tags/tag702.xml"/><Relationship Id="rId2" Type="http://schemas.openxmlformats.org/officeDocument/2006/relationships/tags" Target="../tags/tag697.xml"/><Relationship Id="rId1" Type="http://schemas.openxmlformats.org/officeDocument/2006/relationships/tags" Target="../tags/tag696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10" Type="http://schemas.openxmlformats.org/officeDocument/2006/relationships/image" Target="../media/image13.png"/><Relationship Id="rId4" Type="http://schemas.openxmlformats.org/officeDocument/2006/relationships/tags" Target="../tags/tag699.xml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05.xml"/><Relationship Id="rId7" Type="http://schemas.openxmlformats.org/officeDocument/2006/relationships/tags" Target="../tags/tag709.xml"/><Relationship Id="rId2" Type="http://schemas.openxmlformats.org/officeDocument/2006/relationships/tags" Target="../tags/tag704.xml"/><Relationship Id="rId1" Type="http://schemas.openxmlformats.org/officeDocument/2006/relationships/tags" Target="../tags/tag703.xml"/><Relationship Id="rId6" Type="http://schemas.openxmlformats.org/officeDocument/2006/relationships/tags" Target="../tags/tag708.xml"/><Relationship Id="rId5" Type="http://schemas.openxmlformats.org/officeDocument/2006/relationships/tags" Target="../tags/tag707.xml"/><Relationship Id="rId4" Type="http://schemas.openxmlformats.org/officeDocument/2006/relationships/tags" Target="../tags/tag706.xml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2.xml"/><Relationship Id="rId7" Type="http://schemas.openxmlformats.org/officeDocument/2006/relationships/tags" Target="../tags/tag716.xml"/><Relationship Id="rId2" Type="http://schemas.openxmlformats.org/officeDocument/2006/relationships/tags" Target="../tags/tag711.xml"/><Relationship Id="rId1" Type="http://schemas.openxmlformats.org/officeDocument/2006/relationships/tags" Target="../tags/tag710.xml"/><Relationship Id="rId6" Type="http://schemas.openxmlformats.org/officeDocument/2006/relationships/tags" Target="../tags/tag715.xml"/><Relationship Id="rId5" Type="http://schemas.openxmlformats.org/officeDocument/2006/relationships/tags" Target="../tags/tag714.xml"/><Relationship Id="rId4" Type="http://schemas.openxmlformats.org/officeDocument/2006/relationships/tags" Target="../tags/tag713.xml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19.xml"/><Relationship Id="rId7" Type="http://schemas.openxmlformats.org/officeDocument/2006/relationships/tags" Target="../tags/tag723.xml"/><Relationship Id="rId2" Type="http://schemas.openxmlformats.org/officeDocument/2006/relationships/tags" Target="../tags/tag718.xml"/><Relationship Id="rId1" Type="http://schemas.openxmlformats.org/officeDocument/2006/relationships/tags" Target="../tags/tag717.xml"/><Relationship Id="rId6" Type="http://schemas.openxmlformats.org/officeDocument/2006/relationships/tags" Target="../tags/tag722.xml"/><Relationship Id="rId5" Type="http://schemas.openxmlformats.org/officeDocument/2006/relationships/tags" Target="../tags/tag721.xml"/><Relationship Id="rId4" Type="http://schemas.openxmlformats.org/officeDocument/2006/relationships/tags" Target="../tags/tag720.xml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26.xml"/><Relationship Id="rId7" Type="http://schemas.openxmlformats.org/officeDocument/2006/relationships/tags" Target="../tags/tag730.xml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tags" Target="../tags/tag729.xml"/><Relationship Id="rId5" Type="http://schemas.openxmlformats.org/officeDocument/2006/relationships/tags" Target="../tags/tag728.xml"/><Relationship Id="rId4" Type="http://schemas.openxmlformats.org/officeDocument/2006/relationships/tags" Target="../tags/tag727.xml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33.xml"/><Relationship Id="rId7" Type="http://schemas.openxmlformats.org/officeDocument/2006/relationships/tags" Target="../tags/tag737.xml"/><Relationship Id="rId2" Type="http://schemas.openxmlformats.org/officeDocument/2006/relationships/tags" Target="../tags/tag732.xml"/><Relationship Id="rId1" Type="http://schemas.openxmlformats.org/officeDocument/2006/relationships/tags" Target="../tags/tag731.xml"/><Relationship Id="rId6" Type="http://schemas.openxmlformats.org/officeDocument/2006/relationships/tags" Target="../tags/tag736.xml"/><Relationship Id="rId5" Type="http://schemas.openxmlformats.org/officeDocument/2006/relationships/tags" Target="../tags/tag735.xml"/><Relationship Id="rId4" Type="http://schemas.openxmlformats.org/officeDocument/2006/relationships/tags" Target="../tags/tag734.xml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40.xml"/><Relationship Id="rId7" Type="http://schemas.openxmlformats.org/officeDocument/2006/relationships/tags" Target="../tags/tag744.xml"/><Relationship Id="rId2" Type="http://schemas.openxmlformats.org/officeDocument/2006/relationships/tags" Target="../tags/tag739.xml"/><Relationship Id="rId1" Type="http://schemas.openxmlformats.org/officeDocument/2006/relationships/tags" Target="../tags/tag738.xml"/><Relationship Id="rId6" Type="http://schemas.openxmlformats.org/officeDocument/2006/relationships/tags" Target="../tags/tag743.xml"/><Relationship Id="rId5" Type="http://schemas.openxmlformats.org/officeDocument/2006/relationships/tags" Target="../tags/tag742.xml"/><Relationship Id="rId4" Type="http://schemas.openxmlformats.org/officeDocument/2006/relationships/tags" Target="../tags/tag741.xml"/><Relationship Id="rId9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47.xml"/><Relationship Id="rId2" Type="http://schemas.openxmlformats.org/officeDocument/2006/relationships/tags" Target="../tags/tag746.xml"/><Relationship Id="rId1" Type="http://schemas.openxmlformats.org/officeDocument/2006/relationships/tags" Target="../tags/tag745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51.xml"/><Relationship Id="rId7" Type="http://schemas.openxmlformats.org/officeDocument/2006/relationships/image" Target="../media/image22.png"/><Relationship Id="rId2" Type="http://schemas.openxmlformats.org/officeDocument/2006/relationships/tags" Target="../tags/tag750.xml"/><Relationship Id="rId1" Type="http://schemas.openxmlformats.org/officeDocument/2006/relationships/tags" Target="../tags/tag749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55.xml"/><Relationship Id="rId2" Type="http://schemas.openxmlformats.org/officeDocument/2006/relationships/tags" Target="../tags/tag754.xml"/><Relationship Id="rId1" Type="http://schemas.openxmlformats.org/officeDocument/2006/relationships/tags" Target="../tags/tag753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759.xml"/><Relationship Id="rId7" Type="http://schemas.openxmlformats.org/officeDocument/2006/relationships/tags" Target="../tags/tag763.xml"/><Relationship Id="rId2" Type="http://schemas.openxmlformats.org/officeDocument/2006/relationships/tags" Target="../tags/tag758.xml"/><Relationship Id="rId1" Type="http://schemas.openxmlformats.org/officeDocument/2006/relationships/tags" Target="../tags/tag757.xml"/><Relationship Id="rId6" Type="http://schemas.openxmlformats.org/officeDocument/2006/relationships/tags" Target="../tags/tag762.xml"/><Relationship Id="rId5" Type="http://schemas.openxmlformats.org/officeDocument/2006/relationships/tags" Target="../tags/tag761.xml"/><Relationship Id="rId10" Type="http://schemas.openxmlformats.org/officeDocument/2006/relationships/image" Target="../media/image25.png"/><Relationship Id="rId4" Type="http://schemas.openxmlformats.org/officeDocument/2006/relationships/tags" Target="../tags/tag760.xml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66.xml"/><Relationship Id="rId2" Type="http://schemas.openxmlformats.org/officeDocument/2006/relationships/tags" Target="../tags/tag765.xml"/><Relationship Id="rId1" Type="http://schemas.openxmlformats.org/officeDocument/2006/relationships/tags" Target="../tags/tag764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70.xml"/><Relationship Id="rId2" Type="http://schemas.openxmlformats.org/officeDocument/2006/relationships/tags" Target="../tags/tag769.xml"/><Relationship Id="rId1" Type="http://schemas.openxmlformats.org/officeDocument/2006/relationships/tags" Target="../tags/tag768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74.xml"/><Relationship Id="rId2" Type="http://schemas.openxmlformats.org/officeDocument/2006/relationships/tags" Target="../tags/tag773.xml"/><Relationship Id="rId1" Type="http://schemas.openxmlformats.org/officeDocument/2006/relationships/tags" Target="../tags/tag772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778.xml"/><Relationship Id="rId2" Type="http://schemas.openxmlformats.org/officeDocument/2006/relationships/tags" Target="../tags/tag777.xml"/><Relationship Id="rId1" Type="http://schemas.openxmlformats.org/officeDocument/2006/relationships/tags" Target="../tags/tag776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82.xml"/><Relationship Id="rId2" Type="http://schemas.openxmlformats.org/officeDocument/2006/relationships/tags" Target="../tags/tag781.xml"/><Relationship Id="rId1" Type="http://schemas.openxmlformats.org/officeDocument/2006/relationships/tags" Target="../tags/tag780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786.xml"/><Relationship Id="rId7" Type="http://schemas.openxmlformats.org/officeDocument/2006/relationships/image" Target="../media/image31.png"/><Relationship Id="rId2" Type="http://schemas.openxmlformats.org/officeDocument/2006/relationships/tags" Target="../tags/tag785.xml"/><Relationship Id="rId1" Type="http://schemas.openxmlformats.org/officeDocument/2006/relationships/tags" Target="../tags/tag784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8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90.xml"/><Relationship Id="rId7" Type="http://schemas.openxmlformats.org/officeDocument/2006/relationships/image" Target="../media/image33.png"/><Relationship Id="rId2" Type="http://schemas.openxmlformats.org/officeDocument/2006/relationships/tags" Target="../tags/tag789.xml"/><Relationship Id="rId1" Type="http://schemas.openxmlformats.org/officeDocument/2006/relationships/tags" Target="../tags/tag788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94.xml"/><Relationship Id="rId2" Type="http://schemas.openxmlformats.org/officeDocument/2006/relationships/tags" Target="../tags/tag793.xml"/><Relationship Id="rId1" Type="http://schemas.openxmlformats.org/officeDocument/2006/relationships/tags" Target="../tags/tag792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98.xml"/><Relationship Id="rId2" Type="http://schemas.openxmlformats.org/officeDocument/2006/relationships/tags" Target="../tags/tag797.xml"/><Relationship Id="rId1" Type="http://schemas.openxmlformats.org/officeDocument/2006/relationships/tags" Target="../tags/tag79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99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9" Type="http://schemas.openxmlformats.org/officeDocument/2006/relationships/tags" Target="../tags/tag106.xml"/><Relationship Id="rId21" Type="http://schemas.openxmlformats.org/officeDocument/2006/relationships/tags" Target="../tags/tag88.xml"/><Relationship Id="rId34" Type="http://schemas.openxmlformats.org/officeDocument/2006/relationships/tags" Target="../tags/tag101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tags" Target="../tags/tag9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40" Type="http://schemas.openxmlformats.org/officeDocument/2006/relationships/tags" Target="../tags/tag107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31" Type="http://schemas.openxmlformats.org/officeDocument/2006/relationships/tags" Target="../tags/tag98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07.xml"/><Relationship Id="rId13" Type="http://schemas.openxmlformats.org/officeDocument/2006/relationships/tags" Target="../tags/tag812.xml"/><Relationship Id="rId18" Type="http://schemas.openxmlformats.org/officeDocument/2006/relationships/tags" Target="../tags/tag817.xml"/><Relationship Id="rId3" Type="http://schemas.openxmlformats.org/officeDocument/2006/relationships/tags" Target="../tags/tag802.xml"/><Relationship Id="rId21" Type="http://schemas.openxmlformats.org/officeDocument/2006/relationships/tags" Target="../tags/tag820.xml"/><Relationship Id="rId7" Type="http://schemas.openxmlformats.org/officeDocument/2006/relationships/tags" Target="../tags/tag806.xml"/><Relationship Id="rId12" Type="http://schemas.openxmlformats.org/officeDocument/2006/relationships/tags" Target="../tags/tag811.xml"/><Relationship Id="rId17" Type="http://schemas.openxmlformats.org/officeDocument/2006/relationships/tags" Target="../tags/tag816.xml"/><Relationship Id="rId2" Type="http://schemas.openxmlformats.org/officeDocument/2006/relationships/tags" Target="../tags/tag801.xml"/><Relationship Id="rId16" Type="http://schemas.openxmlformats.org/officeDocument/2006/relationships/tags" Target="../tags/tag815.xml"/><Relationship Id="rId20" Type="http://schemas.openxmlformats.org/officeDocument/2006/relationships/tags" Target="../tags/tag819.xml"/><Relationship Id="rId1" Type="http://schemas.openxmlformats.org/officeDocument/2006/relationships/tags" Target="../tags/tag800.xml"/><Relationship Id="rId6" Type="http://schemas.openxmlformats.org/officeDocument/2006/relationships/tags" Target="../tags/tag805.xml"/><Relationship Id="rId11" Type="http://schemas.openxmlformats.org/officeDocument/2006/relationships/tags" Target="../tags/tag810.xml"/><Relationship Id="rId5" Type="http://schemas.openxmlformats.org/officeDocument/2006/relationships/tags" Target="../tags/tag804.xml"/><Relationship Id="rId15" Type="http://schemas.openxmlformats.org/officeDocument/2006/relationships/tags" Target="../tags/tag814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809.xml"/><Relationship Id="rId19" Type="http://schemas.openxmlformats.org/officeDocument/2006/relationships/tags" Target="../tags/tag818.xml"/><Relationship Id="rId4" Type="http://schemas.openxmlformats.org/officeDocument/2006/relationships/tags" Target="../tags/tag803.xml"/><Relationship Id="rId9" Type="http://schemas.openxmlformats.org/officeDocument/2006/relationships/tags" Target="../tags/tag808.xml"/><Relationship Id="rId14" Type="http://schemas.openxmlformats.org/officeDocument/2006/relationships/tags" Target="../tags/tag813.xml"/><Relationship Id="rId22" Type="http://schemas.openxmlformats.org/officeDocument/2006/relationships/tags" Target="../tags/tag8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824.xml"/><Relationship Id="rId7" Type="http://schemas.openxmlformats.org/officeDocument/2006/relationships/image" Target="../media/image36.png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28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32.xml"/><Relationship Id="rId2" Type="http://schemas.openxmlformats.org/officeDocument/2006/relationships/tags" Target="../tags/tag831.xml"/><Relationship Id="rId1" Type="http://schemas.openxmlformats.org/officeDocument/2006/relationships/tags" Target="../tags/tag830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836.xml"/><Relationship Id="rId7" Type="http://schemas.openxmlformats.org/officeDocument/2006/relationships/image" Target="../media/image40.png"/><Relationship Id="rId2" Type="http://schemas.openxmlformats.org/officeDocument/2006/relationships/tags" Target="../tags/tag835.xml"/><Relationship Id="rId1" Type="http://schemas.openxmlformats.org/officeDocument/2006/relationships/tags" Target="../tags/tag834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840.xml"/><Relationship Id="rId7" Type="http://schemas.openxmlformats.org/officeDocument/2006/relationships/image" Target="../media/image42.png"/><Relationship Id="rId2" Type="http://schemas.openxmlformats.org/officeDocument/2006/relationships/tags" Target="../tags/tag839.xml"/><Relationship Id="rId1" Type="http://schemas.openxmlformats.org/officeDocument/2006/relationships/tags" Target="../tags/tag838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844.xml"/><Relationship Id="rId7" Type="http://schemas.openxmlformats.org/officeDocument/2006/relationships/image" Target="../media/image41.png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848.xml"/><Relationship Id="rId7" Type="http://schemas.openxmlformats.org/officeDocument/2006/relationships/image" Target="../media/image45.png"/><Relationship Id="rId2" Type="http://schemas.openxmlformats.org/officeDocument/2006/relationships/tags" Target="../tags/tag847.xml"/><Relationship Id="rId1" Type="http://schemas.openxmlformats.org/officeDocument/2006/relationships/tags" Target="../tags/tag846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52.xml"/><Relationship Id="rId2" Type="http://schemas.openxmlformats.org/officeDocument/2006/relationships/tags" Target="../tags/tag851.xml"/><Relationship Id="rId1" Type="http://schemas.openxmlformats.org/officeDocument/2006/relationships/tags" Target="../tags/tag85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9" Type="http://schemas.openxmlformats.org/officeDocument/2006/relationships/tags" Target="../tags/tag146.xml"/><Relationship Id="rId21" Type="http://schemas.openxmlformats.org/officeDocument/2006/relationships/tags" Target="../tags/tag128.xml"/><Relationship Id="rId34" Type="http://schemas.openxmlformats.org/officeDocument/2006/relationships/tags" Target="../tags/tag141.xml"/><Relationship Id="rId42" Type="http://schemas.openxmlformats.org/officeDocument/2006/relationships/image" Target="../media/image1.png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41" Type="http://schemas.openxmlformats.org/officeDocument/2006/relationships/slideLayout" Target="../slideLayouts/slideLayout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37" Type="http://schemas.openxmlformats.org/officeDocument/2006/relationships/tags" Target="../tags/tag144.xml"/><Relationship Id="rId40" Type="http://schemas.openxmlformats.org/officeDocument/2006/relationships/tags" Target="../tags/tag147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36" Type="http://schemas.openxmlformats.org/officeDocument/2006/relationships/tags" Target="../tags/tag143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35" Type="http://schemas.openxmlformats.org/officeDocument/2006/relationships/tags" Target="../tags/tag142.xml"/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tags" Target="../tags/tag140.xml"/><Relationship Id="rId38" Type="http://schemas.openxmlformats.org/officeDocument/2006/relationships/tags" Target="../tags/tag14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0.xml"/><Relationship Id="rId18" Type="http://schemas.openxmlformats.org/officeDocument/2006/relationships/tags" Target="../tags/tag165.xml"/><Relationship Id="rId26" Type="http://schemas.openxmlformats.org/officeDocument/2006/relationships/tags" Target="../tags/tag173.xml"/><Relationship Id="rId21" Type="http://schemas.openxmlformats.org/officeDocument/2006/relationships/tags" Target="../tags/tag168.xml"/><Relationship Id="rId34" Type="http://schemas.openxmlformats.org/officeDocument/2006/relationships/tags" Target="../tags/tag181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17" Type="http://schemas.openxmlformats.org/officeDocument/2006/relationships/tags" Target="../tags/tag164.xml"/><Relationship Id="rId25" Type="http://schemas.openxmlformats.org/officeDocument/2006/relationships/tags" Target="../tags/tag172.xml"/><Relationship Id="rId33" Type="http://schemas.openxmlformats.org/officeDocument/2006/relationships/tags" Target="../tags/tag180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49.xml"/><Relationship Id="rId16" Type="http://schemas.openxmlformats.org/officeDocument/2006/relationships/tags" Target="../tags/tag163.xml"/><Relationship Id="rId20" Type="http://schemas.openxmlformats.org/officeDocument/2006/relationships/tags" Target="../tags/tag167.xml"/><Relationship Id="rId29" Type="http://schemas.openxmlformats.org/officeDocument/2006/relationships/tags" Target="../tags/tag176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24" Type="http://schemas.openxmlformats.org/officeDocument/2006/relationships/tags" Target="../tags/tag171.xml"/><Relationship Id="rId32" Type="http://schemas.openxmlformats.org/officeDocument/2006/relationships/tags" Target="../tags/tag179.xml"/><Relationship Id="rId37" Type="http://schemas.openxmlformats.org/officeDocument/2006/relationships/tags" Target="../tags/tag184.xml"/><Relationship Id="rId5" Type="http://schemas.openxmlformats.org/officeDocument/2006/relationships/tags" Target="../tags/tag152.xml"/><Relationship Id="rId15" Type="http://schemas.openxmlformats.org/officeDocument/2006/relationships/tags" Target="../tags/tag162.xml"/><Relationship Id="rId23" Type="http://schemas.openxmlformats.org/officeDocument/2006/relationships/tags" Target="../tags/tag170.xml"/><Relationship Id="rId28" Type="http://schemas.openxmlformats.org/officeDocument/2006/relationships/tags" Target="../tags/tag175.xml"/><Relationship Id="rId36" Type="http://schemas.openxmlformats.org/officeDocument/2006/relationships/tags" Target="../tags/tag183.xml"/><Relationship Id="rId10" Type="http://schemas.openxmlformats.org/officeDocument/2006/relationships/tags" Target="../tags/tag157.xml"/><Relationship Id="rId19" Type="http://schemas.openxmlformats.org/officeDocument/2006/relationships/tags" Target="../tags/tag166.xml"/><Relationship Id="rId31" Type="http://schemas.openxmlformats.org/officeDocument/2006/relationships/tags" Target="../tags/tag178.xml"/><Relationship Id="rId4" Type="http://schemas.openxmlformats.org/officeDocument/2006/relationships/tags" Target="../tags/tag151.xml"/><Relationship Id="rId9" Type="http://schemas.openxmlformats.org/officeDocument/2006/relationships/tags" Target="../tags/tag156.xml"/><Relationship Id="rId14" Type="http://schemas.openxmlformats.org/officeDocument/2006/relationships/tags" Target="../tags/tag161.xml"/><Relationship Id="rId22" Type="http://schemas.openxmlformats.org/officeDocument/2006/relationships/tags" Target="../tags/tag169.xml"/><Relationship Id="rId27" Type="http://schemas.openxmlformats.org/officeDocument/2006/relationships/tags" Target="../tags/tag174.xml"/><Relationship Id="rId30" Type="http://schemas.openxmlformats.org/officeDocument/2006/relationships/tags" Target="../tags/tag177.xml"/><Relationship Id="rId35" Type="http://schemas.openxmlformats.org/officeDocument/2006/relationships/tags" Target="../tags/tag182.xml"/><Relationship Id="rId8" Type="http://schemas.openxmlformats.org/officeDocument/2006/relationships/tags" Target="../tags/tag155.xml"/><Relationship Id="rId3" Type="http://schemas.openxmlformats.org/officeDocument/2006/relationships/tags" Target="../tags/tag15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26" Type="http://schemas.openxmlformats.org/officeDocument/2006/relationships/tags" Target="../tags/tag210.xml"/><Relationship Id="rId21" Type="http://schemas.openxmlformats.org/officeDocument/2006/relationships/tags" Target="../tags/tag205.xml"/><Relationship Id="rId34" Type="http://schemas.openxmlformats.org/officeDocument/2006/relationships/tags" Target="../tags/tag218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5" Type="http://schemas.openxmlformats.org/officeDocument/2006/relationships/tags" Target="../tags/tag209.xml"/><Relationship Id="rId33" Type="http://schemas.openxmlformats.org/officeDocument/2006/relationships/tags" Target="../tags/tag217.xml"/><Relationship Id="rId38" Type="http://schemas.openxmlformats.org/officeDocument/2006/relationships/slideLayout" Target="../slideLayouts/slideLayout7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tags" Target="../tags/tag204.xml"/><Relationship Id="rId29" Type="http://schemas.openxmlformats.org/officeDocument/2006/relationships/tags" Target="../tags/tag213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24" Type="http://schemas.openxmlformats.org/officeDocument/2006/relationships/tags" Target="../tags/tag208.xml"/><Relationship Id="rId32" Type="http://schemas.openxmlformats.org/officeDocument/2006/relationships/tags" Target="../tags/tag216.xml"/><Relationship Id="rId37" Type="http://schemas.openxmlformats.org/officeDocument/2006/relationships/tags" Target="../tags/tag221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36" Type="http://schemas.openxmlformats.org/officeDocument/2006/relationships/tags" Target="../tags/tag220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31" Type="http://schemas.openxmlformats.org/officeDocument/2006/relationships/tags" Target="../tags/tag215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Relationship Id="rId22" Type="http://schemas.openxmlformats.org/officeDocument/2006/relationships/tags" Target="../tags/tag206.xml"/><Relationship Id="rId27" Type="http://schemas.openxmlformats.org/officeDocument/2006/relationships/tags" Target="../tags/tag211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8" Type="http://schemas.openxmlformats.org/officeDocument/2006/relationships/tags" Target="../tags/tag192.xml"/><Relationship Id="rId3" Type="http://schemas.openxmlformats.org/officeDocument/2006/relationships/tags" Target="../tags/tag1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tags" Target="../tags/tag234.xml"/><Relationship Id="rId18" Type="http://schemas.openxmlformats.org/officeDocument/2006/relationships/tags" Target="../tags/tag239.xml"/><Relationship Id="rId3" Type="http://schemas.openxmlformats.org/officeDocument/2006/relationships/tags" Target="../tags/tag224.xml"/><Relationship Id="rId21" Type="http://schemas.openxmlformats.org/officeDocument/2006/relationships/tags" Target="../tags/tag242.xml"/><Relationship Id="rId7" Type="http://schemas.openxmlformats.org/officeDocument/2006/relationships/tags" Target="../tags/tag228.xml"/><Relationship Id="rId12" Type="http://schemas.openxmlformats.org/officeDocument/2006/relationships/tags" Target="../tags/tag233.xml"/><Relationship Id="rId17" Type="http://schemas.openxmlformats.org/officeDocument/2006/relationships/tags" Target="../tags/tag238.xml"/><Relationship Id="rId2" Type="http://schemas.openxmlformats.org/officeDocument/2006/relationships/tags" Target="../tags/tag223.xml"/><Relationship Id="rId16" Type="http://schemas.openxmlformats.org/officeDocument/2006/relationships/tags" Target="../tags/tag237.xml"/><Relationship Id="rId20" Type="http://schemas.openxmlformats.org/officeDocument/2006/relationships/tags" Target="../tags/tag241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tags" Target="../tags/tag236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31.xml"/><Relationship Id="rId19" Type="http://schemas.openxmlformats.org/officeDocument/2006/relationships/tags" Target="../tags/tag240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tags" Target="../tags/tag235.xml"/><Relationship Id="rId22" Type="http://schemas.openxmlformats.org/officeDocument/2006/relationships/tags" Target="../tags/tag24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26" Type="http://schemas.openxmlformats.org/officeDocument/2006/relationships/tags" Target="../tags/tag269.xml"/><Relationship Id="rId39" Type="http://schemas.openxmlformats.org/officeDocument/2006/relationships/tags" Target="../tags/tag282.xml"/><Relationship Id="rId21" Type="http://schemas.openxmlformats.org/officeDocument/2006/relationships/tags" Target="../tags/tag264.xml"/><Relationship Id="rId34" Type="http://schemas.openxmlformats.org/officeDocument/2006/relationships/tags" Target="../tags/tag277.xml"/><Relationship Id="rId42" Type="http://schemas.openxmlformats.org/officeDocument/2006/relationships/tags" Target="../tags/tag285.xml"/><Relationship Id="rId7" Type="http://schemas.openxmlformats.org/officeDocument/2006/relationships/tags" Target="../tags/tag250.xml"/><Relationship Id="rId2" Type="http://schemas.openxmlformats.org/officeDocument/2006/relationships/tags" Target="../tags/tag245.xml"/><Relationship Id="rId16" Type="http://schemas.openxmlformats.org/officeDocument/2006/relationships/tags" Target="../tags/tag259.xml"/><Relationship Id="rId29" Type="http://schemas.openxmlformats.org/officeDocument/2006/relationships/tags" Target="../tags/tag272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24" Type="http://schemas.openxmlformats.org/officeDocument/2006/relationships/tags" Target="../tags/tag267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40" Type="http://schemas.openxmlformats.org/officeDocument/2006/relationships/tags" Target="../tags/tag283.xml"/><Relationship Id="rId45" Type="http://schemas.openxmlformats.org/officeDocument/2006/relationships/image" Target="../media/image2.png"/><Relationship Id="rId5" Type="http://schemas.openxmlformats.org/officeDocument/2006/relationships/tags" Target="../tags/tag248.xml"/><Relationship Id="rId15" Type="http://schemas.openxmlformats.org/officeDocument/2006/relationships/tags" Target="../tags/tag258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36" Type="http://schemas.openxmlformats.org/officeDocument/2006/relationships/tags" Target="../tags/tag279.xml"/><Relationship Id="rId10" Type="http://schemas.openxmlformats.org/officeDocument/2006/relationships/tags" Target="../tags/tag253.xml"/><Relationship Id="rId19" Type="http://schemas.openxmlformats.org/officeDocument/2006/relationships/tags" Target="../tags/tag262.xml"/><Relationship Id="rId31" Type="http://schemas.openxmlformats.org/officeDocument/2006/relationships/tags" Target="../tags/tag274.xml"/><Relationship Id="rId44" Type="http://schemas.openxmlformats.org/officeDocument/2006/relationships/slideLayout" Target="../slideLayouts/slideLayout7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tags" Target="../tags/tag257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43" Type="http://schemas.openxmlformats.org/officeDocument/2006/relationships/tags" Target="../tags/tag286.xml"/><Relationship Id="rId8" Type="http://schemas.openxmlformats.org/officeDocument/2006/relationships/tags" Target="../tags/tag251.xml"/><Relationship Id="rId3" Type="http://schemas.openxmlformats.org/officeDocument/2006/relationships/tags" Target="../tags/tag246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25" Type="http://schemas.openxmlformats.org/officeDocument/2006/relationships/tags" Target="../tags/tag268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20" Type="http://schemas.openxmlformats.org/officeDocument/2006/relationships/tags" Target="../tags/tag263.xml"/><Relationship Id="rId41" Type="http://schemas.openxmlformats.org/officeDocument/2006/relationships/tags" Target="../tags/tag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90216" y="175048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-圆角矩形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51568" y="219439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PA-圆角矩形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4647" y="2329881"/>
            <a:ext cx="6800118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212599" y="2701335"/>
            <a:ext cx="7087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数据分析课程报告</a:t>
            </a:r>
          </a:p>
        </p:txBody>
      </p:sp>
      <p:sp>
        <p:nvSpPr>
          <p:cNvPr id="9" name="PA-圆角矩形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15763" y="4229944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PA-圆角矩形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81243" y="3691758"/>
            <a:ext cx="2918378" cy="207538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PA-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863116" y="3611383"/>
            <a:ext cx="300223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福建师范大学</a:t>
            </a:r>
          </a:p>
        </p:txBody>
      </p:sp>
      <p:sp>
        <p:nvSpPr>
          <p:cNvPr id="13" name="PA-文本框 13">
            <a:extLst>
              <a:ext uri="{FF2B5EF4-FFF2-40B4-BE49-F238E27FC236}">
                <a16:creationId xmlns:a16="http://schemas.microsoft.com/office/drawing/2014/main" id="{C682BAAE-DB0F-4A29-989A-BF7F78B4B45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351568" y="2374988"/>
            <a:ext cx="1935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Data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PA-文本框 13">
            <a:extLst>
              <a:ext uri="{FF2B5EF4-FFF2-40B4-BE49-F238E27FC236}">
                <a16:creationId xmlns:a16="http://schemas.microsoft.com/office/drawing/2014/main" id="{FC585211-B5A9-FFA0-7C87-22B9DACB0C36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384541" y="2942125"/>
            <a:ext cx="2277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Analysis</a:t>
            </a:r>
            <a:r>
              <a:rPr lang="zh-CN" altLang="en-US" sz="60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6000" dirty="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endParaRPr lang="zh-CN" altLang="en-US" sz="6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PA-文本框 19">
            <a:extLst>
              <a:ext uri="{FF2B5EF4-FFF2-40B4-BE49-F238E27FC236}">
                <a16:creationId xmlns:a16="http://schemas.microsoft.com/office/drawing/2014/main" id="{C6D8CD60-3D25-A3FF-A0D7-EABD97EA6AB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534179" y="4474718"/>
            <a:ext cx="2612505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叶继禹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121052021010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范嘉明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121052021038</a:t>
            </a:r>
          </a:p>
          <a:p>
            <a:r>
              <a:rPr lang="zh-CN" altLang="en-US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徐松福 </a:t>
            </a:r>
            <a:r>
              <a:rPr lang="en-US" altLang="zh-CN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121052021023</a:t>
            </a:r>
            <a:endParaRPr lang="zh-CN" altLang="en-US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40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2.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就市净率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sz.002478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它呈大幅上升的趋势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3.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资产收益率我推荐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因为它呈年年上升的趋势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529F310-B649-C170-B8CB-71EF32EC3C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3622421" y="1338415"/>
            <a:ext cx="4797502" cy="51048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5B23D4-AFFB-3372-D22B-AAF6553CCD4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3371035" y="1281062"/>
            <a:ext cx="5184105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4.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sz.000932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因为它自开股以来的负债比率一直稳定降低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负债比率越低表示越好</a:t>
              </a:r>
              <a:r>
                <a:rPr lang="en-US" altLang="zh-CN" sz="2000" b="1" dirty="0">
                  <a:solidFill>
                    <a:srgbClr val="800000"/>
                  </a:solidFill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CDE6A-F326-97DF-7E58-24519A9FB07F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867315" y="1368348"/>
            <a:ext cx="1023454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1015663"/>
            <a:chOff x="1148080" y="833460"/>
            <a:chExt cx="10294052" cy="1015663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5.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就现金流量比率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2000" b="1" dirty="0" err="1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cash_flow_data.CFOToNP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经营性现金净流量除以净利润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sz.000709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因为它的现金流量比率虽然波动大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但是数值远远高于其他公司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有较大潜力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E401D2-DD80-F1C7-17FF-1D8FB1455799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158168" y="1733658"/>
            <a:ext cx="9603617" cy="49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6.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每股盈利我推荐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sz.002318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因为在绝大多数的股票的每股盈利都在下降的时候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只有它在稳定上升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C35013-9BEA-A9B0-6E75-55C867C3C14F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78319" y="1374183"/>
            <a:ext cx="10066892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707886"/>
            <a:chOff x="1148080" y="833460"/>
            <a:chExt cx="10294052" cy="707886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7.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净利润我推荐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它的净利润相比其他下跌严重的更加平缓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而且上升空间很大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85E6C893-A6C5-DF78-FDEA-C2A130CADB62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8810" y="1497471"/>
            <a:ext cx="9396126" cy="4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8.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就资产负债比率我推荐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sz.000825,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它的资产负债比率在稳定下降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且数值较低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4F90F198-4C9E-D577-D333-67C7FD9FFDF0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41046" y="1349533"/>
            <a:ext cx="10082134" cy="52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9.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就流动比率我推荐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它有着超越其他大部分股票的数值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且也在上升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.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6E7722B-8C41-381F-3622-0F43A3F8D6EC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70169" y="1308561"/>
            <a:ext cx="10219306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5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10.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就速动比率我推荐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sz.002756,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数值更高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且呈上升趋势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07C1FF7E-50A3-963C-DE4F-54DD21232A6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886342" y="1210054"/>
            <a:ext cx="10386960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7827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11329" y="2253764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股票预测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139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-圆角矩形 51">
            <a:extLst>
              <a:ext uri="{FF2B5EF4-FFF2-40B4-BE49-F238E27FC236}">
                <a16:creationId xmlns:a16="http://schemas.microsoft.com/office/drawing/2014/main" id="{6612C7AD-C5D0-4CE0-8366-4DA07510C22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PA-圆角矩形 51">
            <a:extLst>
              <a:ext uri="{FF2B5EF4-FFF2-40B4-BE49-F238E27FC236}">
                <a16:creationId xmlns:a16="http://schemas.microsoft.com/office/drawing/2014/main" id="{F99DF15F-AE84-43B1-BD9B-F3B6601555A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PA-圆角矩形 51">
            <a:extLst>
              <a:ext uri="{FF2B5EF4-FFF2-40B4-BE49-F238E27FC236}">
                <a16:creationId xmlns:a16="http://schemas.microsoft.com/office/drawing/2014/main" id="{AB33F4EF-52AF-40CF-A1FA-03C32EFBBCB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PA-圆角矩形 51">
            <a:extLst>
              <a:ext uri="{FF2B5EF4-FFF2-40B4-BE49-F238E27FC236}">
                <a16:creationId xmlns:a16="http://schemas.microsoft.com/office/drawing/2014/main" id="{350BC068-2A10-4088-8935-4FEDC5F914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343266" y="2418285"/>
            <a:ext cx="2218292" cy="2218280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PA-圆角矩形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16" y="1981983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" name="PA-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837235" y="3018471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84541" y="1268394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PA-圆角矩形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801" y="482787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PA-圆角矩形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50873" y="2425886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文本框 26">
            <a:extLst>
              <a:ext uri="{FF2B5EF4-FFF2-40B4-BE49-F238E27FC236}">
                <a16:creationId xmlns:a16="http://schemas.microsoft.com/office/drawing/2014/main" id="{39FDEDFC-605C-409F-A432-538EB1677F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75804" y="372154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PA-文本框 27">
            <a:extLst>
              <a:ext uri="{FF2B5EF4-FFF2-40B4-BE49-F238E27FC236}">
                <a16:creationId xmlns:a16="http://schemas.microsoft.com/office/drawing/2014/main" id="{DC0F587A-857A-49B1-A2AD-1305FB5B0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61532" y="2875344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2800" b="1" dirty="0">
                <a:solidFill>
                  <a:schemeClr val="bg1"/>
                </a:solidFill>
              </a:rPr>
              <a:t>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1" name="PA-圆角矩形 50">
            <a:extLst>
              <a:ext uri="{FF2B5EF4-FFF2-40B4-BE49-F238E27FC236}">
                <a16:creationId xmlns:a16="http://schemas.microsoft.com/office/drawing/2014/main" id="{CC36E74B-BA9D-453F-9CBC-559876C1A7D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908907" y="123571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604D31D0-F1BA-4DF8-80F9-516545242D58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891692" y="2643551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31B1E93E-7865-4E80-A7FB-230B440DBF9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973275" y="4183615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7" name="PA-圆角矩形 56">
            <a:extLst>
              <a:ext uri="{FF2B5EF4-FFF2-40B4-BE49-F238E27FC236}">
                <a16:creationId xmlns:a16="http://schemas.microsoft.com/office/drawing/2014/main" id="{28DB1676-12BC-4478-B9B5-275870BF74A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57308" y="5558857"/>
            <a:ext cx="671986" cy="241318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PA-圆角矩形 67">
            <a:extLst>
              <a:ext uri="{FF2B5EF4-FFF2-40B4-BE49-F238E27FC236}">
                <a16:creationId xmlns:a16="http://schemas.microsoft.com/office/drawing/2014/main" id="{449A29ED-6222-4DCF-B5F1-3362F101C62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PA-圆角矩形 72">
            <a:extLst>
              <a:ext uri="{FF2B5EF4-FFF2-40B4-BE49-F238E27FC236}">
                <a16:creationId xmlns:a16="http://schemas.microsoft.com/office/drawing/2014/main" id="{B2BA17DA-5BBE-4519-99A1-D2733FB864D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80983" y="6572911"/>
            <a:ext cx="2407535" cy="52973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PA-圆角矩形 73">
            <a:extLst>
              <a:ext uri="{FF2B5EF4-FFF2-40B4-BE49-F238E27FC236}">
                <a16:creationId xmlns:a16="http://schemas.microsoft.com/office/drawing/2014/main" id="{7F23FF86-A3C3-443A-A134-25BFD5D1A88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072060" y="5993932"/>
            <a:ext cx="2918378" cy="210974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7CF0D2C0-559A-44D5-84C5-966B08B3852C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6898350" y="739354"/>
            <a:ext cx="3772371" cy="730157"/>
            <a:chOff x="6898350" y="739354"/>
            <a:chExt cx="2550535" cy="730157"/>
          </a:xfrm>
        </p:grpSpPr>
        <p:sp>
          <p:nvSpPr>
            <p:cNvPr id="53" name="PA-标题 1">
              <a:extLst>
                <a:ext uri="{FF2B5EF4-FFF2-40B4-BE49-F238E27FC236}">
                  <a16:creationId xmlns:a16="http://schemas.microsoft.com/office/drawing/2014/main" id="{0D8DCF9B-7B1F-4CA7-9151-00760C2CE454}"/>
                </a:ext>
              </a:extLst>
            </p:cNvPr>
            <p:cNvSpPr txBox="1">
              <a:spLocks/>
            </p:cNvSpPr>
            <p:nvPr>
              <p:custDataLst>
                <p:tags r:id="rId29"/>
              </p:custDataLst>
            </p:nvPr>
          </p:nvSpPr>
          <p:spPr>
            <a:xfrm>
              <a:off x="6898350" y="739354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4" name="PA-标题 1">
              <a:extLst>
                <a:ext uri="{FF2B5EF4-FFF2-40B4-BE49-F238E27FC236}">
                  <a16:creationId xmlns:a16="http://schemas.microsoft.com/office/drawing/2014/main" id="{F4F6C1D8-3708-4B37-B3EB-B3B1151A48C3}"/>
                </a:ext>
              </a:extLst>
            </p:cNvPr>
            <p:cNvSpPr txBox="1">
              <a:spLocks/>
            </p:cNvSpPr>
            <p:nvPr>
              <p:custDataLst>
                <p:tags r:id="rId30"/>
              </p:custDataLst>
            </p:nvPr>
          </p:nvSpPr>
          <p:spPr>
            <a:xfrm>
              <a:off x="7726515" y="87920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任务一 指标计算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FC62D572-985F-499F-8ED0-FA5CD0799C6A}"/>
              </a:ext>
            </a:extLst>
          </p:cNvPr>
          <p:cNvGrpSpPr/>
          <p:nvPr>
            <p:custDataLst>
              <p:tags r:id="rId20"/>
            </p:custDataLst>
          </p:nvPr>
        </p:nvGrpSpPr>
        <p:grpSpPr>
          <a:xfrm>
            <a:off x="6881135" y="2147194"/>
            <a:ext cx="3789585" cy="698241"/>
            <a:chOff x="6881136" y="2147194"/>
            <a:chExt cx="2649332" cy="698241"/>
          </a:xfrm>
        </p:grpSpPr>
        <p:sp>
          <p:nvSpPr>
            <p:cNvPr id="37" name="PA-标题 1">
              <a:extLst>
                <a:ext uri="{FF2B5EF4-FFF2-40B4-BE49-F238E27FC236}">
                  <a16:creationId xmlns:a16="http://schemas.microsoft.com/office/drawing/2014/main" id="{352B812F-DC70-4CAF-85A9-A94D03B9D59F}"/>
                </a:ext>
              </a:extLst>
            </p:cNvPr>
            <p:cNvSpPr txBox="1">
              <a:spLocks/>
            </p:cNvSpPr>
            <p:nvPr>
              <p:custDataLst>
                <p:tags r:id="rId27"/>
              </p:custDataLst>
            </p:nvPr>
          </p:nvSpPr>
          <p:spPr>
            <a:xfrm>
              <a:off x="6881136" y="2147194"/>
              <a:ext cx="916406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2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5" name="PA-标题 1">
              <a:extLst>
                <a:ext uri="{FF2B5EF4-FFF2-40B4-BE49-F238E27FC236}">
                  <a16:creationId xmlns:a16="http://schemas.microsoft.com/office/drawing/2014/main" id="{164ADDDA-31CA-4B08-9B4C-94633CB9E8F9}"/>
                </a:ext>
              </a:extLst>
            </p:cNvPr>
            <p:cNvSpPr txBox="1">
              <a:spLocks/>
            </p:cNvSpPr>
            <p:nvPr>
              <p:custDataLst>
                <p:tags r:id="rId28"/>
              </p:custDataLst>
            </p:nvPr>
          </p:nvSpPr>
          <p:spPr>
            <a:xfrm>
              <a:off x="7808098" y="2255126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任务二 股票推荐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PA-组合 7">
            <a:extLst>
              <a:ext uri="{FF2B5EF4-FFF2-40B4-BE49-F238E27FC236}">
                <a16:creationId xmlns:a16="http://schemas.microsoft.com/office/drawing/2014/main" id="{68AC6118-D5CF-4122-8609-96262D3D7DEB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6962718" y="3687258"/>
            <a:ext cx="3708002" cy="715663"/>
            <a:chOff x="6962718" y="3687258"/>
            <a:chExt cx="2551783" cy="715663"/>
          </a:xfrm>
        </p:grpSpPr>
        <p:sp>
          <p:nvSpPr>
            <p:cNvPr id="56" name="PA-标题 1">
              <a:extLst>
                <a:ext uri="{FF2B5EF4-FFF2-40B4-BE49-F238E27FC236}">
                  <a16:creationId xmlns:a16="http://schemas.microsoft.com/office/drawing/2014/main" id="{514CB1B8-99E4-49C8-92D8-BE392A72B719}"/>
                </a:ext>
              </a:extLst>
            </p:cNvPr>
            <p:cNvSpPr txBox="1">
              <a:spLocks/>
            </p:cNvSpPr>
            <p:nvPr>
              <p:custDataLst>
                <p:tags r:id="rId25"/>
              </p:custDataLst>
            </p:nvPr>
          </p:nvSpPr>
          <p:spPr>
            <a:xfrm>
              <a:off x="6962718" y="3687258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3</a:t>
              </a:r>
              <a:endParaRPr 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PA-标题 1">
              <a:extLst>
                <a:ext uri="{FF2B5EF4-FFF2-40B4-BE49-F238E27FC236}">
                  <a16:creationId xmlns:a16="http://schemas.microsoft.com/office/drawing/2014/main" id="{D1A0F2D1-8073-4ABF-BDC9-774823509ADB}"/>
                </a:ext>
              </a:extLst>
            </p:cNvPr>
            <p:cNvSpPr txBox="1">
              <a:spLocks/>
            </p:cNvSpPr>
            <p:nvPr>
              <p:custDataLst>
                <p:tags r:id="rId26"/>
              </p:custDataLst>
            </p:nvPr>
          </p:nvSpPr>
          <p:spPr>
            <a:xfrm>
              <a:off x="7792131" y="3812612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任务三 股票预测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-组合 8">
            <a:extLst>
              <a:ext uri="{FF2B5EF4-FFF2-40B4-BE49-F238E27FC236}">
                <a16:creationId xmlns:a16="http://schemas.microsoft.com/office/drawing/2014/main" id="{3FE7AA70-61E3-43BB-A2FE-398E03E35C8F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6946751" y="5062500"/>
            <a:ext cx="3723969" cy="737488"/>
            <a:chOff x="6946751" y="5062500"/>
            <a:chExt cx="2514891" cy="737488"/>
          </a:xfrm>
        </p:grpSpPr>
        <p:sp>
          <p:nvSpPr>
            <p:cNvPr id="59" name="PA-标题 1">
              <a:extLst>
                <a:ext uri="{FF2B5EF4-FFF2-40B4-BE49-F238E27FC236}">
                  <a16:creationId xmlns:a16="http://schemas.microsoft.com/office/drawing/2014/main" id="{D800ACDA-D398-43E7-8326-7905D652ECE3}"/>
                </a:ext>
              </a:extLst>
            </p:cNvPr>
            <p:cNvSpPr txBox="1">
              <a:spLocks/>
            </p:cNvSpPr>
            <p:nvPr>
              <p:custDataLst>
                <p:tags r:id="rId23"/>
              </p:custDataLst>
            </p:nvPr>
          </p:nvSpPr>
          <p:spPr>
            <a:xfrm>
              <a:off x="6946751" y="5062500"/>
              <a:ext cx="916405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</a:t>
              </a:r>
            </a:p>
          </p:txBody>
        </p:sp>
        <p:sp>
          <p:nvSpPr>
            <p:cNvPr id="67" name="PA-标题 1">
              <a:extLst>
                <a:ext uri="{FF2B5EF4-FFF2-40B4-BE49-F238E27FC236}">
                  <a16:creationId xmlns:a16="http://schemas.microsoft.com/office/drawing/2014/main" id="{3F288C33-0B08-4E04-8062-2126D26D9D5F}"/>
                </a:ext>
              </a:extLst>
            </p:cNvPr>
            <p:cNvSpPr txBox="1">
              <a:spLocks/>
            </p:cNvSpPr>
            <p:nvPr>
              <p:custDataLst>
                <p:tags r:id="rId24"/>
              </p:custDataLst>
            </p:nvPr>
          </p:nvSpPr>
          <p:spPr>
            <a:xfrm>
              <a:off x="7739272" y="5209679"/>
              <a:ext cx="1722370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任务四 证券买卖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0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5285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857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857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 p14:presetBounceEnd="60000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 p14:presetBounceEnd="60000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 p14:presetBounceEnd="60000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 p14:presetBounceEnd="60000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70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2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086 -0.34491 " pathEditMode="relative" rAng="0" ptsTypes="AA">
                                          <p:cBhvr>
                                            <p:cTn id="55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36" y="-1724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7487 -0.13472 " pathEditMode="relative" rAng="0" ptsTypes="AA">
                                          <p:cBhvr>
                                            <p:cTn id="60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3737" y="-673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164 0.09005 " pathEditMode="relative" rAng="0" ptsTypes="AA">
                                          <p:cBhvr>
                                            <p:cTn id="65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76" y="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0" presetClass="entr" presetSubtype="0" fill="hold" grpId="0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100000" y="100000"/>
                                          <p:to x="17000" y="17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1380"/>
                                      </p:stCondLst>
                                      <p:childTnLst>
                                        <p:animMotion origin="layout" path="M -2.91667E-6 -1.85185E-6 L 0.28269 0.28912 " pathEditMode="relative" rAng="0" ptsTypes="AA">
                                          <p:cBhvr>
                                            <p:cTn id="7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28" y="1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8" fill="hold" grpId="0" nodeType="withEffect">
                                      <p:stCondLst>
                                        <p:cond delay="238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" presetClass="entr" presetSubtype="1" fill="hold" nodeType="withEffect">
                                      <p:stCondLst>
                                        <p:cond delay="288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" presetClass="entr" presetSubtype="1" fill="hold" nodeType="withEffect">
                                      <p:stCondLst>
                                        <p:cond delay="338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9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0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2" presetClass="entr" presetSubtype="1" fill="hold" nodeType="withEffect">
                                      <p:stCondLst>
                                        <p:cond delay="388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3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4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1" fill="hold" nodeType="withEffect">
                                      <p:stCondLst>
                                        <p:cond delay="438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49" grpId="1" animBg="1"/>
          <p:bldP spid="49" grpId="2" animBg="1"/>
          <p:bldP spid="48" grpId="0" animBg="1"/>
          <p:bldP spid="48" grpId="1" animBg="1"/>
          <p:bldP spid="48" grpId="2" animBg="1"/>
          <p:bldP spid="45" grpId="0" animBg="1"/>
          <p:bldP spid="45" grpId="1" animBg="1"/>
          <p:bldP spid="45" grpId="2" animBg="1"/>
          <p:bldP spid="43" grpId="0" animBg="1"/>
          <p:bldP spid="43" grpId="1" animBg="1"/>
          <p:bldP spid="43" grpId="2" animBg="1"/>
          <p:bldP spid="7" grpId="0" animBg="1"/>
          <p:bldP spid="4" grpId="0" animBg="1"/>
          <p:bldP spid="6" grpId="0" animBg="1"/>
          <p:bldP spid="15" grpId="0" animBg="1"/>
          <p:bldP spid="27" grpId="0"/>
          <p:bldP spid="51" grpId="0" animBg="1"/>
          <p:bldP spid="46" grpId="0" animBg="1"/>
          <p:bldP spid="54" grpId="0" animBg="1"/>
          <p:bldP spid="57" grpId="0" animBg="1"/>
          <p:bldP spid="68" grpId="0" animBg="1"/>
          <p:bldP spid="73" grpId="0" animBg="1"/>
          <p:bldP spid="7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数据下载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0832307-57CA-2E4A-317F-9D3846243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865" y="1070544"/>
            <a:ext cx="11542857" cy="54952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0BD0FD-3920-7EDA-439C-D0F340888A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6013" y="1231306"/>
            <a:ext cx="2713251" cy="5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数据探索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8AD7D-3C10-7F94-C3CF-E1D67D88FA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6170" y="1180696"/>
            <a:ext cx="8919660" cy="52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7053F3-BF58-DF61-7641-29207B80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47" y="1696291"/>
            <a:ext cx="10291011" cy="386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数据切片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B60BA0-01A2-BCF1-1E61-F89D9F835B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682" y="1070544"/>
            <a:ext cx="9668881" cy="54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71F512-CB93-A390-E698-C1963590F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9035" y="1328662"/>
            <a:ext cx="8184987" cy="46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模型结构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358AF2-F79A-32C5-2BEE-A419A3CA8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1526" y="1034998"/>
            <a:ext cx="5551273" cy="53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744C2-7360-2DD2-FF89-9140E397DD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7545" y="1034998"/>
            <a:ext cx="8701277" cy="54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E35C5-5761-EFDF-C4B7-BC424341C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62300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4D50E5-F3C6-C299-5524-5B75D1C9E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070544"/>
            <a:ext cx="9534525" cy="5191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C813ED-B0A0-FEFE-6BC5-70EA7C5D3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0692" y="1429814"/>
            <a:ext cx="20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79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其他股票预测效果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D385EB-3F02-1876-0F9D-3CF6F2CFB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577" y="1130216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898397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83416" y="2240791"/>
            <a:ext cx="1225168" cy="789201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en-US" sz="138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指标计算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7026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圆角矩形 2">
            <a:extLst>
              <a:ext uri="{FF2B5EF4-FFF2-40B4-BE49-F238E27FC236}">
                <a16:creationId xmlns:a16="http://schemas.microsoft.com/office/drawing/2014/main" id="{E4BB9C15-CBCF-4E88-A292-C46E57F470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2700000">
            <a:off x="4758087" y="2131728"/>
            <a:ext cx="2675827" cy="2675827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PA-圆角矩形 3">
            <a:extLst>
              <a:ext uri="{FF2B5EF4-FFF2-40B4-BE49-F238E27FC236}">
                <a16:creationId xmlns:a16="http://schemas.microsoft.com/office/drawing/2014/main" id="{54ADD872-3F45-4A3B-8B2E-74BC083E77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4017562">
            <a:off x="4613169" y="1986809"/>
            <a:ext cx="2965664" cy="2965664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-圆角矩形 4">
            <a:extLst>
              <a:ext uri="{FF2B5EF4-FFF2-40B4-BE49-F238E27FC236}">
                <a16:creationId xmlns:a16="http://schemas.microsoft.com/office/drawing/2014/main" id="{F8658B23-20C4-45D7-9FAE-18A200E239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6474472" flipV="1">
            <a:off x="4364736" y="1738376"/>
            <a:ext cx="3462529" cy="3462529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7EFCB4-2396-2078-185E-FD43153492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599" y="1203204"/>
            <a:ext cx="8009194" cy="5478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7F89C5-564D-DDC9-618D-FA45E11FE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9937" y="503167"/>
            <a:ext cx="5189050" cy="58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 p14:bounceEnd="33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 p14:presetBounceEnd="30000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 p14:presetBounceEnd="30000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 p14:bounceEnd="3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accel="1600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8" presetClass="emph" presetSubtype="0" accel="1900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8" presetClass="emph" presetSubtype="0" accel="22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3" grpId="1" animBg="1"/>
          <p:bldP spid="4" grpId="0" animBg="1"/>
          <p:bldP spid="4" grpId="1" animBg="1"/>
          <p:bldP spid="5" grpId="0" animBg="1"/>
          <p:bldP spid="5" grpId="1" animBg="1"/>
          <p:bldP spid="26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5F2259-F2E9-784D-6D39-7E145CF89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40" y="1070544"/>
            <a:ext cx="1114285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模型筛选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88A1C-26E0-2145-A273-14F4A4A6F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000" y="1154857"/>
            <a:ext cx="9400000" cy="5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3EE36-031E-F56A-3D5C-E88CB6F95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418" y="1186363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预测效果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E50B91-B940-BE6A-DF5A-8A270B996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10427"/>
            <a:ext cx="96202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6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3E16B-1BD7-8ACB-19DC-83BD9008C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31" y="1387546"/>
            <a:ext cx="10608138" cy="42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8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32AA4B-E857-7DBC-FB6C-ECD2D8DF8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150510"/>
            <a:ext cx="9257143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114252-CA9A-2DD4-A31D-2C446F5A8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66" y="1920123"/>
            <a:ext cx="9620994" cy="3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09287B-BC0E-955F-4A17-666173E9D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070544"/>
            <a:ext cx="5038095" cy="4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426AB-CE15-77B4-CF47-7ECD0D1D5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173" y="1548288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最终预测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D8BED5-15C5-2097-95E9-A193EBE37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247" y="1235075"/>
            <a:ext cx="7866667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7117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86E1D99-19C9-704E-A461-0828AA52566A}"/>
              </a:ext>
            </a:extLst>
          </p:cNvPr>
          <p:cNvSpPr txBox="1"/>
          <p:nvPr/>
        </p:nvSpPr>
        <p:spPr>
          <a:xfrm>
            <a:off x="690213" y="1034075"/>
            <a:ext cx="949297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path):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年内季度财报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2024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quarter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一年四季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year=year, quarter=quarter)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下载日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codes: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(code=code, **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result.error_code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datas.append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result.get_row_data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columns=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result.fields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result_df.to_csv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(path, index=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6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3" y="3129525"/>
            <a:ext cx="1268203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756292" y="2241301"/>
            <a:ext cx="1225168" cy="774135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证券买卖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409172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模型复用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F5E0A-E16D-7AE1-B9B8-1E68E4CAC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727" y="1218448"/>
            <a:ext cx="5248526" cy="28575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6A2542-FDED-10A8-CA8F-7B254C1C0F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806" y="1218448"/>
            <a:ext cx="4704762" cy="4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最大收益</a:t>
            </a:r>
            <a:endParaRPr lang="en-US" altLang="zh-CN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C1FB3-1071-B2A3-FC13-29B74DF37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423" y="1151739"/>
            <a:ext cx="8082367" cy="530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25CF9-9F46-1433-421C-B0F093EFD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173" y="1262687"/>
            <a:ext cx="9560977" cy="25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012910-A7E1-6D11-47A5-B0AA1C37E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889" y="1814851"/>
            <a:ext cx="8232859" cy="44824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EE7A27-9F5D-A526-982C-1FB4F62DEF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8639" y="1158755"/>
            <a:ext cx="8580952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F09E37-3367-3571-B92B-198D9FE39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418" y="1522870"/>
            <a:ext cx="95345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预期收益率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613EC6-1EDF-7D48-5953-2FA7E332FE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29" y="1616345"/>
            <a:ext cx="9432855" cy="50900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94DB1-17F2-F833-6ECC-879FAFCA2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449" y="182562"/>
            <a:ext cx="7257143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最终投资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72D21D-B0A2-9665-5124-E28BB399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287" y="2689770"/>
            <a:ext cx="3523469" cy="28607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A4CD73-05F8-95C0-1981-146C82819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6403" y="1399714"/>
            <a:ext cx="4267309" cy="795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52F770-2150-02C6-00E2-8759C7605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3073" y="318715"/>
            <a:ext cx="2971429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PA-组合 24">
            <a:extLst>
              <a:ext uri="{FF2B5EF4-FFF2-40B4-BE49-F238E27FC236}">
                <a16:creationId xmlns:a16="http://schemas.microsoft.com/office/drawing/2014/main" id="{8724C42E-DE26-4557-8B4B-29142E7F2C3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55266" y="711189"/>
            <a:ext cx="213360" cy="211962"/>
            <a:chOff x="1890216" y="1981983"/>
            <a:chExt cx="2664431" cy="2646982"/>
          </a:xfrm>
        </p:grpSpPr>
        <p:sp>
          <p:nvSpPr>
            <p:cNvPr id="27" name="PA-圆角矩形 26">
              <a:extLst>
                <a:ext uri="{FF2B5EF4-FFF2-40B4-BE49-F238E27FC236}">
                  <a16:creationId xmlns:a16="http://schemas.microsoft.com/office/drawing/2014/main" id="{36A181B9-745D-4693-976D-586B7595AE7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890216" y="1981983"/>
              <a:ext cx="2646983" cy="264698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PA-圆角矩形 27">
              <a:extLst>
                <a:ext uri="{FF2B5EF4-FFF2-40B4-BE49-F238E27FC236}">
                  <a16:creationId xmlns:a16="http://schemas.microsoft.com/office/drawing/2014/main" id="{59F34362-F129-412C-8ACB-4D609ACEAF9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1568" y="2425886"/>
              <a:ext cx="2203079" cy="2203079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PA-文本框 25">
            <a:extLst>
              <a:ext uri="{FF2B5EF4-FFF2-40B4-BE49-F238E27FC236}">
                <a16:creationId xmlns:a16="http://schemas.microsoft.com/office/drawing/2014/main" id="{CB3C2A47-A2CF-4D5F-A408-5E2B59F8438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4173" y="634888"/>
            <a:ext cx="2043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真实收益率</a:t>
            </a:r>
          </a:p>
        </p:txBody>
      </p:sp>
    </p:spTree>
    <p:extLst>
      <p:ext uri="{BB962C8B-B14F-4D97-AF65-F5344CB8AC3E}">
        <p14:creationId xmlns:p14="http://schemas.microsoft.com/office/powerpoint/2010/main" val="2292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A-图片 21-4634">
            <a:extLst>
              <a:ext uri="{FF2B5EF4-FFF2-40B4-BE49-F238E27FC236}">
                <a16:creationId xmlns:a16="http://schemas.microsoft.com/office/drawing/2014/main" id="{7BB9E882-CED7-4CCB-AB2C-A4EC52F97820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3EECD8F-1CE7-4042-B4F5-930EC7266B1C}"/>
              </a:ext>
            </a:extLst>
          </p:cNvPr>
          <p:cNvSpPr/>
          <p:nvPr/>
        </p:nvSpPr>
        <p:spPr>
          <a:xfrm rot="7996830">
            <a:off x="-4683021" y="-987432"/>
            <a:ext cx="8847881" cy="8847873"/>
          </a:xfrm>
          <a:prstGeom prst="roundRect">
            <a:avLst>
              <a:gd name="adj" fmla="val 35499"/>
            </a:avLst>
          </a:prstGeom>
          <a:solidFill>
            <a:schemeClr val="bg1">
              <a:alpha val="86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652540-CC01-4503-94D2-1BBC35B1447F}"/>
              </a:ext>
            </a:extLst>
          </p:cNvPr>
          <p:cNvGrpSpPr/>
          <p:nvPr/>
        </p:nvGrpSpPr>
        <p:grpSpPr>
          <a:xfrm>
            <a:off x="-4683021" y="-994937"/>
            <a:ext cx="8847881" cy="8847873"/>
            <a:chOff x="-4683021" y="-994937"/>
            <a:chExt cx="8847881" cy="884787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FF19102-EF2B-455B-8909-865338F64776}"/>
                </a:ext>
              </a:extLst>
            </p:cNvPr>
            <p:cNvGrpSpPr/>
            <p:nvPr/>
          </p:nvGrpSpPr>
          <p:grpSpPr>
            <a:xfrm>
              <a:off x="-4683021" y="-994937"/>
              <a:ext cx="8847881" cy="8847873"/>
              <a:chOff x="-4683021" y="-994937"/>
              <a:chExt cx="8847881" cy="884787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6B0EF4-8FC5-4FEE-A339-E88E54F4E664}"/>
                  </a:ext>
                </a:extLst>
              </p:cNvPr>
              <p:cNvSpPr/>
              <p:nvPr/>
            </p:nvSpPr>
            <p:spPr>
              <a:xfrm rot="1103220">
                <a:off x="-4683021" y="-994937"/>
                <a:ext cx="8847881" cy="8847873"/>
              </a:xfrm>
              <a:prstGeom prst="roundRect">
                <a:avLst>
                  <a:gd name="adj" fmla="val 26026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427E391-FB75-4782-B910-A25E12A66BE8}"/>
                  </a:ext>
                </a:extLst>
              </p:cNvPr>
              <p:cNvSpPr/>
              <p:nvPr/>
            </p:nvSpPr>
            <p:spPr>
              <a:xfrm rot="9378794">
                <a:off x="-4683021" y="-994937"/>
                <a:ext cx="8847881" cy="8847873"/>
              </a:xfrm>
              <a:prstGeom prst="roundRect">
                <a:avLst>
                  <a:gd name="adj" fmla="val 22983"/>
                </a:avLst>
              </a:prstGeom>
              <a:noFill/>
              <a:ln w="19050">
                <a:solidFill>
                  <a:srgbClr val="C5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639717A-C6A6-4412-8B42-04CFFF907799}"/>
                </a:ext>
              </a:extLst>
            </p:cNvPr>
            <p:cNvSpPr/>
            <p:nvPr/>
          </p:nvSpPr>
          <p:spPr>
            <a:xfrm rot="2700000">
              <a:off x="2797361" y="5792501"/>
              <a:ext cx="1183385" cy="11833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93F64B-D306-4E14-B444-5394B1234336}"/>
              </a:ext>
            </a:extLst>
          </p:cNvPr>
          <p:cNvSpPr txBox="1"/>
          <p:nvPr/>
        </p:nvSpPr>
        <p:spPr>
          <a:xfrm>
            <a:off x="806183" y="1812174"/>
            <a:ext cx="141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项目标题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F7A48D6-660C-45D7-A24B-81337EBE23CD}"/>
              </a:ext>
            </a:extLst>
          </p:cNvPr>
          <p:cNvSpPr txBox="1"/>
          <p:nvPr/>
        </p:nvSpPr>
        <p:spPr>
          <a:xfrm>
            <a:off x="806183" y="2375390"/>
            <a:ext cx="2350432" cy="3522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you want , you can delete the text . If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you want , you can delete the text , you can add some words here as you like. If you want , you can delete the text , you can add some words here as you like. 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8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2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下载数据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CDC436C-E801-EA0D-699C-B44994969F6A}"/>
              </a:ext>
            </a:extLst>
          </p:cNvPr>
          <p:cNvSpPr txBox="1"/>
          <p:nvPr/>
        </p:nvSpPr>
        <p:spPr>
          <a:xfrm>
            <a:off x="705463" y="1797381"/>
            <a:ext cx="89647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查询历史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股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线数据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bs.query_history_k_data_plus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"fields"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"date,code,open,high,low,close,preclose,volume,amount,adjustflag,turn,tradestatus,pctChg,isST,peTTM,pbMRQ"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START_DATE,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END_DATE,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"frequency"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adjustflag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 path=PATH_K_DATA)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查询盈利能力数据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path=PATH_PROFIT_DATA)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查询营运能力数据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...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bs.query_operation_data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path=PATH_OPERATION_DATA)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查询成长能力数据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bs.query_growth_data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path=PATH_GROWTH_DATA)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查询偿债能力数据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path=PATH_BALANCE_DATA)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查询现金流量数据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query_api_data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(codes,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api_func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bs.query_cash_flow_data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={}, path=PATH_CASH_FLOW_DATA)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6FA208-E967-65EC-F902-DD4E7484BCB8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685586" y="200005"/>
            <a:ext cx="5901529" cy="18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3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9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0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1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3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5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6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7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9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1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2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3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5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7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68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9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1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D98FD9-23F9-4849-8ABD-4B3194E83D3E}"/>
              </a:ext>
            </a:extLst>
          </p:cNvPr>
          <p:cNvSpPr/>
          <p:nvPr/>
        </p:nvSpPr>
        <p:spPr>
          <a:xfrm>
            <a:off x="7020351" y="4291157"/>
            <a:ext cx="1950929" cy="42926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960B0CF-F4D4-4B1F-B9B3-B3A5012EF2CC}"/>
              </a:ext>
            </a:extLst>
          </p:cNvPr>
          <p:cNvSpPr/>
          <p:nvPr/>
        </p:nvSpPr>
        <p:spPr>
          <a:xfrm>
            <a:off x="8575040" y="3361767"/>
            <a:ext cx="2174466" cy="157195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A1D04B1-561C-427F-A69C-418146F033E1}"/>
              </a:ext>
            </a:extLst>
          </p:cNvPr>
          <p:cNvSpPr/>
          <p:nvPr/>
        </p:nvSpPr>
        <p:spPr>
          <a:xfrm>
            <a:off x="3017976" y="1740328"/>
            <a:ext cx="2646983" cy="2646982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DF01370-10EF-410F-8B87-ACE304D75D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7235" y="2786976"/>
            <a:ext cx="191688" cy="19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8046FA-F4E0-4BA1-A2BB-1ED170AF322F}"/>
              </a:ext>
            </a:extLst>
          </p:cNvPr>
          <p:cNvSpPr/>
          <p:nvPr/>
        </p:nvSpPr>
        <p:spPr>
          <a:xfrm>
            <a:off x="2384541" y="1036899"/>
            <a:ext cx="485609" cy="485609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A08D04-3124-48C1-9669-36C1BEC47014}"/>
              </a:ext>
            </a:extLst>
          </p:cNvPr>
          <p:cNvSpPr/>
          <p:nvPr/>
        </p:nvSpPr>
        <p:spPr>
          <a:xfrm>
            <a:off x="1174801" y="5311792"/>
            <a:ext cx="715415" cy="715415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4711A-F1EC-48D3-B3D5-1CC00A21989F}"/>
              </a:ext>
            </a:extLst>
          </p:cNvPr>
          <p:cNvSpPr/>
          <p:nvPr/>
        </p:nvSpPr>
        <p:spPr>
          <a:xfrm>
            <a:off x="3453107" y="836166"/>
            <a:ext cx="715415" cy="71541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E04C6A-65BD-4DAA-9677-E9B4128E044B}"/>
              </a:ext>
            </a:extLst>
          </p:cNvPr>
          <p:cNvSpPr/>
          <p:nvPr/>
        </p:nvSpPr>
        <p:spPr>
          <a:xfrm>
            <a:off x="3479328" y="2184231"/>
            <a:ext cx="2203079" cy="2203079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AF2055-48A7-4C54-A11C-925E241CAAAD}"/>
              </a:ext>
            </a:extLst>
          </p:cNvPr>
          <p:cNvSpPr/>
          <p:nvPr/>
        </p:nvSpPr>
        <p:spPr>
          <a:xfrm>
            <a:off x="5682407" y="2319721"/>
            <a:ext cx="3288873" cy="1775747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722EF1-500F-4A6B-B673-277906A77619}"/>
              </a:ext>
            </a:extLst>
          </p:cNvPr>
          <p:cNvSpPr txBox="1"/>
          <p:nvPr/>
        </p:nvSpPr>
        <p:spPr>
          <a:xfrm>
            <a:off x="4035875" y="2608116"/>
            <a:ext cx="41202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</a:t>
            </a:r>
            <a:r>
              <a:rPr lang="en-US" altLang="zh-CN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 </a:t>
            </a:r>
            <a:r>
              <a:rPr lang="zh-CN" altLang="en-US" sz="6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5E989A-CE85-4769-8F1E-A915BD662E8E}"/>
              </a:ext>
            </a:extLst>
          </p:cNvPr>
          <p:cNvSpPr txBox="1"/>
          <p:nvPr/>
        </p:nvSpPr>
        <p:spPr>
          <a:xfrm>
            <a:off x="5941693" y="3423920"/>
            <a:ext cx="3288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FOR YOUR LISTENING</a:t>
            </a:r>
            <a:endParaRPr lang="zh-CN" altLang="en-US" sz="24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8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700000" y="7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6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7" grpId="0" animBg="1"/>
      <p:bldP spid="4" grpId="0" animBg="1"/>
      <p:bldP spid="6" grpId="0" animBg="1"/>
      <p:bldP spid="8" grpId="0" animBg="1"/>
      <p:bldP spid="15" grpId="0" animBg="1"/>
      <p:bldP spid="15" grpId="1" animBg="1"/>
      <p:bldP spid="18" grpId="0" animBg="1"/>
      <p:bldP spid="14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绘制图表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6C0383-617E-2A51-9EAB-8022EF5F3CA3}"/>
              </a:ext>
            </a:extLst>
          </p:cNvPr>
          <p:cNvSpPr txBox="1"/>
          <p:nvPr/>
        </p:nvSpPr>
        <p:spPr>
          <a:xfrm>
            <a:off x="857973" y="1158557"/>
            <a:ext cx="1101129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(data, name, date):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[date,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name]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selected_columns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列转换为日期类型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[:, date])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设置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列为索引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df.set_index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(date,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按照股票代码对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进行分组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grouped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df.groupby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'code'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对每一组（即每只股票）绘制走势图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fig, axes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创建一个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3x12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的子图网格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fig.subplots_adjust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调整子图之间的垂直间距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axes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axes.flatten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将子图数组扁平化以便于迭代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假设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grouped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是一个按股票代码分组的数据框，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是你想要绘制的列的名称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(code, group)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enumerate(grouped):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axes[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].plot(group[name])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axes[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(code)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axes[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xaxis.set_major_locator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mdates.AutoDateLocator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添加这一行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axes[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xaxis.set_major_formatter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mdates.DateFormatter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'%Y-%m-%d'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添加这一行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plt.setp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(axes[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xaxis.get_majorticklabels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rotation=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修改这一行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454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5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0"/>
            </p:custDataLst>
          </p:nvPr>
        </p:nvGrpSpPr>
        <p:grpSpPr>
          <a:xfrm>
            <a:off x="1055266" y="634888"/>
            <a:ext cx="2292274" cy="400110"/>
            <a:chOff x="1148080" y="833460"/>
            <a:chExt cx="2292274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1396987" y="833460"/>
              <a:ext cx="20433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计算指标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3CB0D60E-AD05-521E-9DD5-48362BC2C1D9}"/>
              </a:ext>
            </a:extLst>
          </p:cNvPr>
          <p:cNvSpPr txBox="1"/>
          <p:nvPr/>
        </p:nvSpPr>
        <p:spPr>
          <a:xfrm>
            <a:off x="964485" y="1104575"/>
            <a:ext cx="911856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计算市盈率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计算市净率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pbMRQ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计算资产收益率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roeAvg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计算负债比率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liabilityToAsset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计算现金流量比率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经营活动现金流量与净利润的比率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cash_flow_data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CFOToNP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计算每股盈利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epsTTM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netProfit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计算毛利率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计算净利润率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profit_data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npMargin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计算资产负债比率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assetToEquity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计算流动比率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currentRatio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计算速动比率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create_plt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balance_data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quickRatio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pubDate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E96D85-4CC8-4378-7EBD-D944B9D83789}"/>
              </a:ext>
            </a:extLst>
          </p:cNvPr>
          <p:cNvSpPr txBox="1"/>
          <p:nvPr/>
        </p:nvSpPr>
        <p:spPr>
          <a:xfrm>
            <a:off x="6668234" y="2341933"/>
            <a:ext cx="55720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缺失指标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企业价值与销售收入比（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Enterprise Value-to-Sales Ratio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EV/Sales Ratio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股息收益率（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Dividend Yield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资本回报率（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Investment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ROI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股东权益回报率（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 on Equity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现金流量（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Cash Flow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销售增长率（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Sales Growth Rate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）</a:t>
            </a:r>
          </a:p>
          <a:p>
            <a:b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### </a:t>
            </a:r>
            <a:r>
              <a:rPr lang="zh-CN" altLang="en-US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缺失数据</a:t>
            </a:r>
            <a:r>
              <a:rPr lang="en-US" altLang="zh-CN" sz="16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: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企业价值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每股股息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投资总额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股东权益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当前期营业收入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上期营业收入</a:t>
            </a:r>
          </a:p>
        </p:txBody>
      </p:sp>
    </p:spTree>
    <p:extLst>
      <p:ext uri="{BB962C8B-B14F-4D97-AF65-F5344CB8AC3E}">
        <p14:creationId xmlns:p14="http://schemas.microsoft.com/office/powerpoint/2010/main" val="26761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0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46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47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8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3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59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4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圆角矩形 8">
            <a:extLst>
              <a:ext uri="{FF2B5EF4-FFF2-40B4-BE49-F238E27FC236}">
                <a16:creationId xmlns:a16="http://schemas.microsoft.com/office/drawing/2014/main" id="{6E6F20AA-C6E8-44BE-8D19-0D3C9BDEE1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68294" y="3129525"/>
            <a:ext cx="1184626" cy="322625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PA-标题 1">
            <a:extLst>
              <a:ext uri="{FF2B5EF4-FFF2-40B4-BE49-F238E27FC236}">
                <a16:creationId xmlns:a16="http://schemas.microsoft.com/office/drawing/2014/main" id="{4CC0907A-1A62-48F4-9B55-9BB7DDD59158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68294" y="2268830"/>
            <a:ext cx="1225168" cy="76116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38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</p:txBody>
      </p: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FE316119-C1FB-49B5-BFA0-52F96C18D6D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6515" y="388374"/>
            <a:ext cx="2255157" cy="2037622"/>
            <a:chOff x="616515" y="388374"/>
            <a:chExt cx="2255157" cy="2037622"/>
          </a:xfrm>
        </p:grpSpPr>
        <p:sp>
          <p:nvSpPr>
            <p:cNvPr id="16" name="PA-圆角矩形 15">
              <a:extLst>
                <a:ext uri="{FF2B5EF4-FFF2-40B4-BE49-F238E27FC236}">
                  <a16:creationId xmlns:a16="http://schemas.microsoft.com/office/drawing/2014/main" id="{C7CD84A2-40A3-401F-A9DA-409B4ABF871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PA-圆角矩形 16">
              <a:extLst>
                <a:ext uri="{FF2B5EF4-FFF2-40B4-BE49-F238E27FC236}">
                  <a16:creationId xmlns:a16="http://schemas.microsoft.com/office/drawing/2014/main" id="{CE925F5F-607C-407D-A2D0-44942966DD87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PA-圆角矩形 18">
              <a:extLst>
                <a:ext uri="{FF2B5EF4-FFF2-40B4-BE49-F238E27FC236}">
                  <a16:creationId xmlns:a16="http://schemas.microsoft.com/office/drawing/2014/main" id="{38A43B7E-6714-4239-A6C0-A20C9EB6EF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PA-圆角矩形 22">
              <a:extLst>
                <a:ext uri="{FF2B5EF4-FFF2-40B4-BE49-F238E27FC236}">
                  <a16:creationId xmlns:a16="http://schemas.microsoft.com/office/drawing/2014/main" id="{34B063C5-342C-4688-959C-C9D3F304138D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78AF53CE-E68D-4442-B5FA-723F316BD7B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834826" y="3692895"/>
            <a:ext cx="2565331" cy="1143482"/>
            <a:chOff x="4834826" y="3692895"/>
            <a:chExt cx="2565331" cy="1143482"/>
          </a:xfrm>
        </p:grpSpPr>
        <p:sp>
          <p:nvSpPr>
            <p:cNvPr id="8" name="PA-标题 1">
              <a:extLst>
                <a:ext uri="{FF2B5EF4-FFF2-40B4-BE49-F238E27FC236}">
                  <a16:creationId xmlns:a16="http://schemas.microsoft.com/office/drawing/2014/main" id="{4C4B8C7B-8E26-4887-A7AE-5F2964DE7283}"/>
                </a:ext>
              </a:extLst>
            </p:cNvPr>
            <p:cNvSpPr txBox="1">
              <a:spLocks/>
            </p:cNvSpPr>
            <p:nvPr>
              <p:custDataLst>
                <p:tags r:id="rId17"/>
              </p:custDataLst>
            </p:nvPr>
          </p:nvSpPr>
          <p:spPr>
            <a:xfrm>
              <a:off x="4834826" y="3692895"/>
              <a:ext cx="2565331" cy="590309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股票推荐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PA-标题 1">
              <a:extLst>
                <a:ext uri="{FF2B5EF4-FFF2-40B4-BE49-F238E27FC236}">
                  <a16:creationId xmlns:a16="http://schemas.microsoft.com/office/drawing/2014/main" id="{F3011DD2-2A1F-4850-A2BD-F9962C5A2BF0}"/>
                </a:ext>
              </a:extLst>
            </p:cNvPr>
            <p:cNvSpPr txBox="1">
              <a:spLocks/>
            </p:cNvSpPr>
            <p:nvPr>
              <p:custDataLst>
                <p:tags r:id="rId18"/>
              </p:custDataLst>
            </p:nvPr>
          </p:nvSpPr>
          <p:spPr>
            <a:xfrm>
              <a:off x="4834827" y="3866014"/>
              <a:ext cx="2565330" cy="970363"/>
            </a:xfrm>
            <a:prstGeom prst="rect">
              <a:avLst/>
            </a:prstGeom>
          </p:spPr>
          <p:txBody>
            <a:bodyPr vert="horz" lIns="121917" tIns="60958" rIns="121917" bIns="60958" rtlCol="0" anchor="ctr">
              <a:normAutofit/>
            </a:bodyPr>
            <a:lstStyle>
              <a:lvl1pPr algn="ctr" defTabSz="1219170" rtl="0" eaLnBrk="1" latinLnBrk="0" hangingPunct="1">
                <a:spcBef>
                  <a:spcPct val="0"/>
                </a:spcBef>
                <a:buNone/>
                <a:defRPr sz="59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dist"/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PA-组合 1">
            <a:extLst>
              <a:ext uri="{FF2B5EF4-FFF2-40B4-BE49-F238E27FC236}">
                <a16:creationId xmlns:a16="http://schemas.microsoft.com/office/drawing/2014/main" id="{45381ABC-1EC4-4B4F-A10C-E3936D973F2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16515" y="391920"/>
            <a:ext cx="2255157" cy="2037622"/>
            <a:chOff x="616515" y="388374"/>
            <a:chExt cx="2255157" cy="2037622"/>
          </a:xfrm>
        </p:grpSpPr>
        <p:sp>
          <p:nvSpPr>
            <p:cNvPr id="24" name="PA-圆角矩形 15">
              <a:extLst>
                <a:ext uri="{FF2B5EF4-FFF2-40B4-BE49-F238E27FC236}">
                  <a16:creationId xmlns:a16="http://schemas.microsoft.com/office/drawing/2014/main" id="{6C04B470-BFEF-4F6A-A946-471B5D355C1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859320" y="388374"/>
              <a:ext cx="1189399" cy="1189398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PA-圆角矩形 16">
              <a:extLst>
                <a:ext uri="{FF2B5EF4-FFF2-40B4-BE49-F238E27FC236}">
                  <a16:creationId xmlns:a16="http://schemas.microsoft.com/office/drawing/2014/main" id="{6C0F716D-B261-4372-8C3B-59CA2EBD6F6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6515" y="1940387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PA-圆角矩形 18">
              <a:extLst>
                <a:ext uri="{FF2B5EF4-FFF2-40B4-BE49-F238E27FC236}">
                  <a16:creationId xmlns:a16="http://schemas.microsoft.com/office/drawing/2014/main" id="{1C95B621-18DC-4B25-BF35-BBFB14FA14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2386063" y="473001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PA-圆角矩形 22">
              <a:extLst>
                <a:ext uri="{FF2B5EF4-FFF2-40B4-BE49-F238E27FC236}">
                  <a16:creationId xmlns:a16="http://schemas.microsoft.com/office/drawing/2014/main" id="{37E85A14-7BB4-4957-86CD-3FC71F1F1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968410" y="983073"/>
              <a:ext cx="485609" cy="485609"/>
            </a:xfrm>
            <a:prstGeom prst="roundRect">
              <a:avLst>
                <a:gd name="adj" fmla="val 17797"/>
              </a:avLst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PA-组合 2">
            <a:extLst>
              <a:ext uri="{FF2B5EF4-FFF2-40B4-BE49-F238E27FC236}">
                <a16:creationId xmlns:a16="http://schemas.microsoft.com/office/drawing/2014/main" id="{03B04EBE-E721-4505-A5C8-558D26B631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29" name="PA-圆角矩形 20">
              <a:extLst>
                <a:ext uri="{FF2B5EF4-FFF2-40B4-BE49-F238E27FC236}">
                  <a16:creationId xmlns:a16="http://schemas.microsoft.com/office/drawing/2014/main" id="{9343CEE2-BF0F-480A-8A51-D0081B2B9E57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PA-圆角矩形 21">
              <a:extLst>
                <a:ext uri="{FF2B5EF4-FFF2-40B4-BE49-F238E27FC236}">
                  <a16:creationId xmlns:a16="http://schemas.microsoft.com/office/drawing/2014/main" id="{2B1389B9-66FC-45FA-8950-863C406B87B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PA-组合 2">
            <a:extLst>
              <a:ext uri="{FF2B5EF4-FFF2-40B4-BE49-F238E27FC236}">
                <a16:creationId xmlns:a16="http://schemas.microsoft.com/office/drawing/2014/main" id="{88B89166-D218-4AE5-8CA9-5E49DAABB1F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808283" y="5519196"/>
            <a:ext cx="728414" cy="994593"/>
            <a:chOff x="11061001" y="5636871"/>
            <a:chExt cx="728414" cy="994593"/>
          </a:xfrm>
        </p:grpSpPr>
        <p:sp>
          <p:nvSpPr>
            <p:cNvPr id="32" name="PA-圆角矩形 20">
              <a:extLst>
                <a:ext uri="{FF2B5EF4-FFF2-40B4-BE49-F238E27FC236}">
                  <a16:creationId xmlns:a16="http://schemas.microsoft.com/office/drawing/2014/main" id="{28A80E83-1203-4740-B296-4AD1E3CE08F6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1061001" y="5993455"/>
              <a:ext cx="485609" cy="485609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PA-圆角矩形 21">
              <a:extLst>
                <a:ext uri="{FF2B5EF4-FFF2-40B4-BE49-F238E27FC236}">
                  <a16:creationId xmlns:a16="http://schemas.microsoft.com/office/drawing/2014/main" id="{15ED84CC-1617-4DF3-B51B-3A8B64AEAA2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1303806" y="5636871"/>
              <a:ext cx="485609" cy="994593"/>
            </a:xfrm>
            <a:prstGeom prst="roundRect">
              <a:avLst/>
            </a:prstGeom>
            <a:noFill/>
            <a:ln w="19050">
              <a:solidFill>
                <a:srgbClr val="C5C5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PA-圆角矩形 9">
            <a:extLst>
              <a:ext uri="{FF2B5EF4-FFF2-40B4-BE49-F238E27FC236}">
                <a16:creationId xmlns:a16="http://schemas.microsoft.com/office/drawing/2014/main" id="{23F784A1-6035-4AB1-9021-4A364ADDD4D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03588" y="2822003"/>
            <a:ext cx="497667" cy="49766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890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 p14:presetBounceEnd="2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8000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8000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 p14:bounceEnd="28000"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 p14:presetBounceEnd="47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7000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7000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 p14:presetBounceEnd="46667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667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667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path" presetSubtype="0" accel="12000" decel="88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1.25E-6 -2.59259E-6 L 0.30677 0.23449 " pathEditMode="relative" rAng="0" ptsTypes="AA">
                                          <p:cBhvr>
                                            <p:cTn id="18" dur="1000" fill="hold">
                                              <p:stCondLst>
                                                <p:cond delay="333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339" y="11713"/>
                                        </p:animMotion>
                                        <p:animScale>
                                          <p:cBhvr>
                                            <p:cTn id="19" dur="100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6" accel="1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Scale>
                                          <p:cBhvr>
                                            <p:cTn id="24" dur="750" fill="hold">
                                              <p:stCondLst>
                                                <p:cond delay="5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</p:cBhvr>
                                          <p:from x="100000" y="100000"/>
                                          <p:to x="0" y="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" presetID="42" presetClass="path" presetSubtype="0" accel="10667" decel="89333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3.95833E-6 -4.81481E-6 L -0.46654 -0.43541 " pathEditMode="relative" rAng="0" ptsTypes="AA">
                                          <p:cBhvr>
                                            <p:cTn id="26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3333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1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accel="3600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4" accel="40000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11" grpId="0"/>
          <p:bldP spid="1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845AF61D-1995-4D14-AD90-B7BC64431F7B}"/>
              </a:ext>
            </a:extLst>
          </p:cNvPr>
          <p:cNvGrpSpPr/>
          <p:nvPr/>
        </p:nvGrpSpPr>
        <p:grpSpPr>
          <a:xfrm>
            <a:off x="1052187" y="711189"/>
            <a:ext cx="213360" cy="211962"/>
            <a:chOff x="1207666" y="863589"/>
            <a:chExt cx="213360" cy="211962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CB0BEBBF-FEFC-4837-9DAC-5567707F1154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4F765AD-0DC1-4AB2-BC0D-76BE094E4646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PA-圆角矩形 23">
            <a:extLst>
              <a:ext uri="{FF2B5EF4-FFF2-40B4-BE49-F238E27FC236}">
                <a16:creationId xmlns:a16="http://schemas.microsoft.com/office/drawing/2014/main" id="{C297A69A-A5FE-4055-AF6F-93F0F0A2C1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90788" y="1531671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PA-圆角矩形 24">
            <a:extLst>
              <a:ext uri="{FF2B5EF4-FFF2-40B4-BE49-F238E27FC236}">
                <a16:creationId xmlns:a16="http://schemas.microsoft.com/office/drawing/2014/main" id="{FDA8273A-F376-4B6F-BFF5-E36711DB13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6858494" y="1291544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PA-圆角矩形 25">
            <a:extLst>
              <a:ext uri="{FF2B5EF4-FFF2-40B4-BE49-F238E27FC236}">
                <a16:creationId xmlns:a16="http://schemas.microsoft.com/office/drawing/2014/main" id="{530C3FDD-0ED7-44B5-9709-63B08C0DC5F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4262628" y="-277530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-圆角矩形 26">
            <a:extLst>
              <a:ext uri="{FF2B5EF4-FFF2-40B4-BE49-F238E27FC236}">
                <a16:creationId xmlns:a16="http://schemas.microsoft.com/office/drawing/2014/main" id="{286283E0-34CF-43DF-B776-67AD5E82E6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6858494" y="941556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PA-圆角矩形 27">
            <a:extLst>
              <a:ext uri="{FF2B5EF4-FFF2-40B4-BE49-F238E27FC236}">
                <a16:creationId xmlns:a16="http://schemas.microsoft.com/office/drawing/2014/main" id="{5DC0D807-BF30-4A2F-B732-742DA8730DA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6044026" y="675741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PA-圆角矩形 28">
            <a:extLst>
              <a:ext uri="{FF2B5EF4-FFF2-40B4-BE49-F238E27FC236}">
                <a16:creationId xmlns:a16="http://schemas.microsoft.com/office/drawing/2014/main" id="{4EB4DBB6-E7C4-474A-8C70-C8302873D76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flipH="1">
            <a:off x="5013114" y="287446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-圆角矩形 29">
            <a:extLst>
              <a:ext uri="{FF2B5EF4-FFF2-40B4-BE49-F238E27FC236}">
                <a16:creationId xmlns:a16="http://schemas.microsoft.com/office/drawing/2014/main" id="{D8E86CAD-6F03-46B5-93E1-EEC85B185C6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7399903" y="3136120"/>
            <a:ext cx="668911" cy="668911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-圆角矩形 33">
            <a:extLst>
              <a:ext uri="{FF2B5EF4-FFF2-40B4-BE49-F238E27FC236}">
                <a16:creationId xmlns:a16="http://schemas.microsoft.com/office/drawing/2014/main" id="{A565441B-23CC-4E40-8DEC-2A9F24E346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6574422" y="3954003"/>
            <a:ext cx="296828" cy="296828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-圆角矩形 34">
            <a:extLst>
              <a:ext uri="{FF2B5EF4-FFF2-40B4-BE49-F238E27FC236}">
                <a16:creationId xmlns:a16="http://schemas.microsoft.com/office/drawing/2014/main" id="{EBDA4DCC-E062-4E6D-85E5-4E77742CABA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187816" y="4215401"/>
            <a:ext cx="497770" cy="49777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PA-圆角矩形 35">
            <a:extLst>
              <a:ext uri="{FF2B5EF4-FFF2-40B4-BE49-F238E27FC236}">
                <a16:creationId xmlns:a16="http://schemas.microsoft.com/office/drawing/2014/main" id="{E349C6AF-6E88-4DA5-94EF-F7AE9293931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7240819" y="1104575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PA-圆角矩形 36">
            <a:extLst>
              <a:ext uri="{FF2B5EF4-FFF2-40B4-BE49-F238E27FC236}">
                <a16:creationId xmlns:a16="http://schemas.microsoft.com/office/drawing/2014/main" id="{E6A1BEB8-08D9-4FD4-ABA3-3DD3577583A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455019" y="981017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PA-圆角矩形 37">
            <a:extLst>
              <a:ext uri="{FF2B5EF4-FFF2-40B4-BE49-F238E27FC236}">
                <a16:creationId xmlns:a16="http://schemas.microsoft.com/office/drawing/2014/main" id="{4E72C036-C872-42E9-9009-26F4DDAE292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333715" y="1248928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PA-圆角矩形 38">
            <a:extLst>
              <a:ext uri="{FF2B5EF4-FFF2-40B4-BE49-F238E27FC236}">
                <a16:creationId xmlns:a16="http://schemas.microsoft.com/office/drawing/2014/main" id="{286D4F7B-49A7-4860-A3F7-6BD40AFBE33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6668234" y="2022455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PA-圆角矩形 39">
            <a:extLst>
              <a:ext uri="{FF2B5EF4-FFF2-40B4-BE49-F238E27FC236}">
                <a16:creationId xmlns:a16="http://schemas.microsoft.com/office/drawing/2014/main" id="{D1DB6D78-A890-4FE3-8F3A-651E0D9511AA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 flipH="1">
            <a:off x="3628706" y="5982426"/>
            <a:ext cx="394620" cy="394620"/>
          </a:xfrm>
          <a:prstGeom prst="roundRect">
            <a:avLst/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PA-圆角矩形 40">
            <a:extLst>
              <a:ext uri="{FF2B5EF4-FFF2-40B4-BE49-F238E27FC236}">
                <a16:creationId xmlns:a16="http://schemas.microsoft.com/office/drawing/2014/main" id="{8AA28195-0EDA-4AAD-BBC5-04BB7520E1A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 flipH="1">
            <a:off x="5533386" y="5863006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PA-圆角矩形 41">
            <a:extLst>
              <a:ext uri="{FF2B5EF4-FFF2-40B4-BE49-F238E27FC236}">
                <a16:creationId xmlns:a16="http://schemas.microsoft.com/office/drawing/2014/main" id="{12E75E43-D705-49D9-A4B9-48C79CAEC16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H="1">
            <a:off x="4874172" y="5641565"/>
            <a:ext cx="319105" cy="31910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-圆角矩形 42">
            <a:extLst>
              <a:ext uri="{FF2B5EF4-FFF2-40B4-BE49-F238E27FC236}">
                <a16:creationId xmlns:a16="http://schemas.microsoft.com/office/drawing/2014/main" id="{B08B3B6F-CBB2-4B49-B140-F4C18AB1E7E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flipH="1">
            <a:off x="4822322" y="5308680"/>
            <a:ext cx="257289" cy="25728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PA-圆角矩形 43">
            <a:extLst>
              <a:ext uri="{FF2B5EF4-FFF2-40B4-BE49-F238E27FC236}">
                <a16:creationId xmlns:a16="http://schemas.microsoft.com/office/drawing/2014/main" id="{CDBB0960-E7E6-42D4-8C41-328A763F500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H="1">
            <a:off x="5242501" y="5275512"/>
            <a:ext cx="290885" cy="290885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PA-圆角矩形 44">
            <a:extLst>
              <a:ext uri="{FF2B5EF4-FFF2-40B4-BE49-F238E27FC236}">
                <a16:creationId xmlns:a16="http://schemas.microsoft.com/office/drawing/2014/main" id="{FBD22BAC-EA51-4FBC-A066-B36ED53297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H="1">
            <a:off x="4297617" y="5312352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PA-圆角矩形 45">
            <a:extLst>
              <a:ext uri="{FF2B5EF4-FFF2-40B4-BE49-F238E27FC236}">
                <a16:creationId xmlns:a16="http://schemas.microsoft.com/office/drawing/2014/main" id="{F87F347D-F1A8-4151-AC23-219B31305036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H="1">
            <a:off x="3857723" y="5475670"/>
            <a:ext cx="188184" cy="18818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PA-圆角矩形 46">
            <a:extLst>
              <a:ext uri="{FF2B5EF4-FFF2-40B4-BE49-F238E27FC236}">
                <a16:creationId xmlns:a16="http://schemas.microsoft.com/office/drawing/2014/main" id="{C4EC311B-424E-4153-9CB3-60F70F4E006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H="1">
            <a:off x="4323245" y="5566397"/>
            <a:ext cx="485609" cy="485609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PA-圆角矩形 53">
            <a:extLst>
              <a:ext uri="{FF2B5EF4-FFF2-40B4-BE49-F238E27FC236}">
                <a16:creationId xmlns:a16="http://schemas.microsoft.com/office/drawing/2014/main" id="{8F36C95B-D3D9-4F3A-A4B0-D1333459601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H="1">
            <a:off x="7153843" y="2508065"/>
            <a:ext cx="246060" cy="246060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PA-圆角矩形 54">
            <a:extLst>
              <a:ext uri="{FF2B5EF4-FFF2-40B4-BE49-F238E27FC236}">
                <a16:creationId xmlns:a16="http://schemas.microsoft.com/office/drawing/2014/main" id="{64AD91A7-6599-4985-8965-999E83B0379A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H="1">
            <a:off x="7399903" y="3872965"/>
            <a:ext cx="159137" cy="159137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PA-组合 2">
            <a:extLst>
              <a:ext uri="{FF2B5EF4-FFF2-40B4-BE49-F238E27FC236}">
                <a16:creationId xmlns:a16="http://schemas.microsoft.com/office/drawing/2014/main" id="{5FAE6AA2-331B-46FB-A3BD-B55D7E8971F9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7933592" y="1266426"/>
            <a:ext cx="1577078" cy="394621"/>
            <a:chOff x="7933592" y="1266426"/>
            <a:chExt cx="1577078" cy="394621"/>
          </a:xfrm>
        </p:grpSpPr>
        <p:sp>
          <p:nvSpPr>
            <p:cNvPr id="56" name="PA-圆角矩形 55">
              <a:extLst>
                <a:ext uri="{FF2B5EF4-FFF2-40B4-BE49-F238E27FC236}">
                  <a16:creationId xmlns:a16="http://schemas.microsoft.com/office/drawing/2014/main" id="{BCFD670F-E426-4E7B-9505-1FB0A31C366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 rot="5400000">
              <a:off x="7933591" y="126642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PA-文本框 57">
              <a:extLst>
                <a:ext uri="{FF2B5EF4-FFF2-40B4-BE49-F238E27FC236}">
                  <a16:creationId xmlns:a16="http://schemas.microsoft.com/office/drawing/2014/main" id="{2EF72EEF-E1AA-423D-AA2D-21157FDB6E3B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8401620" y="127381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59" name="PA-文本框 58">
            <a:extLst>
              <a:ext uri="{FF2B5EF4-FFF2-40B4-BE49-F238E27FC236}">
                <a16:creationId xmlns:a16="http://schemas.microsoft.com/office/drawing/2014/main" id="{23FE5D8E-6D36-4998-AFD6-04D0807C791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401620" y="1706459"/>
            <a:ext cx="2324534" cy="33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5" name="PA-组合 4">
            <a:extLst>
              <a:ext uri="{FF2B5EF4-FFF2-40B4-BE49-F238E27FC236}">
                <a16:creationId xmlns:a16="http://schemas.microsoft.com/office/drawing/2014/main" id="{8DD95368-F3D9-40F4-AC7E-B1569450606F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397878" y="5776004"/>
            <a:ext cx="1480479" cy="414803"/>
            <a:chOff x="2397878" y="5776004"/>
            <a:chExt cx="1480479" cy="414803"/>
          </a:xfrm>
        </p:grpSpPr>
        <p:sp>
          <p:nvSpPr>
            <p:cNvPr id="60" name="PA-文本框 59">
              <a:extLst>
                <a:ext uri="{FF2B5EF4-FFF2-40B4-BE49-F238E27FC236}">
                  <a16:creationId xmlns:a16="http://schemas.microsoft.com/office/drawing/2014/main" id="{3536899D-4AB8-4403-8FDC-9F5BF90DB5DE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2397878" y="5776004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  <p:sp>
          <p:nvSpPr>
            <p:cNvPr id="62" name="PA-圆角矩形 61">
              <a:extLst>
                <a:ext uri="{FF2B5EF4-FFF2-40B4-BE49-F238E27FC236}">
                  <a16:creationId xmlns:a16="http://schemas.microsoft.com/office/drawing/2014/main" id="{F66660B5-88FC-41FC-A07F-0783F4E63A6C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 rot="5400000">
              <a:off x="3483736" y="5796187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PA-组合 3">
            <a:extLst>
              <a:ext uri="{FF2B5EF4-FFF2-40B4-BE49-F238E27FC236}">
                <a16:creationId xmlns:a16="http://schemas.microsoft.com/office/drawing/2014/main" id="{E5BE2B0A-8D51-48F8-B561-790D59672529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811920" y="6190807"/>
            <a:ext cx="1529340" cy="405618"/>
            <a:chOff x="5811920" y="6190807"/>
            <a:chExt cx="1529340" cy="405618"/>
          </a:xfrm>
        </p:grpSpPr>
        <p:sp>
          <p:nvSpPr>
            <p:cNvPr id="63" name="PA-圆角矩形 62">
              <a:extLst>
                <a:ext uri="{FF2B5EF4-FFF2-40B4-BE49-F238E27FC236}">
                  <a16:creationId xmlns:a16="http://schemas.microsoft.com/office/drawing/2014/main" id="{6D17EB79-C056-4DA7-B62A-92A606034DB2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 rot="5400000">
              <a:off x="5811919" y="6201805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PA-文本框 64">
              <a:extLst>
                <a:ext uri="{FF2B5EF4-FFF2-40B4-BE49-F238E27FC236}">
                  <a16:creationId xmlns:a16="http://schemas.microsoft.com/office/drawing/2014/main" id="{67A19A86-716E-4B08-B83F-3705DE47C1D1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6232210" y="6190807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" name="PA-组合 1">
            <a:extLst>
              <a:ext uri="{FF2B5EF4-FFF2-40B4-BE49-F238E27FC236}">
                <a16:creationId xmlns:a16="http://schemas.microsoft.com/office/drawing/2014/main" id="{3177B8F6-6A12-4E71-B1D4-6F0B43E75659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4802715" y="1281063"/>
            <a:ext cx="1576495" cy="396830"/>
            <a:chOff x="4802715" y="1281063"/>
            <a:chExt cx="1576495" cy="396830"/>
          </a:xfrm>
        </p:grpSpPr>
        <p:sp>
          <p:nvSpPr>
            <p:cNvPr id="64" name="PA-圆角矩形 63">
              <a:extLst>
                <a:ext uri="{FF2B5EF4-FFF2-40B4-BE49-F238E27FC236}">
                  <a16:creationId xmlns:a16="http://schemas.microsoft.com/office/drawing/2014/main" id="{597AE14A-3B7B-4EA5-A47F-FA64C0E13D14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 rot="5400000">
              <a:off x="5984589" y="1281064"/>
              <a:ext cx="394621" cy="39462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PA-文本框 66">
              <a:extLst>
                <a:ext uri="{FF2B5EF4-FFF2-40B4-BE49-F238E27FC236}">
                  <a16:creationId xmlns:a16="http://schemas.microsoft.com/office/drawing/2014/main" id="{0EC09DEE-7D4E-4F9F-9FA9-F776F7A7BA9D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4802715" y="1308561"/>
              <a:ext cx="11090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n-ea"/>
              </a:endParaRPr>
            </a:p>
          </p:txBody>
        </p:sp>
      </p:grpSp>
      <p:sp>
        <p:nvSpPr>
          <p:cNvPr id="79" name="PA-圆角矩形 78">
            <a:extLst>
              <a:ext uri="{FF2B5EF4-FFF2-40B4-BE49-F238E27FC236}">
                <a16:creationId xmlns:a16="http://schemas.microsoft.com/office/drawing/2014/main" id="{85A9D896-2A5C-44BE-B0AD-F8F1C55A2D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645516" y="6268484"/>
            <a:ext cx="205441" cy="20720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PA-圆角矩形 79">
            <a:extLst>
              <a:ext uri="{FF2B5EF4-FFF2-40B4-BE49-F238E27FC236}">
                <a16:creationId xmlns:a16="http://schemas.microsoft.com/office/drawing/2014/main" id="{944EE6B3-8C64-47AC-8560-323A08A9253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91709" y="6723887"/>
            <a:ext cx="113723" cy="107641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PA-圆角矩形 80">
            <a:extLst>
              <a:ext uri="{FF2B5EF4-FFF2-40B4-BE49-F238E27FC236}">
                <a16:creationId xmlns:a16="http://schemas.microsoft.com/office/drawing/2014/main" id="{FE0A856B-4C1F-4BBB-A308-30E664F92C70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H="1">
            <a:off x="6948212" y="4082327"/>
            <a:ext cx="458774" cy="458774"/>
          </a:xfrm>
          <a:prstGeom prst="roundRect">
            <a:avLst>
              <a:gd name="adj" fmla="val 17797"/>
            </a:avLst>
          </a:prstGeom>
          <a:noFill/>
          <a:ln w="19050">
            <a:solidFill>
              <a:srgbClr val="C5C5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PA-组合 81">
            <a:extLst>
              <a:ext uri="{FF2B5EF4-FFF2-40B4-BE49-F238E27FC236}">
                <a16:creationId xmlns:a16="http://schemas.microsoft.com/office/drawing/2014/main" id="{C40EAD5C-AE5A-499A-ABC6-29823368C222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1055266" y="634888"/>
            <a:ext cx="10294052" cy="400110"/>
            <a:chOff x="1148080" y="833460"/>
            <a:chExt cx="10294052" cy="400110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6D3DE2D-618D-44B9-AC29-439DA15A6E00}"/>
                </a:ext>
              </a:extLst>
            </p:cNvPr>
            <p:cNvGrpSpPr/>
            <p:nvPr/>
          </p:nvGrpSpPr>
          <p:grpSpPr>
            <a:xfrm>
              <a:off x="1148080" y="909761"/>
              <a:ext cx="213360" cy="211962"/>
              <a:chOff x="1890216" y="1981983"/>
              <a:chExt cx="2664431" cy="2646982"/>
            </a:xfrm>
          </p:grpSpPr>
          <p:sp>
            <p:nvSpPr>
              <p:cNvPr id="85" name="PA-圆角矩形 84">
                <a:extLst>
                  <a:ext uri="{FF2B5EF4-FFF2-40B4-BE49-F238E27FC236}">
                    <a16:creationId xmlns:a16="http://schemas.microsoft.com/office/drawing/2014/main" id="{DDA0D906-07D5-4B7F-8340-66B3FCF0E6C4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890216" y="1981983"/>
                <a:ext cx="2646983" cy="2646982"/>
              </a:xfrm>
              <a:prstGeom prst="roundRect">
                <a:avLst/>
              </a:prstGeom>
              <a:no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PA-圆角矩形 85">
                <a:extLst>
                  <a:ext uri="{FF2B5EF4-FFF2-40B4-BE49-F238E27FC236}">
                    <a16:creationId xmlns:a16="http://schemas.microsoft.com/office/drawing/2014/main" id="{82ED6D7D-F7AC-4F6C-8D1B-2D62CE48B87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2351568" y="2425886"/>
                <a:ext cx="2203079" cy="220307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4" name="PA-文本框 83">
              <a:extLst>
                <a:ext uri="{FF2B5EF4-FFF2-40B4-BE49-F238E27FC236}">
                  <a16:creationId xmlns:a16="http://schemas.microsoft.com/office/drawing/2014/main" id="{65FA5167-C6F4-44DF-B24E-011CC1FE3F1E}"/>
                </a:ext>
              </a:extLst>
            </p:cNvPr>
            <p:cNvSpPr txBox="1"/>
            <p:nvPr>
              <p:custDataLst>
                <p:tags r:id="rId33"/>
              </p:custDataLst>
            </p:nvPr>
          </p:nvSpPr>
          <p:spPr>
            <a:xfrm>
              <a:off x="1396987" y="833460"/>
              <a:ext cx="10045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1.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就市盈率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我推荐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sz.002443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这只股票</a:t>
              </a:r>
              <a:r>
                <a:rPr lang="en-US" altLang="zh-CN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因为它在市盈率为正的同时也在稳步上升</a:t>
              </a:r>
              <a:endPara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86EEBA2-5E17-4475-BED1-298A775C3031}"/>
              </a:ext>
            </a:extLst>
          </p:cNvPr>
          <p:cNvGrpSpPr/>
          <p:nvPr/>
        </p:nvGrpSpPr>
        <p:grpSpPr>
          <a:xfrm>
            <a:off x="6079822" y="1382892"/>
            <a:ext cx="213360" cy="211962"/>
            <a:chOff x="1207666" y="863589"/>
            <a:chExt cx="213360" cy="211962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79E6279-F145-4C13-8D8D-1FDC18F5DB0B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79024D2-0218-4C01-8039-C1FE1B8C8B3D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1C0E6BD-79E4-421E-B460-58C00D98E1F2}"/>
              </a:ext>
            </a:extLst>
          </p:cNvPr>
          <p:cNvGrpSpPr/>
          <p:nvPr/>
        </p:nvGrpSpPr>
        <p:grpSpPr>
          <a:xfrm>
            <a:off x="8047081" y="1349533"/>
            <a:ext cx="213360" cy="211962"/>
            <a:chOff x="1207666" y="863589"/>
            <a:chExt cx="213360" cy="211962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3C1F5F9-6DE3-4080-8E53-0EA7BAC69371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E70094B-EAC9-4BCE-A7CC-D22F4EDF9FCB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9F6A3AB-6A82-445A-A075-B1C12636B5C9}"/>
              </a:ext>
            </a:extLst>
          </p:cNvPr>
          <p:cNvGrpSpPr/>
          <p:nvPr/>
        </p:nvGrpSpPr>
        <p:grpSpPr>
          <a:xfrm>
            <a:off x="3585477" y="5876445"/>
            <a:ext cx="213360" cy="211962"/>
            <a:chOff x="1207666" y="863589"/>
            <a:chExt cx="213360" cy="211962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3DCA3C94-CCAE-4917-B93B-A2E0B0F5217F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F1BC5F32-059F-478B-9350-0FE38595319C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AD2ED10-5799-410C-BD6A-E280A9D2A220}"/>
              </a:ext>
            </a:extLst>
          </p:cNvPr>
          <p:cNvGrpSpPr/>
          <p:nvPr/>
        </p:nvGrpSpPr>
        <p:grpSpPr>
          <a:xfrm>
            <a:off x="5895035" y="6284732"/>
            <a:ext cx="213360" cy="211962"/>
            <a:chOff x="1207666" y="863589"/>
            <a:chExt cx="213360" cy="21196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FFE5C3A-6659-476E-B416-B83A099231E8}"/>
                </a:ext>
              </a:extLst>
            </p:cNvPr>
            <p:cNvSpPr/>
            <p:nvPr/>
          </p:nvSpPr>
          <p:spPr>
            <a:xfrm>
              <a:off x="1207666" y="863589"/>
              <a:ext cx="211963" cy="21196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2E156043-8419-4E02-8A7C-BCD49552B3B9}"/>
                </a:ext>
              </a:extLst>
            </p:cNvPr>
            <p:cNvSpPr/>
            <p:nvPr/>
          </p:nvSpPr>
          <p:spPr>
            <a:xfrm>
              <a:off x="1244610" y="899135"/>
              <a:ext cx="176416" cy="176416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07830E1-04F9-A2D8-E87A-300D8E2ECDE8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409262" y="1297678"/>
            <a:ext cx="5045433" cy="513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 p14:presetBounceEnd="21000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 p14:bounceEnd="21000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 p14:presetBounceEnd="54667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 p14:bounceEnd="54667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 p14:presetBounceEnd="10000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 p14:bounceEnd="10000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 p14:presetBounceEnd="28000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 p14:bounceEnd="28000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 p14:presetBounceEnd="28000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 p14:bounceEnd="28000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 p14:presetBounceEnd="6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4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4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3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3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460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22" presetClass="entr" presetSubtype="2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7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22" presetClass="entr" presetSubtype="2" fill="hold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40" dur="7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22" presetClass="entr" presetSubtype="8" fill="hold" nodeType="withEffect">
                                      <p:stCondLst>
                                        <p:cond delay="280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3" dur="7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22" presetClass="entr" presetSubtype="8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6" dur="75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22" presetClass="entr" presetSubtype="8" fill="hold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9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2" presetID="58" presetClass="path" presetSubtype="0" accel="10000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Motion origin="layout" path="M -2.08333E-6 -0.00023 C 0.16537 -0.22824 0.40808 -0.00324 0.41276 0.09699 " pathEditMode="relative" rAng="0" ptsTypes="AA">
                                          <p:cBhvr>
                                            <p:cTn id="153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0638" y="-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4" presetID="1" presetClass="exit" presetSubtype="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6" presetID="1" presetClass="entr" presetSubtype="0" fill="hold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8" presetID="58" presetClass="path" presetSubtype="0" accel="100000" fill="hold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Motion origin="layout" path="M 0.00039 -0.00093 C 0.07097 -0.15232 0.12305 -0.08287 0.1625 -0.0044 " pathEditMode="relative" rAng="0" ptsTypes="AA">
                                          <p:cBhvr>
                                            <p:cTn id="159" dur="7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099" y="-44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0" presetID="1" presetClass="exit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2" presetID="1" presetClass="entr" presetSubtype="0" fill="hold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1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4" presetID="58" presetClass="path" presetSubtype="0" accel="100000" fill="hold" nodeType="withEffect">
                                      <p:stCondLst>
                                        <p:cond delay="3300"/>
                                      </p:stCondLst>
                                      <p:childTnLst>
                                        <p:animMotion origin="layout" path="M 4.16667E-7 -4.07407E-6 C -0.17214 -0.39189 -0.36992 0.55811 -0.3651 0.65949 " pathEditMode="relative" rAng="0" ptsTypes="AA">
                                          <p:cBhvr>
                                            <p:cTn id="165" dur="2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268" y="2824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6" presetID="1" presetClass="exit" presetSubtype="0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68" presetID="1" presetClass="entr" presetSubtype="0" fill="hold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0" presetID="58" presetClass="path" presetSubtype="0" accel="66667" fill="hold" nodeType="withEffect">
                                      <p:stCondLst>
                                        <p:cond delay="5300"/>
                                      </p:stCondLst>
                                      <p:childTnLst>
                                        <p:animMotion origin="layout" path="M 0.00078 -0.00046 C 0.08516 -0.19074 0.17826 -0.11828 0.18868 0.05973 " pathEditMode="relative" rAng="0" ptsTypes="AA">
                                          <p:cBhvr>
                                            <p:cTn id="171" dur="75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388" y="-2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2" presetID="1" presetClass="exit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4" presetID="1" presetClass="entr" presetSubtype="0" fill="hold" nodeType="withEffect">
                                      <p:stCondLst>
                                        <p:cond delay="600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6" presetID="58" presetClass="path" presetSubtype="0" accel="100000" fill="hold" nodeType="withEffect">
                                      <p:stCondLst>
                                        <p:cond delay="6050"/>
                                      </p:stCondLst>
                                      <p:childTnLst>
                                        <p:animMotion origin="layout" path="M 0.00169 -0.00208 C -0.03789 -0.20347 -0.13933 -0.02245 -0.18308 0.11922 " pathEditMode="relative" rAng="0" ptsTypes="AA">
                                          <p:cBhvr>
                                            <p:cTn id="177" dur="7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245" y="1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8" presetID="1" presetClass="exit" presetSubtype="0" fill="hold" nodeType="withEffect">
                                      <p:stCondLst>
                                        <p:cond delay="670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0" presetID="2" presetClass="entr" presetSubtype="1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3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  <p:bldP spid="46" grpId="0" animBg="1"/>
          <p:bldP spid="47" grpId="0" animBg="1"/>
          <p:bldP spid="54" grpId="0" animBg="1"/>
          <p:bldP spid="55" grpId="0" animBg="1"/>
          <p:bldP spid="59" grpId="0" animBg="1"/>
          <p:bldP spid="79" grpId="0" animBg="1"/>
          <p:bldP spid="80" grpId="0" animBg="1"/>
          <p:bldP spid="81" grpId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RESOURCELIBID_SHAPE" val="4634"/>
  <p:tag name="RESOURCELIB_SHAPETYPE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1613</Words>
  <Application>Microsoft Office PowerPoint</Application>
  <PresentationFormat>宽屏</PresentationFormat>
  <Paragraphs>163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华文细黑</vt:lpstr>
      <vt:lpstr>思源黑体 CN Bold</vt:lpstr>
      <vt:lpstr>思源黑体 CN Light</vt:lpstr>
      <vt:lpstr>微软雅黑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雪 雷</dc:creator>
  <cp:lastModifiedBy>维 星</cp:lastModifiedBy>
  <cp:revision>107</cp:revision>
  <dcterms:created xsi:type="dcterms:W3CDTF">2021-08-22T12:17:40Z</dcterms:created>
  <dcterms:modified xsi:type="dcterms:W3CDTF">2024-01-06T09:19:25Z</dcterms:modified>
</cp:coreProperties>
</file>