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2" r:id="rId4"/>
    <p:sldId id="304" r:id="rId5"/>
    <p:sldId id="305" r:id="rId6"/>
    <p:sldId id="306" r:id="rId7"/>
    <p:sldId id="307" r:id="rId8"/>
    <p:sldId id="283" r:id="rId9"/>
    <p:sldId id="271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6" r:id="rId18"/>
    <p:sldId id="315" r:id="rId19"/>
    <p:sldId id="284" r:id="rId20"/>
    <p:sldId id="290" r:id="rId21"/>
    <p:sldId id="295" r:id="rId22"/>
    <p:sldId id="293" r:id="rId23"/>
    <p:sldId id="294" r:id="rId24"/>
    <p:sldId id="292" r:id="rId25"/>
    <p:sldId id="274" r:id="rId26"/>
    <p:sldId id="317" r:id="rId27"/>
    <p:sldId id="286" r:id="rId28"/>
    <p:sldId id="318" r:id="rId29"/>
    <p:sldId id="300" r:id="rId30"/>
    <p:sldId id="296" r:id="rId31"/>
    <p:sldId id="297" r:id="rId32"/>
    <p:sldId id="298" r:id="rId33"/>
    <p:sldId id="287" r:id="rId34"/>
    <p:sldId id="289" r:id="rId35"/>
    <p:sldId id="299" r:id="rId36"/>
    <p:sldId id="320" r:id="rId37"/>
    <p:sldId id="321" r:id="rId38"/>
    <p:sldId id="319" r:id="rId39"/>
    <p:sldId id="322" r:id="rId40"/>
    <p:sldId id="285" r:id="rId41"/>
    <p:sldId id="302" r:id="rId42"/>
    <p:sldId id="303" r:id="rId43"/>
    <p:sldId id="291" r:id="rId44"/>
    <p:sldId id="323" r:id="rId45"/>
    <p:sldId id="324" r:id="rId46"/>
    <p:sldId id="325" r:id="rId47"/>
    <p:sldId id="301" r:id="rId48"/>
    <p:sldId id="275" r:id="rId49"/>
    <p:sldId id="278" r:id="rId50"/>
  </p:sldIdLst>
  <p:sldSz cx="12192000" cy="6858000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551" userDrawn="1">
          <p15:clr>
            <a:srgbClr val="A4A3A4"/>
          </p15:clr>
        </p15:guide>
        <p15:guide id="3" orient="horz" pos="368" userDrawn="1">
          <p15:clr>
            <a:srgbClr val="A4A3A4"/>
          </p15:clr>
        </p15:guide>
        <p15:guide id="4" pos="71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5C5"/>
    <a:srgbClr val="3B3838"/>
    <a:srgbClr val="767171"/>
    <a:srgbClr val="757575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53" y="197"/>
      </p:cViewPr>
      <p:guideLst>
        <p:guide orient="horz" pos="3974"/>
        <p:guide pos="551"/>
        <p:guide orient="horz" pos="368"/>
        <p:guide pos="712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57E82-C2C1-4F89-A614-C4BF84446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892212-D1D2-4303-8944-206AEFAF1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212F6-9A48-430B-B9E6-DA670644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C504E-755D-4F5F-A884-BCD4DD19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828B0-4B30-4BA2-8ADB-B8F59D36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99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ECCF2-208E-4FBA-AE00-B0A5FD50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4E9D07-D1CC-4710-9907-A01DE658B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9FB46-4707-4650-AF22-2B340970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DC8CF-D042-4A60-BA6B-A0236402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EC390D-ECD5-4BA9-8119-03A79C78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06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C6E7E2-4753-49A0-8B5B-4BD8A505D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5B3755-B931-424B-A541-5425C7B5F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B126F-56CE-470F-9512-76CD4C77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4AF32-60DB-438A-8513-3D49FB21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1D76D-0183-419D-9803-7E9B7185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54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457CA-DDE9-4F9F-8273-0E0264B5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5EA8C-57D9-4581-8DE3-0E42DC10E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55DC0-E036-4261-9731-D2285871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E2335-EF40-4FDC-A0F9-F3A875F0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A12CF-3869-4629-8613-E2D21DCB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19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E2813-ECDC-4E85-AA4B-AC247737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54F65D-F5F8-4A34-AFE8-94231E31D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9CA55C-516B-449E-9F4A-214010C9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522D9D-E873-400F-A805-E8C9BB7A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D8B4E-FD17-4313-BFCF-F96BCB1E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34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3533C-DA66-4D35-8252-1936C80E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8758ED-7231-43C7-9BE1-F52C077C1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4871AB-4676-4339-9698-3C1C0946D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BF8AD7-435F-4016-87F8-CA2CDD9B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27EFFF-B774-47BE-8EAC-075B844B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DAA445-F7D1-4322-A39A-F748A388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72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F8ACA-0C6F-4585-BBFC-67DC1AFDD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B355CF-E8C9-4F66-B7BE-AF659A2FD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D3FC60-5F48-4478-B38E-E0B42323C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6BC4FC-6846-4C6E-B5E1-5E4ED19F1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FDE226-0E96-4C39-96A0-7769CF969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FF6DC1-ECBC-4285-9059-340DE2CC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42EF3A-76A6-4A93-9250-C4ED8728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702E4D-3D66-47A5-A76F-38B0D8B9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29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83F67-3EC5-41B9-AD61-409CB3DB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73DD6F-A3B3-40E3-8D4B-902B4EB2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B60495-4166-438A-AA08-3DFF56EF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FC8C80-8154-4157-9CFB-8CA216A8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11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41F186-51F5-45E8-925B-6658F8A5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D2ECC3-C525-4A07-85E1-4E1F647D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334DF1-DD41-42A6-9B05-0BFE1773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22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9250C-2EE3-445E-9712-10B97540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B04AB1-6D3A-4BE8-B8B5-21A79ABC8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42F583-4BA2-4767-B73E-07B95F6A4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73520B-4AC8-4F8D-882F-32A6DD94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CA0CDF-248C-44A0-A591-5A05DE3B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AEAC46-2DE2-47DA-8813-3C9BA8EA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00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B3301-B061-4373-9F59-0EC727BE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5669B0-DD46-493F-9454-F44F08213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C1D14F-4F0C-4201-8D61-5C840BBF6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DD7F5E-01FC-4819-8C56-D266420F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B5C8EA-E3E6-490E-9D6B-3984C960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8420-C912-41CE-AE9C-1CBF33ED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2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7438AF-4DE6-4664-AA9B-01800912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5168E7-0D07-40EE-A925-11F73CC3B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6C523-D268-4347-8EC0-C672D7854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4C87E-67D7-4747-B03D-6F045E1AC05D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5BFEE9-6C9A-4DC8-8CAE-7B9476393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A4AE2-3345-48D3-BA37-72E0F9E53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84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299.xml"/><Relationship Id="rId18" Type="http://schemas.openxmlformats.org/officeDocument/2006/relationships/tags" Target="../tags/tag304.xml"/><Relationship Id="rId26" Type="http://schemas.openxmlformats.org/officeDocument/2006/relationships/tags" Target="../tags/tag312.xml"/><Relationship Id="rId39" Type="http://schemas.openxmlformats.org/officeDocument/2006/relationships/tags" Target="../tags/tag325.xml"/><Relationship Id="rId21" Type="http://schemas.openxmlformats.org/officeDocument/2006/relationships/tags" Target="../tags/tag307.xml"/><Relationship Id="rId34" Type="http://schemas.openxmlformats.org/officeDocument/2006/relationships/tags" Target="../tags/tag320.xml"/><Relationship Id="rId42" Type="http://schemas.openxmlformats.org/officeDocument/2006/relationships/tags" Target="../tags/tag328.xml"/><Relationship Id="rId7" Type="http://schemas.openxmlformats.org/officeDocument/2006/relationships/tags" Target="../tags/tag293.xml"/><Relationship Id="rId2" Type="http://schemas.openxmlformats.org/officeDocument/2006/relationships/tags" Target="../tags/tag288.xml"/><Relationship Id="rId16" Type="http://schemas.openxmlformats.org/officeDocument/2006/relationships/tags" Target="../tags/tag302.xml"/><Relationship Id="rId29" Type="http://schemas.openxmlformats.org/officeDocument/2006/relationships/tags" Target="../tags/tag315.xml"/><Relationship Id="rId1" Type="http://schemas.openxmlformats.org/officeDocument/2006/relationships/tags" Target="../tags/tag287.xml"/><Relationship Id="rId6" Type="http://schemas.openxmlformats.org/officeDocument/2006/relationships/tags" Target="../tags/tag292.xml"/><Relationship Id="rId11" Type="http://schemas.openxmlformats.org/officeDocument/2006/relationships/tags" Target="../tags/tag297.xml"/><Relationship Id="rId24" Type="http://schemas.openxmlformats.org/officeDocument/2006/relationships/tags" Target="../tags/tag310.xml"/><Relationship Id="rId32" Type="http://schemas.openxmlformats.org/officeDocument/2006/relationships/tags" Target="../tags/tag318.xml"/><Relationship Id="rId37" Type="http://schemas.openxmlformats.org/officeDocument/2006/relationships/tags" Target="../tags/tag323.xml"/><Relationship Id="rId40" Type="http://schemas.openxmlformats.org/officeDocument/2006/relationships/tags" Target="../tags/tag326.xml"/><Relationship Id="rId45" Type="http://schemas.openxmlformats.org/officeDocument/2006/relationships/image" Target="../media/image2.png"/><Relationship Id="rId5" Type="http://schemas.openxmlformats.org/officeDocument/2006/relationships/tags" Target="../tags/tag291.xml"/><Relationship Id="rId15" Type="http://schemas.openxmlformats.org/officeDocument/2006/relationships/tags" Target="../tags/tag301.xml"/><Relationship Id="rId23" Type="http://schemas.openxmlformats.org/officeDocument/2006/relationships/tags" Target="../tags/tag309.xml"/><Relationship Id="rId28" Type="http://schemas.openxmlformats.org/officeDocument/2006/relationships/tags" Target="../tags/tag314.xml"/><Relationship Id="rId36" Type="http://schemas.openxmlformats.org/officeDocument/2006/relationships/tags" Target="../tags/tag322.xml"/><Relationship Id="rId10" Type="http://schemas.openxmlformats.org/officeDocument/2006/relationships/tags" Target="../tags/tag296.xml"/><Relationship Id="rId19" Type="http://schemas.openxmlformats.org/officeDocument/2006/relationships/tags" Target="../tags/tag305.xml"/><Relationship Id="rId31" Type="http://schemas.openxmlformats.org/officeDocument/2006/relationships/tags" Target="../tags/tag317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290.xml"/><Relationship Id="rId9" Type="http://schemas.openxmlformats.org/officeDocument/2006/relationships/tags" Target="../tags/tag295.xml"/><Relationship Id="rId14" Type="http://schemas.openxmlformats.org/officeDocument/2006/relationships/tags" Target="../tags/tag300.xml"/><Relationship Id="rId22" Type="http://schemas.openxmlformats.org/officeDocument/2006/relationships/tags" Target="../tags/tag308.xml"/><Relationship Id="rId27" Type="http://schemas.openxmlformats.org/officeDocument/2006/relationships/tags" Target="../tags/tag313.xml"/><Relationship Id="rId30" Type="http://schemas.openxmlformats.org/officeDocument/2006/relationships/tags" Target="../tags/tag316.xml"/><Relationship Id="rId35" Type="http://schemas.openxmlformats.org/officeDocument/2006/relationships/tags" Target="../tags/tag321.xml"/><Relationship Id="rId43" Type="http://schemas.openxmlformats.org/officeDocument/2006/relationships/tags" Target="../tags/tag329.xml"/><Relationship Id="rId8" Type="http://schemas.openxmlformats.org/officeDocument/2006/relationships/tags" Target="../tags/tag294.xml"/><Relationship Id="rId3" Type="http://schemas.openxmlformats.org/officeDocument/2006/relationships/tags" Target="../tags/tag289.xml"/><Relationship Id="rId12" Type="http://schemas.openxmlformats.org/officeDocument/2006/relationships/tags" Target="../tags/tag298.xml"/><Relationship Id="rId17" Type="http://schemas.openxmlformats.org/officeDocument/2006/relationships/tags" Target="../tags/tag303.xml"/><Relationship Id="rId25" Type="http://schemas.openxmlformats.org/officeDocument/2006/relationships/tags" Target="../tags/tag311.xml"/><Relationship Id="rId33" Type="http://schemas.openxmlformats.org/officeDocument/2006/relationships/tags" Target="../tags/tag319.xml"/><Relationship Id="rId38" Type="http://schemas.openxmlformats.org/officeDocument/2006/relationships/tags" Target="../tags/tag324.xml"/><Relationship Id="rId46" Type="http://schemas.openxmlformats.org/officeDocument/2006/relationships/image" Target="../media/image3.png"/><Relationship Id="rId20" Type="http://schemas.openxmlformats.org/officeDocument/2006/relationships/tags" Target="../tags/tag306.xml"/><Relationship Id="rId41" Type="http://schemas.openxmlformats.org/officeDocument/2006/relationships/tags" Target="../tags/tag327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342.xml"/><Relationship Id="rId18" Type="http://schemas.openxmlformats.org/officeDocument/2006/relationships/tags" Target="../tags/tag347.xml"/><Relationship Id="rId26" Type="http://schemas.openxmlformats.org/officeDocument/2006/relationships/tags" Target="../tags/tag355.xml"/><Relationship Id="rId39" Type="http://schemas.openxmlformats.org/officeDocument/2006/relationships/tags" Target="../tags/tag368.xml"/><Relationship Id="rId21" Type="http://schemas.openxmlformats.org/officeDocument/2006/relationships/tags" Target="../tags/tag350.xml"/><Relationship Id="rId34" Type="http://schemas.openxmlformats.org/officeDocument/2006/relationships/tags" Target="../tags/tag363.xml"/><Relationship Id="rId42" Type="http://schemas.openxmlformats.org/officeDocument/2006/relationships/tags" Target="../tags/tag371.xml"/><Relationship Id="rId47" Type="http://schemas.openxmlformats.org/officeDocument/2006/relationships/image" Target="../media/image4.png"/><Relationship Id="rId7" Type="http://schemas.openxmlformats.org/officeDocument/2006/relationships/tags" Target="../tags/tag336.xml"/><Relationship Id="rId2" Type="http://schemas.openxmlformats.org/officeDocument/2006/relationships/tags" Target="../tags/tag331.xml"/><Relationship Id="rId16" Type="http://schemas.openxmlformats.org/officeDocument/2006/relationships/tags" Target="../tags/tag345.xml"/><Relationship Id="rId29" Type="http://schemas.openxmlformats.org/officeDocument/2006/relationships/tags" Target="../tags/tag358.xml"/><Relationship Id="rId1" Type="http://schemas.openxmlformats.org/officeDocument/2006/relationships/tags" Target="../tags/tag330.xml"/><Relationship Id="rId6" Type="http://schemas.openxmlformats.org/officeDocument/2006/relationships/tags" Target="../tags/tag335.xml"/><Relationship Id="rId11" Type="http://schemas.openxmlformats.org/officeDocument/2006/relationships/tags" Target="../tags/tag340.xml"/><Relationship Id="rId24" Type="http://schemas.openxmlformats.org/officeDocument/2006/relationships/tags" Target="../tags/tag353.xml"/><Relationship Id="rId32" Type="http://schemas.openxmlformats.org/officeDocument/2006/relationships/tags" Target="../tags/tag361.xml"/><Relationship Id="rId37" Type="http://schemas.openxmlformats.org/officeDocument/2006/relationships/tags" Target="../tags/tag366.xml"/><Relationship Id="rId40" Type="http://schemas.openxmlformats.org/officeDocument/2006/relationships/tags" Target="../tags/tag369.xml"/><Relationship Id="rId45" Type="http://schemas.openxmlformats.org/officeDocument/2006/relationships/image" Target="../media/image2.png"/><Relationship Id="rId5" Type="http://schemas.openxmlformats.org/officeDocument/2006/relationships/tags" Target="../tags/tag334.xml"/><Relationship Id="rId15" Type="http://schemas.openxmlformats.org/officeDocument/2006/relationships/tags" Target="../tags/tag344.xml"/><Relationship Id="rId23" Type="http://schemas.openxmlformats.org/officeDocument/2006/relationships/tags" Target="../tags/tag352.xml"/><Relationship Id="rId28" Type="http://schemas.openxmlformats.org/officeDocument/2006/relationships/tags" Target="../tags/tag357.xml"/><Relationship Id="rId36" Type="http://schemas.openxmlformats.org/officeDocument/2006/relationships/tags" Target="../tags/tag365.xml"/><Relationship Id="rId10" Type="http://schemas.openxmlformats.org/officeDocument/2006/relationships/tags" Target="../tags/tag339.xml"/><Relationship Id="rId19" Type="http://schemas.openxmlformats.org/officeDocument/2006/relationships/tags" Target="../tags/tag348.xml"/><Relationship Id="rId31" Type="http://schemas.openxmlformats.org/officeDocument/2006/relationships/tags" Target="../tags/tag360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333.xml"/><Relationship Id="rId9" Type="http://schemas.openxmlformats.org/officeDocument/2006/relationships/tags" Target="../tags/tag338.xml"/><Relationship Id="rId14" Type="http://schemas.openxmlformats.org/officeDocument/2006/relationships/tags" Target="../tags/tag343.xml"/><Relationship Id="rId22" Type="http://schemas.openxmlformats.org/officeDocument/2006/relationships/tags" Target="../tags/tag351.xml"/><Relationship Id="rId27" Type="http://schemas.openxmlformats.org/officeDocument/2006/relationships/tags" Target="../tags/tag356.xml"/><Relationship Id="rId30" Type="http://schemas.openxmlformats.org/officeDocument/2006/relationships/tags" Target="../tags/tag359.xml"/><Relationship Id="rId35" Type="http://schemas.openxmlformats.org/officeDocument/2006/relationships/tags" Target="../tags/tag364.xml"/><Relationship Id="rId43" Type="http://schemas.openxmlformats.org/officeDocument/2006/relationships/tags" Target="../tags/tag372.xml"/><Relationship Id="rId8" Type="http://schemas.openxmlformats.org/officeDocument/2006/relationships/tags" Target="../tags/tag337.xml"/><Relationship Id="rId3" Type="http://schemas.openxmlformats.org/officeDocument/2006/relationships/tags" Target="../tags/tag332.xml"/><Relationship Id="rId12" Type="http://schemas.openxmlformats.org/officeDocument/2006/relationships/tags" Target="../tags/tag341.xml"/><Relationship Id="rId17" Type="http://schemas.openxmlformats.org/officeDocument/2006/relationships/tags" Target="../tags/tag346.xml"/><Relationship Id="rId25" Type="http://schemas.openxmlformats.org/officeDocument/2006/relationships/tags" Target="../tags/tag354.xml"/><Relationship Id="rId33" Type="http://schemas.openxmlformats.org/officeDocument/2006/relationships/tags" Target="../tags/tag362.xml"/><Relationship Id="rId38" Type="http://schemas.openxmlformats.org/officeDocument/2006/relationships/tags" Target="../tags/tag367.xml"/><Relationship Id="rId46" Type="http://schemas.openxmlformats.org/officeDocument/2006/relationships/image" Target="../media/image3.png"/><Relationship Id="rId20" Type="http://schemas.openxmlformats.org/officeDocument/2006/relationships/tags" Target="../tags/tag349.xml"/><Relationship Id="rId41" Type="http://schemas.openxmlformats.org/officeDocument/2006/relationships/tags" Target="../tags/tag370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385.xml"/><Relationship Id="rId18" Type="http://schemas.openxmlformats.org/officeDocument/2006/relationships/tags" Target="../tags/tag390.xml"/><Relationship Id="rId26" Type="http://schemas.openxmlformats.org/officeDocument/2006/relationships/tags" Target="../tags/tag398.xml"/><Relationship Id="rId39" Type="http://schemas.openxmlformats.org/officeDocument/2006/relationships/tags" Target="../tags/tag411.xml"/><Relationship Id="rId21" Type="http://schemas.openxmlformats.org/officeDocument/2006/relationships/tags" Target="../tags/tag393.xml"/><Relationship Id="rId34" Type="http://schemas.openxmlformats.org/officeDocument/2006/relationships/tags" Target="../tags/tag406.xml"/><Relationship Id="rId42" Type="http://schemas.openxmlformats.org/officeDocument/2006/relationships/tags" Target="../tags/tag414.xml"/><Relationship Id="rId7" Type="http://schemas.openxmlformats.org/officeDocument/2006/relationships/tags" Target="../tags/tag379.xml"/><Relationship Id="rId2" Type="http://schemas.openxmlformats.org/officeDocument/2006/relationships/tags" Target="../tags/tag374.xml"/><Relationship Id="rId16" Type="http://schemas.openxmlformats.org/officeDocument/2006/relationships/tags" Target="../tags/tag388.xml"/><Relationship Id="rId29" Type="http://schemas.openxmlformats.org/officeDocument/2006/relationships/tags" Target="../tags/tag401.xml"/><Relationship Id="rId1" Type="http://schemas.openxmlformats.org/officeDocument/2006/relationships/tags" Target="../tags/tag373.xml"/><Relationship Id="rId6" Type="http://schemas.openxmlformats.org/officeDocument/2006/relationships/tags" Target="../tags/tag378.xml"/><Relationship Id="rId11" Type="http://schemas.openxmlformats.org/officeDocument/2006/relationships/tags" Target="../tags/tag383.xml"/><Relationship Id="rId24" Type="http://schemas.openxmlformats.org/officeDocument/2006/relationships/tags" Target="../tags/tag396.xml"/><Relationship Id="rId32" Type="http://schemas.openxmlformats.org/officeDocument/2006/relationships/tags" Target="../tags/tag404.xml"/><Relationship Id="rId37" Type="http://schemas.openxmlformats.org/officeDocument/2006/relationships/tags" Target="../tags/tag409.xml"/><Relationship Id="rId40" Type="http://schemas.openxmlformats.org/officeDocument/2006/relationships/tags" Target="../tags/tag412.xml"/><Relationship Id="rId45" Type="http://schemas.openxmlformats.org/officeDocument/2006/relationships/image" Target="../media/image2.png"/><Relationship Id="rId5" Type="http://schemas.openxmlformats.org/officeDocument/2006/relationships/tags" Target="../tags/tag377.xml"/><Relationship Id="rId15" Type="http://schemas.openxmlformats.org/officeDocument/2006/relationships/tags" Target="../tags/tag387.xml"/><Relationship Id="rId23" Type="http://schemas.openxmlformats.org/officeDocument/2006/relationships/tags" Target="../tags/tag395.xml"/><Relationship Id="rId28" Type="http://schemas.openxmlformats.org/officeDocument/2006/relationships/tags" Target="../tags/tag400.xml"/><Relationship Id="rId36" Type="http://schemas.openxmlformats.org/officeDocument/2006/relationships/tags" Target="../tags/tag408.xml"/><Relationship Id="rId10" Type="http://schemas.openxmlformats.org/officeDocument/2006/relationships/tags" Target="../tags/tag382.xml"/><Relationship Id="rId19" Type="http://schemas.openxmlformats.org/officeDocument/2006/relationships/tags" Target="../tags/tag391.xml"/><Relationship Id="rId31" Type="http://schemas.openxmlformats.org/officeDocument/2006/relationships/tags" Target="../tags/tag403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376.xml"/><Relationship Id="rId9" Type="http://schemas.openxmlformats.org/officeDocument/2006/relationships/tags" Target="../tags/tag381.xml"/><Relationship Id="rId14" Type="http://schemas.openxmlformats.org/officeDocument/2006/relationships/tags" Target="../tags/tag386.xml"/><Relationship Id="rId22" Type="http://schemas.openxmlformats.org/officeDocument/2006/relationships/tags" Target="../tags/tag394.xml"/><Relationship Id="rId27" Type="http://schemas.openxmlformats.org/officeDocument/2006/relationships/tags" Target="../tags/tag399.xml"/><Relationship Id="rId30" Type="http://schemas.openxmlformats.org/officeDocument/2006/relationships/tags" Target="../tags/tag402.xml"/><Relationship Id="rId35" Type="http://schemas.openxmlformats.org/officeDocument/2006/relationships/tags" Target="../tags/tag407.xml"/><Relationship Id="rId43" Type="http://schemas.openxmlformats.org/officeDocument/2006/relationships/tags" Target="../tags/tag415.xml"/><Relationship Id="rId8" Type="http://schemas.openxmlformats.org/officeDocument/2006/relationships/tags" Target="../tags/tag380.xml"/><Relationship Id="rId3" Type="http://schemas.openxmlformats.org/officeDocument/2006/relationships/tags" Target="../tags/tag375.xml"/><Relationship Id="rId12" Type="http://schemas.openxmlformats.org/officeDocument/2006/relationships/tags" Target="../tags/tag384.xml"/><Relationship Id="rId17" Type="http://schemas.openxmlformats.org/officeDocument/2006/relationships/tags" Target="../tags/tag389.xml"/><Relationship Id="rId25" Type="http://schemas.openxmlformats.org/officeDocument/2006/relationships/tags" Target="../tags/tag397.xml"/><Relationship Id="rId33" Type="http://schemas.openxmlformats.org/officeDocument/2006/relationships/tags" Target="../tags/tag405.xml"/><Relationship Id="rId38" Type="http://schemas.openxmlformats.org/officeDocument/2006/relationships/tags" Target="../tags/tag410.xml"/><Relationship Id="rId46" Type="http://schemas.openxmlformats.org/officeDocument/2006/relationships/image" Target="../media/image5.png"/><Relationship Id="rId20" Type="http://schemas.openxmlformats.org/officeDocument/2006/relationships/tags" Target="../tags/tag392.xml"/><Relationship Id="rId41" Type="http://schemas.openxmlformats.org/officeDocument/2006/relationships/tags" Target="../tags/tag413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428.xml"/><Relationship Id="rId18" Type="http://schemas.openxmlformats.org/officeDocument/2006/relationships/tags" Target="../tags/tag433.xml"/><Relationship Id="rId26" Type="http://schemas.openxmlformats.org/officeDocument/2006/relationships/tags" Target="../tags/tag441.xml"/><Relationship Id="rId39" Type="http://schemas.openxmlformats.org/officeDocument/2006/relationships/tags" Target="../tags/tag454.xml"/><Relationship Id="rId21" Type="http://schemas.openxmlformats.org/officeDocument/2006/relationships/tags" Target="../tags/tag436.xml"/><Relationship Id="rId34" Type="http://schemas.openxmlformats.org/officeDocument/2006/relationships/tags" Target="../tags/tag449.xml"/><Relationship Id="rId42" Type="http://schemas.openxmlformats.org/officeDocument/2006/relationships/tags" Target="../tags/tag457.xml"/><Relationship Id="rId7" Type="http://schemas.openxmlformats.org/officeDocument/2006/relationships/tags" Target="../tags/tag422.xml"/><Relationship Id="rId2" Type="http://schemas.openxmlformats.org/officeDocument/2006/relationships/tags" Target="../tags/tag417.xml"/><Relationship Id="rId16" Type="http://schemas.openxmlformats.org/officeDocument/2006/relationships/tags" Target="../tags/tag431.xml"/><Relationship Id="rId29" Type="http://schemas.openxmlformats.org/officeDocument/2006/relationships/tags" Target="../tags/tag444.xml"/><Relationship Id="rId1" Type="http://schemas.openxmlformats.org/officeDocument/2006/relationships/tags" Target="../tags/tag416.xml"/><Relationship Id="rId6" Type="http://schemas.openxmlformats.org/officeDocument/2006/relationships/tags" Target="../tags/tag421.xml"/><Relationship Id="rId11" Type="http://schemas.openxmlformats.org/officeDocument/2006/relationships/tags" Target="../tags/tag426.xml"/><Relationship Id="rId24" Type="http://schemas.openxmlformats.org/officeDocument/2006/relationships/tags" Target="../tags/tag439.xml"/><Relationship Id="rId32" Type="http://schemas.openxmlformats.org/officeDocument/2006/relationships/tags" Target="../tags/tag447.xml"/><Relationship Id="rId37" Type="http://schemas.openxmlformats.org/officeDocument/2006/relationships/tags" Target="../tags/tag452.xml"/><Relationship Id="rId40" Type="http://schemas.openxmlformats.org/officeDocument/2006/relationships/tags" Target="../tags/tag455.xml"/><Relationship Id="rId45" Type="http://schemas.openxmlformats.org/officeDocument/2006/relationships/image" Target="../media/image6.png"/><Relationship Id="rId5" Type="http://schemas.openxmlformats.org/officeDocument/2006/relationships/tags" Target="../tags/tag420.xml"/><Relationship Id="rId15" Type="http://schemas.openxmlformats.org/officeDocument/2006/relationships/tags" Target="../tags/tag430.xml"/><Relationship Id="rId23" Type="http://schemas.openxmlformats.org/officeDocument/2006/relationships/tags" Target="../tags/tag438.xml"/><Relationship Id="rId28" Type="http://schemas.openxmlformats.org/officeDocument/2006/relationships/tags" Target="../tags/tag443.xml"/><Relationship Id="rId36" Type="http://schemas.openxmlformats.org/officeDocument/2006/relationships/tags" Target="../tags/tag451.xml"/><Relationship Id="rId10" Type="http://schemas.openxmlformats.org/officeDocument/2006/relationships/tags" Target="../tags/tag425.xml"/><Relationship Id="rId19" Type="http://schemas.openxmlformats.org/officeDocument/2006/relationships/tags" Target="../tags/tag434.xml"/><Relationship Id="rId31" Type="http://schemas.openxmlformats.org/officeDocument/2006/relationships/tags" Target="../tags/tag446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419.xml"/><Relationship Id="rId9" Type="http://schemas.openxmlformats.org/officeDocument/2006/relationships/tags" Target="../tags/tag424.xml"/><Relationship Id="rId14" Type="http://schemas.openxmlformats.org/officeDocument/2006/relationships/tags" Target="../tags/tag429.xml"/><Relationship Id="rId22" Type="http://schemas.openxmlformats.org/officeDocument/2006/relationships/tags" Target="../tags/tag437.xml"/><Relationship Id="rId27" Type="http://schemas.openxmlformats.org/officeDocument/2006/relationships/tags" Target="../tags/tag442.xml"/><Relationship Id="rId30" Type="http://schemas.openxmlformats.org/officeDocument/2006/relationships/tags" Target="../tags/tag445.xml"/><Relationship Id="rId35" Type="http://schemas.openxmlformats.org/officeDocument/2006/relationships/tags" Target="../tags/tag450.xml"/><Relationship Id="rId43" Type="http://schemas.openxmlformats.org/officeDocument/2006/relationships/tags" Target="../tags/tag458.xml"/><Relationship Id="rId8" Type="http://schemas.openxmlformats.org/officeDocument/2006/relationships/tags" Target="../tags/tag423.xml"/><Relationship Id="rId3" Type="http://schemas.openxmlformats.org/officeDocument/2006/relationships/tags" Target="../tags/tag418.xml"/><Relationship Id="rId12" Type="http://schemas.openxmlformats.org/officeDocument/2006/relationships/tags" Target="../tags/tag427.xml"/><Relationship Id="rId17" Type="http://schemas.openxmlformats.org/officeDocument/2006/relationships/tags" Target="../tags/tag432.xml"/><Relationship Id="rId25" Type="http://schemas.openxmlformats.org/officeDocument/2006/relationships/tags" Target="../tags/tag440.xml"/><Relationship Id="rId33" Type="http://schemas.openxmlformats.org/officeDocument/2006/relationships/tags" Target="../tags/tag448.xml"/><Relationship Id="rId38" Type="http://schemas.openxmlformats.org/officeDocument/2006/relationships/tags" Target="../tags/tag453.xml"/><Relationship Id="rId20" Type="http://schemas.openxmlformats.org/officeDocument/2006/relationships/tags" Target="../tags/tag435.xml"/><Relationship Id="rId41" Type="http://schemas.openxmlformats.org/officeDocument/2006/relationships/tags" Target="../tags/tag456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471.xml"/><Relationship Id="rId18" Type="http://schemas.openxmlformats.org/officeDocument/2006/relationships/tags" Target="../tags/tag476.xml"/><Relationship Id="rId26" Type="http://schemas.openxmlformats.org/officeDocument/2006/relationships/tags" Target="../tags/tag484.xml"/><Relationship Id="rId39" Type="http://schemas.openxmlformats.org/officeDocument/2006/relationships/tags" Target="../tags/tag497.xml"/><Relationship Id="rId21" Type="http://schemas.openxmlformats.org/officeDocument/2006/relationships/tags" Target="../tags/tag479.xml"/><Relationship Id="rId34" Type="http://schemas.openxmlformats.org/officeDocument/2006/relationships/tags" Target="../tags/tag492.xml"/><Relationship Id="rId42" Type="http://schemas.openxmlformats.org/officeDocument/2006/relationships/tags" Target="../tags/tag500.xml"/><Relationship Id="rId7" Type="http://schemas.openxmlformats.org/officeDocument/2006/relationships/tags" Target="../tags/tag465.xml"/><Relationship Id="rId2" Type="http://schemas.openxmlformats.org/officeDocument/2006/relationships/tags" Target="../tags/tag460.xml"/><Relationship Id="rId16" Type="http://schemas.openxmlformats.org/officeDocument/2006/relationships/tags" Target="../tags/tag474.xml"/><Relationship Id="rId29" Type="http://schemas.openxmlformats.org/officeDocument/2006/relationships/tags" Target="../tags/tag487.xml"/><Relationship Id="rId1" Type="http://schemas.openxmlformats.org/officeDocument/2006/relationships/tags" Target="../tags/tag459.xml"/><Relationship Id="rId6" Type="http://schemas.openxmlformats.org/officeDocument/2006/relationships/tags" Target="../tags/tag464.xml"/><Relationship Id="rId11" Type="http://schemas.openxmlformats.org/officeDocument/2006/relationships/tags" Target="../tags/tag469.xml"/><Relationship Id="rId24" Type="http://schemas.openxmlformats.org/officeDocument/2006/relationships/tags" Target="../tags/tag482.xml"/><Relationship Id="rId32" Type="http://schemas.openxmlformats.org/officeDocument/2006/relationships/tags" Target="../tags/tag490.xml"/><Relationship Id="rId37" Type="http://schemas.openxmlformats.org/officeDocument/2006/relationships/tags" Target="../tags/tag495.xml"/><Relationship Id="rId40" Type="http://schemas.openxmlformats.org/officeDocument/2006/relationships/tags" Target="../tags/tag498.xml"/><Relationship Id="rId45" Type="http://schemas.openxmlformats.org/officeDocument/2006/relationships/image" Target="../media/image7.png"/><Relationship Id="rId5" Type="http://schemas.openxmlformats.org/officeDocument/2006/relationships/tags" Target="../tags/tag463.xml"/><Relationship Id="rId15" Type="http://schemas.openxmlformats.org/officeDocument/2006/relationships/tags" Target="../tags/tag473.xml"/><Relationship Id="rId23" Type="http://schemas.openxmlformats.org/officeDocument/2006/relationships/tags" Target="../tags/tag481.xml"/><Relationship Id="rId28" Type="http://schemas.openxmlformats.org/officeDocument/2006/relationships/tags" Target="../tags/tag486.xml"/><Relationship Id="rId36" Type="http://schemas.openxmlformats.org/officeDocument/2006/relationships/tags" Target="../tags/tag494.xml"/><Relationship Id="rId10" Type="http://schemas.openxmlformats.org/officeDocument/2006/relationships/tags" Target="../tags/tag468.xml"/><Relationship Id="rId19" Type="http://schemas.openxmlformats.org/officeDocument/2006/relationships/tags" Target="../tags/tag477.xml"/><Relationship Id="rId31" Type="http://schemas.openxmlformats.org/officeDocument/2006/relationships/tags" Target="../tags/tag489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462.xml"/><Relationship Id="rId9" Type="http://schemas.openxmlformats.org/officeDocument/2006/relationships/tags" Target="../tags/tag467.xml"/><Relationship Id="rId14" Type="http://schemas.openxmlformats.org/officeDocument/2006/relationships/tags" Target="../tags/tag472.xml"/><Relationship Id="rId22" Type="http://schemas.openxmlformats.org/officeDocument/2006/relationships/tags" Target="../tags/tag480.xml"/><Relationship Id="rId27" Type="http://schemas.openxmlformats.org/officeDocument/2006/relationships/tags" Target="../tags/tag485.xml"/><Relationship Id="rId30" Type="http://schemas.openxmlformats.org/officeDocument/2006/relationships/tags" Target="../tags/tag488.xml"/><Relationship Id="rId35" Type="http://schemas.openxmlformats.org/officeDocument/2006/relationships/tags" Target="../tags/tag493.xml"/><Relationship Id="rId43" Type="http://schemas.openxmlformats.org/officeDocument/2006/relationships/tags" Target="../tags/tag501.xml"/><Relationship Id="rId8" Type="http://schemas.openxmlformats.org/officeDocument/2006/relationships/tags" Target="../tags/tag466.xml"/><Relationship Id="rId3" Type="http://schemas.openxmlformats.org/officeDocument/2006/relationships/tags" Target="../tags/tag461.xml"/><Relationship Id="rId12" Type="http://schemas.openxmlformats.org/officeDocument/2006/relationships/tags" Target="../tags/tag470.xml"/><Relationship Id="rId17" Type="http://schemas.openxmlformats.org/officeDocument/2006/relationships/tags" Target="../tags/tag475.xml"/><Relationship Id="rId25" Type="http://schemas.openxmlformats.org/officeDocument/2006/relationships/tags" Target="../tags/tag483.xml"/><Relationship Id="rId33" Type="http://schemas.openxmlformats.org/officeDocument/2006/relationships/tags" Target="../tags/tag491.xml"/><Relationship Id="rId38" Type="http://schemas.openxmlformats.org/officeDocument/2006/relationships/tags" Target="../tags/tag496.xml"/><Relationship Id="rId20" Type="http://schemas.openxmlformats.org/officeDocument/2006/relationships/tags" Target="../tags/tag478.xml"/><Relationship Id="rId41" Type="http://schemas.openxmlformats.org/officeDocument/2006/relationships/tags" Target="../tags/tag499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514.xml"/><Relationship Id="rId18" Type="http://schemas.openxmlformats.org/officeDocument/2006/relationships/tags" Target="../tags/tag519.xml"/><Relationship Id="rId26" Type="http://schemas.openxmlformats.org/officeDocument/2006/relationships/tags" Target="../tags/tag527.xml"/><Relationship Id="rId39" Type="http://schemas.openxmlformats.org/officeDocument/2006/relationships/tags" Target="../tags/tag540.xml"/><Relationship Id="rId21" Type="http://schemas.openxmlformats.org/officeDocument/2006/relationships/tags" Target="../tags/tag522.xml"/><Relationship Id="rId34" Type="http://schemas.openxmlformats.org/officeDocument/2006/relationships/tags" Target="../tags/tag535.xml"/><Relationship Id="rId42" Type="http://schemas.openxmlformats.org/officeDocument/2006/relationships/tags" Target="../tags/tag543.xml"/><Relationship Id="rId7" Type="http://schemas.openxmlformats.org/officeDocument/2006/relationships/tags" Target="../tags/tag508.xml"/><Relationship Id="rId2" Type="http://schemas.openxmlformats.org/officeDocument/2006/relationships/tags" Target="../tags/tag503.xml"/><Relationship Id="rId16" Type="http://schemas.openxmlformats.org/officeDocument/2006/relationships/tags" Target="../tags/tag517.xml"/><Relationship Id="rId29" Type="http://schemas.openxmlformats.org/officeDocument/2006/relationships/tags" Target="../tags/tag530.xml"/><Relationship Id="rId1" Type="http://schemas.openxmlformats.org/officeDocument/2006/relationships/tags" Target="../tags/tag502.xml"/><Relationship Id="rId6" Type="http://schemas.openxmlformats.org/officeDocument/2006/relationships/tags" Target="../tags/tag507.xml"/><Relationship Id="rId11" Type="http://schemas.openxmlformats.org/officeDocument/2006/relationships/tags" Target="../tags/tag512.xml"/><Relationship Id="rId24" Type="http://schemas.openxmlformats.org/officeDocument/2006/relationships/tags" Target="../tags/tag525.xml"/><Relationship Id="rId32" Type="http://schemas.openxmlformats.org/officeDocument/2006/relationships/tags" Target="../tags/tag533.xml"/><Relationship Id="rId37" Type="http://schemas.openxmlformats.org/officeDocument/2006/relationships/tags" Target="../tags/tag538.xml"/><Relationship Id="rId40" Type="http://schemas.openxmlformats.org/officeDocument/2006/relationships/tags" Target="../tags/tag541.xml"/><Relationship Id="rId45" Type="http://schemas.openxmlformats.org/officeDocument/2006/relationships/image" Target="../media/image8.png"/><Relationship Id="rId5" Type="http://schemas.openxmlformats.org/officeDocument/2006/relationships/tags" Target="../tags/tag506.xml"/><Relationship Id="rId15" Type="http://schemas.openxmlformats.org/officeDocument/2006/relationships/tags" Target="../tags/tag516.xml"/><Relationship Id="rId23" Type="http://schemas.openxmlformats.org/officeDocument/2006/relationships/tags" Target="../tags/tag524.xml"/><Relationship Id="rId28" Type="http://schemas.openxmlformats.org/officeDocument/2006/relationships/tags" Target="../tags/tag529.xml"/><Relationship Id="rId36" Type="http://schemas.openxmlformats.org/officeDocument/2006/relationships/tags" Target="../tags/tag537.xml"/><Relationship Id="rId10" Type="http://schemas.openxmlformats.org/officeDocument/2006/relationships/tags" Target="../tags/tag511.xml"/><Relationship Id="rId19" Type="http://schemas.openxmlformats.org/officeDocument/2006/relationships/tags" Target="../tags/tag520.xml"/><Relationship Id="rId31" Type="http://schemas.openxmlformats.org/officeDocument/2006/relationships/tags" Target="../tags/tag532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505.xml"/><Relationship Id="rId9" Type="http://schemas.openxmlformats.org/officeDocument/2006/relationships/tags" Target="../tags/tag510.xml"/><Relationship Id="rId14" Type="http://schemas.openxmlformats.org/officeDocument/2006/relationships/tags" Target="../tags/tag515.xml"/><Relationship Id="rId22" Type="http://schemas.openxmlformats.org/officeDocument/2006/relationships/tags" Target="../tags/tag523.xml"/><Relationship Id="rId27" Type="http://schemas.openxmlformats.org/officeDocument/2006/relationships/tags" Target="../tags/tag528.xml"/><Relationship Id="rId30" Type="http://schemas.openxmlformats.org/officeDocument/2006/relationships/tags" Target="../tags/tag531.xml"/><Relationship Id="rId35" Type="http://schemas.openxmlformats.org/officeDocument/2006/relationships/tags" Target="../tags/tag536.xml"/><Relationship Id="rId43" Type="http://schemas.openxmlformats.org/officeDocument/2006/relationships/tags" Target="../tags/tag544.xml"/><Relationship Id="rId8" Type="http://schemas.openxmlformats.org/officeDocument/2006/relationships/tags" Target="../tags/tag509.xml"/><Relationship Id="rId3" Type="http://schemas.openxmlformats.org/officeDocument/2006/relationships/tags" Target="../tags/tag504.xml"/><Relationship Id="rId12" Type="http://schemas.openxmlformats.org/officeDocument/2006/relationships/tags" Target="../tags/tag513.xml"/><Relationship Id="rId17" Type="http://schemas.openxmlformats.org/officeDocument/2006/relationships/tags" Target="../tags/tag518.xml"/><Relationship Id="rId25" Type="http://schemas.openxmlformats.org/officeDocument/2006/relationships/tags" Target="../tags/tag526.xml"/><Relationship Id="rId33" Type="http://schemas.openxmlformats.org/officeDocument/2006/relationships/tags" Target="../tags/tag534.xml"/><Relationship Id="rId38" Type="http://schemas.openxmlformats.org/officeDocument/2006/relationships/tags" Target="../tags/tag539.xml"/><Relationship Id="rId20" Type="http://schemas.openxmlformats.org/officeDocument/2006/relationships/tags" Target="../tags/tag521.xml"/><Relationship Id="rId41" Type="http://schemas.openxmlformats.org/officeDocument/2006/relationships/tags" Target="../tags/tag54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557.xml"/><Relationship Id="rId18" Type="http://schemas.openxmlformats.org/officeDocument/2006/relationships/tags" Target="../tags/tag562.xml"/><Relationship Id="rId26" Type="http://schemas.openxmlformats.org/officeDocument/2006/relationships/tags" Target="../tags/tag570.xml"/><Relationship Id="rId39" Type="http://schemas.openxmlformats.org/officeDocument/2006/relationships/tags" Target="../tags/tag583.xml"/><Relationship Id="rId21" Type="http://schemas.openxmlformats.org/officeDocument/2006/relationships/tags" Target="../tags/tag565.xml"/><Relationship Id="rId34" Type="http://schemas.openxmlformats.org/officeDocument/2006/relationships/tags" Target="../tags/tag578.xml"/><Relationship Id="rId42" Type="http://schemas.openxmlformats.org/officeDocument/2006/relationships/tags" Target="../tags/tag586.xml"/><Relationship Id="rId7" Type="http://schemas.openxmlformats.org/officeDocument/2006/relationships/tags" Target="../tags/tag551.xml"/><Relationship Id="rId2" Type="http://schemas.openxmlformats.org/officeDocument/2006/relationships/tags" Target="../tags/tag546.xml"/><Relationship Id="rId16" Type="http://schemas.openxmlformats.org/officeDocument/2006/relationships/tags" Target="../tags/tag560.xml"/><Relationship Id="rId29" Type="http://schemas.openxmlformats.org/officeDocument/2006/relationships/tags" Target="../tags/tag573.xml"/><Relationship Id="rId1" Type="http://schemas.openxmlformats.org/officeDocument/2006/relationships/tags" Target="../tags/tag545.xml"/><Relationship Id="rId6" Type="http://schemas.openxmlformats.org/officeDocument/2006/relationships/tags" Target="../tags/tag550.xml"/><Relationship Id="rId11" Type="http://schemas.openxmlformats.org/officeDocument/2006/relationships/tags" Target="../tags/tag555.xml"/><Relationship Id="rId24" Type="http://schemas.openxmlformats.org/officeDocument/2006/relationships/tags" Target="../tags/tag568.xml"/><Relationship Id="rId32" Type="http://schemas.openxmlformats.org/officeDocument/2006/relationships/tags" Target="../tags/tag576.xml"/><Relationship Id="rId37" Type="http://schemas.openxmlformats.org/officeDocument/2006/relationships/tags" Target="../tags/tag581.xml"/><Relationship Id="rId40" Type="http://schemas.openxmlformats.org/officeDocument/2006/relationships/tags" Target="../tags/tag584.xml"/><Relationship Id="rId45" Type="http://schemas.openxmlformats.org/officeDocument/2006/relationships/image" Target="../media/image9.png"/><Relationship Id="rId5" Type="http://schemas.openxmlformats.org/officeDocument/2006/relationships/tags" Target="../tags/tag549.xml"/><Relationship Id="rId15" Type="http://schemas.openxmlformats.org/officeDocument/2006/relationships/tags" Target="../tags/tag559.xml"/><Relationship Id="rId23" Type="http://schemas.openxmlformats.org/officeDocument/2006/relationships/tags" Target="../tags/tag567.xml"/><Relationship Id="rId28" Type="http://schemas.openxmlformats.org/officeDocument/2006/relationships/tags" Target="../tags/tag572.xml"/><Relationship Id="rId36" Type="http://schemas.openxmlformats.org/officeDocument/2006/relationships/tags" Target="../tags/tag580.xml"/><Relationship Id="rId10" Type="http://schemas.openxmlformats.org/officeDocument/2006/relationships/tags" Target="../tags/tag554.xml"/><Relationship Id="rId19" Type="http://schemas.openxmlformats.org/officeDocument/2006/relationships/tags" Target="../tags/tag563.xml"/><Relationship Id="rId31" Type="http://schemas.openxmlformats.org/officeDocument/2006/relationships/tags" Target="../tags/tag575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548.xml"/><Relationship Id="rId9" Type="http://schemas.openxmlformats.org/officeDocument/2006/relationships/tags" Target="../tags/tag553.xml"/><Relationship Id="rId14" Type="http://schemas.openxmlformats.org/officeDocument/2006/relationships/tags" Target="../tags/tag558.xml"/><Relationship Id="rId22" Type="http://schemas.openxmlformats.org/officeDocument/2006/relationships/tags" Target="../tags/tag566.xml"/><Relationship Id="rId27" Type="http://schemas.openxmlformats.org/officeDocument/2006/relationships/tags" Target="../tags/tag571.xml"/><Relationship Id="rId30" Type="http://schemas.openxmlformats.org/officeDocument/2006/relationships/tags" Target="../tags/tag574.xml"/><Relationship Id="rId35" Type="http://schemas.openxmlformats.org/officeDocument/2006/relationships/tags" Target="../tags/tag579.xml"/><Relationship Id="rId43" Type="http://schemas.openxmlformats.org/officeDocument/2006/relationships/tags" Target="../tags/tag587.xml"/><Relationship Id="rId8" Type="http://schemas.openxmlformats.org/officeDocument/2006/relationships/tags" Target="../tags/tag552.xml"/><Relationship Id="rId3" Type="http://schemas.openxmlformats.org/officeDocument/2006/relationships/tags" Target="../tags/tag547.xml"/><Relationship Id="rId12" Type="http://schemas.openxmlformats.org/officeDocument/2006/relationships/tags" Target="../tags/tag556.xml"/><Relationship Id="rId17" Type="http://schemas.openxmlformats.org/officeDocument/2006/relationships/tags" Target="../tags/tag561.xml"/><Relationship Id="rId25" Type="http://schemas.openxmlformats.org/officeDocument/2006/relationships/tags" Target="../tags/tag569.xml"/><Relationship Id="rId33" Type="http://schemas.openxmlformats.org/officeDocument/2006/relationships/tags" Target="../tags/tag577.xml"/><Relationship Id="rId38" Type="http://schemas.openxmlformats.org/officeDocument/2006/relationships/tags" Target="../tags/tag582.xml"/><Relationship Id="rId20" Type="http://schemas.openxmlformats.org/officeDocument/2006/relationships/tags" Target="../tags/tag564.xml"/><Relationship Id="rId41" Type="http://schemas.openxmlformats.org/officeDocument/2006/relationships/tags" Target="../tags/tag585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600.xml"/><Relationship Id="rId18" Type="http://schemas.openxmlformats.org/officeDocument/2006/relationships/tags" Target="../tags/tag605.xml"/><Relationship Id="rId26" Type="http://schemas.openxmlformats.org/officeDocument/2006/relationships/tags" Target="../tags/tag613.xml"/><Relationship Id="rId39" Type="http://schemas.openxmlformats.org/officeDocument/2006/relationships/tags" Target="../tags/tag626.xml"/><Relationship Id="rId21" Type="http://schemas.openxmlformats.org/officeDocument/2006/relationships/tags" Target="../tags/tag608.xml"/><Relationship Id="rId34" Type="http://schemas.openxmlformats.org/officeDocument/2006/relationships/tags" Target="../tags/tag621.xml"/><Relationship Id="rId42" Type="http://schemas.openxmlformats.org/officeDocument/2006/relationships/tags" Target="../tags/tag629.xml"/><Relationship Id="rId7" Type="http://schemas.openxmlformats.org/officeDocument/2006/relationships/tags" Target="../tags/tag594.xml"/><Relationship Id="rId2" Type="http://schemas.openxmlformats.org/officeDocument/2006/relationships/tags" Target="../tags/tag589.xml"/><Relationship Id="rId16" Type="http://schemas.openxmlformats.org/officeDocument/2006/relationships/tags" Target="../tags/tag603.xml"/><Relationship Id="rId29" Type="http://schemas.openxmlformats.org/officeDocument/2006/relationships/tags" Target="../tags/tag616.xml"/><Relationship Id="rId1" Type="http://schemas.openxmlformats.org/officeDocument/2006/relationships/tags" Target="../tags/tag588.xml"/><Relationship Id="rId6" Type="http://schemas.openxmlformats.org/officeDocument/2006/relationships/tags" Target="../tags/tag593.xml"/><Relationship Id="rId11" Type="http://schemas.openxmlformats.org/officeDocument/2006/relationships/tags" Target="../tags/tag598.xml"/><Relationship Id="rId24" Type="http://schemas.openxmlformats.org/officeDocument/2006/relationships/tags" Target="../tags/tag611.xml"/><Relationship Id="rId32" Type="http://schemas.openxmlformats.org/officeDocument/2006/relationships/tags" Target="../tags/tag619.xml"/><Relationship Id="rId37" Type="http://schemas.openxmlformats.org/officeDocument/2006/relationships/tags" Target="../tags/tag624.xml"/><Relationship Id="rId40" Type="http://schemas.openxmlformats.org/officeDocument/2006/relationships/tags" Target="../tags/tag627.xml"/><Relationship Id="rId45" Type="http://schemas.openxmlformats.org/officeDocument/2006/relationships/image" Target="../media/image10.png"/><Relationship Id="rId5" Type="http://schemas.openxmlformats.org/officeDocument/2006/relationships/tags" Target="../tags/tag592.xml"/><Relationship Id="rId15" Type="http://schemas.openxmlformats.org/officeDocument/2006/relationships/tags" Target="../tags/tag602.xml"/><Relationship Id="rId23" Type="http://schemas.openxmlformats.org/officeDocument/2006/relationships/tags" Target="../tags/tag610.xml"/><Relationship Id="rId28" Type="http://schemas.openxmlformats.org/officeDocument/2006/relationships/tags" Target="../tags/tag615.xml"/><Relationship Id="rId36" Type="http://schemas.openxmlformats.org/officeDocument/2006/relationships/tags" Target="../tags/tag623.xml"/><Relationship Id="rId10" Type="http://schemas.openxmlformats.org/officeDocument/2006/relationships/tags" Target="../tags/tag597.xml"/><Relationship Id="rId19" Type="http://schemas.openxmlformats.org/officeDocument/2006/relationships/tags" Target="../tags/tag606.xml"/><Relationship Id="rId31" Type="http://schemas.openxmlformats.org/officeDocument/2006/relationships/tags" Target="../tags/tag618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591.xml"/><Relationship Id="rId9" Type="http://schemas.openxmlformats.org/officeDocument/2006/relationships/tags" Target="../tags/tag596.xml"/><Relationship Id="rId14" Type="http://schemas.openxmlformats.org/officeDocument/2006/relationships/tags" Target="../tags/tag601.xml"/><Relationship Id="rId22" Type="http://schemas.openxmlformats.org/officeDocument/2006/relationships/tags" Target="../tags/tag609.xml"/><Relationship Id="rId27" Type="http://schemas.openxmlformats.org/officeDocument/2006/relationships/tags" Target="../tags/tag614.xml"/><Relationship Id="rId30" Type="http://schemas.openxmlformats.org/officeDocument/2006/relationships/tags" Target="../tags/tag617.xml"/><Relationship Id="rId35" Type="http://schemas.openxmlformats.org/officeDocument/2006/relationships/tags" Target="../tags/tag622.xml"/><Relationship Id="rId43" Type="http://schemas.openxmlformats.org/officeDocument/2006/relationships/tags" Target="../tags/tag630.xml"/><Relationship Id="rId8" Type="http://schemas.openxmlformats.org/officeDocument/2006/relationships/tags" Target="../tags/tag595.xml"/><Relationship Id="rId3" Type="http://schemas.openxmlformats.org/officeDocument/2006/relationships/tags" Target="../tags/tag590.xml"/><Relationship Id="rId12" Type="http://schemas.openxmlformats.org/officeDocument/2006/relationships/tags" Target="../tags/tag599.xml"/><Relationship Id="rId17" Type="http://schemas.openxmlformats.org/officeDocument/2006/relationships/tags" Target="../tags/tag604.xml"/><Relationship Id="rId25" Type="http://schemas.openxmlformats.org/officeDocument/2006/relationships/tags" Target="../tags/tag612.xml"/><Relationship Id="rId33" Type="http://schemas.openxmlformats.org/officeDocument/2006/relationships/tags" Target="../tags/tag620.xml"/><Relationship Id="rId38" Type="http://schemas.openxmlformats.org/officeDocument/2006/relationships/tags" Target="../tags/tag625.xml"/><Relationship Id="rId20" Type="http://schemas.openxmlformats.org/officeDocument/2006/relationships/tags" Target="../tags/tag607.xml"/><Relationship Id="rId41" Type="http://schemas.openxmlformats.org/officeDocument/2006/relationships/tags" Target="../tags/tag628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643.xml"/><Relationship Id="rId18" Type="http://schemas.openxmlformats.org/officeDocument/2006/relationships/tags" Target="../tags/tag648.xml"/><Relationship Id="rId26" Type="http://schemas.openxmlformats.org/officeDocument/2006/relationships/tags" Target="../tags/tag656.xml"/><Relationship Id="rId39" Type="http://schemas.openxmlformats.org/officeDocument/2006/relationships/tags" Target="../tags/tag669.xml"/><Relationship Id="rId21" Type="http://schemas.openxmlformats.org/officeDocument/2006/relationships/tags" Target="../tags/tag651.xml"/><Relationship Id="rId34" Type="http://schemas.openxmlformats.org/officeDocument/2006/relationships/tags" Target="../tags/tag664.xml"/><Relationship Id="rId42" Type="http://schemas.openxmlformats.org/officeDocument/2006/relationships/tags" Target="../tags/tag672.xml"/><Relationship Id="rId7" Type="http://schemas.openxmlformats.org/officeDocument/2006/relationships/tags" Target="../tags/tag637.xml"/><Relationship Id="rId2" Type="http://schemas.openxmlformats.org/officeDocument/2006/relationships/tags" Target="../tags/tag632.xml"/><Relationship Id="rId16" Type="http://schemas.openxmlformats.org/officeDocument/2006/relationships/tags" Target="../tags/tag646.xml"/><Relationship Id="rId29" Type="http://schemas.openxmlformats.org/officeDocument/2006/relationships/tags" Target="../tags/tag659.xml"/><Relationship Id="rId1" Type="http://schemas.openxmlformats.org/officeDocument/2006/relationships/tags" Target="../tags/tag631.xml"/><Relationship Id="rId6" Type="http://schemas.openxmlformats.org/officeDocument/2006/relationships/tags" Target="../tags/tag636.xml"/><Relationship Id="rId11" Type="http://schemas.openxmlformats.org/officeDocument/2006/relationships/tags" Target="../tags/tag641.xml"/><Relationship Id="rId24" Type="http://schemas.openxmlformats.org/officeDocument/2006/relationships/tags" Target="../tags/tag654.xml"/><Relationship Id="rId32" Type="http://schemas.openxmlformats.org/officeDocument/2006/relationships/tags" Target="../tags/tag662.xml"/><Relationship Id="rId37" Type="http://schemas.openxmlformats.org/officeDocument/2006/relationships/tags" Target="../tags/tag667.xml"/><Relationship Id="rId40" Type="http://schemas.openxmlformats.org/officeDocument/2006/relationships/tags" Target="../tags/tag670.xml"/><Relationship Id="rId45" Type="http://schemas.openxmlformats.org/officeDocument/2006/relationships/image" Target="../media/image11.png"/><Relationship Id="rId5" Type="http://schemas.openxmlformats.org/officeDocument/2006/relationships/tags" Target="../tags/tag635.xml"/><Relationship Id="rId15" Type="http://schemas.openxmlformats.org/officeDocument/2006/relationships/tags" Target="../tags/tag645.xml"/><Relationship Id="rId23" Type="http://schemas.openxmlformats.org/officeDocument/2006/relationships/tags" Target="../tags/tag653.xml"/><Relationship Id="rId28" Type="http://schemas.openxmlformats.org/officeDocument/2006/relationships/tags" Target="../tags/tag658.xml"/><Relationship Id="rId36" Type="http://schemas.openxmlformats.org/officeDocument/2006/relationships/tags" Target="../tags/tag666.xml"/><Relationship Id="rId10" Type="http://schemas.openxmlformats.org/officeDocument/2006/relationships/tags" Target="../tags/tag640.xml"/><Relationship Id="rId19" Type="http://schemas.openxmlformats.org/officeDocument/2006/relationships/tags" Target="../tags/tag649.xml"/><Relationship Id="rId31" Type="http://schemas.openxmlformats.org/officeDocument/2006/relationships/tags" Target="../tags/tag661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634.xml"/><Relationship Id="rId9" Type="http://schemas.openxmlformats.org/officeDocument/2006/relationships/tags" Target="../tags/tag639.xml"/><Relationship Id="rId14" Type="http://schemas.openxmlformats.org/officeDocument/2006/relationships/tags" Target="../tags/tag644.xml"/><Relationship Id="rId22" Type="http://schemas.openxmlformats.org/officeDocument/2006/relationships/tags" Target="../tags/tag652.xml"/><Relationship Id="rId27" Type="http://schemas.openxmlformats.org/officeDocument/2006/relationships/tags" Target="../tags/tag657.xml"/><Relationship Id="rId30" Type="http://schemas.openxmlformats.org/officeDocument/2006/relationships/tags" Target="../tags/tag660.xml"/><Relationship Id="rId35" Type="http://schemas.openxmlformats.org/officeDocument/2006/relationships/tags" Target="../tags/tag665.xml"/><Relationship Id="rId43" Type="http://schemas.openxmlformats.org/officeDocument/2006/relationships/tags" Target="../tags/tag673.xml"/><Relationship Id="rId8" Type="http://schemas.openxmlformats.org/officeDocument/2006/relationships/tags" Target="../tags/tag638.xml"/><Relationship Id="rId3" Type="http://schemas.openxmlformats.org/officeDocument/2006/relationships/tags" Target="../tags/tag633.xml"/><Relationship Id="rId12" Type="http://schemas.openxmlformats.org/officeDocument/2006/relationships/tags" Target="../tags/tag642.xml"/><Relationship Id="rId17" Type="http://schemas.openxmlformats.org/officeDocument/2006/relationships/tags" Target="../tags/tag647.xml"/><Relationship Id="rId25" Type="http://schemas.openxmlformats.org/officeDocument/2006/relationships/tags" Target="../tags/tag655.xml"/><Relationship Id="rId33" Type="http://schemas.openxmlformats.org/officeDocument/2006/relationships/tags" Target="../tags/tag663.xml"/><Relationship Id="rId38" Type="http://schemas.openxmlformats.org/officeDocument/2006/relationships/tags" Target="../tags/tag668.xml"/><Relationship Id="rId20" Type="http://schemas.openxmlformats.org/officeDocument/2006/relationships/tags" Target="../tags/tag650.xml"/><Relationship Id="rId41" Type="http://schemas.openxmlformats.org/officeDocument/2006/relationships/tags" Target="../tags/tag67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681.xml"/><Relationship Id="rId13" Type="http://schemas.openxmlformats.org/officeDocument/2006/relationships/tags" Target="../tags/tag686.xml"/><Relationship Id="rId18" Type="http://schemas.openxmlformats.org/officeDocument/2006/relationships/tags" Target="../tags/tag691.xml"/><Relationship Id="rId3" Type="http://schemas.openxmlformats.org/officeDocument/2006/relationships/tags" Target="../tags/tag676.xml"/><Relationship Id="rId21" Type="http://schemas.openxmlformats.org/officeDocument/2006/relationships/tags" Target="../tags/tag694.xml"/><Relationship Id="rId7" Type="http://schemas.openxmlformats.org/officeDocument/2006/relationships/tags" Target="../tags/tag680.xml"/><Relationship Id="rId12" Type="http://schemas.openxmlformats.org/officeDocument/2006/relationships/tags" Target="../tags/tag685.xml"/><Relationship Id="rId17" Type="http://schemas.openxmlformats.org/officeDocument/2006/relationships/tags" Target="../tags/tag690.xml"/><Relationship Id="rId2" Type="http://schemas.openxmlformats.org/officeDocument/2006/relationships/tags" Target="../tags/tag675.xml"/><Relationship Id="rId16" Type="http://schemas.openxmlformats.org/officeDocument/2006/relationships/tags" Target="../tags/tag689.xml"/><Relationship Id="rId20" Type="http://schemas.openxmlformats.org/officeDocument/2006/relationships/tags" Target="../tags/tag693.xml"/><Relationship Id="rId1" Type="http://schemas.openxmlformats.org/officeDocument/2006/relationships/tags" Target="../tags/tag674.xml"/><Relationship Id="rId6" Type="http://schemas.openxmlformats.org/officeDocument/2006/relationships/tags" Target="../tags/tag679.xml"/><Relationship Id="rId11" Type="http://schemas.openxmlformats.org/officeDocument/2006/relationships/tags" Target="../tags/tag684.xml"/><Relationship Id="rId5" Type="http://schemas.openxmlformats.org/officeDocument/2006/relationships/tags" Target="../tags/tag678.xml"/><Relationship Id="rId15" Type="http://schemas.openxmlformats.org/officeDocument/2006/relationships/tags" Target="../tags/tag688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683.xml"/><Relationship Id="rId19" Type="http://schemas.openxmlformats.org/officeDocument/2006/relationships/tags" Target="../tags/tag692.xml"/><Relationship Id="rId4" Type="http://schemas.openxmlformats.org/officeDocument/2006/relationships/tags" Target="../tags/tag677.xml"/><Relationship Id="rId9" Type="http://schemas.openxmlformats.org/officeDocument/2006/relationships/tags" Target="../tags/tag682.xml"/><Relationship Id="rId14" Type="http://schemas.openxmlformats.org/officeDocument/2006/relationships/tags" Target="../tags/tag687.xml"/><Relationship Id="rId22" Type="http://schemas.openxmlformats.org/officeDocument/2006/relationships/tags" Target="../tags/tag69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tags" Target="../tags/tag33.xml"/><Relationship Id="rId26" Type="http://schemas.openxmlformats.org/officeDocument/2006/relationships/tags" Target="../tags/tag41.xml"/><Relationship Id="rId3" Type="http://schemas.openxmlformats.org/officeDocument/2006/relationships/tags" Target="../tags/tag18.xml"/><Relationship Id="rId21" Type="http://schemas.openxmlformats.org/officeDocument/2006/relationships/tags" Target="../tags/tag36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5" Type="http://schemas.openxmlformats.org/officeDocument/2006/relationships/tags" Target="../tags/tag40.xml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20" Type="http://schemas.openxmlformats.org/officeDocument/2006/relationships/tags" Target="../tags/tag35.xml"/><Relationship Id="rId29" Type="http://schemas.openxmlformats.org/officeDocument/2006/relationships/tags" Target="../tags/tag44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24" Type="http://schemas.openxmlformats.org/officeDocument/2006/relationships/tags" Target="../tags/tag39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23" Type="http://schemas.openxmlformats.org/officeDocument/2006/relationships/tags" Target="../tags/tag38.xml"/><Relationship Id="rId28" Type="http://schemas.openxmlformats.org/officeDocument/2006/relationships/tags" Target="../tags/tag43.xml"/><Relationship Id="rId10" Type="http://schemas.openxmlformats.org/officeDocument/2006/relationships/tags" Target="../tags/tag25.xml"/><Relationship Id="rId19" Type="http://schemas.openxmlformats.org/officeDocument/2006/relationships/tags" Target="../tags/tag34.xml"/><Relationship Id="rId31" Type="http://schemas.openxmlformats.org/officeDocument/2006/relationships/slideLayout" Target="../slideLayouts/slideLayout7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Relationship Id="rId22" Type="http://schemas.openxmlformats.org/officeDocument/2006/relationships/tags" Target="../tags/tag37.xml"/><Relationship Id="rId27" Type="http://schemas.openxmlformats.org/officeDocument/2006/relationships/tags" Target="../tags/tag42.xml"/><Relationship Id="rId30" Type="http://schemas.openxmlformats.org/officeDocument/2006/relationships/tags" Target="../tags/tag4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698.xml"/><Relationship Id="rId7" Type="http://schemas.openxmlformats.org/officeDocument/2006/relationships/tags" Target="../tags/tag702.xml"/><Relationship Id="rId2" Type="http://schemas.openxmlformats.org/officeDocument/2006/relationships/tags" Target="../tags/tag697.xml"/><Relationship Id="rId1" Type="http://schemas.openxmlformats.org/officeDocument/2006/relationships/tags" Target="../tags/tag696.xml"/><Relationship Id="rId6" Type="http://schemas.openxmlformats.org/officeDocument/2006/relationships/tags" Target="../tags/tag701.xml"/><Relationship Id="rId5" Type="http://schemas.openxmlformats.org/officeDocument/2006/relationships/tags" Target="../tags/tag700.xml"/><Relationship Id="rId10" Type="http://schemas.openxmlformats.org/officeDocument/2006/relationships/image" Target="../media/image13.png"/><Relationship Id="rId4" Type="http://schemas.openxmlformats.org/officeDocument/2006/relationships/tags" Target="../tags/tag699.xml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705.xml"/><Relationship Id="rId7" Type="http://schemas.openxmlformats.org/officeDocument/2006/relationships/tags" Target="../tags/tag709.xml"/><Relationship Id="rId2" Type="http://schemas.openxmlformats.org/officeDocument/2006/relationships/tags" Target="../tags/tag704.xml"/><Relationship Id="rId1" Type="http://schemas.openxmlformats.org/officeDocument/2006/relationships/tags" Target="../tags/tag703.xml"/><Relationship Id="rId6" Type="http://schemas.openxmlformats.org/officeDocument/2006/relationships/tags" Target="../tags/tag708.xml"/><Relationship Id="rId5" Type="http://schemas.openxmlformats.org/officeDocument/2006/relationships/tags" Target="../tags/tag707.xml"/><Relationship Id="rId4" Type="http://schemas.openxmlformats.org/officeDocument/2006/relationships/tags" Target="../tags/tag706.xml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712.xml"/><Relationship Id="rId7" Type="http://schemas.openxmlformats.org/officeDocument/2006/relationships/tags" Target="../tags/tag716.xml"/><Relationship Id="rId2" Type="http://schemas.openxmlformats.org/officeDocument/2006/relationships/tags" Target="../tags/tag711.xml"/><Relationship Id="rId1" Type="http://schemas.openxmlformats.org/officeDocument/2006/relationships/tags" Target="../tags/tag710.xml"/><Relationship Id="rId6" Type="http://schemas.openxmlformats.org/officeDocument/2006/relationships/tags" Target="../tags/tag715.xml"/><Relationship Id="rId5" Type="http://schemas.openxmlformats.org/officeDocument/2006/relationships/tags" Target="../tags/tag714.xml"/><Relationship Id="rId4" Type="http://schemas.openxmlformats.org/officeDocument/2006/relationships/tags" Target="../tags/tag713.xml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719.xml"/><Relationship Id="rId7" Type="http://schemas.openxmlformats.org/officeDocument/2006/relationships/tags" Target="../tags/tag723.xml"/><Relationship Id="rId2" Type="http://schemas.openxmlformats.org/officeDocument/2006/relationships/tags" Target="../tags/tag718.xml"/><Relationship Id="rId1" Type="http://schemas.openxmlformats.org/officeDocument/2006/relationships/tags" Target="../tags/tag717.xml"/><Relationship Id="rId6" Type="http://schemas.openxmlformats.org/officeDocument/2006/relationships/tags" Target="../tags/tag722.xml"/><Relationship Id="rId5" Type="http://schemas.openxmlformats.org/officeDocument/2006/relationships/tags" Target="../tags/tag721.xml"/><Relationship Id="rId4" Type="http://schemas.openxmlformats.org/officeDocument/2006/relationships/tags" Target="../tags/tag720.xml"/><Relationship Id="rId9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726.xml"/><Relationship Id="rId7" Type="http://schemas.openxmlformats.org/officeDocument/2006/relationships/tags" Target="../tags/tag730.xml"/><Relationship Id="rId2" Type="http://schemas.openxmlformats.org/officeDocument/2006/relationships/tags" Target="../tags/tag725.xml"/><Relationship Id="rId1" Type="http://schemas.openxmlformats.org/officeDocument/2006/relationships/tags" Target="../tags/tag724.xml"/><Relationship Id="rId6" Type="http://schemas.openxmlformats.org/officeDocument/2006/relationships/tags" Target="../tags/tag729.xml"/><Relationship Id="rId5" Type="http://schemas.openxmlformats.org/officeDocument/2006/relationships/tags" Target="../tags/tag728.xml"/><Relationship Id="rId4" Type="http://schemas.openxmlformats.org/officeDocument/2006/relationships/tags" Target="../tags/tag727.xml"/><Relationship Id="rId9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733.xml"/><Relationship Id="rId7" Type="http://schemas.openxmlformats.org/officeDocument/2006/relationships/tags" Target="../tags/tag737.xml"/><Relationship Id="rId2" Type="http://schemas.openxmlformats.org/officeDocument/2006/relationships/tags" Target="../tags/tag732.xml"/><Relationship Id="rId1" Type="http://schemas.openxmlformats.org/officeDocument/2006/relationships/tags" Target="../tags/tag731.xml"/><Relationship Id="rId6" Type="http://schemas.openxmlformats.org/officeDocument/2006/relationships/tags" Target="../tags/tag736.xml"/><Relationship Id="rId5" Type="http://schemas.openxmlformats.org/officeDocument/2006/relationships/tags" Target="../tags/tag735.xml"/><Relationship Id="rId4" Type="http://schemas.openxmlformats.org/officeDocument/2006/relationships/tags" Target="../tags/tag734.xml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740.xml"/><Relationship Id="rId7" Type="http://schemas.openxmlformats.org/officeDocument/2006/relationships/tags" Target="../tags/tag744.xml"/><Relationship Id="rId2" Type="http://schemas.openxmlformats.org/officeDocument/2006/relationships/tags" Target="../tags/tag739.xml"/><Relationship Id="rId1" Type="http://schemas.openxmlformats.org/officeDocument/2006/relationships/tags" Target="../tags/tag738.xml"/><Relationship Id="rId6" Type="http://schemas.openxmlformats.org/officeDocument/2006/relationships/tags" Target="../tags/tag743.xml"/><Relationship Id="rId5" Type="http://schemas.openxmlformats.org/officeDocument/2006/relationships/tags" Target="../tags/tag742.xml"/><Relationship Id="rId4" Type="http://schemas.openxmlformats.org/officeDocument/2006/relationships/tags" Target="../tags/tag741.xml"/><Relationship Id="rId9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747.xml"/><Relationship Id="rId2" Type="http://schemas.openxmlformats.org/officeDocument/2006/relationships/tags" Target="../tags/tag746.xml"/><Relationship Id="rId1" Type="http://schemas.openxmlformats.org/officeDocument/2006/relationships/tags" Target="../tags/tag745.xml"/><Relationship Id="rId6" Type="http://schemas.openxmlformats.org/officeDocument/2006/relationships/image" Target="../media/image20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4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751.xml"/><Relationship Id="rId7" Type="http://schemas.openxmlformats.org/officeDocument/2006/relationships/image" Target="../media/image22.png"/><Relationship Id="rId2" Type="http://schemas.openxmlformats.org/officeDocument/2006/relationships/tags" Target="../tags/tag750.xml"/><Relationship Id="rId1" Type="http://schemas.openxmlformats.org/officeDocument/2006/relationships/tags" Target="../tags/tag749.xml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5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755.xml"/><Relationship Id="rId2" Type="http://schemas.openxmlformats.org/officeDocument/2006/relationships/tags" Target="../tags/tag754.xml"/><Relationship Id="rId1" Type="http://schemas.openxmlformats.org/officeDocument/2006/relationships/tags" Target="../tags/tag753.xml"/><Relationship Id="rId6" Type="http://schemas.openxmlformats.org/officeDocument/2006/relationships/image" Target="../media/image23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5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18" Type="http://schemas.openxmlformats.org/officeDocument/2006/relationships/tags" Target="../tags/tag63.xml"/><Relationship Id="rId3" Type="http://schemas.openxmlformats.org/officeDocument/2006/relationships/tags" Target="../tags/tag48.xml"/><Relationship Id="rId21" Type="http://schemas.openxmlformats.org/officeDocument/2006/relationships/tags" Target="../tags/tag66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tags" Target="../tags/tag62.xml"/><Relationship Id="rId2" Type="http://schemas.openxmlformats.org/officeDocument/2006/relationships/tags" Target="../tags/tag47.xml"/><Relationship Id="rId16" Type="http://schemas.openxmlformats.org/officeDocument/2006/relationships/tags" Target="../tags/tag61.xml"/><Relationship Id="rId20" Type="http://schemas.openxmlformats.org/officeDocument/2006/relationships/tags" Target="../tags/tag65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55.xml"/><Relationship Id="rId19" Type="http://schemas.openxmlformats.org/officeDocument/2006/relationships/tags" Target="../tags/tag64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Relationship Id="rId22" Type="http://schemas.openxmlformats.org/officeDocument/2006/relationships/tags" Target="../tags/tag6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759.xml"/><Relationship Id="rId7" Type="http://schemas.openxmlformats.org/officeDocument/2006/relationships/tags" Target="../tags/tag763.xml"/><Relationship Id="rId2" Type="http://schemas.openxmlformats.org/officeDocument/2006/relationships/tags" Target="../tags/tag758.xml"/><Relationship Id="rId1" Type="http://schemas.openxmlformats.org/officeDocument/2006/relationships/tags" Target="../tags/tag757.xml"/><Relationship Id="rId6" Type="http://schemas.openxmlformats.org/officeDocument/2006/relationships/tags" Target="../tags/tag762.xml"/><Relationship Id="rId5" Type="http://schemas.openxmlformats.org/officeDocument/2006/relationships/tags" Target="../tags/tag761.xml"/><Relationship Id="rId10" Type="http://schemas.openxmlformats.org/officeDocument/2006/relationships/image" Target="../media/image25.png"/><Relationship Id="rId4" Type="http://schemas.openxmlformats.org/officeDocument/2006/relationships/tags" Target="../tags/tag760.xml"/><Relationship Id="rId9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766.xml"/><Relationship Id="rId2" Type="http://schemas.openxmlformats.org/officeDocument/2006/relationships/tags" Target="../tags/tag765.xml"/><Relationship Id="rId1" Type="http://schemas.openxmlformats.org/officeDocument/2006/relationships/tags" Target="../tags/tag764.xml"/><Relationship Id="rId6" Type="http://schemas.openxmlformats.org/officeDocument/2006/relationships/image" Target="../media/image26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6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770.xml"/><Relationship Id="rId2" Type="http://schemas.openxmlformats.org/officeDocument/2006/relationships/tags" Target="../tags/tag769.xml"/><Relationship Id="rId1" Type="http://schemas.openxmlformats.org/officeDocument/2006/relationships/tags" Target="../tags/tag768.xml"/><Relationship Id="rId6" Type="http://schemas.openxmlformats.org/officeDocument/2006/relationships/image" Target="../media/image27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7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774.xml"/><Relationship Id="rId2" Type="http://schemas.openxmlformats.org/officeDocument/2006/relationships/tags" Target="../tags/tag773.xml"/><Relationship Id="rId1" Type="http://schemas.openxmlformats.org/officeDocument/2006/relationships/tags" Target="../tags/tag772.xml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7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778.xml"/><Relationship Id="rId2" Type="http://schemas.openxmlformats.org/officeDocument/2006/relationships/tags" Target="../tags/tag777.xml"/><Relationship Id="rId1" Type="http://schemas.openxmlformats.org/officeDocument/2006/relationships/tags" Target="../tags/tag776.xml"/><Relationship Id="rId6" Type="http://schemas.openxmlformats.org/officeDocument/2006/relationships/image" Target="../media/image28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7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782.xml"/><Relationship Id="rId2" Type="http://schemas.openxmlformats.org/officeDocument/2006/relationships/tags" Target="../tags/tag781.xml"/><Relationship Id="rId1" Type="http://schemas.openxmlformats.org/officeDocument/2006/relationships/tags" Target="../tags/tag780.xml"/><Relationship Id="rId6" Type="http://schemas.openxmlformats.org/officeDocument/2006/relationships/image" Target="../media/image29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8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786.xml"/><Relationship Id="rId7" Type="http://schemas.openxmlformats.org/officeDocument/2006/relationships/image" Target="../media/image31.png"/><Relationship Id="rId2" Type="http://schemas.openxmlformats.org/officeDocument/2006/relationships/tags" Target="../tags/tag785.xml"/><Relationship Id="rId1" Type="http://schemas.openxmlformats.org/officeDocument/2006/relationships/tags" Target="../tags/tag784.xml"/><Relationship Id="rId6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8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790.xml"/><Relationship Id="rId7" Type="http://schemas.openxmlformats.org/officeDocument/2006/relationships/image" Target="../media/image33.png"/><Relationship Id="rId2" Type="http://schemas.openxmlformats.org/officeDocument/2006/relationships/tags" Target="../tags/tag789.xml"/><Relationship Id="rId1" Type="http://schemas.openxmlformats.org/officeDocument/2006/relationships/tags" Target="../tags/tag788.xml"/><Relationship Id="rId6" Type="http://schemas.openxmlformats.org/officeDocument/2006/relationships/image" Target="../media/image32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9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794.xml"/><Relationship Id="rId2" Type="http://schemas.openxmlformats.org/officeDocument/2006/relationships/tags" Target="../tags/tag793.xml"/><Relationship Id="rId1" Type="http://schemas.openxmlformats.org/officeDocument/2006/relationships/tags" Target="../tags/tag792.xml"/><Relationship Id="rId6" Type="http://schemas.openxmlformats.org/officeDocument/2006/relationships/image" Target="../media/image34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9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798.xml"/><Relationship Id="rId7" Type="http://schemas.openxmlformats.org/officeDocument/2006/relationships/image" Target="../media/image36.png"/><Relationship Id="rId2" Type="http://schemas.openxmlformats.org/officeDocument/2006/relationships/tags" Target="../tags/tag797.xml"/><Relationship Id="rId1" Type="http://schemas.openxmlformats.org/officeDocument/2006/relationships/tags" Target="../tags/tag796.xml"/><Relationship Id="rId6" Type="http://schemas.openxmlformats.org/officeDocument/2006/relationships/image" Target="../media/image35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99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80.xml"/><Relationship Id="rId18" Type="http://schemas.openxmlformats.org/officeDocument/2006/relationships/tags" Target="../tags/tag85.xml"/><Relationship Id="rId26" Type="http://schemas.openxmlformats.org/officeDocument/2006/relationships/tags" Target="../tags/tag93.xml"/><Relationship Id="rId39" Type="http://schemas.openxmlformats.org/officeDocument/2006/relationships/tags" Target="../tags/tag106.xml"/><Relationship Id="rId21" Type="http://schemas.openxmlformats.org/officeDocument/2006/relationships/tags" Target="../tags/tag88.xml"/><Relationship Id="rId34" Type="http://schemas.openxmlformats.org/officeDocument/2006/relationships/tags" Target="../tags/tag101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6" Type="http://schemas.openxmlformats.org/officeDocument/2006/relationships/tags" Target="../tags/tag83.xml"/><Relationship Id="rId20" Type="http://schemas.openxmlformats.org/officeDocument/2006/relationships/tags" Target="../tags/tag87.xml"/><Relationship Id="rId29" Type="http://schemas.openxmlformats.org/officeDocument/2006/relationships/tags" Target="../tags/tag96.xml"/><Relationship Id="rId41" Type="http://schemas.openxmlformats.org/officeDocument/2006/relationships/slideLayout" Target="../slideLayouts/slideLayout7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24" Type="http://schemas.openxmlformats.org/officeDocument/2006/relationships/tags" Target="../tags/tag91.xml"/><Relationship Id="rId32" Type="http://schemas.openxmlformats.org/officeDocument/2006/relationships/tags" Target="../tags/tag99.xml"/><Relationship Id="rId37" Type="http://schemas.openxmlformats.org/officeDocument/2006/relationships/tags" Target="../tags/tag104.xml"/><Relationship Id="rId40" Type="http://schemas.openxmlformats.org/officeDocument/2006/relationships/tags" Target="../tags/tag107.xml"/><Relationship Id="rId5" Type="http://schemas.openxmlformats.org/officeDocument/2006/relationships/tags" Target="../tags/tag72.xml"/><Relationship Id="rId15" Type="http://schemas.openxmlformats.org/officeDocument/2006/relationships/tags" Target="../tags/tag82.xml"/><Relationship Id="rId23" Type="http://schemas.openxmlformats.org/officeDocument/2006/relationships/tags" Target="../tags/tag90.xml"/><Relationship Id="rId28" Type="http://schemas.openxmlformats.org/officeDocument/2006/relationships/tags" Target="../tags/tag95.xml"/><Relationship Id="rId36" Type="http://schemas.openxmlformats.org/officeDocument/2006/relationships/tags" Target="../tags/tag103.xml"/><Relationship Id="rId10" Type="http://schemas.openxmlformats.org/officeDocument/2006/relationships/tags" Target="../tags/tag77.xml"/><Relationship Id="rId19" Type="http://schemas.openxmlformats.org/officeDocument/2006/relationships/tags" Target="../tags/tag86.xml"/><Relationship Id="rId31" Type="http://schemas.openxmlformats.org/officeDocument/2006/relationships/tags" Target="../tags/tag98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Relationship Id="rId22" Type="http://schemas.openxmlformats.org/officeDocument/2006/relationships/tags" Target="../tags/tag89.xml"/><Relationship Id="rId27" Type="http://schemas.openxmlformats.org/officeDocument/2006/relationships/tags" Target="../tags/tag94.xml"/><Relationship Id="rId30" Type="http://schemas.openxmlformats.org/officeDocument/2006/relationships/tags" Target="../tags/tag97.xml"/><Relationship Id="rId35" Type="http://schemas.openxmlformats.org/officeDocument/2006/relationships/tags" Target="../tags/tag102.xml"/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12" Type="http://schemas.openxmlformats.org/officeDocument/2006/relationships/tags" Target="../tags/tag79.xml"/><Relationship Id="rId17" Type="http://schemas.openxmlformats.org/officeDocument/2006/relationships/tags" Target="../tags/tag84.xml"/><Relationship Id="rId25" Type="http://schemas.openxmlformats.org/officeDocument/2006/relationships/tags" Target="../tags/tag92.xml"/><Relationship Id="rId33" Type="http://schemas.openxmlformats.org/officeDocument/2006/relationships/tags" Target="../tags/tag100.xml"/><Relationship Id="rId38" Type="http://schemas.openxmlformats.org/officeDocument/2006/relationships/tags" Target="../tags/tag10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807.xml"/><Relationship Id="rId13" Type="http://schemas.openxmlformats.org/officeDocument/2006/relationships/tags" Target="../tags/tag812.xml"/><Relationship Id="rId18" Type="http://schemas.openxmlformats.org/officeDocument/2006/relationships/tags" Target="../tags/tag817.xml"/><Relationship Id="rId3" Type="http://schemas.openxmlformats.org/officeDocument/2006/relationships/tags" Target="../tags/tag802.xml"/><Relationship Id="rId21" Type="http://schemas.openxmlformats.org/officeDocument/2006/relationships/tags" Target="../tags/tag820.xml"/><Relationship Id="rId7" Type="http://schemas.openxmlformats.org/officeDocument/2006/relationships/tags" Target="../tags/tag806.xml"/><Relationship Id="rId12" Type="http://schemas.openxmlformats.org/officeDocument/2006/relationships/tags" Target="../tags/tag811.xml"/><Relationship Id="rId17" Type="http://schemas.openxmlformats.org/officeDocument/2006/relationships/tags" Target="../tags/tag816.xml"/><Relationship Id="rId2" Type="http://schemas.openxmlformats.org/officeDocument/2006/relationships/tags" Target="../tags/tag801.xml"/><Relationship Id="rId16" Type="http://schemas.openxmlformats.org/officeDocument/2006/relationships/tags" Target="../tags/tag815.xml"/><Relationship Id="rId20" Type="http://schemas.openxmlformats.org/officeDocument/2006/relationships/tags" Target="../tags/tag819.xml"/><Relationship Id="rId1" Type="http://schemas.openxmlformats.org/officeDocument/2006/relationships/tags" Target="../tags/tag800.xml"/><Relationship Id="rId6" Type="http://schemas.openxmlformats.org/officeDocument/2006/relationships/tags" Target="../tags/tag805.xml"/><Relationship Id="rId11" Type="http://schemas.openxmlformats.org/officeDocument/2006/relationships/tags" Target="../tags/tag810.xml"/><Relationship Id="rId5" Type="http://schemas.openxmlformats.org/officeDocument/2006/relationships/tags" Target="../tags/tag804.xml"/><Relationship Id="rId15" Type="http://schemas.openxmlformats.org/officeDocument/2006/relationships/tags" Target="../tags/tag814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809.xml"/><Relationship Id="rId19" Type="http://schemas.openxmlformats.org/officeDocument/2006/relationships/tags" Target="../tags/tag818.xml"/><Relationship Id="rId4" Type="http://schemas.openxmlformats.org/officeDocument/2006/relationships/tags" Target="../tags/tag803.xml"/><Relationship Id="rId9" Type="http://schemas.openxmlformats.org/officeDocument/2006/relationships/tags" Target="../tags/tag808.xml"/><Relationship Id="rId14" Type="http://schemas.openxmlformats.org/officeDocument/2006/relationships/tags" Target="../tags/tag813.xml"/><Relationship Id="rId22" Type="http://schemas.openxmlformats.org/officeDocument/2006/relationships/tags" Target="../tags/tag8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824.xml"/><Relationship Id="rId7" Type="http://schemas.openxmlformats.org/officeDocument/2006/relationships/image" Target="../media/image38.png"/><Relationship Id="rId2" Type="http://schemas.openxmlformats.org/officeDocument/2006/relationships/tags" Target="../tags/tag823.xml"/><Relationship Id="rId1" Type="http://schemas.openxmlformats.org/officeDocument/2006/relationships/tags" Target="../tags/tag822.xml"/><Relationship Id="rId6" Type="http://schemas.openxmlformats.org/officeDocument/2006/relationships/image" Target="../media/image37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2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828.xml"/><Relationship Id="rId2" Type="http://schemas.openxmlformats.org/officeDocument/2006/relationships/tags" Target="../tags/tag827.xml"/><Relationship Id="rId1" Type="http://schemas.openxmlformats.org/officeDocument/2006/relationships/tags" Target="../tags/tag826.xml"/><Relationship Id="rId6" Type="http://schemas.openxmlformats.org/officeDocument/2006/relationships/image" Target="../media/image39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2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832.xml"/><Relationship Id="rId2" Type="http://schemas.openxmlformats.org/officeDocument/2006/relationships/tags" Target="../tags/tag831.xml"/><Relationship Id="rId1" Type="http://schemas.openxmlformats.org/officeDocument/2006/relationships/tags" Target="../tags/tag830.xml"/><Relationship Id="rId6" Type="http://schemas.openxmlformats.org/officeDocument/2006/relationships/image" Target="../media/image40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3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836.xml"/><Relationship Id="rId7" Type="http://schemas.openxmlformats.org/officeDocument/2006/relationships/image" Target="../media/image42.png"/><Relationship Id="rId2" Type="http://schemas.openxmlformats.org/officeDocument/2006/relationships/tags" Target="../tags/tag835.xml"/><Relationship Id="rId1" Type="http://schemas.openxmlformats.org/officeDocument/2006/relationships/tags" Target="../tags/tag834.xml"/><Relationship Id="rId6" Type="http://schemas.openxmlformats.org/officeDocument/2006/relationships/image" Target="../media/image4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3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840.xml"/><Relationship Id="rId7" Type="http://schemas.openxmlformats.org/officeDocument/2006/relationships/image" Target="../media/image44.png"/><Relationship Id="rId2" Type="http://schemas.openxmlformats.org/officeDocument/2006/relationships/tags" Target="../tags/tag839.xml"/><Relationship Id="rId1" Type="http://schemas.openxmlformats.org/officeDocument/2006/relationships/tags" Target="../tags/tag838.xml"/><Relationship Id="rId6" Type="http://schemas.openxmlformats.org/officeDocument/2006/relationships/image" Target="../media/image43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4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tags" Target="../tags/tag844.xml"/><Relationship Id="rId7" Type="http://schemas.openxmlformats.org/officeDocument/2006/relationships/image" Target="../media/image46.png"/><Relationship Id="rId2" Type="http://schemas.openxmlformats.org/officeDocument/2006/relationships/tags" Target="../tags/tag843.xml"/><Relationship Id="rId1" Type="http://schemas.openxmlformats.org/officeDocument/2006/relationships/tags" Target="../tags/tag842.xml"/><Relationship Id="rId6" Type="http://schemas.openxmlformats.org/officeDocument/2006/relationships/image" Target="../media/image45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848.xml"/><Relationship Id="rId7" Type="http://schemas.openxmlformats.org/officeDocument/2006/relationships/image" Target="../media/image49.png"/><Relationship Id="rId2" Type="http://schemas.openxmlformats.org/officeDocument/2006/relationships/tags" Target="../tags/tag847.xml"/><Relationship Id="rId1" Type="http://schemas.openxmlformats.org/officeDocument/2006/relationships/tags" Target="../tags/tag846.xml"/><Relationship Id="rId6" Type="http://schemas.openxmlformats.org/officeDocument/2006/relationships/image" Target="../media/image48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4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5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26" Type="http://schemas.openxmlformats.org/officeDocument/2006/relationships/tags" Target="../tags/tag133.xml"/><Relationship Id="rId39" Type="http://schemas.openxmlformats.org/officeDocument/2006/relationships/tags" Target="../tags/tag146.xml"/><Relationship Id="rId21" Type="http://schemas.openxmlformats.org/officeDocument/2006/relationships/tags" Target="../tags/tag128.xml"/><Relationship Id="rId34" Type="http://schemas.openxmlformats.org/officeDocument/2006/relationships/tags" Target="../tags/tag141.xml"/><Relationship Id="rId42" Type="http://schemas.openxmlformats.org/officeDocument/2006/relationships/image" Target="../media/image1.png"/><Relationship Id="rId7" Type="http://schemas.openxmlformats.org/officeDocument/2006/relationships/tags" Target="../tags/tag114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29" Type="http://schemas.openxmlformats.org/officeDocument/2006/relationships/tags" Target="../tags/tag136.xml"/><Relationship Id="rId41" Type="http://schemas.openxmlformats.org/officeDocument/2006/relationships/slideLayout" Target="../slideLayouts/slideLayout7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tags" Target="../tags/tag131.xml"/><Relationship Id="rId32" Type="http://schemas.openxmlformats.org/officeDocument/2006/relationships/tags" Target="../tags/tag139.xml"/><Relationship Id="rId37" Type="http://schemas.openxmlformats.org/officeDocument/2006/relationships/tags" Target="../tags/tag144.xml"/><Relationship Id="rId40" Type="http://schemas.openxmlformats.org/officeDocument/2006/relationships/tags" Target="../tags/tag147.xml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tags" Target="../tags/tag130.xml"/><Relationship Id="rId28" Type="http://schemas.openxmlformats.org/officeDocument/2006/relationships/tags" Target="../tags/tag135.xml"/><Relationship Id="rId36" Type="http://schemas.openxmlformats.org/officeDocument/2006/relationships/tags" Target="../tags/tag143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31" Type="http://schemas.openxmlformats.org/officeDocument/2006/relationships/tags" Target="../tags/tag138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Relationship Id="rId27" Type="http://schemas.openxmlformats.org/officeDocument/2006/relationships/tags" Target="../tags/tag134.xml"/><Relationship Id="rId30" Type="http://schemas.openxmlformats.org/officeDocument/2006/relationships/tags" Target="../tags/tag137.xml"/><Relationship Id="rId35" Type="http://schemas.openxmlformats.org/officeDocument/2006/relationships/tags" Target="../tags/tag142.xml"/><Relationship Id="rId8" Type="http://schemas.openxmlformats.org/officeDocument/2006/relationships/tags" Target="../tags/tag115.xml"/><Relationship Id="rId3" Type="http://schemas.openxmlformats.org/officeDocument/2006/relationships/tags" Target="../tags/tag110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5" Type="http://schemas.openxmlformats.org/officeDocument/2006/relationships/tags" Target="../tags/tag132.xml"/><Relationship Id="rId33" Type="http://schemas.openxmlformats.org/officeDocument/2006/relationships/tags" Target="../tags/tag140.xml"/><Relationship Id="rId38" Type="http://schemas.openxmlformats.org/officeDocument/2006/relationships/tags" Target="../tags/tag145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60.xml"/><Relationship Id="rId18" Type="http://schemas.openxmlformats.org/officeDocument/2006/relationships/tags" Target="../tags/tag165.xml"/><Relationship Id="rId26" Type="http://schemas.openxmlformats.org/officeDocument/2006/relationships/tags" Target="../tags/tag173.xml"/><Relationship Id="rId21" Type="http://schemas.openxmlformats.org/officeDocument/2006/relationships/tags" Target="../tags/tag168.xml"/><Relationship Id="rId34" Type="http://schemas.openxmlformats.org/officeDocument/2006/relationships/tags" Target="../tags/tag181.xml"/><Relationship Id="rId7" Type="http://schemas.openxmlformats.org/officeDocument/2006/relationships/tags" Target="../tags/tag154.xml"/><Relationship Id="rId12" Type="http://schemas.openxmlformats.org/officeDocument/2006/relationships/tags" Target="../tags/tag159.xml"/><Relationship Id="rId17" Type="http://schemas.openxmlformats.org/officeDocument/2006/relationships/tags" Target="../tags/tag164.xml"/><Relationship Id="rId25" Type="http://schemas.openxmlformats.org/officeDocument/2006/relationships/tags" Target="../tags/tag172.xml"/><Relationship Id="rId33" Type="http://schemas.openxmlformats.org/officeDocument/2006/relationships/tags" Target="../tags/tag180.xml"/><Relationship Id="rId38" Type="http://schemas.openxmlformats.org/officeDocument/2006/relationships/slideLayout" Target="../slideLayouts/slideLayout7.xml"/><Relationship Id="rId2" Type="http://schemas.openxmlformats.org/officeDocument/2006/relationships/tags" Target="../tags/tag149.xml"/><Relationship Id="rId16" Type="http://schemas.openxmlformats.org/officeDocument/2006/relationships/tags" Target="../tags/tag163.xml"/><Relationship Id="rId20" Type="http://schemas.openxmlformats.org/officeDocument/2006/relationships/tags" Target="../tags/tag167.xml"/><Relationship Id="rId29" Type="http://schemas.openxmlformats.org/officeDocument/2006/relationships/tags" Target="../tags/tag176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11" Type="http://schemas.openxmlformats.org/officeDocument/2006/relationships/tags" Target="../tags/tag158.xml"/><Relationship Id="rId24" Type="http://schemas.openxmlformats.org/officeDocument/2006/relationships/tags" Target="../tags/tag171.xml"/><Relationship Id="rId32" Type="http://schemas.openxmlformats.org/officeDocument/2006/relationships/tags" Target="../tags/tag179.xml"/><Relationship Id="rId37" Type="http://schemas.openxmlformats.org/officeDocument/2006/relationships/tags" Target="../tags/tag184.xml"/><Relationship Id="rId5" Type="http://schemas.openxmlformats.org/officeDocument/2006/relationships/tags" Target="../tags/tag152.xml"/><Relationship Id="rId15" Type="http://schemas.openxmlformats.org/officeDocument/2006/relationships/tags" Target="../tags/tag162.xml"/><Relationship Id="rId23" Type="http://schemas.openxmlformats.org/officeDocument/2006/relationships/tags" Target="../tags/tag170.xml"/><Relationship Id="rId28" Type="http://schemas.openxmlformats.org/officeDocument/2006/relationships/tags" Target="../tags/tag175.xml"/><Relationship Id="rId36" Type="http://schemas.openxmlformats.org/officeDocument/2006/relationships/tags" Target="../tags/tag183.xml"/><Relationship Id="rId10" Type="http://schemas.openxmlformats.org/officeDocument/2006/relationships/tags" Target="../tags/tag157.xml"/><Relationship Id="rId19" Type="http://schemas.openxmlformats.org/officeDocument/2006/relationships/tags" Target="../tags/tag166.xml"/><Relationship Id="rId31" Type="http://schemas.openxmlformats.org/officeDocument/2006/relationships/tags" Target="../tags/tag178.xml"/><Relationship Id="rId4" Type="http://schemas.openxmlformats.org/officeDocument/2006/relationships/tags" Target="../tags/tag151.xml"/><Relationship Id="rId9" Type="http://schemas.openxmlformats.org/officeDocument/2006/relationships/tags" Target="../tags/tag156.xml"/><Relationship Id="rId14" Type="http://schemas.openxmlformats.org/officeDocument/2006/relationships/tags" Target="../tags/tag161.xml"/><Relationship Id="rId22" Type="http://schemas.openxmlformats.org/officeDocument/2006/relationships/tags" Target="../tags/tag169.xml"/><Relationship Id="rId27" Type="http://schemas.openxmlformats.org/officeDocument/2006/relationships/tags" Target="../tags/tag174.xml"/><Relationship Id="rId30" Type="http://schemas.openxmlformats.org/officeDocument/2006/relationships/tags" Target="../tags/tag177.xml"/><Relationship Id="rId35" Type="http://schemas.openxmlformats.org/officeDocument/2006/relationships/tags" Target="../tags/tag182.xml"/><Relationship Id="rId8" Type="http://schemas.openxmlformats.org/officeDocument/2006/relationships/tags" Target="../tags/tag155.xml"/><Relationship Id="rId3" Type="http://schemas.openxmlformats.org/officeDocument/2006/relationships/tags" Target="../tags/tag150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197.xml"/><Relationship Id="rId18" Type="http://schemas.openxmlformats.org/officeDocument/2006/relationships/tags" Target="../tags/tag202.xml"/><Relationship Id="rId26" Type="http://schemas.openxmlformats.org/officeDocument/2006/relationships/tags" Target="../tags/tag210.xml"/><Relationship Id="rId21" Type="http://schemas.openxmlformats.org/officeDocument/2006/relationships/tags" Target="../tags/tag205.xml"/><Relationship Id="rId34" Type="http://schemas.openxmlformats.org/officeDocument/2006/relationships/tags" Target="../tags/tag218.xml"/><Relationship Id="rId7" Type="http://schemas.openxmlformats.org/officeDocument/2006/relationships/tags" Target="../tags/tag191.xml"/><Relationship Id="rId12" Type="http://schemas.openxmlformats.org/officeDocument/2006/relationships/tags" Target="../tags/tag196.xml"/><Relationship Id="rId17" Type="http://schemas.openxmlformats.org/officeDocument/2006/relationships/tags" Target="../tags/tag201.xml"/><Relationship Id="rId25" Type="http://schemas.openxmlformats.org/officeDocument/2006/relationships/tags" Target="../tags/tag209.xml"/><Relationship Id="rId33" Type="http://schemas.openxmlformats.org/officeDocument/2006/relationships/tags" Target="../tags/tag217.xml"/><Relationship Id="rId38" Type="http://schemas.openxmlformats.org/officeDocument/2006/relationships/slideLayout" Target="../slideLayouts/slideLayout7.xml"/><Relationship Id="rId2" Type="http://schemas.openxmlformats.org/officeDocument/2006/relationships/tags" Target="../tags/tag186.xml"/><Relationship Id="rId16" Type="http://schemas.openxmlformats.org/officeDocument/2006/relationships/tags" Target="../tags/tag200.xml"/><Relationship Id="rId20" Type="http://schemas.openxmlformats.org/officeDocument/2006/relationships/tags" Target="../tags/tag204.xml"/><Relationship Id="rId29" Type="http://schemas.openxmlformats.org/officeDocument/2006/relationships/tags" Target="../tags/tag213.xml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11" Type="http://schemas.openxmlformats.org/officeDocument/2006/relationships/tags" Target="../tags/tag195.xml"/><Relationship Id="rId24" Type="http://schemas.openxmlformats.org/officeDocument/2006/relationships/tags" Target="../tags/tag208.xml"/><Relationship Id="rId32" Type="http://schemas.openxmlformats.org/officeDocument/2006/relationships/tags" Target="../tags/tag216.xml"/><Relationship Id="rId37" Type="http://schemas.openxmlformats.org/officeDocument/2006/relationships/tags" Target="../tags/tag221.xml"/><Relationship Id="rId5" Type="http://schemas.openxmlformats.org/officeDocument/2006/relationships/tags" Target="../tags/tag189.xml"/><Relationship Id="rId15" Type="http://schemas.openxmlformats.org/officeDocument/2006/relationships/tags" Target="../tags/tag199.xml"/><Relationship Id="rId23" Type="http://schemas.openxmlformats.org/officeDocument/2006/relationships/tags" Target="../tags/tag207.xml"/><Relationship Id="rId28" Type="http://schemas.openxmlformats.org/officeDocument/2006/relationships/tags" Target="../tags/tag212.xml"/><Relationship Id="rId36" Type="http://schemas.openxmlformats.org/officeDocument/2006/relationships/tags" Target="../tags/tag220.xml"/><Relationship Id="rId10" Type="http://schemas.openxmlformats.org/officeDocument/2006/relationships/tags" Target="../tags/tag194.xml"/><Relationship Id="rId19" Type="http://schemas.openxmlformats.org/officeDocument/2006/relationships/tags" Target="../tags/tag203.xml"/><Relationship Id="rId31" Type="http://schemas.openxmlformats.org/officeDocument/2006/relationships/tags" Target="../tags/tag215.xml"/><Relationship Id="rId4" Type="http://schemas.openxmlformats.org/officeDocument/2006/relationships/tags" Target="../tags/tag188.xml"/><Relationship Id="rId9" Type="http://schemas.openxmlformats.org/officeDocument/2006/relationships/tags" Target="../tags/tag193.xml"/><Relationship Id="rId14" Type="http://schemas.openxmlformats.org/officeDocument/2006/relationships/tags" Target="../tags/tag198.xml"/><Relationship Id="rId22" Type="http://schemas.openxmlformats.org/officeDocument/2006/relationships/tags" Target="../tags/tag206.xml"/><Relationship Id="rId27" Type="http://schemas.openxmlformats.org/officeDocument/2006/relationships/tags" Target="../tags/tag211.xml"/><Relationship Id="rId30" Type="http://schemas.openxmlformats.org/officeDocument/2006/relationships/tags" Target="../tags/tag214.xml"/><Relationship Id="rId35" Type="http://schemas.openxmlformats.org/officeDocument/2006/relationships/tags" Target="../tags/tag219.xml"/><Relationship Id="rId8" Type="http://schemas.openxmlformats.org/officeDocument/2006/relationships/tags" Target="../tags/tag192.xml"/><Relationship Id="rId3" Type="http://schemas.openxmlformats.org/officeDocument/2006/relationships/tags" Target="../tags/tag18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29.xml"/><Relationship Id="rId13" Type="http://schemas.openxmlformats.org/officeDocument/2006/relationships/tags" Target="../tags/tag234.xml"/><Relationship Id="rId18" Type="http://schemas.openxmlformats.org/officeDocument/2006/relationships/tags" Target="../tags/tag239.xml"/><Relationship Id="rId3" Type="http://schemas.openxmlformats.org/officeDocument/2006/relationships/tags" Target="../tags/tag224.xml"/><Relationship Id="rId21" Type="http://schemas.openxmlformats.org/officeDocument/2006/relationships/tags" Target="../tags/tag242.xml"/><Relationship Id="rId7" Type="http://schemas.openxmlformats.org/officeDocument/2006/relationships/tags" Target="../tags/tag228.xml"/><Relationship Id="rId12" Type="http://schemas.openxmlformats.org/officeDocument/2006/relationships/tags" Target="../tags/tag233.xml"/><Relationship Id="rId17" Type="http://schemas.openxmlformats.org/officeDocument/2006/relationships/tags" Target="../tags/tag238.xml"/><Relationship Id="rId2" Type="http://schemas.openxmlformats.org/officeDocument/2006/relationships/tags" Target="../tags/tag223.xml"/><Relationship Id="rId16" Type="http://schemas.openxmlformats.org/officeDocument/2006/relationships/tags" Target="../tags/tag237.xml"/><Relationship Id="rId20" Type="http://schemas.openxmlformats.org/officeDocument/2006/relationships/tags" Target="../tags/tag241.xml"/><Relationship Id="rId1" Type="http://schemas.openxmlformats.org/officeDocument/2006/relationships/tags" Target="../tags/tag222.xml"/><Relationship Id="rId6" Type="http://schemas.openxmlformats.org/officeDocument/2006/relationships/tags" Target="../tags/tag227.xml"/><Relationship Id="rId11" Type="http://schemas.openxmlformats.org/officeDocument/2006/relationships/tags" Target="../tags/tag232.xml"/><Relationship Id="rId5" Type="http://schemas.openxmlformats.org/officeDocument/2006/relationships/tags" Target="../tags/tag226.xml"/><Relationship Id="rId15" Type="http://schemas.openxmlformats.org/officeDocument/2006/relationships/tags" Target="../tags/tag236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231.xml"/><Relationship Id="rId19" Type="http://schemas.openxmlformats.org/officeDocument/2006/relationships/tags" Target="../tags/tag240.xml"/><Relationship Id="rId4" Type="http://schemas.openxmlformats.org/officeDocument/2006/relationships/tags" Target="../tags/tag225.xml"/><Relationship Id="rId9" Type="http://schemas.openxmlformats.org/officeDocument/2006/relationships/tags" Target="../tags/tag230.xml"/><Relationship Id="rId14" Type="http://schemas.openxmlformats.org/officeDocument/2006/relationships/tags" Target="../tags/tag235.xml"/><Relationship Id="rId22" Type="http://schemas.openxmlformats.org/officeDocument/2006/relationships/tags" Target="../tags/tag243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256.xml"/><Relationship Id="rId18" Type="http://schemas.openxmlformats.org/officeDocument/2006/relationships/tags" Target="../tags/tag261.xml"/><Relationship Id="rId26" Type="http://schemas.openxmlformats.org/officeDocument/2006/relationships/tags" Target="../tags/tag269.xml"/><Relationship Id="rId39" Type="http://schemas.openxmlformats.org/officeDocument/2006/relationships/tags" Target="../tags/tag282.xml"/><Relationship Id="rId21" Type="http://schemas.openxmlformats.org/officeDocument/2006/relationships/tags" Target="../tags/tag264.xml"/><Relationship Id="rId34" Type="http://schemas.openxmlformats.org/officeDocument/2006/relationships/tags" Target="../tags/tag277.xml"/><Relationship Id="rId42" Type="http://schemas.openxmlformats.org/officeDocument/2006/relationships/tags" Target="../tags/tag285.xml"/><Relationship Id="rId7" Type="http://schemas.openxmlformats.org/officeDocument/2006/relationships/tags" Target="../tags/tag250.xml"/><Relationship Id="rId2" Type="http://schemas.openxmlformats.org/officeDocument/2006/relationships/tags" Target="../tags/tag245.xml"/><Relationship Id="rId16" Type="http://schemas.openxmlformats.org/officeDocument/2006/relationships/tags" Target="../tags/tag259.xml"/><Relationship Id="rId29" Type="http://schemas.openxmlformats.org/officeDocument/2006/relationships/tags" Target="../tags/tag272.xml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11" Type="http://schemas.openxmlformats.org/officeDocument/2006/relationships/tags" Target="../tags/tag254.xml"/><Relationship Id="rId24" Type="http://schemas.openxmlformats.org/officeDocument/2006/relationships/tags" Target="../tags/tag267.xml"/><Relationship Id="rId32" Type="http://schemas.openxmlformats.org/officeDocument/2006/relationships/tags" Target="../tags/tag275.xml"/><Relationship Id="rId37" Type="http://schemas.openxmlformats.org/officeDocument/2006/relationships/tags" Target="../tags/tag280.xml"/><Relationship Id="rId40" Type="http://schemas.openxmlformats.org/officeDocument/2006/relationships/tags" Target="../tags/tag283.xml"/><Relationship Id="rId45" Type="http://schemas.openxmlformats.org/officeDocument/2006/relationships/image" Target="../media/image2.png"/><Relationship Id="rId5" Type="http://schemas.openxmlformats.org/officeDocument/2006/relationships/tags" Target="../tags/tag248.xml"/><Relationship Id="rId15" Type="http://schemas.openxmlformats.org/officeDocument/2006/relationships/tags" Target="../tags/tag258.xml"/><Relationship Id="rId23" Type="http://schemas.openxmlformats.org/officeDocument/2006/relationships/tags" Target="../tags/tag266.xml"/><Relationship Id="rId28" Type="http://schemas.openxmlformats.org/officeDocument/2006/relationships/tags" Target="../tags/tag271.xml"/><Relationship Id="rId36" Type="http://schemas.openxmlformats.org/officeDocument/2006/relationships/tags" Target="../tags/tag279.xml"/><Relationship Id="rId10" Type="http://schemas.openxmlformats.org/officeDocument/2006/relationships/tags" Target="../tags/tag253.xml"/><Relationship Id="rId19" Type="http://schemas.openxmlformats.org/officeDocument/2006/relationships/tags" Target="../tags/tag262.xml"/><Relationship Id="rId31" Type="http://schemas.openxmlformats.org/officeDocument/2006/relationships/tags" Target="../tags/tag274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247.xml"/><Relationship Id="rId9" Type="http://schemas.openxmlformats.org/officeDocument/2006/relationships/tags" Target="../tags/tag252.xml"/><Relationship Id="rId14" Type="http://schemas.openxmlformats.org/officeDocument/2006/relationships/tags" Target="../tags/tag257.xml"/><Relationship Id="rId22" Type="http://schemas.openxmlformats.org/officeDocument/2006/relationships/tags" Target="../tags/tag265.xml"/><Relationship Id="rId27" Type="http://schemas.openxmlformats.org/officeDocument/2006/relationships/tags" Target="../tags/tag270.xml"/><Relationship Id="rId30" Type="http://schemas.openxmlformats.org/officeDocument/2006/relationships/tags" Target="../tags/tag273.xml"/><Relationship Id="rId35" Type="http://schemas.openxmlformats.org/officeDocument/2006/relationships/tags" Target="../tags/tag278.xml"/><Relationship Id="rId43" Type="http://schemas.openxmlformats.org/officeDocument/2006/relationships/tags" Target="../tags/tag286.xml"/><Relationship Id="rId8" Type="http://schemas.openxmlformats.org/officeDocument/2006/relationships/tags" Target="../tags/tag251.xml"/><Relationship Id="rId3" Type="http://schemas.openxmlformats.org/officeDocument/2006/relationships/tags" Target="../tags/tag246.xml"/><Relationship Id="rId12" Type="http://schemas.openxmlformats.org/officeDocument/2006/relationships/tags" Target="../tags/tag255.xml"/><Relationship Id="rId17" Type="http://schemas.openxmlformats.org/officeDocument/2006/relationships/tags" Target="../tags/tag260.xml"/><Relationship Id="rId25" Type="http://schemas.openxmlformats.org/officeDocument/2006/relationships/tags" Target="../tags/tag268.xml"/><Relationship Id="rId33" Type="http://schemas.openxmlformats.org/officeDocument/2006/relationships/tags" Target="../tags/tag276.xml"/><Relationship Id="rId38" Type="http://schemas.openxmlformats.org/officeDocument/2006/relationships/tags" Target="../tags/tag281.xml"/><Relationship Id="rId20" Type="http://schemas.openxmlformats.org/officeDocument/2006/relationships/tags" Target="../tags/tag263.xml"/><Relationship Id="rId41" Type="http://schemas.openxmlformats.org/officeDocument/2006/relationships/tags" Target="../tags/tag2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-圆角矩形 6">
            <a:extLst>
              <a:ext uri="{FF2B5EF4-FFF2-40B4-BE49-F238E27FC236}">
                <a16:creationId xmlns:a16="http://schemas.microsoft.com/office/drawing/2014/main" id="{CA1D04B1-561C-427F-A69C-418146F033E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890216" y="1750488"/>
            <a:ext cx="2646983" cy="2646982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-AutoShape 2">
            <a:extLst>
              <a:ext uri="{FF2B5EF4-FFF2-40B4-BE49-F238E27FC236}">
                <a16:creationId xmlns:a16="http://schemas.microsoft.com/office/drawing/2014/main" id="{DDF01370-10EF-410F-8B87-ACE304D75DDC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837235" y="2786976"/>
            <a:ext cx="191688" cy="19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128046FA-F4E0-4BA1-A2BB-1ED170AF322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384541" y="1036899"/>
            <a:ext cx="485609" cy="485609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-圆角矩形 5">
            <a:extLst>
              <a:ext uri="{FF2B5EF4-FFF2-40B4-BE49-F238E27FC236}">
                <a16:creationId xmlns:a16="http://schemas.microsoft.com/office/drawing/2014/main" id="{11A08D04-3124-48C1-9669-36C1BEC4701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74801" y="5311792"/>
            <a:ext cx="715415" cy="715415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-圆角矩形 7">
            <a:extLst>
              <a:ext uri="{FF2B5EF4-FFF2-40B4-BE49-F238E27FC236}">
                <a16:creationId xmlns:a16="http://schemas.microsoft.com/office/drawing/2014/main" id="{4C94711A-F1EC-48D3-B3D5-1CC00A21989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453107" y="836166"/>
            <a:ext cx="715415" cy="71541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A-圆角矩形 14">
            <a:extLst>
              <a:ext uri="{FF2B5EF4-FFF2-40B4-BE49-F238E27FC236}">
                <a16:creationId xmlns:a16="http://schemas.microsoft.com/office/drawing/2014/main" id="{28E04C6A-65BD-4DAA-9677-E9B4128E044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351568" y="2194391"/>
            <a:ext cx="2203079" cy="2203079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PA-圆角矩形 17">
            <a:extLst>
              <a:ext uri="{FF2B5EF4-FFF2-40B4-BE49-F238E27FC236}">
                <a16:creationId xmlns:a16="http://schemas.microsoft.com/office/drawing/2014/main" id="{31AF2055-48A7-4C54-A11C-925E241CAAA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554647" y="2329881"/>
            <a:ext cx="6800118" cy="177574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-文本框 13">
            <a:extLst>
              <a:ext uri="{FF2B5EF4-FFF2-40B4-BE49-F238E27FC236}">
                <a16:creationId xmlns:a16="http://schemas.microsoft.com/office/drawing/2014/main" id="{73722EF1-500F-4A6B-B673-277906A77619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212599" y="2701335"/>
            <a:ext cx="7087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  </a:t>
            </a:r>
            <a:r>
              <a:rPr lang="zh-CN" altLang="en-US" sz="6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数据分析课程报告</a:t>
            </a:r>
          </a:p>
        </p:txBody>
      </p:sp>
      <p:sp>
        <p:nvSpPr>
          <p:cNvPr id="9" name="PA-圆角矩形 8">
            <a:extLst>
              <a:ext uri="{FF2B5EF4-FFF2-40B4-BE49-F238E27FC236}">
                <a16:creationId xmlns:a16="http://schemas.microsoft.com/office/drawing/2014/main" id="{E9D98FD9-23F9-4849-8ABD-4B3194E83D3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715763" y="4229944"/>
            <a:ext cx="2407535" cy="52973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PA-圆角矩形 18">
            <a:extLst>
              <a:ext uri="{FF2B5EF4-FFF2-40B4-BE49-F238E27FC236}">
                <a16:creationId xmlns:a16="http://schemas.microsoft.com/office/drawing/2014/main" id="{D960B0CF-F4D4-4B1F-B9B3-B3A5012EF2C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381243" y="3691758"/>
            <a:ext cx="2918378" cy="207538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PA-文本框 19">
            <a:extLst>
              <a:ext uri="{FF2B5EF4-FFF2-40B4-BE49-F238E27FC236}">
                <a16:creationId xmlns:a16="http://schemas.microsoft.com/office/drawing/2014/main" id="{815E989A-CE85-4769-8F1E-A915BD662E8E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863116" y="3611383"/>
            <a:ext cx="300223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福建师范大学</a:t>
            </a:r>
          </a:p>
        </p:txBody>
      </p:sp>
      <p:sp>
        <p:nvSpPr>
          <p:cNvPr id="13" name="PA-文本框 13">
            <a:extLst>
              <a:ext uri="{FF2B5EF4-FFF2-40B4-BE49-F238E27FC236}">
                <a16:creationId xmlns:a16="http://schemas.microsoft.com/office/drawing/2014/main" id="{C682BAAE-DB0F-4A29-989A-BF7F78B4B454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351568" y="2374988"/>
            <a:ext cx="1935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</a:t>
            </a:r>
            <a:r>
              <a:rPr lang="zh-CN" altLang="en-US" sz="6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r>
              <a:rPr lang="en-US" altLang="zh-CN" sz="60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lang="zh-CN" altLang="en-US" sz="6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PA-文本框 13">
            <a:extLst>
              <a:ext uri="{FF2B5EF4-FFF2-40B4-BE49-F238E27FC236}">
                <a16:creationId xmlns:a16="http://schemas.microsoft.com/office/drawing/2014/main" id="{FC585211-B5A9-FFA0-7C87-22B9DACB0C36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2384541" y="2942125"/>
            <a:ext cx="22771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Analysis</a:t>
            </a:r>
            <a:r>
              <a:rPr lang="zh-CN" altLang="en-US" sz="6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r>
              <a:rPr lang="en-US" altLang="zh-CN" sz="60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lang="zh-CN" altLang="en-US" sz="6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PA-文本框 19">
            <a:extLst>
              <a:ext uri="{FF2B5EF4-FFF2-40B4-BE49-F238E27FC236}">
                <a16:creationId xmlns:a16="http://schemas.microsoft.com/office/drawing/2014/main" id="{C6D8CD60-3D25-A3FF-A0D7-EABD97EA6AB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8534179" y="4474718"/>
            <a:ext cx="2612505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叶继禹 </a:t>
            </a:r>
            <a:r>
              <a:rPr lang="en-US" altLang="zh-CN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121052021010</a:t>
            </a:r>
          </a:p>
          <a:p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范嘉明 </a:t>
            </a:r>
            <a:r>
              <a:rPr lang="en-US" altLang="zh-CN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121052021038</a:t>
            </a:r>
          </a:p>
          <a:p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徐松福 </a:t>
            </a:r>
            <a:r>
              <a:rPr lang="en-US" altLang="zh-CN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121052021023</a:t>
            </a: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2340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400110"/>
            <a:chOff x="1148080" y="833460"/>
            <a:chExt cx="10294052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2.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就市净率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sz.002478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这只股票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它呈大幅上升的趋势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D07830E1-04F9-A2D8-E87A-300D8E2ECDE8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3409262" y="1297678"/>
            <a:ext cx="5045433" cy="513066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529F310-B649-C170-B8CB-71EF32EC3C74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3622421" y="1338415"/>
            <a:ext cx="4797502" cy="510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6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400110"/>
            <a:chOff x="1148080" y="833460"/>
            <a:chExt cx="10294052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3.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资产收益率我推荐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sz.002318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这只股票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因为它呈年年上升的趋势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D07830E1-04F9-A2D8-E87A-300D8E2ECDE8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3409262" y="1297678"/>
            <a:ext cx="5045433" cy="513066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529F310-B649-C170-B8CB-71EF32EC3C74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3622421" y="1338415"/>
            <a:ext cx="4797502" cy="51048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85B23D4-AFFB-3372-D22B-AAF6553CCD42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3371035" y="1281062"/>
            <a:ext cx="5184105" cy="513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707886"/>
            <a:chOff x="1148080" y="833460"/>
            <a:chExt cx="10294052" cy="707886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4.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就负债比率我推荐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sz.000932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这只股票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因为它自开股以来的负债比率一直稳定降低</a:t>
              </a:r>
              <a:r>
                <a:rPr lang="en-US" altLang="zh-CN" sz="20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,</a:t>
              </a:r>
              <a:r>
                <a:rPr lang="zh-CN" altLang="en-US" sz="20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负债比率越低表示越好</a:t>
              </a:r>
              <a:r>
                <a:rPr lang="en-US" altLang="zh-CN" sz="20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.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D07830E1-04F9-A2D8-E87A-300D8E2ECDE8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3409262" y="1297678"/>
            <a:ext cx="5045433" cy="51306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6CDE6A-F326-97DF-7E58-24519A9FB07F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867315" y="1368348"/>
            <a:ext cx="10234547" cy="53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3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1015663"/>
            <a:chOff x="1148080" y="833460"/>
            <a:chExt cx="10294052" cy="1015663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5.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就现金流量比率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2000" b="1" dirty="0" err="1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cash_flow_data.CFOToNP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经营性现金净流量除以净利润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),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sz.000709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这只股票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因为它的现金流量比率虽然波动大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但是数值远远高于其他公司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有较大潜力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.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91E401D2-DD80-F1C7-17FF-1D8FB1455799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158168" y="1733658"/>
            <a:ext cx="9603617" cy="498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2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707886"/>
            <a:chOff x="1148080" y="833460"/>
            <a:chExt cx="10294052" cy="707886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6.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每股盈利我推荐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sz.002318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这只股票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因为在绝大多数的股票的每股盈利都在下降的时候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只有它在稳定上升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.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EFC35013-9BEA-A9B0-6E75-55C867C3C14F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878319" y="1374183"/>
            <a:ext cx="10066892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3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707886"/>
            <a:chOff x="1148080" y="833460"/>
            <a:chExt cx="10294052" cy="707886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7.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净利润我推荐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sz.002756,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它的净利润相比其他下跌严重的更加平缓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而且上升空间很大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.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85E6C893-A6C5-DF78-FDEA-C2A130CADB62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048810" y="1497471"/>
            <a:ext cx="9396126" cy="496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5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400110"/>
            <a:chOff x="1148080" y="833460"/>
            <a:chExt cx="10294052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8.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就资产负债比率我推荐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sz.000825,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它的资产负债比率在稳定下降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且数值较低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4F90F198-4C9E-D577-D333-67C7FD9FFDF0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041046" y="1349533"/>
            <a:ext cx="10082134" cy="52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400110"/>
            <a:chOff x="1148080" y="833460"/>
            <a:chExt cx="10294052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9.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就流动比率我推荐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sz.000932,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它有着超越其他大部分股票的数值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且也在上升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.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2DC917D1-361E-F35F-7B70-94B589EC3016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3412343" y="1532819"/>
            <a:ext cx="4587638" cy="464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5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400110"/>
            <a:chOff x="1148080" y="833460"/>
            <a:chExt cx="10294052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10.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就速动比率我推荐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sz.002756,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数值更高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且呈上升趋势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07C1FF7E-50A3-963C-DE4F-54DD21232A67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886342" y="1210054"/>
            <a:ext cx="10386960" cy="53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5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圆角矩形 8">
            <a:extLst>
              <a:ext uri="{FF2B5EF4-FFF2-40B4-BE49-F238E27FC236}">
                <a16:creationId xmlns:a16="http://schemas.microsoft.com/office/drawing/2014/main" id="{6E6F20AA-C6E8-44BE-8D19-0D3C9BDEE11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668294" y="3129525"/>
            <a:ext cx="1178276" cy="322625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PA-标题 1">
            <a:extLst>
              <a:ext uri="{FF2B5EF4-FFF2-40B4-BE49-F238E27FC236}">
                <a16:creationId xmlns:a16="http://schemas.microsoft.com/office/drawing/2014/main" id="{4CC0907A-1A62-48F4-9B55-9BB7DDD59158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711329" y="2253764"/>
            <a:ext cx="1225168" cy="789201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3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</a:p>
        </p:txBody>
      </p: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FE316119-C1FB-49B5-BFA0-52F96C18D6D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16515" y="388374"/>
            <a:ext cx="2255157" cy="2037622"/>
            <a:chOff x="616515" y="388374"/>
            <a:chExt cx="2255157" cy="2037622"/>
          </a:xfrm>
        </p:grpSpPr>
        <p:sp>
          <p:nvSpPr>
            <p:cNvPr id="16" name="PA-圆角矩形 15">
              <a:extLst>
                <a:ext uri="{FF2B5EF4-FFF2-40B4-BE49-F238E27FC236}">
                  <a16:creationId xmlns:a16="http://schemas.microsoft.com/office/drawing/2014/main" id="{C7CD84A2-40A3-401F-A9DA-409B4ABF871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PA-圆角矩形 16">
              <a:extLst>
                <a:ext uri="{FF2B5EF4-FFF2-40B4-BE49-F238E27FC236}">
                  <a16:creationId xmlns:a16="http://schemas.microsoft.com/office/drawing/2014/main" id="{CE925F5F-607C-407D-A2D0-44942966DD87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PA-圆角矩形 18">
              <a:extLst>
                <a:ext uri="{FF2B5EF4-FFF2-40B4-BE49-F238E27FC236}">
                  <a16:creationId xmlns:a16="http://schemas.microsoft.com/office/drawing/2014/main" id="{38A43B7E-6714-4239-A6C0-A20C9EB6EFE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PA-圆角矩形 22">
              <a:extLst>
                <a:ext uri="{FF2B5EF4-FFF2-40B4-BE49-F238E27FC236}">
                  <a16:creationId xmlns:a16="http://schemas.microsoft.com/office/drawing/2014/main" id="{34B063C5-342C-4688-959C-C9D3F304138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78AF53CE-E68D-4442-B5FA-723F316BD7B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834826" y="3692895"/>
            <a:ext cx="2565331" cy="1143482"/>
            <a:chOff x="4834826" y="3692895"/>
            <a:chExt cx="2565331" cy="1143482"/>
          </a:xfrm>
        </p:grpSpPr>
        <p:sp>
          <p:nvSpPr>
            <p:cNvPr id="8" name="PA-标题 1">
              <a:extLst>
                <a:ext uri="{FF2B5EF4-FFF2-40B4-BE49-F238E27FC236}">
                  <a16:creationId xmlns:a16="http://schemas.microsoft.com/office/drawing/2014/main" id="{4C4B8C7B-8E26-4887-A7AE-5F2964DE7283}"/>
                </a:ext>
              </a:extLst>
            </p:cNvPr>
            <p:cNvSpPr txBox="1">
              <a:spLocks/>
            </p:cNvSpPr>
            <p:nvPr>
              <p:custDataLst>
                <p:tags r:id="rId17"/>
              </p:custDataLst>
            </p:nvPr>
          </p:nvSpPr>
          <p:spPr>
            <a:xfrm>
              <a:off x="4834826" y="3692895"/>
              <a:ext cx="2565331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股票预测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PA-标题 1">
              <a:extLst>
                <a:ext uri="{FF2B5EF4-FFF2-40B4-BE49-F238E27FC236}">
                  <a16:creationId xmlns:a16="http://schemas.microsoft.com/office/drawing/2014/main" id="{F3011DD2-2A1F-4850-A2BD-F9962C5A2BF0}"/>
                </a:ext>
              </a:extLst>
            </p:cNvPr>
            <p:cNvSpPr txBox="1">
              <a:spLocks/>
            </p:cNvSpPr>
            <p:nvPr>
              <p:custDataLst>
                <p:tags r:id="rId18"/>
              </p:custDataLst>
            </p:nvPr>
          </p:nvSpPr>
          <p:spPr>
            <a:xfrm>
              <a:off x="4834827" y="3866014"/>
              <a:ext cx="2565330" cy="970363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di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PA-组合 1">
            <a:extLst>
              <a:ext uri="{FF2B5EF4-FFF2-40B4-BE49-F238E27FC236}">
                <a16:creationId xmlns:a16="http://schemas.microsoft.com/office/drawing/2014/main" id="{45381ABC-1EC4-4B4F-A10C-E3936D973F2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16515" y="391920"/>
            <a:ext cx="2255157" cy="2037622"/>
            <a:chOff x="616515" y="388374"/>
            <a:chExt cx="2255157" cy="2037622"/>
          </a:xfrm>
        </p:grpSpPr>
        <p:sp>
          <p:nvSpPr>
            <p:cNvPr id="24" name="PA-圆角矩形 15">
              <a:extLst>
                <a:ext uri="{FF2B5EF4-FFF2-40B4-BE49-F238E27FC236}">
                  <a16:creationId xmlns:a16="http://schemas.microsoft.com/office/drawing/2014/main" id="{6C04B470-BFEF-4F6A-A946-471B5D355C1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PA-圆角矩形 16">
              <a:extLst>
                <a:ext uri="{FF2B5EF4-FFF2-40B4-BE49-F238E27FC236}">
                  <a16:creationId xmlns:a16="http://schemas.microsoft.com/office/drawing/2014/main" id="{6C0F716D-B261-4372-8C3B-59CA2EBD6F6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18">
              <a:extLst>
                <a:ext uri="{FF2B5EF4-FFF2-40B4-BE49-F238E27FC236}">
                  <a16:creationId xmlns:a16="http://schemas.microsoft.com/office/drawing/2014/main" id="{1C95B621-18DC-4B25-BF35-BBFB14FA147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2">
              <a:extLst>
                <a:ext uri="{FF2B5EF4-FFF2-40B4-BE49-F238E27FC236}">
                  <a16:creationId xmlns:a16="http://schemas.microsoft.com/office/drawing/2014/main" id="{37E85A14-7BB4-4957-86CD-3FC71F1F1798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PA-组合 2">
            <a:extLst>
              <a:ext uri="{FF2B5EF4-FFF2-40B4-BE49-F238E27FC236}">
                <a16:creationId xmlns:a16="http://schemas.microsoft.com/office/drawing/2014/main" id="{03B04EBE-E721-4505-A5C8-558D26B631D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29" name="PA-圆角矩形 20">
              <a:extLst>
                <a:ext uri="{FF2B5EF4-FFF2-40B4-BE49-F238E27FC236}">
                  <a16:creationId xmlns:a16="http://schemas.microsoft.com/office/drawing/2014/main" id="{9343CEE2-BF0F-480A-8A51-D0081B2B9E57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PA-圆角矩形 21">
              <a:extLst>
                <a:ext uri="{FF2B5EF4-FFF2-40B4-BE49-F238E27FC236}">
                  <a16:creationId xmlns:a16="http://schemas.microsoft.com/office/drawing/2014/main" id="{2B1389B9-66FC-45FA-8950-863C406B87B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PA-组合 2">
            <a:extLst>
              <a:ext uri="{FF2B5EF4-FFF2-40B4-BE49-F238E27FC236}">
                <a16:creationId xmlns:a16="http://schemas.microsoft.com/office/drawing/2014/main" id="{88B89166-D218-4AE5-8CA9-5E49DAABB1F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32" name="PA-圆角矩形 20">
              <a:extLst>
                <a:ext uri="{FF2B5EF4-FFF2-40B4-BE49-F238E27FC236}">
                  <a16:creationId xmlns:a16="http://schemas.microsoft.com/office/drawing/2014/main" id="{28A80E83-1203-4740-B296-4AD1E3CE08F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PA-圆角矩形 21">
              <a:extLst>
                <a:ext uri="{FF2B5EF4-FFF2-40B4-BE49-F238E27FC236}">
                  <a16:creationId xmlns:a16="http://schemas.microsoft.com/office/drawing/2014/main" id="{15ED84CC-1617-4DF3-B51B-3A8B64AEAA2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PA-圆角矩形 9">
            <a:extLst>
              <a:ext uri="{FF2B5EF4-FFF2-40B4-BE49-F238E27FC236}">
                <a16:creationId xmlns:a16="http://schemas.microsoft.com/office/drawing/2014/main" id="{23F784A1-6035-4AB1-9021-4A364ADDD4D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303588" y="2822003"/>
            <a:ext cx="497667" cy="49766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2139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 p14:bounceEnd="28000"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 p14:presetBounceEnd="47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7000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7000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 p14:presetBounceEnd="46667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667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667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A-圆角矩形 51">
            <a:extLst>
              <a:ext uri="{FF2B5EF4-FFF2-40B4-BE49-F238E27FC236}">
                <a16:creationId xmlns:a16="http://schemas.microsoft.com/office/drawing/2014/main" id="{6612C7AD-C5D0-4CE0-8366-4DA07510C22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343266" y="2418285"/>
            <a:ext cx="2218292" cy="221828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PA-圆角矩形 51">
            <a:extLst>
              <a:ext uri="{FF2B5EF4-FFF2-40B4-BE49-F238E27FC236}">
                <a16:creationId xmlns:a16="http://schemas.microsoft.com/office/drawing/2014/main" id="{F99DF15F-AE84-43B1-BD9B-F3B6601555A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343266" y="2418285"/>
            <a:ext cx="2218292" cy="221828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PA-圆角矩形 51">
            <a:extLst>
              <a:ext uri="{FF2B5EF4-FFF2-40B4-BE49-F238E27FC236}">
                <a16:creationId xmlns:a16="http://schemas.microsoft.com/office/drawing/2014/main" id="{AB33F4EF-52AF-40CF-A1FA-03C32EFBBC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343266" y="2418285"/>
            <a:ext cx="2218292" cy="221828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PA-圆角矩形 51">
            <a:extLst>
              <a:ext uri="{FF2B5EF4-FFF2-40B4-BE49-F238E27FC236}">
                <a16:creationId xmlns:a16="http://schemas.microsoft.com/office/drawing/2014/main" id="{350BC068-2A10-4088-8935-4FEDC5F9149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343266" y="2418285"/>
            <a:ext cx="2218292" cy="221828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PA-圆角矩形 6">
            <a:extLst>
              <a:ext uri="{FF2B5EF4-FFF2-40B4-BE49-F238E27FC236}">
                <a16:creationId xmlns:a16="http://schemas.microsoft.com/office/drawing/2014/main" id="{CA1D04B1-561C-427F-A69C-418146F033E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890216" y="1981983"/>
            <a:ext cx="2646983" cy="2646982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" name="PA-AutoShape 2">
            <a:extLst>
              <a:ext uri="{FF2B5EF4-FFF2-40B4-BE49-F238E27FC236}">
                <a16:creationId xmlns:a16="http://schemas.microsoft.com/office/drawing/2014/main" id="{DDF01370-10EF-410F-8B87-ACE304D75DDC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837235" y="3018471"/>
            <a:ext cx="191688" cy="19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128046FA-F4E0-4BA1-A2BB-1ED170AF322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384541" y="1268394"/>
            <a:ext cx="485609" cy="485609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" name="PA-圆角矩形 5">
            <a:extLst>
              <a:ext uri="{FF2B5EF4-FFF2-40B4-BE49-F238E27FC236}">
                <a16:creationId xmlns:a16="http://schemas.microsoft.com/office/drawing/2014/main" id="{11A08D04-3124-48C1-9669-36C1BEC4701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174801" y="4827872"/>
            <a:ext cx="715415" cy="715415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5" name="PA-圆角矩形 14">
            <a:extLst>
              <a:ext uri="{FF2B5EF4-FFF2-40B4-BE49-F238E27FC236}">
                <a16:creationId xmlns:a16="http://schemas.microsoft.com/office/drawing/2014/main" id="{28E04C6A-65BD-4DAA-9677-E9B4128E044B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350873" y="2425886"/>
            <a:ext cx="2203079" cy="2203079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文本框 26">
            <a:extLst>
              <a:ext uri="{FF2B5EF4-FFF2-40B4-BE49-F238E27FC236}">
                <a16:creationId xmlns:a16="http://schemas.microsoft.com/office/drawing/2014/main" id="{39FDEDFC-605C-409F-A432-538EB1677F51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575804" y="3721547"/>
            <a:ext cx="1836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PA-文本框 27">
            <a:extLst>
              <a:ext uri="{FF2B5EF4-FFF2-40B4-BE49-F238E27FC236}">
                <a16:creationId xmlns:a16="http://schemas.microsoft.com/office/drawing/2014/main" id="{DC0F587A-857A-49B1-A2AD-1305FB5B0DEF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2661532" y="2875344"/>
            <a:ext cx="1669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800" b="1" dirty="0">
                <a:solidFill>
                  <a:schemeClr val="bg1"/>
                </a:solidFill>
              </a:rPr>
              <a:t> 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1" name="PA-圆角矩形 50">
            <a:extLst>
              <a:ext uri="{FF2B5EF4-FFF2-40B4-BE49-F238E27FC236}">
                <a16:creationId xmlns:a16="http://schemas.microsoft.com/office/drawing/2014/main" id="{CC36E74B-BA9D-453F-9CBC-559876C1A7DA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908907" y="1235711"/>
            <a:ext cx="671986" cy="241318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604D31D0-F1BA-4DF8-80F9-516545242D58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891692" y="2643551"/>
            <a:ext cx="671986" cy="241318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31B1E93E-7865-4E80-A7FB-230B440DBF97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973275" y="4183615"/>
            <a:ext cx="671986" cy="241318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7" name="PA-圆角矩形 56">
            <a:extLst>
              <a:ext uri="{FF2B5EF4-FFF2-40B4-BE49-F238E27FC236}">
                <a16:creationId xmlns:a16="http://schemas.microsoft.com/office/drawing/2014/main" id="{28DB1676-12BC-4478-B9B5-275870BF74A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957308" y="5558857"/>
            <a:ext cx="671986" cy="241318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8" name="PA-圆角矩形 67">
            <a:extLst>
              <a:ext uri="{FF2B5EF4-FFF2-40B4-BE49-F238E27FC236}">
                <a16:creationId xmlns:a16="http://schemas.microsoft.com/office/drawing/2014/main" id="{449A29ED-6222-4DCF-B5F1-3362F101C623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453107" y="836166"/>
            <a:ext cx="715415" cy="71541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3" name="PA-圆角矩形 72">
            <a:extLst>
              <a:ext uri="{FF2B5EF4-FFF2-40B4-BE49-F238E27FC236}">
                <a16:creationId xmlns:a16="http://schemas.microsoft.com/office/drawing/2014/main" id="{B2BA17DA-5BBE-4519-99A1-D2733FB864D7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380983" y="6572911"/>
            <a:ext cx="2407535" cy="52973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4" name="PA-圆角矩形 73">
            <a:extLst>
              <a:ext uri="{FF2B5EF4-FFF2-40B4-BE49-F238E27FC236}">
                <a16:creationId xmlns:a16="http://schemas.microsoft.com/office/drawing/2014/main" id="{7F23FF86-A3C3-443A-A134-25BFD5D1A88F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0072060" y="5993932"/>
            <a:ext cx="2918378" cy="210974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7CF0D2C0-559A-44D5-84C5-966B08B3852C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6898350" y="739354"/>
            <a:ext cx="3772371" cy="730157"/>
            <a:chOff x="6898350" y="739354"/>
            <a:chExt cx="2550535" cy="730157"/>
          </a:xfrm>
        </p:grpSpPr>
        <p:sp>
          <p:nvSpPr>
            <p:cNvPr id="53" name="PA-标题 1">
              <a:extLst>
                <a:ext uri="{FF2B5EF4-FFF2-40B4-BE49-F238E27FC236}">
                  <a16:creationId xmlns:a16="http://schemas.microsoft.com/office/drawing/2014/main" id="{0D8DCF9B-7B1F-4CA7-9151-00760C2CE454}"/>
                </a:ext>
              </a:extLst>
            </p:cNvPr>
            <p:cNvSpPr txBox="1">
              <a:spLocks/>
            </p:cNvSpPr>
            <p:nvPr>
              <p:custDataLst>
                <p:tags r:id="rId29"/>
              </p:custDataLst>
            </p:nvPr>
          </p:nvSpPr>
          <p:spPr>
            <a:xfrm>
              <a:off x="6898350" y="739354"/>
              <a:ext cx="916405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7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</a:t>
              </a:r>
              <a:endPara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4" name="PA-标题 1">
              <a:extLst>
                <a:ext uri="{FF2B5EF4-FFF2-40B4-BE49-F238E27FC236}">
                  <a16:creationId xmlns:a16="http://schemas.microsoft.com/office/drawing/2014/main" id="{F4F6C1D8-3708-4B37-B3EB-B3B1151A48C3}"/>
                </a:ext>
              </a:extLst>
            </p:cNvPr>
            <p:cNvSpPr txBox="1">
              <a:spLocks/>
            </p:cNvSpPr>
            <p:nvPr>
              <p:custDataLst>
                <p:tags r:id="rId30"/>
              </p:custDataLst>
            </p:nvPr>
          </p:nvSpPr>
          <p:spPr>
            <a:xfrm>
              <a:off x="7726515" y="879202"/>
              <a:ext cx="1722370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任务一 指标计算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FC62D572-985F-499F-8ED0-FA5CD0799C6A}"/>
              </a:ext>
            </a:extLst>
          </p:cNvPr>
          <p:cNvGrpSpPr/>
          <p:nvPr>
            <p:custDataLst>
              <p:tags r:id="rId20"/>
            </p:custDataLst>
          </p:nvPr>
        </p:nvGrpSpPr>
        <p:grpSpPr>
          <a:xfrm>
            <a:off x="6881135" y="2147194"/>
            <a:ext cx="3789585" cy="698241"/>
            <a:chOff x="6881136" y="2147194"/>
            <a:chExt cx="2649332" cy="698241"/>
          </a:xfrm>
        </p:grpSpPr>
        <p:sp>
          <p:nvSpPr>
            <p:cNvPr id="37" name="PA-标题 1">
              <a:extLst>
                <a:ext uri="{FF2B5EF4-FFF2-40B4-BE49-F238E27FC236}">
                  <a16:creationId xmlns:a16="http://schemas.microsoft.com/office/drawing/2014/main" id="{352B812F-DC70-4CAF-85A9-A94D03B9D59F}"/>
                </a:ext>
              </a:extLst>
            </p:cNvPr>
            <p:cNvSpPr txBox="1">
              <a:spLocks/>
            </p:cNvSpPr>
            <p:nvPr>
              <p:custDataLst>
                <p:tags r:id="rId27"/>
              </p:custDataLst>
            </p:nvPr>
          </p:nvSpPr>
          <p:spPr>
            <a:xfrm>
              <a:off x="6881136" y="2147194"/>
              <a:ext cx="916406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7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</a:t>
              </a:r>
              <a:endPara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5" name="PA-标题 1">
              <a:extLst>
                <a:ext uri="{FF2B5EF4-FFF2-40B4-BE49-F238E27FC236}">
                  <a16:creationId xmlns:a16="http://schemas.microsoft.com/office/drawing/2014/main" id="{164ADDDA-31CA-4B08-9B4C-94633CB9E8F9}"/>
                </a:ext>
              </a:extLst>
            </p:cNvPr>
            <p:cNvSpPr txBox="1">
              <a:spLocks/>
            </p:cNvSpPr>
            <p:nvPr>
              <p:custDataLst>
                <p:tags r:id="rId28"/>
              </p:custDataLst>
            </p:nvPr>
          </p:nvSpPr>
          <p:spPr>
            <a:xfrm>
              <a:off x="7808098" y="2255126"/>
              <a:ext cx="1722370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任务二 股票推荐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PA-组合 7">
            <a:extLst>
              <a:ext uri="{FF2B5EF4-FFF2-40B4-BE49-F238E27FC236}">
                <a16:creationId xmlns:a16="http://schemas.microsoft.com/office/drawing/2014/main" id="{68AC6118-D5CF-4122-8609-96262D3D7DEB}"/>
              </a:ext>
            </a:extLst>
          </p:cNvPr>
          <p:cNvGrpSpPr/>
          <p:nvPr>
            <p:custDataLst>
              <p:tags r:id="rId21"/>
            </p:custDataLst>
          </p:nvPr>
        </p:nvGrpSpPr>
        <p:grpSpPr>
          <a:xfrm>
            <a:off x="6962718" y="3687258"/>
            <a:ext cx="3708002" cy="715663"/>
            <a:chOff x="6962718" y="3687258"/>
            <a:chExt cx="2551783" cy="715663"/>
          </a:xfrm>
        </p:grpSpPr>
        <p:sp>
          <p:nvSpPr>
            <p:cNvPr id="56" name="PA-标题 1">
              <a:extLst>
                <a:ext uri="{FF2B5EF4-FFF2-40B4-BE49-F238E27FC236}">
                  <a16:creationId xmlns:a16="http://schemas.microsoft.com/office/drawing/2014/main" id="{514CB1B8-99E4-49C8-92D8-BE392A72B719}"/>
                </a:ext>
              </a:extLst>
            </p:cNvPr>
            <p:cNvSpPr txBox="1">
              <a:spLocks/>
            </p:cNvSpPr>
            <p:nvPr>
              <p:custDataLst>
                <p:tags r:id="rId25"/>
              </p:custDataLst>
            </p:nvPr>
          </p:nvSpPr>
          <p:spPr>
            <a:xfrm>
              <a:off x="6962718" y="3687258"/>
              <a:ext cx="916405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7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3</a:t>
              </a:r>
              <a:endPara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6" name="PA-标题 1">
              <a:extLst>
                <a:ext uri="{FF2B5EF4-FFF2-40B4-BE49-F238E27FC236}">
                  <a16:creationId xmlns:a16="http://schemas.microsoft.com/office/drawing/2014/main" id="{D1A0F2D1-8073-4ABF-BDC9-774823509ADB}"/>
                </a:ext>
              </a:extLst>
            </p:cNvPr>
            <p:cNvSpPr txBox="1">
              <a:spLocks/>
            </p:cNvSpPr>
            <p:nvPr>
              <p:custDataLst>
                <p:tags r:id="rId26"/>
              </p:custDataLst>
            </p:nvPr>
          </p:nvSpPr>
          <p:spPr>
            <a:xfrm>
              <a:off x="7792131" y="3812612"/>
              <a:ext cx="1722370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任务三 股票预测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PA-组合 8">
            <a:extLst>
              <a:ext uri="{FF2B5EF4-FFF2-40B4-BE49-F238E27FC236}">
                <a16:creationId xmlns:a16="http://schemas.microsoft.com/office/drawing/2014/main" id="{3FE7AA70-61E3-43BB-A2FE-398E03E35C8F}"/>
              </a:ext>
            </a:extLst>
          </p:cNvPr>
          <p:cNvGrpSpPr/>
          <p:nvPr>
            <p:custDataLst>
              <p:tags r:id="rId22"/>
            </p:custDataLst>
          </p:nvPr>
        </p:nvGrpSpPr>
        <p:grpSpPr>
          <a:xfrm>
            <a:off x="6946751" y="5062500"/>
            <a:ext cx="3723969" cy="737488"/>
            <a:chOff x="6946751" y="5062500"/>
            <a:chExt cx="2514891" cy="737488"/>
          </a:xfrm>
        </p:grpSpPr>
        <p:sp>
          <p:nvSpPr>
            <p:cNvPr id="59" name="PA-标题 1">
              <a:extLst>
                <a:ext uri="{FF2B5EF4-FFF2-40B4-BE49-F238E27FC236}">
                  <a16:creationId xmlns:a16="http://schemas.microsoft.com/office/drawing/2014/main" id="{D800ACDA-D398-43E7-8326-7905D652ECE3}"/>
                </a:ext>
              </a:extLst>
            </p:cNvPr>
            <p:cNvSpPr txBox="1">
              <a:spLocks/>
            </p:cNvSpPr>
            <p:nvPr>
              <p:custDataLst>
                <p:tags r:id="rId23"/>
              </p:custDataLst>
            </p:nvPr>
          </p:nvSpPr>
          <p:spPr>
            <a:xfrm>
              <a:off x="6946751" y="5062500"/>
              <a:ext cx="916405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7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4</a:t>
              </a:r>
            </a:p>
          </p:txBody>
        </p:sp>
        <p:sp>
          <p:nvSpPr>
            <p:cNvPr id="67" name="PA-标题 1">
              <a:extLst>
                <a:ext uri="{FF2B5EF4-FFF2-40B4-BE49-F238E27FC236}">
                  <a16:creationId xmlns:a16="http://schemas.microsoft.com/office/drawing/2014/main" id="{3F288C33-0B08-4E04-8062-2126D26D9D5F}"/>
                </a:ext>
              </a:extLst>
            </p:cNvPr>
            <p:cNvSpPr txBox="1">
              <a:spLocks/>
            </p:cNvSpPr>
            <p:nvPr>
              <p:custDataLst>
                <p:tags r:id="rId24"/>
              </p:custDataLst>
            </p:nvPr>
          </p:nvSpPr>
          <p:spPr>
            <a:xfrm>
              <a:off x="7739272" y="5209679"/>
              <a:ext cx="1722370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任务四 证券买卖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705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857">
                                          <p:cBhvr additive="base">
                                            <p:cTn id="7" dur="7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857">
                                          <p:cBhvr additive="base">
                                            <p:cTn id="8" dur="7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857">
                                          <p:cBhvr additive="base">
                                            <p:cTn id="11" dur="7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857">
                                          <p:cBhvr additive="base">
                                            <p:cTn id="12" dur="7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857">
                                          <p:cBhvr additive="base">
                                            <p:cTn id="15" dur="7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857">
                                          <p:cBhvr additive="base">
                                            <p:cTn id="16" dur="7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857">
                                          <p:cBhvr additive="base">
                                            <p:cTn id="19" dur="7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857">
                                          <p:cBhvr additive="base">
                                            <p:cTn id="20" dur="7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5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857">
                                          <p:cBhvr additive="base">
                                            <p:cTn id="23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857">
                                          <p:cBhvr additive="base">
                                            <p:cTn id="24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5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857">
                                          <p:cBhvr additive="base">
                                            <p:cTn id="27" dur="7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857">
                                          <p:cBhvr additive="base">
                                            <p:cTn id="28" dur="7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5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857">
                                          <p:cBhvr additive="base">
                                            <p:cTn id="31" dur="7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857">
                                          <p:cBhvr additive="base">
                                            <p:cTn id="32" dur="7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8086 -0.34491 " pathEditMode="relative" rAng="0" ptsTypes="AA">
                                          <p:cBhvr>
                                            <p:cTn id="5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36" y="-1724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7487 -0.13472 " pathEditMode="relative" rAng="0" ptsTypes="AA">
                                          <p:cBhvr>
                                            <p:cTn id="60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737" y="-6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8164 0.09005 " pathEditMode="relative" rAng="0" ptsTypes="AA">
                                          <p:cBhvr>
                                            <p:cTn id="6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76" y="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6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8269 0.28912 " pathEditMode="relative" rAng="0" ptsTypes="AA">
                                          <p:cBhvr>
                                            <p:cTn id="7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128" y="1444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nodeType="withEffect" p14:presetBounceEnd="60000">
                                      <p:stCondLst>
                                        <p:cond delay="288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1" fill="hold" nodeType="withEffect" p14:presetBounceEnd="60000">
                                      <p:stCondLst>
                                        <p:cond delay="338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1" fill="hold" nodeType="withEffect" p14:presetBounceEnd="60000">
                                      <p:stCondLst>
                                        <p:cond delay="388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3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4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nodeType="withEffect" p14:presetBounceEnd="60000">
                                      <p:stCondLst>
                                        <p:cond delay="438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49" grpId="1" animBg="1"/>
          <p:bldP spid="49" grpId="2" animBg="1"/>
          <p:bldP spid="48" grpId="0" animBg="1"/>
          <p:bldP spid="48" grpId="1" animBg="1"/>
          <p:bldP spid="48" grpId="2" animBg="1"/>
          <p:bldP spid="45" grpId="0" animBg="1"/>
          <p:bldP spid="45" grpId="1" animBg="1"/>
          <p:bldP spid="45" grpId="2" animBg="1"/>
          <p:bldP spid="43" grpId="0" animBg="1"/>
          <p:bldP spid="43" grpId="1" animBg="1"/>
          <p:bldP spid="43" grpId="2" animBg="1"/>
          <p:bldP spid="7" grpId="0" animBg="1"/>
          <p:bldP spid="4" grpId="0" animBg="1"/>
          <p:bldP spid="6" grpId="0" animBg="1"/>
          <p:bldP spid="15" grpId="0" animBg="1"/>
          <p:bldP spid="27" grpId="0"/>
          <p:bldP spid="51" grpId="0" animBg="1"/>
          <p:bldP spid="46" grpId="0" animBg="1"/>
          <p:bldP spid="54" grpId="0" animBg="1"/>
          <p:bldP spid="57" grpId="0" animBg="1"/>
          <p:bldP spid="68" grpId="0" animBg="1"/>
          <p:bldP spid="73" grpId="0" animBg="1"/>
          <p:bldP spid="7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8086 -0.34491 " pathEditMode="relative" rAng="0" ptsTypes="AA">
                                          <p:cBhvr>
                                            <p:cTn id="5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36" y="-1724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7487 -0.13472 " pathEditMode="relative" rAng="0" ptsTypes="AA">
                                          <p:cBhvr>
                                            <p:cTn id="60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737" y="-6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8164 0.09005 " pathEditMode="relative" rAng="0" ptsTypes="AA">
                                          <p:cBhvr>
                                            <p:cTn id="6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76" y="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6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8269 0.28912 " pathEditMode="relative" rAng="0" ptsTypes="AA">
                                          <p:cBhvr>
                                            <p:cTn id="7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128" y="1444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nodeType="withEffect">
                                      <p:stCondLst>
                                        <p:cond delay="288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1" fill="hold" nodeType="withEffect">
                                      <p:stCondLst>
                                        <p:cond delay="338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1" fill="hold" nodeType="withEffect">
                                      <p:stCondLst>
                                        <p:cond delay="388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nodeType="withEffect">
                                      <p:stCondLst>
                                        <p:cond delay="438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49" grpId="1" animBg="1"/>
          <p:bldP spid="49" grpId="2" animBg="1"/>
          <p:bldP spid="48" grpId="0" animBg="1"/>
          <p:bldP spid="48" grpId="1" animBg="1"/>
          <p:bldP spid="48" grpId="2" animBg="1"/>
          <p:bldP spid="45" grpId="0" animBg="1"/>
          <p:bldP spid="45" grpId="1" animBg="1"/>
          <p:bldP spid="45" grpId="2" animBg="1"/>
          <p:bldP spid="43" grpId="0" animBg="1"/>
          <p:bldP spid="43" grpId="1" animBg="1"/>
          <p:bldP spid="43" grpId="2" animBg="1"/>
          <p:bldP spid="7" grpId="0" animBg="1"/>
          <p:bldP spid="4" grpId="0" animBg="1"/>
          <p:bldP spid="6" grpId="0" animBg="1"/>
          <p:bldP spid="15" grpId="0" animBg="1"/>
          <p:bldP spid="27" grpId="0"/>
          <p:bldP spid="51" grpId="0" animBg="1"/>
          <p:bldP spid="46" grpId="0" animBg="1"/>
          <p:bldP spid="54" grpId="0" animBg="1"/>
          <p:bldP spid="57" grpId="0" animBg="1"/>
          <p:bldP spid="68" grpId="0" animBg="1"/>
          <p:bldP spid="73" grpId="0" animBg="1"/>
          <p:bldP spid="74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圆角矩形 2">
            <a:extLst>
              <a:ext uri="{FF2B5EF4-FFF2-40B4-BE49-F238E27FC236}">
                <a16:creationId xmlns:a16="http://schemas.microsoft.com/office/drawing/2014/main" id="{E4BB9C15-CBCF-4E88-A292-C46E57F4704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700000">
            <a:off x="4758087" y="2131728"/>
            <a:ext cx="2675827" cy="2675827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54ADD872-3F45-4A3B-8B2E-74BC083E77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4017562">
            <a:off x="4613169" y="1986809"/>
            <a:ext cx="2965664" cy="296566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F8658B23-20C4-45D7-9FAE-18A200E239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474472" flipV="1">
            <a:off x="4364736" y="1738376"/>
            <a:ext cx="3462529" cy="3462529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数据下载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0832307-57CA-2E4A-317F-9D38462436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865" y="1070544"/>
            <a:ext cx="11542857" cy="549523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70BD0FD-3920-7EDA-439C-D0F340888A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86013" y="1231306"/>
            <a:ext cx="2713251" cy="517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8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 p14:bounceEnd="33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 p14:presetBounceEnd="30000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圆角矩形 2">
            <a:extLst>
              <a:ext uri="{FF2B5EF4-FFF2-40B4-BE49-F238E27FC236}">
                <a16:creationId xmlns:a16="http://schemas.microsoft.com/office/drawing/2014/main" id="{E4BB9C15-CBCF-4E88-A292-C46E57F4704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700000">
            <a:off x="4758087" y="2131728"/>
            <a:ext cx="2675827" cy="2675827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54ADD872-3F45-4A3B-8B2E-74BC083E77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4017562">
            <a:off x="4613169" y="1986809"/>
            <a:ext cx="2965664" cy="296566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F8658B23-20C4-45D7-9FAE-18A200E239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474472" flipV="1">
            <a:off x="4364736" y="1738376"/>
            <a:ext cx="3462529" cy="3462529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数据探索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88AD7D-3C10-7F94-C3CF-E1D67D88FA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6170" y="1180696"/>
            <a:ext cx="8919660" cy="528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 p14:bounceEnd="33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 p14:presetBounceEnd="30000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圆角矩形 2">
            <a:extLst>
              <a:ext uri="{FF2B5EF4-FFF2-40B4-BE49-F238E27FC236}">
                <a16:creationId xmlns:a16="http://schemas.microsoft.com/office/drawing/2014/main" id="{E4BB9C15-CBCF-4E88-A292-C46E57F4704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700000">
            <a:off x="4758087" y="2131728"/>
            <a:ext cx="2675827" cy="2675827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54ADD872-3F45-4A3B-8B2E-74BC083E77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4017562">
            <a:off x="4613169" y="1986809"/>
            <a:ext cx="2965664" cy="296566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F8658B23-20C4-45D7-9FAE-18A200E239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474472" flipV="1">
            <a:off x="4364736" y="1738376"/>
            <a:ext cx="3462529" cy="3462529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endParaRPr lang="zh-CN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7053F3-BF58-DF61-7641-29207B800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247" y="1696291"/>
            <a:ext cx="10291011" cy="386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2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 p14:bounceEnd="33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 p14:presetBounceEnd="30000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圆角矩形 2">
            <a:extLst>
              <a:ext uri="{FF2B5EF4-FFF2-40B4-BE49-F238E27FC236}">
                <a16:creationId xmlns:a16="http://schemas.microsoft.com/office/drawing/2014/main" id="{E4BB9C15-CBCF-4E88-A292-C46E57F4704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700000">
            <a:off x="4758087" y="2131728"/>
            <a:ext cx="2675827" cy="2675827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54ADD872-3F45-4A3B-8B2E-74BC083E77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4017562">
            <a:off x="4613169" y="1986809"/>
            <a:ext cx="2965664" cy="296566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F8658B23-20C4-45D7-9FAE-18A200E239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474472" flipV="1">
            <a:off x="4364736" y="1738376"/>
            <a:ext cx="3462529" cy="3462529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数据切片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B60BA0-01A2-BCF1-1E61-F89D9F835B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1682" y="1070544"/>
            <a:ext cx="9668881" cy="541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9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 p14:bounceEnd="33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 p14:presetBounceEnd="30000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圆角矩形 2">
            <a:extLst>
              <a:ext uri="{FF2B5EF4-FFF2-40B4-BE49-F238E27FC236}">
                <a16:creationId xmlns:a16="http://schemas.microsoft.com/office/drawing/2014/main" id="{E4BB9C15-CBCF-4E88-A292-C46E57F4704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700000">
            <a:off x="4758087" y="2131728"/>
            <a:ext cx="2675827" cy="2675827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54ADD872-3F45-4A3B-8B2E-74BC083E77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4017562">
            <a:off x="4613169" y="1986809"/>
            <a:ext cx="2965664" cy="296566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F8658B23-20C4-45D7-9FAE-18A200E239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474472" flipV="1">
            <a:off x="4364736" y="1738376"/>
            <a:ext cx="3462529" cy="3462529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模型结构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771F512-CB93-A390-E698-C1963590FE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9035" y="1328662"/>
            <a:ext cx="8184987" cy="467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3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 p14:bounceEnd="33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 p14:presetBounceEnd="30000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圆角矩形 2">
            <a:extLst>
              <a:ext uri="{FF2B5EF4-FFF2-40B4-BE49-F238E27FC236}">
                <a16:creationId xmlns:a16="http://schemas.microsoft.com/office/drawing/2014/main" id="{E4BB9C15-CBCF-4E88-A292-C46E57F4704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700000">
            <a:off x="4758087" y="2131728"/>
            <a:ext cx="2675827" cy="2675827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54ADD872-3F45-4A3B-8B2E-74BC083E77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4017562">
            <a:off x="4613169" y="1986809"/>
            <a:ext cx="2965664" cy="296566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F8658B23-20C4-45D7-9FAE-18A200E239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474472" flipV="1">
            <a:off x="4364736" y="1738376"/>
            <a:ext cx="3462529" cy="3462529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模型结构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358AF2-F79A-32C5-2BEE-A419A3CA83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71526" y="1034998"/>
            <a:ext cx="5551273" cy="533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5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 p14:bounceEnd="33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 p14:presetBounceEnd="30000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圆角矩形 2">
            <a:extLst>
              <a:ext uri="{FF2B5EF4-FFF2-40B4-BE49-F238E27FC236}">
                <a16:creationId xmlns:a16="http://schemas.microsoft.com/office/drawing/2014/main" id="{E4BB9C15-CBCF-4E88-A292-C46E57F4704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700000">
            <a:off x="4758087" y="2131728"/>
            <a:ext cx="2675827" cy="2675827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54ADD872-3F45-4A3B-8B2E-74BC083E77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4017562">
            <a:off x="4613169" y="1986809"/>
            <a:ext cx="2965664" cy="296566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F8658B23-20C4-45D7-9FAE-18A200E239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474472" flipV="1">
            <a:off x="4364736" y="1738376"/>
            <a:ext cx="3462529" cy="3462529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模型训练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E744C2-7360-2DD2-FF89-9140E397DD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7545" y="1034998"/>
            <a:ext cx="8701277" cy="54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7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 p14:bounceEnd="33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 p14:presetBounceEnd="30000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预测效果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4E35C5-5761-EFDF-C4B7-BC424341C3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0418" y="1162300"/>
            <a:ext cx="96202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7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预测效果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4D50E5-F3C6-C299-5524-5B75D1C9E1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0418" y="1070544"/>
            <a:ext cx="9534525" cy="51911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C813ED-B0A0-FEFE-6BC5-70EA7C5D30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0692" y="1429814"/>
            <a:ext cx="2009524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7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794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其他股票预测效果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D385EB-3F02-1876-0F9D-3CF6F2CFB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7577" y="1130216"/>
            <a:ext cx="96202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8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圆角矩形 8">
            <a:extLst>
              <a:ext uri="{FF2B5EF4-FFF2-40B4-BE49-F238E27FC236}">
                <a16:creationId xmlns:a16="http://schemas.microsoft.com/office/drawing/2014/main" id="{6E6F20AA-C6E8-44BE-8D19-0D3C9BDEE11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668294" y="3129525"/>
            <a:ext cx="898397" cy="322625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PA-标题 1">
            <a:extLst>
              <a:ext uri="{FF2B5EF4-FFF2-40B4-BE49-F238E27FC236}">
                <a16:creationId xmlns:a16="http://schemas.microsoft.com/office/drawing/2014/main" id="{4CC0907A-1A62-48F4-9B55-9BB7DDD59158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483416" y="2240791"/>
            <a:ext cx="1225168" cy="789201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en-US" sz="138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FE316119-C1FB-49B5-BFA0-52F96C18D6D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16515" y="388374"/>
            <a:ext cx="2255157" cy="2037622"/>
            <a:chOff x="616515" y="388374"/>
            <a:chExt cx="2255157" cy="2037622"/>
          </a:xfrm>
        </p:grpSpPr>
        <p:sp>
          <p:nvSpPr>
            <p:cNvPr id="16" name="PA-圆角矩形 15">
              <a:extLst>
                <a:ext uri="{FF2B5EF4-FFF2-40B4-BE49-F238E27FC236}">
                  <a16:creationId xmlns:a16="http://schemas.microsoft.com/office/drawing/2014/main" id="{C7CD84A2-40A3-401F-A9DA-409B4ABF871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PA-圆角矩形 16">
              <a:extLst>
                <a:ext uri="{FF2B5EF4-FFF2-40B4-BE49-F238E27FC236}">
                  <a16:creationId xmlns:a16="http://schemas.microsoft.com/office/drawing/2014/main" id="{CE925F5F-607C-407D-A2D0-44942966DD87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PA-圆角矩形 18">
              <a:extLst>
                <a:ext uri="{FF2B5EF4-FFF2-40B4-BE49-F238E27FC236}">
                  <a16:creationId xmlns:a16="http://schemas.microsoft.com/office/drawing/2014/main" id="{38A43B7E-6714-4239-A6C0-A20C9EB6EFE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PA-圆角矩形 22">
              <a:extLst>
                <a:ext uri="{FF2B5EF4-FFF2-40B4-BE49-F238E27FC236}">
                  <a16:creationId xmlns:a16="http://schemas.microsoft.com/office/drawing/2014/main" id="{34B063C5-342C-4688-959C-C9D3F304138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78AF53CE-E68D-4442-B5FA-723F316BD7B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834826" y="3692895"/>
            <a:ext cx="2565331" cy="1143482"/>
            <a:chOff x="4834826" y="3692895"/>
            <a:chExt cx="2565331" cy="1143482"/>
          </a:xfrm>
        </p:grpSpPr>
        <p:sp>
          <p:nvSpPr>
            <p:cNvPr id="8" name="PA-标题 1">
              <a:extLst>
                <a:ext uri="{FF2B5EF4-FFF2-40B4-BE49-F238E27FC236}">
                  <a16:creationId xmlns:a16="http://schemas.microsoft.com/office/drawing/2014/main" id="{4C4B8C7B-8E26-4887-A7AE-5F2964DE7283}"/>
                </a:ext>
              </a:extLst>
            </p:cNvPr>
            <p:cNvSpPr txBox="1">
              <a:spLocks/>
            </p:cNvSpPr>
            <p:nvPr>
              <p:custDataLst>
                <p:tags r:id="rId17"/>
              </p:custDataLst>
            </p:nvPr>
          </p:nvSpPr>
          <p:spPr>
            <a:xfrm>
              <a:off x="4834826" y="3692895"/>
              <a:ext cx="2565331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指标计算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PA-标题 1">
              <a:extLst>
                <a:ext uri="{FF2B5EF4-FFF2-40B4-BE49-F238E27FC236}">
                  <a16:creationId xmlns:a16="http://schemas.microsoft.com/office/drawing/2014/main" id="{F3011DD2-2A1F-4850-A2BD-F9962C5A2BF0}"/>
                </a:ext>
              </a:extLst>
            </p:cNvPr>
            <p:cNvSpPr txBox="1">
              <a:spLocks/>
            </p:cNvSpPr>
            <p:nvPr>
              <p:custDataLst>
                <p:tags r:id="rId18"/>
              </p:custDataLst>
            </p:nvPr>
          </p:nvSpPr>
          <p:spPr>
            <a:xfrm>
              <a:off x="4834827" y="3866014"/>
              <a:ext cx="2565330" cy="970363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PA-组合 1">
            <a:extLst>
              <a:ext uri="{FF2B5EF4-FFF2-40B4-BE49-F238E27FC236}">
                <a16:creationId xmlns:a16="http://schemas.microsoft.com/office/drawing/2014/main" id="{45381ABC-1EC4-4B4F-A10C-E3936D973F2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16515" y="391920"/>
            <a:ext cx="2255157" cy="2037622"/>
            <a:chOff x="616515" y="388374"/>
            <a:chExt cx="2255157" cy="2037622"/>
          </a:xfrm>
        </p:grpSpPr>
        <p:sp>
          <p:nvSpPr>
            <p:cNvPr id="24" name="PA-圆角矩形 15">
              <a:extLst>
                <a:ext uri="{FF2B5EF4-FFF2-40B4-BE49-F238E27FC236}">
                  <a16:creationId xmlns:a16="http://schemas.microsoft.com/office/drawing/2014/main" id="{6C04B470-BFEF-4F6A-A946-471B5D355C1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PA-圆角矩形 16">
              <a:extLst>
                <a:ext uri="{FF2B5EF4-FFF2-40B4-BE49-F238E27FC236}">
                  <a16:creationId xmlns:a16="http://schemas.microsoft.com/office/drawing/2014/main" id="{6C0F716D-B261-4372-8C3B-59CA2EBD6F6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18">
              <a:extLst>
                <a:ext uri="{FF2B5EF4-FFF2-40B4-BE49-F238E27FC236}">
                  <a16:creationId xmlns:a16="http://schemas.microsoft.com/office/drawing/2014/main" id="{1C95B621-18DC-4B25-BF35-BBFB14FA147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2">
              <a:extLst>
                <a:ext uri="{FF2B5EF4-FFF2-40B4-BE49-F238E27FC236}">
                  <a16:creationId xmlns:a16="http://schemas.microsoft.com/office/drawing/2014/main" id="{37E85A14-7BB4-4957-86CD-3FC71F1F1798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PA-组合 2">
            <a:extLst>
              <a:ext uri="{FF2B5EF4-FFF2-40B4-BE49-F238E27FC236}">
                <a16:creationId xmlns:a16="http://schemas.microsoft.com/office/drawing/2014/main" id="{03B04EBE-E721-4505-A5C8-558D26B631D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29" name="PA-圆角矩形 20">
              <a:extLst>
                <a:ext uri="{FF2B5EF4-FFF2-40B4-BE49-F238E27FC236}">
                  <a16:creationId xmlns:a16="http://schemas.microsoft.com/office/drawing/2014/main" id="{9343CEE2-BF0F-480A-8A51-D0081B2B9E57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PA-圆角矩形 21">
              <a:extLst>
                <a:ext uri="{FF2B5EF4-FFF2-40B4-BE49-F238E27FC236}">
                  <a16:creationId xmlns:a16="http://schemas.microsoft.com/office/drawing/2014/main" id="{2B1389B9-66FC-45FA-8950-863C406B87B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PA-组合 2">
            <a:extLst>
              <a:ext uri="{FF2B5EF4-FFF2-40B4-BE49-F238E27FC236}">
                <a16:creationId xmlns:a16="http://schemas.microsoft.com/office/drawing/2014/main" id="{88B89166-D218-4AE5-8CA9-5E49DAABB1F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32" name="PA-圆角矩形 20">
              <a:extLst>
                <a:ext uri="{FF2B5EF4-FFF2-40B4-BE49-F238E27FC236}">
                  <a16:creationId xmlns:a16="http://schemas.microsoft.com/office/drawing/2014/main" id="{28A80E83-1203-4740-B296-4AD1E3CE08F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PA-圆角矩形 21">
              <a:extLst>
                <a:ext uri="{FF2B5EF4-FFF2-40B4-BE49-F238E27FC236}">
                  <a16:creationId xmlns:a16="http://schemas.microsoft.com/office/drawing/2014/main" id="{15ED84CC-1617-4DF3-B51B-3A8B64AEAA2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PA-圆角矩形 9">
            <a:extLst>
              <a:ext uri="{FF2B5EF4-FFF2-40B4-BE49-F238E27FC236}">
                <a16:creationId xmlns:a16="http://schemas.microsoft.com/office/drawing/2014/main" id="{23F784A1-6035-4AB1-9021-4A364ADDD4D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303588" y="2822003"/>
            <a:ext cx="497667" cy="49766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70262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 p14:bounceEnd="28000"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 p14:presetBounceEnd="47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7000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7000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 p14:presetBounceEnd="46667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667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667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圆角矩形 2">
            <a:extLst>
              <a:ext uri="{FF2B5EF4-FFF2-40B4-BE49-F238E27FC236}">
                <a16:creationId xmlns:a16="http://schemas.microsoft.com/office/drawing/2014/main" id="{E4BB9C15-CBCF-4E88-A292-C46E57F4704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700000">
            <a:off x="4758087" y="2131728"/>
            <a:ext cx="2675827" cy="2675827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54ADD872-3F45-4A3B-8B2E-74BC083E77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4017562">
            <a:off x="4613169" y="1986809"/>
            <a:ext cx="2965664" cy="296566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F8658B23-20C4-45D7-9FAE-18A200E239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474472" flipV="1">
            <a:off x="4364736" y="1738376"/>
            <a:ext cx="3462529" cy="3462529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参数选择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7EFCB4-2396-2078-185E-FD43153492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7599" y="1203204"/>
            <a:ext cx="8009194" cy="54783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17F89C5-564D-DDC9-618D-FA45E11FE8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9937" y="503167"/>
            <a:ext cx="5189050" cy="585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4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 p14:bounceEnd="33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 p14:presetBounceEnd="30000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  <a:endParaRPr lang="en-US" altLang="zh-CN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5F2259-F2E9-784D-6D39-7E145CF896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740" y="1070544"/>
            <a:ext cx="11142857" cy="5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模型筛选</a:t>
            </a:r>
            <a:endParaRPr lang="en-US" altLang="zh-CN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588A1C-26E0-2145-A273-14F4A4A6F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6000" y="1154857"/>
            <a:ext cx="9400000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7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预测效果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53EE36-031E-F56A-3D5C-E88CB6F950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0418" y="1186363"/>
            <a:ext cx="95345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4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预测效果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E50B91-B940-BE6A-DF5A-8A270B996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1247" y="1210427"/>
            <a:ext cx="96202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6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效果评估</a:t>
            </a:r>
            <a:endParaRPr lang="en-US" altLang="zh-CN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D3E16B-1BD7-8ACB-19DC-83BD9008C0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931" y="1387546"/>
            <a:ext cx="10608138" cy="429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8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效果评估</a:t>
            </a:r>
            <a:endParaRPr lang="en-US" altLang="zh-CN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32AA4B-E857-7DBC-FB6C-ECD2D8DF8F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4173" y="1150510"/>
            <a:ext cx="9257143" cy="4095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114252-CA9A-2DD4-A31D-2C446F5A8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266" y="1920123"/>
            <a:ext cx="9620994" cy="352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9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效果评估</a:t>
            </a:r>
            <a:endParaRPr lang="en-US" altLang="zh-CN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09287B-BC0E-955F-4A17-666173E9D8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7229" y="1070544"/>
            <a:ext cx="5038095" cy="4095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E426AB-CE15-77B4-CF47-7ECD0D1D5F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4173" y="1548288"/>
            <a:ext cx="95345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最终预测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D8BED5-15C5-2097-95E9-A193EBE370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1247" y="1235075"/>
            <a:ext cx="7866667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2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7134A6-1AFF-17F4-6B77-0192683FB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012" y="1070544"/>
            <a:ext cx="9705975" cy="5238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40EC18-6A90-0AF5-98F5-4570B76CBA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9669" y="4656133"/>
            <a:ext cx="4691671" cy="96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2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8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6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1"/>
            </p:custDataLst>
          </p:nvPr>
        </p:nvGrpSpPr>
        <p:grpSpPr>
          <a:xfrm>
            <a:off x="1055266" y="634888"/>
            <a:ext cx="2292274" cy="400110"/>
            <a:chOff x="1148080" y="833460"/>
            <a:chExt cx="2292274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2"/>
              </p:custDataLst>
            </p:nvPr>
          </p:nvSpPr>
          <p:spPr>
            <a:xfrm>
              <a:off x="1396987" y="833460"/>
              <a:ext cx="20433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下载数据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286E1D99-19C9-704E-A461-0828AA52566A}"/>
              </a:ext>
            </a:extLst>
          </p:cNvPr>
          <p:cNvSpPr txBox="1"/>
          <p:nvPr/>
        </p:nvSpPr>
        <p:spPr>
          <a:xfrm>
            <a:off x="690213" y="1034075"/>
            <a:ext cx="9492976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通过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query_api_data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(codes,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path):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result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下载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年内季度财报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bs.query_history_k_data_plus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code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codes: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year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2018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2024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quarter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 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一年四季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(code=code, year=year, quarter=quarter)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result.error_code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result.next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datas.append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result.get_row_data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result_df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columns=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result.fields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result_df.to_csv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(path, index=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下载日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线数据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code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codes: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result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(code=code, **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result.error_code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result.next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datas.append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result.get_row_data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result_df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columns=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result.fields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result_df.to_csv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(path, index=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066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1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6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7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2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3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68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9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7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1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6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7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2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3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68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9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圆角矩形 8">
            <a:extLst>
              <a:ext uri="{FF2B5EF4-FFF2-40B4-BE49-F238E27FC236}">
                <a16:creationId xmlns:a16="http://schemas.microsoft.com/office/drawing/2014/main" id="{6E6F20AA-C6E8-44BE-8D19-0D3C9BDEE11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668293" y="3129525"/>
            <a:ext cx="1268203" cy="322625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PA-标题 1">
            <a:extLst>
              <a:ext uri="{FF2B5EF4-FFF2-40B4-BE49-F238E27FC236}">
                <a16:creationId xmlns:a16="http://schemas.microsoft.com/office/drawing/2014/main" id="{4CC0907A-1A62-48F4-9B55-9BB7DDD59158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756292" y="2241301"/>
            <a:ext cx="1225168" cy="774135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3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</a:p>
        </p:txBody>
      </p: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FE316119-C1FB-49B5-BFA0-52F96C18D6D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16515" y="388374"/>
            <a:ext cx="2255157" cy="2037622"/>
            <a:chOff x="616515" y="388374"/>
            <a:chExt cx="2255157" cy="2037622"/>
          </a:xfrm>
        </p:grpSpPr>
        <p:sp>
          <p:nvSpPr>
            <p:cNvPr id="16" name="PA-圆角矩形 15">
              <a:extLst>
                <a:ext uri="{FF2B5EF4-FFF2-40B4-BE49-F238E27FC236}">
                  <a16:creationId xmlns:a16="http://schemas.microsoft.com/office/drawing/2014/main" id="{C7CD84A2-40A3-401F-A9DA-409B4ABF871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PA-圆角矩形 16">
              <a:extLst>
                <a:ext uri="{FF2B5EF4-FFF2-40B4-BE49-F238E27FC236}">
                  <a16:creationId xmlns:a16="http://schemas.microsoft.com/office/drawing/2014/main" id="{CE925F5F-607C-407D-A2D0-44942966DD87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PA-圆角矩形 18">
              <a:extLst>
                <a:ext uri="{FF2B5EF4-FFF2-40B4-BE49-F238E27FC236}">
                  <a16:creationId xmlns:a16="http://schemas.microsoft.com/office/drawing/2014/main" id="{38A43B7E-6714-4239-A6C0-A20C9EB6EFE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PA-圆角矩形 22">
              <a:extLst>
                <a:ext uri="{FF2B5EF4-FFF2-40B4-BE49-F238E27FC236}">
                  <a16:creationId xmlns:a16="http://schemas.microsoft.com/office/drawing/2014/main" id="{34B063C5-342C-4688-959C-C9D3F304138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78AF53CE-E68D-4442-B5FA-723F316BD7B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834826" y="3692895"/>
            <a:ext cx="2565331" cy="1143482"/>
            <a:chOff x="4834826" y="3692895"/>
            <a:chExt cx="2565331" cy="1143482"/>
          </a:xfrm>
        </p:grpSpPr>
        <p:sp>
          <p:nvSpPr>
            <p:cNvPr id="8" name="PA-标题 1">
              <a:extLst>
                <a:ext uri="{FF2B5EF4-FFF2-40B4-BE49-F238E27FC236}">
                  <a16:creationId xmlns:a16="http://schemas.microsoft.com/office/drawing/2014/main" id="{4C4B8C7B-8E26-4887-A7AE-5F2964DE7283}"/>
                </a:ext>
              </a:extLst>
            </p:cNvPr>
            <p:cNvSpPr txBox="1">
              <a:spLocks/>
            </p:cNvSpPr>
            <p:nvPr>
              <p:custDataLst>
                <p:tags r:id="rId17"/>
              </p:custDataLst>
            </p:nvPr>
          </p:nvSpPr>
          <p:spPr>
            <a:xfrm>
              <a:off x="4834826" y="3692895"/>
              <a:ext cx="2565331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证券买卖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PA-标题 1">
              <a:extLst>
                <a:ext uri="{FF2B5EF4-FFF2-40B4-BE49-F238E27FC236}">
                  <a16:creationId xmlns:a16="http://schemas.microsoft.com/office/drawing/2014/main" id="{F3011DD2-2A1F-4850-A2BD-F9962C5A2BF0}"/>
                </a:ext>
              </a:extLst>
            </p:cNvPr>
            <p:cNvSpPr txBox="1">
              <a:spLocks/>
            </p:cNvSpPr>
            <p:nvPr>
              <p:custDataLst>
                <p:tags r:id="rId18"/>
              </p:custDataLst>
            </p:nvPr>
          </p:nvSpPr>
          <p:spPr>
            <a:xfrm>
              <a:off x="4834827" y="3866014"/>
              <a:ext cx="2565330" cy="970363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PA-组合 1">
            <a:extLst>
              <a:ext uri="{FF2B5EF4-FFF2-40B4-BE49-F238E27FC236}">
                <a16:creationId xmlns:a16="http://schemas.microsoft.com/office/drawing/2014/main" id="{45381ABC-1EC4-4B4F-A10C-E3936D973F2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16515" y="391920"/>
            <a:ext cx="2255157" cy="2037622"/>
            <a:chOff x="616515" y="388374"/>
            <a:chExt cx="2255157" cy="2037622"/>
          </a:xfrm>
        </p:grpSpPr>
        <p:sp>
          <p:nvSpPr>
            <p:cNvPr id="24" name="PA-圆角矩形 15">
              <a:extLst>
                <a:ext uri="{FF2B5EF4-FFF2-40B4-BE49-F238E27FC236}">
                  <a16:creationId xmlns:a16="http://schemas.microsoft.com/office/drawing/2014/main" id="{6C04B470-BFEF-4F6A-A946-471B5D355C1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PA-圆角矩形 16">
              <a:extLst>
                <a:ext uri="{FF2B5EF4-FFF2-40B4-BE49-F238E27FC236}">
                  <a16:creationId xmlns:a16="http://schemas.microsoft.com/office/drawing/2014/main" id="{6C0F716D-B261-4372-8C3B-59CA2EBD6F6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18">
              <a:extLst>
                <a:ext uri="{FF2B5EF4-FFF2-40B4-BE49-F238E27FC236}">
                  <a16:creationId xmlns:a16="http://schemas.microsoft.com/office/drawing/2014/main" id="{1C95B621-18DC-4B25-BF35-BBFB14FA147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2">
              <a:extLst>
                <a:ext uri="{FF2B5EF4-FFF2-40B4-BE49-F238E27FC236}">
                  <a16:creationId xmlns:a16="http://schemas.microsoft.com/office/drawing/2014/main" id="{37E85A14-7BB4-4957-86CD-3FC71F1F1798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PA-组合 2">
            <a:extLst>
              <a:ext uri="{FF2B5EF4-FFF2-40B4-BE49-F238E27FC236}">
                <a16:creationId xmlns:a16="http://schemas.microsoft.com/office/drawing/2014/main" id="{03B04EBE-E721-4505-A5C8-558D26B631D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29" name="PA-圆角矩形 20">
              <a:extLst>
                <a:ext uri="{FF2B5EF4-FFF2-40B4-BE49-F238E27FC236}">
                  <a16:creationId xmlns:a16="http://schemas.microsoft.com/office/drawing/2014/main" id="{9343CEE2-BF0F-480A-8A51-D0081B2B9E57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PA-圆角矩形 21">
              <a:extLst>
                <a:ext uri="{FF2B5EF4-FFF2-40B4-BE49-F238E27FC236}">
                  <a16:creationId xmlns:a16="http://schemas.microsoft.com/office/drawing/2014/main" id="{2B1389B9-66FC-45FA-8950-863C406B87B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PA-组合 2">
            <a:extLst>
              <a:ext uri="{FF2B5EF4-FFF2-40B4-BE49-F238E27FC236}">
                <a16:creationId xmlns:a16="http://schemas.microsoft.com/office/drawing/2014/main" id="{88B89166-D218-4AE5-8CA9-5E49DAABB1F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32" name="PA-圆角矩形 20">
              <a:extLst>
                <a:ext uri="{FF2B5EF4-FFF2-40B4-BE49-F238E27FC236}">
                  <a16:creationId xmlns:a16="http://schemas.microsoft.com/office/drawing/2014/main" id="{28A80E83-1203-4740-B296-4AD1E3CE08F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PA-圆角矩形 21">
              <a:extLst>
                <a:ext uri="{FF2B5EF4-FFF2-40B4-BE49-F238E27FC236}">
                  <a16:creationId xmlns:a16="http://schemas.microsoft.com/office/drawing/2014/main" id="{15ED84CC-1617-4DF3-B51B-3A8B64AEAA2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PA-圆角矩形 9">
            <a:extLst>
              <a:ext uri="{FF2B5EF4-FFF2-40B4-BE49-F238E27FC236}">
                <a16:creationId xmlns:a16="http://schemas.microsoft.com/office/drawing/2014/main" id="{23F784A1-6035-4AB1-9021-4A364ADDD4D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303588" y="2822003"/>
            <a:ext cx="497667" cy="49766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409172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 p14:bounceEnd="28000"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 p14:presetBounceEnd="47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7000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7000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 p14:presetBounceEnd="46667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667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667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模型复用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7F5E0A-E16D-7AE1-B9B8-1E68E4CAC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727" y="1218448"/>
            <a:ext cx="5248526" cy="285758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D6A2542-FDED-10A8-CA8F-7B254C1C0F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5806" y="1218448"/>
            <a:ext cx="4704762" cy="4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4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最大收益</a:t>
            </a:r>
            <a:endParaRPr lang="en-US" altLang="zh-CN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3C1FB3-1071-B2A3-FC13-29B74DF371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3423" y="1151739"/>
            <a:ext cx="8082367" cy="530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0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预期收益率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E25CF9-9F46-1433-421C-B0F093EFD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4173" y="1262687"/>
            <a:ext cx="9560977" cy="250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0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预期收益率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012910-A7E1-6D11-47A5-B0AA1C37E2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6889" y="1814851"/>
            <a:ext cx="8232859" cy="44824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EE7A27-9F5D-A526-982C-1FB4F62DEF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8639" y="1158755"/>
            <a:ext cx="8580952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8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预期收益率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613EC6-1EDF-7D48-5953-2FA7E332FE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7229" y="1616345"/>
            <a:ext cx="9432855" cy="50900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594DB1-17F2-F833-6ECC-879FAFCA25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7449" y="182562"/>
            <a:ext cx="7257143" cy="1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5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最终投资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72D21D-B0A2-9665-5124-E28BB3999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0287" y="2689770"/>
            <a:ext cx="3523469" cy="28607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A4CD73-05F8-95C0-1981-146C82819D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6403" y="1399714"/>
            <a:ext cx="4267309" cy="7958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52F770-2150-02C6-00E2-8759C76057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3073" y="318715"/>
            <a:ext cx="2971429" cy="6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7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真实收益率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4C4A59-D760-8E48-A148-CE6D89C44D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7229" y="1339014"/>
            <a:ext cx="9629775" cy="5238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C50A00-6FB8-FCC4-525F-71ECBBB68A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3038" y="4335525"/>
            <a:ext cx="4533333" cy="1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4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A-图片 21-4634">
            <a:extLst>
              <a:ext uri="{FF2B5EF4-FFF2-40B4-BE49-F238E27FC236}">
                <a16:creationId xmlns:a16="http://schemas.microsoft.com/office/drawing/2014/main" id="{7BB9E882-CED7-4CCB-AB2C-A4EC52F97820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4" b="7944"/>
          <a:stretch>
            <a:fillRect/>
          </a:stretch>
        </p:blipFill>
        <p:spPr>
          <a:xfrm>
            <a:off x="0" y="-1"/>
            <a:ext cx="12192000" cy="6858002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3EECD8F-1CE7-4042-B4F5-930EC7266B1C}"/>
              </a:ext>
            </a:extLst>
          </p:cNvPr>
          <p:cNvSpPr/>
          <p:nvPr/>
        </p:nvSpPr>
        <p:spPr>
          <a:xfrm rot="7996830">
            <a:off x="-4683021" y="-987432"/>
            <a:ext cx="8847881" cy="8847873"/>
          </a:xfrm>
          <a:prstGeom prst="roundRect">
            <a:avLst>
              <a:gd name="adj" fmla="val 35499"/>
            </a:avLst>
          </a:prstGeom>
          <a:solidFill>
            <a:schemeClr val="bg1">
              <a:alpha val="86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D652540-CC01-4503-94D2-1BBC35B1447F}"/>
              </a:ext>
            </a:extLst>
          </p:cNvPr>
          <p:cNvGrpSpPr/>
          <p:nvPr/>
        </p:nvGrpSpPr>
        <p:grpSpPr>
          <a:xfrm>
            <a:off x="-4683021" y="-994937"/>
            <a:ext cx="8847881" cy="8847873"/>
            <a:chOff x="-4683021" y="-994937"/>
            <a:chExt cx="8847881" cy="8847873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EFF19102-EF2B-455B-8909-865338F64776}"/>
                </a:ext>
              </a:extLst>
            </p:cNvPr>
            <p:cNvGrpSpPr/>
            <p:nvPr/>
          </p:nvGrpSpPr>
          <p:grpSpPr>
            <a:xfrm>
              <a:off x="-4683021" y="-994937"/>
              <a:ext cx="8847881" cy="8847873"/>
              <a:chOff x="-4683021" y="-994937"/>
              <a:chExt cx="8847881" cy="8847873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4E6B0EF4-8FC5-4FEE-A339-E88E54F4E664}"/>
                  </a:ext>
                </a:extLst>
              </p:cNvPr>
              <p:cNvSpPr/>
              <p:nvPr/>
            </p:nvSpPr>
            <p:spPr>
              <a:xfrm rot="1103220">
                <a:off x="-4683021" y="-994937"/>
                <a:ext cx="8847881" cy="8847873"/>
              </a:xfrm>
              <a:prstGeom prst="roundRect">
                <a:avLst>
                  <a:gd name="adj" fmla="val 26026"/>
                </a:avLst>
              </a:prstGeom>
              <a:noFill/>
              <a:ln w="19050">
                <a:solidFill>
                  <a:srgbClr val="C5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5427E391-FB75-4782-B910-A25E12A66BE8}"/>
                  </a:ext>
                </a:extLst>
              </p:cNvPr>
              <p:cNvSpPr/>
              <p:nvPr/>
            </p:nvSpPr>
            <p:spPr>
              <a:xfrm rot="9378794">
                <a:off x="-4683021" y="-994937"/>
                <a:ext cx="8847881" cy="8847873"/>
              </a:xfrm>
              <a:prstGeom prst="roundRect">
                <a:avLst>
                  <a:gd name="adj" fmla="val 22983"/>
                </a:avLst>
              </a:prstGeom>
              <a:noFill/>
              <a:ln w="19050">
                <a:solidFill>
                  <a:srgbClr val="C5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B639717A-C6A6-4412-8B42-04CFFF907799}"/>
                </a:ext>
              </a:extLst>
            </p:cNvPr>
            <p:cNvSpPr/>
            <p:nvPr/>
          </p:nvSpPr>
          <p:spPr>
            <a:xfrm rot="2700000">
              <a:off x="2797361" y="5792501"/>
              <a:ext cx="1183385" cy="118338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3B93F64B-D306-4E14-B444-5394B1234336}"/>
              </a:ext>
            </a:extLst>
          </p:cNvPr>
          <p:cNvSpPr txBox="1"/>
          <p:nvPr/>
        </p:nvSpPr>
        <p:spPr>
          <a:xfrm>
            <a:off x="806183" y="1812174"/>
            <a:ext cx="141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F7A48D6-660C-45D7-A24B-81337EBE23CD}"/>
              </a:ext>
            </a:extLst>
          </p:cNvPr>
          <p:cNvSpPr txBox="1"/>
          <p:nvPr/>
        </p:nvSpPr>
        <p:spPr>
          <a:xfrm>
            <a:off x="806183" y="2375390"/>
            <a:ext cx="54232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|</a:t>
            </a:r>
            <a:r>
              <a:rPr lang="zh-CN" altLang="en-US" dirty="0"/>
              <a:t>课程</a:t>
            </a:r>
            <a:r>
              <a:rPr lang="en-US" altLang="zh-CN" dirty="0"/>
              <a:t>: </a:t>
            </a:r>
            <a:r>
              <a:rPr lang="zh-CN" altLang="en-US" dirty="0"/>
              <a:t>数据分析</a:t>
            </a:r>
            <a:r>
              <a:rPr lang="en-US" altLang="zh-CN" dirty="0"/>
              <a:t>|</a:t>
            </a:r>
            <a:br>
              <a:rPr lang="en-US" altLang="zh-CN" dirty="0"/>
            </a:br>
            <a:r>
              <a:rPr lang="en-US" altLang="zh-CN" dirty="0"/>
              <a:t>|</a:t>
            </a:r>
            <a:r>
              <a:rPr lang="zh-CN" altLang="en-US" dirty="0"/>
              <a:t>实验名称</a:t>
            </a:r>
            <a:r>
              <a:rPr lang="en-US" altLang="zh-CN" dirty="0"/>
              <a:t>: </a:t>
            </a:r>
            <a:r>
              <a:rPr lang="zh-CN" altLang="en-US" dirty="0"/>
              <a:t>结课报告</a:t>
            </a:r>
            <a:r>
              <a:rPr lang="en-US" altLang="zh-CN" dirty="0"/>
              <a:t>|</a:t>
            </a:r>
          </a:p>
          <a:p>
            <a:r>
              <a:rPr lang="en-US" altLang="zh-CN" dirty="0"/>
              <a:t>|</a:t>
            </a:r>
            <a:r>
              <a:rPr lang="zh-CN" altLang="en-US" dirty="0"/>
              <a:t>教师</a:t>
            </a:r>
            <a:r>
              <a:rPr lang="en-US" altLang="zh-CN" dirty="0"/>
              <a:t>: </a:t>
            </a:r>
            <a:r>
              <a:rPr lang="zh-CN" altLang="en-US" dirty="0"/>
              <a:t>林劼</a:t>
            </a:r>
            <a:r>
              <a:rPr lang="en-US" altLang="zh-CN" dirty="0"/>
              <a:t>|</a:t>
            </a:r>
          </a:p>
          <a:p>
            <a:r>
              <a:rPr lang="en-US" altLang="zh-CN" dirty="0"/>
              <a:t>|</a:t>
            </a:r>
            <a:r>
              <a:rPr lang="zh-CN" altLang="en-US" dirty="0"/>
              <a:t>专业</a:t>
            </a:r>
            <a:r>
              <a:rPr lang="en-US" altLang="zh-CN" dirty="0"/>
              <a:t>: </a:t>
            </a:r>
            <a:r>
              <a:rPr lang="zh-CN" altLang="en-US" dirty="0"/>
              <a:t>软件工程</a:t>
            </a:r>
            <a:r>
              <a:rPr lang="en-US" altLang="zh-CN" dirty="0"/>
              <a:t>|</a:t>
            </a:r>
          </a:p>
          <a:p>
            <a:r>
              <a:rPr lang="en-US" altLang="zh-CN" dirty="0"/>
              <a:t>|</a:t>
            </a:r>
            <a:r>
              <a:rPr lang="zh-CN" altLang="en-US" dirty="0"/>
              <a:t>班级</a:t>
            </a:r>
            <a:r>
              <a:rPr lang="en-US" altLang="zh-CN" dirty="0"/>
              <a:t>: 21</a:t>
            </a:r>
            <a:r>
              <a:rPr lang="zh-CN" altLang="en-US" dirty="0"/>
              <a:t>软工</a:t>
            </a:r>
            <a:r>
              <a:rPr lang="en-US" altLang="zh-CN" dirty="0"/>
              <a:t>1</a:t>
            </a:r>
            <a:r>
              <a:rPr lang="zh-CN" altLang="en-US" dirty="0"/>
              <a:t>班</a:t>
            </a:r>
            <a:r>
              <a:rPr lang="en-US" altLang="zh-CN" dirty="0"/>
              <a:t>|</a:t>
            </a:r>
          </a:p>
          <a:p>
            <a:r>
              <a:rPr lang="en-US" altLang="zh-CN" dirty="0"/>
              <a:t>|</a:t>
            </a:r>
            <a:r>
              <a:rPr lang="zh-CN" altLang="en-US" dirty="0"/>
              <a:t>组员</a:t>
            </a:r>
            <a:r>
              <a:rPr lang="en-US" altLang="zh-CN" dirty="0"/>
              <a:t>: </a:t>
            </a:r>
            <a:r>
              <a:rPr lang="zh-CN" altLang="en-US" dirty="0"/>
              <a:t>叶继禹 </a:t>
            </a:r>
            <a:r>
              <a:rPr lang="en-US" altLang="zh-CN" dirty="0"/>
              <a:t>121052021010</a:t>
            </a:r>
          </a:p>
          <a:p>
            <a:r>
              <a:rPr lang="en-US" altLang="zh-CN" dirty="0"/>
              <a:t>          </a:t>
            </a:r>
            <a:r>
              <a:rPr lang="zh-CN" altLang="en-US" dirty="0"/>
              <a:t>范嘉明 </a:t>
            </a:r>
            <a:r>
              <a:rPr lang="en-US" altLang="zh-CN" dirty="0"/>
              <a:t>121052021038</a:t>
            </a:r>
          </a:p>
          <a:p>
            <a:r>
              <a:rPr lang="zh-CN" altLang="en-US" dirty="0"/>
              <a:t>          徐松福 </a:t>
            </a:r>
            <a:r>
              <a:rPr lang="en-US" altLang="zh-CN" dirty="0"/>
              <a:t>121052021023</a:t>
            </a:r>
          </a:p>
          <a:p>
            <a:r>
              <a:rPr lang="en-US" altLang="zh-CN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2280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/>
      <p:bldP spid="2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E9D98FD9-23F9-4849-8ABD-4B3194E83D3E}"/>
              </a:ext>
            </a:extLst>
          </p:cNvPr>
          <p:cNvSpPr/>
          <p:nvPr/>
        </p:nvSpPr>
        <p:spPr>
          <a:xfrm>
            <a:off x="7020351" y="4291157"/>
            <a:ext cx="1950929" cy="429264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960B0CF-F4D4-4B1F-B9B3-B3A5012EF2CC}"/>
              </a:ext>
            </a:extLst>
          </p:cNvPr>
          <p:cNvSpPr/>
          <p:nvPr/>
        </p:nvSpPr>
        <p:spPr>
          <a:xfrm>
            <a:off x="8575040" y="3361767"/>
            <a:ext cx="2174466" cy="157195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A1D04B1-561C-427F-A69C-418146F033E1}"/>
              </a:ext>
            </a:extLst>
          </p:cNvPr>
          <p:cNvSpPr/>
          <p:nvPr/>
        </p:nvSpPr>
        <p:spPr>
          <a:xfrm>
            <a:off x="3017976" y="1740328"/>
            <a:ext cx="2646983" cy="2646982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DDF01370-10EF-410F-8B87-ACE304D75D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7235" y="2786976"/>
            <a:ext cx="191688" cy="19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8046FA-F4E0-4BA1-A2BB-1ED170AF322F}"/>
              </a:ext>
            </a:extLst>
          </p:cNvPr>
          <p:cNvSpPr/>
          <p:nvPr/>
        </p:nvSpPr>
        <p:spPr>
          <a:xfrm>
            <a:off x="2384541" y="1036899"/>
            <a:ext cx="485609" cy="485609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1A08D04-3124-48C1-9669-36C1BEC47014}"/>
              </a:ext>
            </a:extLst>
          </p:cNvPr>
          <p:cNvSpPr/>
          <p:nvPr/>
        </p:nvSpPr>
        <p:spPr>
          <a:xfrm>
            <a:off x="1174801" y="5311792"/>
            <a:ext cx="715415" cy="715415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C94711A-F1EC-48D3-B3D5-1CC00A21989F}"/>
              </a:ext>
            </a:extLst>
          </p:cNvPr>
          <p:cNvSpPr/>
          <p:nvPr/>
        </p:nvSpPr>
        <p:spPr>
          <a:xfrm>
            <a:off x="3453107" y="836166"/>
            <a:ext cx="715415" cy="71541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8E04C6A-65BD-4DAA-9677-E9B4128E044B}"/>
              </a:ext>
            </a:extLst>
          </p:cNvPr>
          <p:cNvSpPr/>
          <p:nvPr/>
        </p:nvSpPr>
        <p:spPr>
          <a:xfrm>
            <a:off x="3479328" y="2184231"/>
            <a:ext cx="2203079" cy="2203079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1AF2055-48A7-4C54-A11C-925E241CAAAD}"/>
              </a:ext>
            </a:extLst>
          </p:cNvPr>
          <p:cNvSpPr/>
          <p:nvPr/>
        </p:nvSpPr>
        <p:spPr>
          <a:xfrm>
            <a:off x="5682407" y="2319721"/>
            <a:ext cx="3288873" cy="177574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722EF1-500F-4A6B-B673-277906A77619}"/>
              </a:ext>
            </a:extLst>
          </p:cNvPr>
          <p:cNvSpPr txBox="1"/>
          <p:nvPr/>
        </p:nvSpPr>
        <p:spPr>
          <a:xfrm>
            <a:off x="4035875" y="2608116"/>
            <a:ext cx="41202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THANKS</a:t>
            </a:r>
            <a:r>
              <a:rPr lang="en-US" altLang="zh-CN" sz="6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 </a:t>
            </a:r>
            <a:r>
              <a:rPr lang="zh-CN" altLang="en-US" sz="6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15E989A-CE85-4769-8F1E-A915BD662E8E}"/>
              </a:ext>
            </a:extLst>
          </p:cNvPr>
          <p:cNvSpPr txBox="1"/>
          <p:nvPr/>
        </p:nvSpPr>
        <p:spPr>
          <a:xfrm>
            <a:off x="5941693" y="3423920"/>
            <a:ext cx="32888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FOR YOUR LISTENING</a:t>
            </a:r>
            <a:endParaRPr lang="zh-CN" altLang="en-US" sz="2400" b="1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358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700000" y="7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4231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6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6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7" grpId="0" animBg="1"/>
      <p:bldP spid="4" grpId="0" animBg="1"/>
      <p:bldP spid="6" grpId="0" animBg="1"/>
      <p:bldP spid="8" grpId="0" animBg="1"/>
      <p:bldP spid="15" grpId="0" animBg="1"/>
      <p:bldP spid="15" grpId="1" animBg="1"/>
      <p:bldP spid="18" grpId="0" animBg="1"/>
      <p:bldP spid="14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8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6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1"/>
            </p:custDataLst>
          </p:nvPr>
        </p:nvGrpSpPr>
        <p:grpSpPr>
          <a:xfrm>
            <a:off x="1055266" y="634888"/>
            <a:ext cx="2292274" cy="400110"/>
            <a:chOff x="1148080" y="833460"/>
            <a:chExt cx="2292274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2"/>
              </p:custDataLst>
            </p:nvPr>
          </p:nvSpPr>
          <p:spPr>
            <a:xfrm>
              <a:off x="1396987" y="833460"/>
              <a:ext cx="20433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下载数据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CCDC436C-E801-EA0D-699C-B44994969F6A}"/>
              </a:ext>
            </a:extLst>
          </p:cNvPr>
          <p:cNvSpPr txBox="1"/>
          <p:nvPr/>
        </p:nvSpPr>
        <p:spPr>
          <a:xfrm>
            <a:off x="705463" y="1797381"/>
            <a:ext cx="896470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查询历史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股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线数据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query_api_data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(codes,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bs.query_history_k_data_plus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"fields"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"date,code,open,high,low,close,preclose,volume,amount,adjustflag,turn,tradestatus,pctChg,isST,peTTM,pbMRQ"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start_date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START_DATE,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end_date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END_DATE,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"frequency"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adjustflag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 path=PATH_K_DATA)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查询盈利能力数据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query_api_data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(codes,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bs.query_profit_data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={}, path=PATH_PROFIT_DATA)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查询营运能力数据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...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query_api_data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(codes,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bs.query_operation_data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={}, path=PATH_OPERATION_DATA)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查询成长能力数据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query_api_data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(codes,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bs.query_growth_data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={}, path=PATH_GROWTH_DATA)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查询偿债能力数据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query_api_data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(codes,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bs.query_balance_data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={}, path=PATH_BALANCE_DATA)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查询现金流量数据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query_api_data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(codes,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bs.query_cash_flow_data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={}, path=PATH_CASH_FLOW_DATA)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6FA208-E967-65EC-F902-DD4E7484BCB8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5685586" y="200005"/>
            <a:ext cx="5901529" cy="189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3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1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6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7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2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3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68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9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7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1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6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7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2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3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68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9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5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0"/>
            </p:custDataLst>
          </p:nvPr>
        </p:nvGrpSpPr>
        <p:grpSpPr>
          <a:xfrm>
            <a:off x="1055266" y="634888"/>
            <a:ext cx="2292274" cy="400110"/>
            <a:chOff x="1148080" y="833460"/>
            <a:chExt cx="2292274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1"/>
              </p:custDataLst>
            </p:nvPr>
          </p:nvSpPr>
          <p:spPr>
            <a:xfrm>
              <a:off x="1396987" y="833460"/>
              <a:ext cx="20433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绘制图表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F76C0383-617E-2A51-9EAB-8022EF5F3CA3}"/>
              </a:ext>
            </a:extLst>
          </p:cNvPr>
          <p:cNvSpPr txBox="1"/>
          <p:nvPr/>
        </p:nvSpPr>
        <p:spPr>
          <a:xfrm>
            <a:off x="873561" y="1137662"/>
            <a:ext cx="1101129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(data, name, date):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selected_columns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[date, 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'code'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name]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data[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selected_columns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将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'date'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列转换为日期类型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df.loc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[:, date] =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pd.to_datetime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df.loc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[:, date])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设置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'date'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列为索引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df.set_index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(date,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按照股票代码对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进行分组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grouped =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df.groupby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'code'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创建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个大窗格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fig,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big_axes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plt.subplots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nrows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ncols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fig.subplots_adjust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hspace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0.6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wspace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调整子图之间的垂直和水平间距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row,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big_ax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enumerate(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big_axes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start=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big_ax.tick_params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labelcolor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top=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bottom=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left=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right=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big_ax._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frameon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将每个大窗格分为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个小窗格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(code, group)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enumerate(grouped):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ax =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fig.add_subplot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i+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在大窗格中添加小窗格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ax.plot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(group[name])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ax.set_title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ax.xaxis.set_major_locator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mdates.AutoDateLocator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ax.xaxis.set_major_formatter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mdates.DateFormatter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'%Y-%m-%d'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plt.setp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ax.xaxis.get_majorticklabels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rotation=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0454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6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47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8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59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6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47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8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59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5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0"/>
            </p:custDataLst>
          </p:nvPr>
        </p:nvGrpSpPr>
        <p:grpSpPr>
          <a:xfrm>
            <a:off x="1055266" y="634888"/>
            <a:ext cx="2292274" cy="400110"/>
            <a:chOff x="1148080" y="833460"/>
            <a:chExt cx="2292274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1"/>
              </p:custDataLst>
            </p:nvPr>
          </p:nvSpPr>
          <p:spPr>
            <a:xfrm>
              <a:off x="1396987" y="833460"/>
              <a:ext cx="20433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计算指标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3CB0D60E-AD05-521E-9DD5-48362BC2C1D9}"/>
              </a:ext>
            </a:extLst>
          </p:cNvPr>
          <p:cNvSpPr txBox="1"/>
          <p:nvPr/>
        </p:nvSpPr>
        <p:spPr>
          <a:xfrm>
            <a:off x="964485" y="1104575"/>
            <a:ext cx="9118564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计算市盈率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peTTM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'date’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计算市净率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pbMRQ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'date’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计算资产收益率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profit_data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roeAvg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计算负债比率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balance_data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liabilityToAsset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计算现金流量比率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经营活动现金流量与净利润的比率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cash_flow_data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CFOToNP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计算每股盈利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profit_data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epsTTM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计算净利润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profit_data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netProfit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计算毛利率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profit_data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gpMargin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计算净利润率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profit_data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npMargin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计算资产负债比率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balance_data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assetToEquity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计算流动比率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balance_data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currentRatio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计算速动比率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balance_data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quickRatio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E96D85-4CC8-4378-7EBD-D944B9D83789}"/>
              </a:ext>
            </a:extLst>
          </p:cNvPr>
          <p:cNvSpPr txBox="1"/>
          <p:nvPr/>
        </p:nvSpPr>
        <p:spPr>
          <a:xfrm>
            <a:off x="6668234" y="2341933"/>
            <a:ext cx="557208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### </a:t>
            </a:r>
            <a:r>
              <a:rPr lang="zh-CN" altLang="en-US" sz="16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缺失指标</a:t>
            </a:r>
            <a:r>
              <a:rPr lang="en-US" altLang="zh-CN" sz="16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: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企业价值与销售收入比（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Enterprise Value-to-Sales Ratio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EV/Sales Ratio</a:t>
            </a: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股息收益率（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Dividend Yield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）</a:t>
            </a: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资本回报率（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 on Investment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ROI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）</a:t>
            </a: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股东权益回报率（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 on Equity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ROE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）</a:t>
            </a: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现金流量（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Cash Flow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）</a:t>
            </a: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销售增长率（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 Growth Rate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）</a:t>
            </a:r>
          </a:p>
          <a:p>
            <a:b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### </a:t>
            </a:r>
            <a:r>
              <a:rPr lang="zh-CN" altLang="en-US" sz="16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缺失数据</a:t>
            </a:r>
            <a:r>
              <a:rPr lang="en-US" altLang="zh-CN" sz="16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: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企业价值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每股股息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投资总额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股东权益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当前期营业收入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上期营业收入</a:t>
            </a:r>
          </a:p>
        </p:txBody>
      </p:sp>
    </p:spTree>
    <p:extLst>
      <p:ext uri="{BB962C8B-B14F-4D97-AF65-F5344CB8AC3E}">
        <p14:creationId xmlns:p14="http://schemas.microsoft.com/office/powerpoint/2010/main" val="267616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6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47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8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59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6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47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8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59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圆角矩形 8">
            <a:extLst>
              <a:ext uri="{FF2B5EF4-FFF2-40B4-BE49-F238E27FC236}">
                <a16:creationId xmlns:a16="http://schemas.microsoft.com/office/drawing/2014/main" id="{6E6F20AA-C6E8-44BE-8D19-0D3C9BDEE11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668294" y="3129525"/>
            <a:ext cx="1184626" cy="322625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PA-标题 1">
            <a:extLst>
              <a:ext uri="{FF2B5EF4-FFF2-40B4-BE49-F238E27FC236}">
                <a16:creationId xmlns:a16="http://schemas.microsoft.com/office/drawing/2014/main" id="{4CC0907A-1A62-48F4-9B55-9BB7DDD59158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668294" y="2268830"/>
            <a:ext cx="1225168" cy="761162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3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</a:p>
        </p:txBody>
      </p: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FE316119-C1FB-49B5-BFA0-52F96C18D6D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16515" y="388374"/>
            <a:ext cx="2255157" cy="2037622"/>
            <a:chOff x="616515" y="388374"/>
            <a:chExt cx="2255157" cy="2037622"/>
          </a:xfrm>
        </p:grpSpPr>
        <p:sp>
          <p:nvSpPr>
            <p:cNvPr id="16" name="PA-圆角矩形 15">
              <a:extLst>
                <a:ext uri="{FF2B5EF4-FFF2-40B4-BE49-F238E27FC236}">
                  <a16:creationId xmlns:a16="http://schemas.microsoft.com/office/drawing/2014/main" id="{C7CD84A2-40A3-401F-A9DA-409B4ABF871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PA-圆角矩形 16">
              <a:extLst>
                <a:ext uri="{FF2B5EF4-FFF2-40B4-BE49-F238E27FC236}">
                  <a16:creationId xmlns:a16="http://schemas.microsoft.com/office/drawing/2014/main" id="{CE925F5F-607C-407D-A2D0-44942966DD87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PA-圆角矩形 18">
              <a:extLst>
                <a:ext uri="{FF2B5EF4-FFF2-40B4-BE49-F238E27FC236}">
                  <a16:creationId xmlns:a16="http://schemas.microsoft.com/office/drawing/2014/main" id="{38A43B7E-6714-4239-A6C0-A20C9EB6EFE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PA-圆角矩形 22">
              <a:extLst>
                <a:ext uri="{FF2B5EF4-FFF2-40B4-BE49-F238E27FC236}">
                  <a16:creationId xmlns:a16="http://schemas.microsoft.com/office/drawing/2014/main" id="{34B063C5-342C-4688-959C-C9D3F304138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78AF53CE-E68D-4442-B5FA-723F316BD7B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834826" y="3692895"/>
            <a:ext cx="2565331" cy="1143482"/>
            <a:chOff x="4834826" y="3692895"/>
            <a:chExt cx="2565331" cy="1143482"/>
          </a:xfrm>
        </p:grpSpPr>
        <p:sp>
          <p:nvSpPr>
            <p:cNvPr id="8" name="PA-标题 1">
              <a:extLst>
                <a:ext uri="{FF2B5EF4-FFF2-40B4-BE49-F238E27FC236}">
                  <a16:creationId xmlns:a16="http://schemas.microsoft.com/office/drawing/2014/main" id="{4C4B8C7B-8E26-4887-A7AE-5F2964DE7283}"/>
                </a:ext>
              </a:extLst>
            </p:cNvPr>
            <p:cNvSpPr txBox="1">
              <a:spLocks/>
            </p:cNvSpPr>
            <p:nvPr>
              <p:custDataLst>
                <p:tags r:id="rId17"/>
              </p:custDataLst>
            </p:nvPr>
          </p:nvSpPr>
          <p:spPr>
            <a:xfrm>
              <a:off x="4834826" y="3692895"/>
              <a:ext cx="2565331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股票推荐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PA-标题 1">
              <a:extLst>
                <a:ext uri="{FF2B5EF4-FFF2-40B4-BE49-F238E27FC236}">
                  <a16:creationId xmlns:a16="http://schemas.microsoft.com/office/drawing/2014/main" id="{F3011DD2-2A1F-4850-A2BD-F9962C5A2BF0}"/>
                </a:ext>
              </a:extLst>
            </p:cNvPr>
            <p:cNvSpPr txBox="1">
              <a:spLocks/>
            </p:cNvSpPr>
            <p:nvPr>
              <p:custDataLst>
                <p:tags r:id="rId18"/>
              </p:custDataLst>
            </p:nvPr>
          </p:nvSpPr>
          <p:spPr>
            <a:xfrm>
              <a:off x="4834827" y="3866014"/>
              <a:ext cx="2565330" cy="970363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PA-组合 1">
            <a:extLst>
              <a:ext uri="{FF2B5EF4-FFF2-40B4-BE49-F238E27FC236}">
                <a16:creationId xmlns:a16="http://schemas.microsoft.com/office/drawing/2014/main" id="{45381ABC-1EC4-4B4F-A10C-E3936D973F2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16515" y="391920"/>
            <a:ext cx="2255157" cy="2037622"/>
            <a:chOff x="616515" y="388374"/>
            <a:chExt cx="2255157" cy="2037622"/>
          </a:xfrm>
        </p:grpSpPr>
        <p:sp>
          <p:nvSpPr>
            <p:cNvPr id="24" name="PA-圆角矩形 15">
              <a:extLst>
                <a:ext uri="{FF2B5EF4-FFF2-40B4-BE49-F238E27FC236}">
                  <a16:creationId xmlns:a16="http://schemas.microsoft.com/office/drawing/2014/main" id="{6C04B470-BFEF-4F6A-A946-471B5D355C1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PA-圆角矩形 16">
              <a:extLst>
                <a:ext uri="{FF2B5EF4-FFF2-40B4-BE49-F238E27FC236}">
                  <a16:creationId xmlns:a16="http://schemas.microsoft.com/office/drawing/2014/main" id="{6C0F716D-B261-4372-8C3B-59CA2EBD6F6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18">
              <a:extLst>
                <a:ext uri="{FF2B5EF4-FFF2-40B4-BE49-F238E27FC236}">
                  <a16:creationId xmlns:a16="http://schemas.microsoft.com/office/drawing/2014/main" id="{1C95B621-18DC-4B25-BF35-BBFB14FA147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2">
              <a:extLst>
                <a:ext uri="{FF2B5EF4-FFF2-40B4-BE49-F238E27FC236}">
                  <a16:creationId xmlns:a16="http://schemas.microsoft.com/office/drawing/2014/main" id="{37E85A14-7BB4-4957-86CD-3FC71F1F1798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PA-组合 2">
            <a:extLst>
              <a:ext uri="{FF2B5EF4-FFF2-40B4-BE49-F238E27FC236}">
                <a16:creationId xmlns:a16="http://schemas.microsoft.com/office/drawing/2014/main" id="{03B04EBE-E721-4505-A5C8-558D26B631D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29" name="PA-圆角矩形 20">
              <a:extLst>
                <a:ext uri="{FF2B5EF4-FFF2-40B4-BE49-F238E27FC236}">
                  <a16:creationId xmlns:a16="http://schemas.microsoft.com/office/drawing/2014/main" id="{9343CEE2-BF0F-480A-8A51-D0081B2B9E57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PA-圆角矩形 21">
              <a:extLst>
                <a:ext uri="{FF2B5EF4-FFF2-40B4-BE49-F238E27FC236}">
                  <a16:creationId xmlns:a16="http://schemas.microsoft.com/office/drawing/2014/main" id="{2B1389B9-66FC-45FA-8950-863C406B87B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PA-组合 2">
            <a:extLst>
              <a:ext uri="{FF2B5EF4-FFF2-40B4-BE49-F238E27FC236}">
                <a16:creationId xmlns:a16="http://schemas.microsoft.com/office/drawing/2014/main" id="{88B89166-D218-4AE5-8CA9-5E49DAABB1F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32" name="PA-圆角矩形 20">
              <a:extLst>
                <a:ext uri="{FF2B5EF4-FFF2-40B4-BE49-F238E27FC236}">
                  <a16:creationId xmlns:a16="http://schemas.microsoft.com/office/drawing/2014/main" id="{28A80E83-1203-4740-B296-4AD1E3CE08F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PA-圆角矩形 21">
              <a:extLst>
                <a:ext uri="{FF2B5EF4-FFF2-40B4-BE49-F238E27FC236}">
                  <a16:creationId xmlns:a16="http://schemas.microsoft.com/office/drawing/2014/main" id="{15ED84CC-1617-4DF3-B51B-3A8B64AEAA2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PA-圆角矩形 9">
            <a:extLst>
              <a:ext uri="{FF2B5EF4-FFF2-40B4-BE49-F238E27FC236}">
                <a16:creationId xmlns:a16="http://schemas.microsoft.com/office/drawing/2014/main" id="{23F784A1-6035-4AB1-9021-4A364ADDD4D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303588" y="2822003"/>
            <a:ext cx="497667" cy="49766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88907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 p14:bounceEnd="28000"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 p14:presetBounceEnd="47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7000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7000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 p14:presetBounceEnd="46667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667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667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400110"/>
            <a:chOff x="1148080" y="833460"/>
            <a:chExt cx="10294052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1.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就市盈率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sz.002443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这只股票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因为它在市盈率为正的同时也在稳步上升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D07830E1-04F9-A2D8-E87A-300D8E2ECDE8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3409262" y="1297678"/>
            <a:ext cx="5045433" cy="513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8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SHAPE" val="4634"/>
  <p:tag name="RESOURCELIB_SHAPETYPE" val="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E1E1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</TotalTime>
  <Words>1647</Words>
  <Application>Microsoft Office PowerPoint</Application>
  <PresentationFormat>宽屏</PresentationFormat>
  <Paragraphs>172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9" baseType="lpstr">
      <vt:lpstr>等线</vt:lpstr>
      <vt:lpstr>等线 Light</vt:lpstr>
      <vt:lpstr>华文细黑</vt:lpstr>
      <vt:lpstr>思源黑体 CN Bold</vt:lpstr>
      <vt:lpstr>思源黑体 CN Light</vt:lpstr>
      <vt:lpstr>微软雅黑</vt:lpstr>
      <vt:lpstr>幼圆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雪 雷</dc:creator>
  <cp:lastModifiedBy>桐 清</cp:lastModifiedBy>
  <cp:revision>113</cp:revision>
  <dcterms:created xsi:type="dcterms:W3CDTF">2021-08-22T12:17:40Z</dcterms:created>
  <dcterms:modified xsi:type="dcterms:W3CDTF">2024-01-09T11:41:11Z</dcterms:modified>
</cp:coreProperties>
</file>