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304" r:id="rId5"/>
    <p:sldId id="305" r:id="rId6"/>
    <p:sldId id="306" r:id="rId7"/>
    <p:sldId id="307" r:id="rId8"/>
    <p:sldId id="283" r:id="rId9"/>
    <p:sldId id="271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5" r:id="rId19"/>
    <p:sldId id="284" r:id="rId20"/>
    <p:sldId id="290" r:id="rId21"/>
    <p:sldId id="295" r:id="rId22"/>
    <p:sldId id="293" r:id="rId23"/>
    <p:sldId id="294" r:id="rId24"/>
    <p:sldId id="292" r:id="rId25"/>
    <p:sldId id="274" r:id="rId26"/>
    <p:sldId id="317" r:id="rId27"/>
    <p:sldId id="286" r:id="rId28"/>
    <p:sldId id="318" r:id="rId29"/>
    <p:sldId id="300" r:id="rId30"/>
    <p:sldId id="296" r:id="rId31"/>
    <p:sldId id="297" r:id="rId32"/>
    <p:sldId id="298" r:id="rId33"/>
    <p:sldId id="287" r:id="rId34"/>
    <p:sldId id="289" r:id="rId35"/>
    <p:sldId id="299" r:id="rId36"/>
    <p:sldId id="320" r:id="rId37"/>
    <p:sldId id="321" r:id="rId38"/>
    <p:sldId id="319" r:id="rId39"/>
    <p:sldId id="322" r:id="rId40"/>
    <p:sldId id="285" r:id="rId41"/>
    <p:sldId id="302" r:id="rId42"/>
    <p:sldId id="303" r:id="rId43"/>
    <p:sldId id="291" r:id="rId44"/>
    <p:sldId id="323" r:id="rId45"/>
    <p:sldId id="324" r:id="rId46"/>
    <p:sldId id="325" r:id="rId47"/>
    <p:sldId id="301" r:id="rId48"/>
    <p:sldId id="275" r:id="rId49"/>
    <p:sldId id="278" r:id="rId50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3B3838"/>
    <a:srgbClr val="767171"/>
    <a:srgbClr val="75757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14" y="114"/>
      </p:cViewPr>
      <p:guideLst>
        <p:guide orient="horz" pos="3974"/>
        <p:guide pos="551"/>
        <p:guide orient="horz" pos="368"/>
        <p:guide pos="71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7E82-C2C1-4F89-A614-C4BF8444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92212-D1D2-4303-8944-206AEFAF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212F6-9A48-430B-B9E6-DA67064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C504E-755D-4F5F-A884-BCD4DD19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28B0-4B30-4BA2-8ADB-B8F59D36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CCF2-208E-4FBA-AE00-B0A5FD5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E9D07-D1CC-4710-9907-A01DE658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FB46-4707-4650-AF22-2B34097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DC8CF-D042-4A60-BA6B-A02364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C390D-ECD5-4BA9-8119-03A79C78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6E7E2-4753-49A0-8B5B-4BD8A505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B3755-B931-424B-A541-5425C7B5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B126F-56CE-470F-9512-76CD4C7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AF32-60DB-438A-8513-3D49FB21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1D76D-0183-419D-9803-7E9B718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57CA-DDE9-4F9F-8273-0E0264B5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5EA8C-57D9-4581-8DE3-0E42DC10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5DC0-E036-4261-9731-D2285871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E2335-EF40-4FDC-A0F9-F3A875F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A12CF-3869-4629-8613-E2D21DC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2813-ECDC-4E85-AA4B-AC24773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65D-F5F8-4A34-AFE8-94231E31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CA55C-516B-449E-9F4A-214010C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22D9D-E873-400F-A805-E8C9BB7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D8B4E-FD17-4313-BFCF-F96BCB1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533C-DA66-4D35-8252-1936C80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58ED-7231-43C7-9BE1-F52C077C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871AB-4676-4339-9698-3C1C0946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F8AD7-435F-4016-87F8-CA2CDD9B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7EFFF-B774-47BE-8EAC-075B844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AA445-F7D1-4322-A39A-F748A388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8ACA-0C6F-4585-BBFC-67DC1AFD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355CF-E8C9-4F66-B7BE-AF659A2F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3FC60-5F48-4478-B38E-E0B42323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BC4FC-6846-4C6E-B5E1-5E4ED19F1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DE226-0E96-4C39-96A0-7769CF96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F6DC1-ECBC-4285-9059-340DE2C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2EF3A-76A6-4A93-9250-C4ED8728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02E4D-3D66-47A5-A76F-38B0D8B9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3F67-3EC5-41B9-AD61-409CB3D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3DD6F-A3B3-40E3-8D4B-902B4EB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60495-4166-438A-AA08-3DFF56EF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C8C80-8154-4157-9CFB-8CA216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F186-51F5-45E8-925B-6658F8A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2ECC3-C525-4A07-85E1-4E1F647D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34DF1-DD41-42A6-9B05-0BFE177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250C-2EE3-445E-9712-10B97540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4AB1-6D3A-4BE8-B8B5-21A79ABC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2F583-4BA2-4767-B73E-07B95F6A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3520B-4AC8-4F8D-882F-32A6DD9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A0CDF-248C-44A0-A591-5A05DE3B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AC46-2DE2-47DA-8813-3C9BA8E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B3301-B061-4373-9F59-0EC727BE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669B0-DD46-493F-9454-F44F08213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1D14F-4F0C-4201-8D61-5C840BBF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D7F5E-01FC-4819-8C56-D266420F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5C8EA-E3E6-490E-9D6B-3984C96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8420-C912-41CE-AE9C-1CBF33E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438AF-4DE6-4664-AA9B-01800912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168E7-0D07-40EE-A925-11F73CC3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6C523-D268-4347-8EC0-C672D785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FEE9-6C9A-4DC8-8CAE-7B947639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4AE2-3345-48D3-BA37-72E0F9E53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26" Type="http://schemas.openxmlformats.org/officeDocument/2006/relationships/tags" Target="../tags/tag312.xml"/><Relationship Id="rId39" Type="http://schemas.openxmlformats.org/officeDocument/2006/relationships/tags" Target="../tags/tag325.xml"/><Relationship Id="rId21" Type="http://schemas.openxmlformats.org/officeDocument/2006/relationships/tags" Target="../tags/tag307.xml"/><Relationship Id="rId34" Type="http://schemas.openxmlformats.org/officeDocument/2006/relationships/tags" Target="../tags/tag320.xml"/><Relationship Id="rId42" Type="http://schemas.openxmlformats.org/officeDocument/2006/relationships/tags" Target="../tags/tag328.xml"/><Relationship Id="rId7" Type="http://schemas.openxmlformats.org/officeDocument/2006/relationships/tags" Target="../tags/tag293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9" Type="http://schemas.openxmlformats.org/officeDocument/2006/relationships/tags" Target="../tags/tag315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tags" Target="../tags/tag310.xml"/><Relationship Id="rId32" Type="http://schemas.openxmlformats.org/officeDocument/2006/relationships/tags" Target="../tags/tag318.xml"/><Relationship Id="rId37" Type="http://schemas.openxmlformats.org/officeDocument/2006/relationships/tags" Target="../tags/tag323.xml"/><Relationship Id="rId40" Type="http://schemas.openxmlformats.org/officeDocument/2006/relationships/tags" Target="../tags/tag326.xml"/><Relationship Id="rId45" Type="http://schemas.openxmlformats.org/officeDocument/2006/relationships/image" Target="../media/image2.png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36" Type="http://schemas.openxmlformats.org/officeDocument/2006/relationships/tags" Target="../tags/tag322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31" Type="http://schemas.openxmlformats.org/officeDocument/2006/relationships/tags" Target="../tags/tag317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30" Type="http://schemas.openxmlformats.org/officeDocument/2006/relationships/tags" Target="../tags/tag316.xml"/><Relationship Id="rId35" Type="http://schemas.openxmlformats.org/officeDocument/2006/relationships/tags" Target="../tags/tag321.xml"/><Relationship Id="rId43" Type="http://schemas.openxmlformats.org/officeDocument/2006/relationships/tags" Target="../tags/tag329.xml"/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tags" Target="../tags/tag311.xml"/><Relationship Id="rId33" Type="http://schemas.openxmlformats.org/officeDocument/2006/relationships/tags" Target="../tags/tag319.xml"/><Relationship Id="rId38" Type="http://schemas.openxmlformats.org/officeDocument/2006/relationships/tags" Target="../tags/tag324.xml"/><Relationship Id="rId46" Type="http://schemas.openxmlformats.org/officeDocument/2006/relationships/image" Target="../media/image3.png"/><Relationship Id="rId20" Type="http://schemas.openxmlformats.org/officeDocument/2006/relationships/tags" Target="../tags/tag306.xml"/><Relationship Id="rId41" Type="http://schemas.openxmlformats.org/officeDocument/2006/relationships/tags" Target="../tags/tag32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42.xml"/><Relationship Id="rId18" Type="http://schemas.openxmlformats.org/officeDocument/2006/relationships/tags" Target="../tags/tag347.xml"/><Relationship Id="rId26" Type="http://schemas.openxmlformats.org/officeDocument/2006/relationships/tags" Target="../tags/tag355.xml"/><Relationship Id="rId39" Type="http://schemas.openxmlformats.org/officeDocument/2006/relationships/tags" Target="../tags/tag368.xml"/><Relationship Id="rId21" Type="http://schemas.openxmlformats.org/officeDocument/2006/relationships/tags" Target="../tags/tag350.xml"/><Relationship Id="rId34" Type="http://schemas.openxmlformats.org/officeDocument/2006/relationships/tags" Target="../tags/tag363.xml"/><Relationship Id="rId42" Type="http://schemas.openxmlformats.org/officeDocument/2006/relationships/tags" Target="../tags/tag371.xml"/><Relationship Id="rId47" Type="http://schemas.openxmlformats.org/officeDocument/2006/relationships/image" Target="../media/image4.png"/><Relationship Id="rId7" Type="http://schemas.openxmlformats.org/officeDocument/2006/relationships/tags" Target="../tags/tag336.xml"/><Relationship Id="rId2" Type="http://schemas.openxmlformats.org/officeDocument/2006/relationships/tags" Target="../tags/tag331.xml"/><Relationship Id="rId16" Type="http://schemas.openxmlformats.org/officeDocument/2006/relationships/tags" Target="../tags/tag345.xml"/><Relationship Id="rId29" Type="http://schemas.openxmlformats.org/officeDocument/2006/relationships/tags" Target="../tags/tag358.xml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tags" Target="../tags/tag340.xml"/><Relationship Id="rId24" Type="http://schemas.openxmlformats.org/officeDocument/2006/relationships/tags" Target="../tags/tag353.xml"/><Relationship Id="rId32" Type="http://schemas.openxmlformats.org/officeDocument/2006/relationships/tags" Target="../tags/tag361.xml"/><Relationship Id="rId37" Type="http://schemas.openxmlformats.org/officeDocument/2006/relationships/tags" Target="../tags/tag366.xml"/><Relationship Id="rId40" Type="http://schemas.openxmlformats.org/officeDocument/2006/relationships/tags" Target="../tags/tag369.xml"/><Relationship Id="rId45" Type="http://schemas.openxmlformats.org/officeDocument/2006/relationships/image" Target="../media/image2.png"/><Relationship Id="rId5" Type="http://schemas.openxmlformats.org/officeDocument/2006/relationships/tags" Target="../tags/tag334.xml"/><Relationship Id="rId15" Type="http://schemas.openxmlformats.org/officeDocument/2006/relationships/tags" Target="../tags/tag344.xml"/><Relationship Id="rId23" Type="http://schemas.openxmlformats.org/officeDocument/2006/relationships/tags" Target="../tags/tag352.xml"/><Relationship Id="rId28" Type="http://schemas.openxmlformats.org/officeDocument/2006/relationships/tags" Target="../tags/tag357.xml"/><Relationship Id="rId36" Type="http://schemas.openxmlformats.org/officeDocument/2006/relationships/tags" Target="../tags/tag365.xml"/><Relationship Id="rId10" Type="http://schemas.openxmlformats.org/officeDocument/2006/relationships/tags" Target="../tags/tag339.xml"/><Relationship Id="rId19" Type="http://schemas.openxmlformats.org/officeDocument/2006/relationships/tags" Target="../tags/tag348.xml"/><Relationship Id="rId31" Type="http://schemas.openxmlformats.org/officeDocument/2006/relationships/tags" Target="../tags/tag360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33.xml"/><Relationship Id="rId9" Type="http://schemas.openxmlformats.org/officeDocument/2006/relationships/tags" Target="../tags/tag338.xml"/><Relationship Id="rId14" Type="http://schemas.openxmlformats.org/officeDocument/2006/relationships/tags" Target="../tags/tag343.xml"/><Relationship Id="rId22" Type="http://schemas.openxmlformats.org/officeDocument/2006/relationships/tags" Target="../tags/tag351.xml"/><Relationship Id="rId27" Type="http://schemas.openxmlformats.org/officeDocument/2006/relationships/tags" Target="../tags/tag356.xml"/><Relationship Id="rId30" Type="http://schemas.openxmlformats.org/officeDocument/2006/relationships/tags" Target="../tags/tag359.xml"/><Relationship Id="rId35" Type="http://schemas.openxmlformats.org/officeDocument/2006/relationships/tags" Target="../tags/tag364.xml"/><Relationship Id="rId43" Type="http://schemas.openxmlformats.org/officeDocument/2006/relationships/tags" Target="../tags/tag372.xml"/><Relationship Id="rId8" Type="http://schemas.openxmlformats.org/officeDocument/2006/relationships/tags" Target="../tags/tag337.xml"/><Relationship Id="rId3" Type="http://schemas.openxmlformats.org/officeDocument/2006/relationships/tags" Target="../tags/tag332.xml"/><Relationship Id="rId12" Type="http://schemas.openxmlformats.org/officeDocument/2006/relationships/tags" Target="../tags/tag341.xml"/><Relationship Id="rId17" Type="http://schemas.openxmlformats.org/officeDocument/2006/relationships/tags" Target="../tags/tag346.xml"/><Relationship Id="rId25" Type="http://schemas.openxmlformats.org/officeDocument/2006/relationships/tags" Target="../tags/tag354.xml"/><Relationship Id="rId33" Type="http://schemas.openxmlformats.org/officeDocument/2006/relationships/tags" Target="../tags/tag362.xml"/><Relationship Id="rId38" Type="http://schemas.openxmlformats.org/officeDocument/2006/relationships/tags" Target="../tags/tag367.xml"/><Relationship Id="rId46" Type="http://schemas.openxmlformats.org/officeDocument/2006/relationships/image" Target="../media/image3.png"/><Relationship Id="rId20" Type="http://schemas.openxmlformats.org/officeDocument/2006/relationships/tags" Target="../tags/tag349.xml"/><Relationship Id="rId41" Type="http://schemas.openxmlformats.org/officeDocument/2006/relationships/tags" Target="../tags/tag37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26" Type="http://schemas.openxmlformats.org/officeDocument/2006/relationships/tags" Target="../tags/tag398.xml"/><Relationship Id="rId39" Type="http://schemas.openxmlformats.org/officeDocument/2006/relationships/tags" Target="../tags/tag411.xml"/><Relationship Id="rId21" Type="http://schemas.openxmlformats.org/officeDocument/2006/relationships/tags" Target="../tags/tag393.xml"/><Relationship Id="rId34" Type="http://schemas.openxmlformats.org/officeDocument/2006/relationships/tags" Target="../tags/tag406.xml"/><Relationship Id="rId42" Type="http://schemas.openxmlformats.org/officeDocument/2006/relationships/tags" Target="../tags/tag414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9" Type="http://schemas.openxmlformats.org/officeDocument/2006/relationships/tags" Target="../tags/tag401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32" Type="http://schemas.openxmlformats.org/officeDocument/2006/relationships/tags" Target="../tags/tag404.xml"/><Relationship Id="rId37" Type="http://schemas.openxmlformats.org/officeDocument/2006/relationships/tags" Target="../tags/tag409.xml"/><Relationship Id="rId40" Type="http://schemas.openxmlformats.org/officeDocument/2006/relationships/tags" Target="../tags/tag412.xml"/><Relationship Id="rId45" Type="http://schemas.openxmlformats.org/officeDocument/2006/relationships/image" Target="../media/image2.png"/><Relationship Id="rId5" Type="http://schemas.openxmlformats.org/officeDocument/2006/relationships/tags" Target="../tags/tag377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36" Type="http://schemas.openxmlformats.org/officeDocument/2006/relationships/tags" Target="../tags/tag408.xml"/><Relationship Id="rId10" Type="http://schemas.openxmlformats.org/officeDocument/2006/relationships/tags" Target="../tags/tag382.xml"/><Relationship Id="rId19" Type="http://schemas.openxmlformats.org/officeDocument/2006/relationships/tags" Target="../tags/tag391.xml"/><Relationship Id="rId31" Type="http://schemas.openxmlformats.org/officeDocument/2006/relationships/tags" Target="../tags/tag403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tags" Target="../tags/tag402.xml"/><Relationship Id="rId35" Type="http://schemas.openxmlformats.org/officeDocument/2006/relationships/tags" Target="../tags/tag407.xml"/><Relationship Id="rId43" Type="http://schemas.openxmlformats.org/officeDocument/2006/relationships/tags" Target="../tags/tag415.xml"/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33" Type="http://schemas.openxmlformats.org/officeDocument/2006/relationships/tags" Target="../tags/tag405.xml"/><Relationship Id="rId38" Type="http://schemas.openxmlformats.org/officeDocument/2006/relationships/tags" Target="../tags/tag410.xml"/><Relationship Id="rId46" Type="http://schemas.openxmlformats.org/officeDocument/2006/relationships/image" Target="../media/image5.png"/><Relationship Id="rId20" Type="http://schemas.openxmlformats.org/officeDocument/2006/relationships/tags" Target="../tags/tag392.xml"/><Relationship Id="rId41" Type="http://schemas.openxmlformats.org/officeDocument/2006/relationships/tags" Target="../tags/tag41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26" Type="http://schemas.openxmlformats.org/officeDocument/2006/relationships/tags" Target="../tags/tag441.xml"/><Relationship Id="rId39" Type="http://schemas.openxmlformats.org/officeDocument/2006/relationships/tags" Target="../tags/tag454.xml"/><Relationship Id="rId21" Type="http://schemas.openxmlformats.org/officeDocument/2006/relationships/tags" Target="../tags/tag436.xml"/><Relationship Id="rId34" Type="http://schemas.openxmlformats.org/officeDocument/2006/relationships/tags" Target="../tags/tag449.xml"/><Relationship Id="rId42" Type="http://schemas.openxmlformats.org/officeDocument/2006/relationships/tags" Target="../tags/tag457.xml"/><Relationship Id="rId7" Type="http://schemas.openxmlformats.org/officeDocument/2006/relationships/tags" Target="../tags/tag422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9" Type="http://schemas.openxmlformats.org/officeDocument/2006/relationships/tags" Target="../tags/tag444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24" Type="http://schemas.openxmlformats.org/officeDocument/2006/relationships/tags" Target="../tags/tag439.xml"/><Relationship Id="rId32" Type="http://schemas.openxmlformats.org/officeDocument/2006/relationships/tags" Target="../tags/tag447.xml"/><Relationship Id="rId37" Type="http://schemas.openxmlformats.org/officeDocument/2006/relationships/tags" Target="../tags/tag452.xml"/><Relationship Id="rId40" Type="http://schemas.openxmlformats.org/officeDocument/2006/relationships/tags" Target="../tags/tag455.xml"/><Relationship Id="rId45" Type="http://schemas.openxmlformats.org/officeDocument/2006/relationships/image" Target="../media/image6.png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tags" Target="../tags/tag438.xml"/><Relationship Id="rId28" Type="http://schemas.openxmlformats.org/officeDocument/2006/relationships/tags" Target="../tags/tag443.xml"/><Relationship Id="rId36" Type="http://schemas.openxmlformats.org/officeDocument/2006/relationships/tags" Target="../tags/tag451.xml"/><Relationship Id="rId10" Type="http://schemas.openxmlformats.org/officeDocument/2006/relationships/tags" Target="../tags/tag425.xml"/><Relationship Id="rId19" Type="http://schemas.openxmlformats.org/officeDocument/2006/relationships/tags" Target="../tags/tag434.xml"/><Relationship Id="rId31" Type="http://schemas.openxmlformats.org/officeDocument/2006/relationships/tags" Target="../tags/tag446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tags" Target="../tags/tag437.xml"/><Relationship Id="rId27" Type="http://schemas.openxmlformats.org/officeDocument/2006/relationships/tags" Target="../tags/tag442.xml"/><Relationship Id="rId30" Type="http://schemas.openxmlformats.org/officeDocument/2006/relationships/tags" Target="../tags/tag445.xml"/><Relationship Id="rId35" Type="http://schemas.openxmlformats.org/officeDocument/2006/relationships/tags" Target="../tags/tag450.xml"/><Relationship Id="rId43" Type="http://schemas.openxmlformats.org/officeDocument/2006/relationships/tags" Target="../tags/tag458.xml"/><Relationship Id="rId8" Type="http://schemas.openxmlformats.org/officeDocument/2006/relationships/tags" Target="../tags/tag423.xml"/><Relationship Id="rId3" Type="http://schemas.openxmlformats.org/officeDocument/2006/relationships/tags" Target="../tags/tag418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5" Type="http://schemas.openxmlformats.org/officeDocument/2006/relationships/tags" Target="../tags/tag440.xml"/><Relationship Id="rId33" Type="http://schemas.openxmlformats.org/officeDocument/2006/relationships/tags" Target="../tags/tag448.xml"/><Relationship Id="rId38" Type="http://schemas.openxmlformats.org/officeDocument/2006/relationships/tags" Target="../tags/tag453.xml"/><Relationship Id="rId20" Type="http://schemas.openxmlformats.org/officeDocument/2006/relationships/tags" Target="../tags/tag435.xml"/><Relationship Id="rId41" Type="http://schemas.openxmlformats.org/officeDocument/2006/relationships/tags" Target="../tags/tag45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9" Type="http://schemas.openxmlformats.org/officeDocument/2006/relationships/tags" Target="../tags/tag497.xml"/><Relationship Id="rId21" Type="http://schemas.openxmlformats.org/officeDocument/2006/relationships/tags" Target="../tags/tag479.xml"/><Relationship Id="rId34" Type="http://schemas.openxmlformats.org/officeDocument/2006/relationships/tags" Target="../tags/tag492.xml"/><Relationship Id="rId42" Type="http://schemas.openxmlformats.org/officeDocument/2006/relationships/tags" Target="../tags/tag500.xml"/><Relationship Id="rId7" Type="http://schemas.openxmlformats.org/officeDocument/2006/relationships/tags" Target="../tags/tag465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9" Type="http://schemas.openxmlformats.org/officeDocument/2006/relationships/tags" Target="../tags/tag487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32" Type="http://schemas.openxmlformats.org/officeDocument/2006/relationships/tags" Target="../tags/tag490.xml"/><Relationship Id="rId37" Type="http://schemas.openxmlformats.org/officeDocument/2006/relationships/tags" Target="../tags/tag495.xml"/><Relationship Id="rId40" Type="http://schemas.openxmlformats.org/officeDocument/2006/relationships/tags" Target="../tags/tag498.xml"/><Relationship Id="rId45" Type="http://schemas.openxmlformats.org/officeDocument/2006/relationships/image" Target="../media/image7.png"/><Relationship Id="rId5" Type="http://schemas.openxmlformats.org/officeDocument/2006/relationships/tags" Target="../tags/tag463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36" Type="http://schemas.openxmlformats.org/officeDocument/2006/relationships/tags" Target="../tags/tag494.xml"/><Relationship Id="rId10" Type="http://schemas.openxmlformats.org/officeDocument/2006/relationships/tags" Target="../tags/tag468.xml"/><Relationship Id="rId19" Type="http://schemas.openxmlformats.org/officeDocument/2006/relationships/tags" Target="../tags/tag477.xml"/><Relationship Id="rId31" Type="http://schemas.openxmlformats.org/officeDocument/2006/relationships/tags" Target="../tags/tag489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tags" Target="../tags/tag488.xml"/><Relationship Id="rId35" Type="http://schemas.openxmlformats.org/officeDocument/2006/relationships/tags" Target="../tags/tag493.xml"/><Relationship Id="rId43" Type="http://schemas.openxmlformats.org/officeDocument/2006/relationships/tags" Target="../tags/tag501.xml"/><Relationship Id="rId8" Type="http://schemas.openxmlformats.org/officeDocument/2006/relationships/tags" Target="../tags/tag466.xml"/><Relationship Id="rId3" Type="http://schemas.openxmlformats.org/officeDocument/2006/relationships/tags" Target="../tags/tag461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33" Type="http://schemas.openxmlformats.org/officeDocument/2006/relationships/tags" Target="../tags/tag491.xml"/><Relationship Id="rId38" Type="http://schemas.openxmlformats.org/officeDocument/2006/relationships/tags" Target="../tags/tag496.xml"/><Relationship Id="rId20" Type="http://schemas.openxmlformats.org/officeDocument/2006/relationships/tags" Target="../tags/tag478.xml"/><Relationship Id="rId41" Type="http://schemas.openxmlformats.org/officeDocument/2006/relationships/tags" Target="../tags/tag49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9" Type="http://schemas.openxmlformats.org/officeDocument/2006/relationships/tags" Target="../tags/tag540.xml"/><Relationship Id="rId21" Type="http://schemas.openxmlformats.org/officeDocument/2006/relationships/tags" Target="../tags/tag522.xml"/><Relationship Id="rId34" Type="http://schemas.openxmlformats.org/officeDocument/2006/relationships/tags" Target="../tags/tag535.xml"/><Relationship Id="rId42" Type="http://schemas.openxmlformats.org/officeDocument/2006/relationships/tags" Target="../tags/tag543.xml"/><Relationship Id="rId7" Type="http://schemas.openxmlformats.org/officeDocument/2006/relationships/tags" Target="../tags/tag508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tags" Target="../tags/tag533.xml"/><Relationship Id="rId37" Type="http://schemas.openxmlformats.org/officeDocument/2006/relationships/tags" Target="../tags/tag538.xml"/><Relationship Id="rId40" Type="http://schemas.openxmlformats.org/officeDocument/2006/relationships/tags" Target="../tags/tag541.xml"/><Relationship Id="rId45" Type="http://schemas.openxmlformats.org/officeDocument/2006/relationships/image" Target="../media/image8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36" Type="http://schemas.openxmlformats.org/officeDocument/2006/relationships/tags" Target="../tags/tag537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tags" Target="../tags/tag532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tags" Target="../tags/tag531.xml"/><Relationship Id="rId35" Type="http://schemas.openxmlformats.org/officeDocument/2006/relationships/tags" Target="../tags/tag536.xml"/><Relationship Id="rId43" Type="http://schemas.openxmlformats.org/officeDocument/2006/relationships/tags" Target="../tags/tag544.xml"/><Relationship Id="rId8" Type="http://schemas.openxmlformats.org/officeDocument/2006/relationships/tags" Target="../tags/tag509.xml"/><Relationship Id="rId3" Type="http://schemas.openxmlformats.org/officeDocument/2006/relationships/tags" Target="../tags/tag504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33" Type="http://schemas.openxmlformats.org/officeDocument/2006/relationships/tags" Target="../tags/tag534.xml"/><Relationship Id="rId38" Type="http://schemas.openxmlformats.org/officeDocument/2006/relationships/tags" Target="../tags/tag539.xml"/><Relationship Id="rId20" Type="http://schemas.openxmlformats.org/officeDocument/2006/relationships/tags" Target="../tags/tag521.xml"/><Relationship Id="rId41" Type="http://schemas.openxmlformats.org/officeDocument/2006/relationships/tags" Target="../tags/tag54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557.xml"/><Relationship Id="rId18" Type="http://schemas.openxmlformats.org/officeDocument/2006/relationships/tags" Target="../tags/tag562.xml"/><Relationship Id="rId26" Type="http://schemas.openxmlformats.org/officeDocument/2006/relationships/tags" Target="../tags/tag570.xml"/><Relationship Id="rId39" Type="http://schemas.openxmlformats.org/officeDocument/2006/relationships/tags" Target="../tags/tag583.xml"/><Relationship Id="rId21" Type="http://schemas.openxmlformats.org/officeDocument/2006/relationships/tags" Target="../tags/tag565.xml"/><Relationship Id="rId34" Type="http://schemas.openxmlformats.org/officeDocument/2006/relationships/tags" Target="../tags/tag578.xml"/><Relationship Id="rId42" Type="http://schemas.openxmlformats.org/officeDocument/2006/relationships/tags" Target="../tags/tag586.xml"/><Relationship Id="rId7" Type="http://schemas.openxmlformats.org/officeDocument/2006/relationships/tags" Target="../tags/tag551.xml"/><Relationship Id="rId2" Type="http://schemas.openxmlformats.org/officeDocument/2006/relationships/tags" Target="../tags/tag546.xml"/><Relationship Id="rId16" Type="http://schemas.openxmlformats.org/officeDocument/2006/relationships/tags" Target="../tags/tag560.xml"/><Relationship Id="rId29" Type="http://schemas.openxmlformats.org/officeDocument/2006/relationships/tags" Target="../tags/tag573.xml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11" Type="http://schemas.openxmlformats.org/officeDocument/2006/relationships/tags" Target="../tags/tag555.xml"/><Relationship Id="rId24" Type="http://schemas.openxmlformats.org/officeDocument/2006/relationships/tags" Target="../tags/tag568.xml"/><Relationship Id="rId32" Type="http://schemas.openxmlformats.org/officeDocument/2006/relationships/tags" Target="../tags/tag576.xml"/><Relationship Id="rId37" Type="http://schemas.openxmlformats.org/officeDocument/2006/relationships/tags" Target="../tags/tag581.xml"/><Relationship Id="rId40" Type="http://schemas.openxmlformats.org/officeDocument/2006/relationships/tags" Target="../tags/tag584.xml"/><Relationship Id="rId45" Type="http://schemas.openxmlformats.org/officeDocument/2006/relationships/image" Target="../media/image9.png"/><Relationship Id="rId5" Type="http://schemas.openxmlformats.org/officeDocument/2006/relationships/tags" Target="../tags/tag549.xml"/><Relationship Id="rId15" Type="http://schemas.openxmlformats.org/officeDocument/2006/relationships/tags" Target="../tags/tag559.xml"/><Relationship Id="rId23" Type="http://schemas.openxmlformats.org/officeDocument/2006/relationships/tags" Target="../tags/tag567.xml"/><Relationship Id="rId28" Type="http://schemas.openxmlformats.org/officeDocument/2006/relationships/tags" Target="../tags/tag572.xml"/><Relationship Id="rId36" Type="http://schemas.openxmlformats.org/officeDocument/2006/relationships/tags" Target="../tags/tag580.xml"/><Relationship Id="rId10" Type="http://schemas.openxmlformats.org/officeDocument/2006/relationships/tags" Target="../tags/tag554.xml"/><Relationship Id="rId19" Type="http://schemas.openxmlformats.org/officeDocument/2006/relationships/tags" Target="../tags/tag563.xml"/><Relationship Id="rId31" Type="http://schemas.openxmlformats.org/officeDocument/2006/relationships/tags" Target="../tags/tag575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48.xml"/><Relationship Id="rId9" Type="http://schemas.openxmlformats.org/officeDocument/2006/relationships/tags" Target="../tags/tag553.xml"/><Relationship Id="rId14" Type="http://schemas.openxmlformats.org/officeDocument/2006/relationships/tags" Target="../tags/tag558.xml"/><Relationship Id="rId22" Type="http://schemas.openxmlformats.org/officeDocument/2006/relationships/tags" Target="../tags/tag566.xml"/><Relationship Id="rId27" Type="http://schemas.openxmlformats.org/officeDocument/2006/relationships/tags" Target="../tags/tag571.xml"/><Relationship Id="rId30" Type="http://schemas.openxmlformats.org/officeDocument/2006/relationships/tags" Target="../tags/tag574.xml"/><Relationship Id="rId35" Type="http://schemas.openxmlformats.org/officeDocument/2006/relationships/tags" Target="../tags/tag579.xml"/><Relationship Id="rId43" Type="http://schemas.openxmlformats.org/officeDocument/2006/relationships/tags" Target="../tags/tag587.xml"/><Relationship Id="rId8" Type="http://schemas.openxmlformats.org/officeDocument/2006/relationships/tags" Target="../tags/tag552.xml"/><Relationship Id="rId3" Type="http://schemas.openxmlformats.org/officeDocument/2006/relationships/tags" Target="../tags/tag547.xml"/><Relationship Id="rId12" Type="http://schemas.openxmlformats.org/officeDocument/2006/relationships/tags" Target="../tags/tag556.xml"/><Relationship Id="rId17" Type="http://schemas.openxmlformats.org/officeDocument/2006/relationships/tags" Target="../tags/tag561.xml"/><Relationship Id="rId25" Type="http://schemas.openxmlformats.org/officeDocument/2006/relationships/tags" Target="../tags/tag569.xml"/><Relationship Id="rId33" Type="http://schemas.openxmlformats.org/officeDocument/2006/relationships/tags" Target="../tags/tag577.xml"/><Relationship Id="rId38" Type="http://schemas.openxmlformats.org/officeDocument/2006/relationships/tags" Target="../tags/tag582.xml"/><Relationship Id="rId20" Type="http://schemas.openxmlformats.org/officeDocument/2006/relationships/tags" Target="../tags/tag564.xml"/><Relationship Id="rId41" Type="http://schemas.openxmlformats.org/officeDocument/2006/relationships/tags" Target="../tags/tag58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600.xml"/><Relationship Id="rId18" Type="http://schemas.openxmlformats.org/officeDocument/2006/relationships/tags" Target="../tags/tag605.xml"/><Relationship Id="rId26" Type="http://schemas.openxmlformats.org/officeDocument/2006/relationships/tags" Target="../tags/tag613.xml"/><Relationship Id="rId39" Type="http://schemas.openxmlformats.org/officeDocument/2006/relationships/tags" Target="../tags/tag626.xml"/><Relationship Id="rId21" Type="http://schemas.openxmlformats.org/officeDocument/2006/relationships/tags" Target="../tags/tag608.xml"/><Relationship Id="rId34" Type="http://schemas.openxmlformats.org/officeDocument/2006/relationships/tags" Target="../tags/tag621.xml"/><Relationship Id="rId42" Type="http://schemas.openxmlformats.org/officeDocument/2006/relationships/tags" Target="../tags/tag629.xml"/><Relationship Id="rId7" Type="http://schemas.openxmlformats.org/officeDocument/2006/relationships/tags" Target="../tags/tag594.xml"/><Relationship Id="rId2" Type="http://schemas.openxmlformats.org/officeDocument/2006/relationships/tags" Target="../tags/tag589.xml"/><Relationship Id="rId16" Type="http://schemas.openxmlformats.org/officeDocument/2006/relationships/tags" Target="../tags/tag603.xml"/><Relationship Id="rId29" Type="http://schemas.openxmlformats.org/officeDocument/2006/relationships/tags" Target="../tags/tag616.xml"/><Relationship Id="rId1" Type="http://schemas.openxmlformats.org/officeDocument/2006/relationships/tags" Target="../tags/tag588.xml"/><Relationship Id="rId6" Type="http://schemas.openxmlformats.org/officeDocument/2006/relationships/tags" Target="../tags/tag593.xml"/><Relationship Id="rId11" Type="http://schemas.openxmlformats.org/officeDocument/2006/relationships/tags" Target="../tags/tag598.xml"/><Relationship Id="rId24" Type="http://schemas.openxmlformats.org/officeDocument/2006/relationships/tags" Target="../tags/tag611.xml"/><Relationship Id="rId32" Type="http://schemas.openxmlformats.org/officeDocument/2006/relationships/tags" Target="../tags/tag619.xml"/><Relationship Id="rId37" Type="http://schemas.openxmlformats.org/officeDocument/2006/relationships/tags" Target="../tags/tag624.xml"/><Relationship Id="rId40" Type="http://schemas.openxmlformats.org/officeDocument/2006/relationships/tags" Target="../tags/tag627.xml"/><Relationship Id="rId45" Type="http://schemas.openxmlformats.org/officeDocument/2006/relationships/image" Target="../media/image10.png"/><Relationship Id="rId5" Type="http://schemas.openxmlformats.org/officeDocument/2006/relationships/tags" Target="../tags/tag592.xml"/><Relationship Id="rId15" Type="http://schemas.openxmlformats.org/officeDocument/2006/relationships/tags" Target="../tags/tag602.xml"/><Relationship Id="rId23" Type="http://schemas.openxmlformats.org/officeDocument/2006/relationships/tags" Target="../tags/tag610.xml"/><Relationship Id="rId28" Type="http://schemas.openxmlformats.org/officeDocument/2006/relationships/tags" Target="../tags/tag615.xml"/><Relationship Id="rId36" Type="http://schemas.openxmlformats.org/officeDocument/2006/relationships/tags" Target="../tags/tag623.xml"/><Relationship Id="rId10" Type="http://schemas.openxmlformats.org/officeDocument/2006/relationships/tags" Target="../tags/tag597.xml"/><Relationship Id="rId19" Type="http://schemas.openxmlformats.org/officeDocument/2006/relationships/tags" Target="../tags/tag606.xml"/><Relationship Id="rId31" Type="http://schemas.openxmlformats.org/officeDocument/2006/relationships/tags" Target="../tags/tag618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91.xml"/><Relationship Id="rId9" Type="http://schemas.openxmlformats.org/officeDocument/2006/relationships/tags" Target="../tags/tag596.xml"/><Relationship Id="rId14" Type="http://schemas.openxmlformats.org/officeDocument/2006/relationships/tags" Target="../tags/tag601.xml"/><Relationship Id="rId22" Type="http://schemas.openxmlformats.org/officeDocument/2006/relationships/tags" Target="../tags/tag609.xml"/><Relationship Id="rId27" Type="http://schemas.openxmlformats.org/officeDocument/2006/relationships/tags" Target="../tags/tag614.xml"/><Relationship Id="rId30" Type="http://schemas.openxmlformats.org/officeDocument/2006/relationships/tags" Target="../tags/tag617.xml"/><Relationship Id="rId35" Type="http://schemas.openxmlformats.org/officeDocument/2006/relationships/tags" Target="../tags/tag622.xml"/><Relationship Id="rId43" Type="http://schemas.openxmlformats.org/officeDocument/2006/relationships/tags" Target="../tags/tag630.xml"/><Relationship Id="rId8" Type="http://schemas.openxmlformats.org/officeDocument/2006/relationships/tags" Target="../tags/tag595.xml"/><Relationship Id="rId3" Type="http://schemas.openxmlformats.org/officeDocument/2006/relationships/tags" Target="../tags/tag590.xml"/><Relationship Id="rId12" Type="http://schemas.openxmlformats.org/officeDocument/2006/relationships/tags" Target="../tags/tag599.xml"/><Relationship Id="rId17" Type="http://schemas.openxmlformats.org/officeDocument/2006/relationships/tags" Target="../tags/tag604.xml"/><Relationship Id="rId25" Type="http://schemas.openxmlformats.org/officeDocument/2006/relationships/tags" Target="../tags/tag612.xml"/><Relationship Id="rId33" Type="http://schemas.openxmlformats.org/officeDocument/2006/relationships/tags" Target="../tags/tag620.xml"/><Relationship Id="rId38" Type="http://schemas.openxmlformats.org/officeDocument/2006/relationships/tags" Target="../tags/tag625.xml"/><Relationship Id="rId20" Type="http://schemas.openxmlformats.org/officeDocument/2006/relationships/tags" Target="../tags/tag607.xml"/><Relationship Id="rId41" Type="http://schemas.openxmlformats.org/officeDocument/2006/relationships/tags" Target="../tags/tag62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643.xml"/><Relationship Id="rId18" Type="http://schemas.openxmlformats.org/officeDocument/2006/relationships/tags" Target="../tags/tag648.xml"/><Relationship Id="rId26" Type="http://schemas.openxmlformats.org/officeDocument/2006/relationships/tags" Target="../tags/tag656.xml"/><Relationship Id="rId39" Type="http://schemas.openxmlformats.org/officeDocument/2006/relationships/tags" Target="../tags/tag669.xml"/><Relationship Id="rId21" Type="http://schemas.openxmlformats.org/officeDocument/2006/relationships/tags" Target="../tags/tag651.xml"/><Relationship Id="rId34" Type="http://schemas.openxmlformats.org/officeDocument/2006/relationships/tags" Target="../tags/tag664.xml"/><Relationship Id="rId42" Type="http://schemas.openxmlformats.org/officeDocument/2006/relationships/tags" Target="../tags/tag672.xml"/><Relationship Id="rId7" Type="http://schemas.openxmlformats.org/officeDocument/2006/relationships/tags" Target="../tags/tag637.xml"/><Relationship Id="rId2" Type="http://schemas.openxmlformats.org/officeDocument/2006/relationships/tags" Target="../tags/tag632.xml"/><Relationship Id="rId16" Type="http://schemas.openxmlformats.org/officeDocument/2006/relationships/tags" Target="../tags/tag646.xml"/><Relationship Id="rId29" Type="http://schemas.openxmlformats.org/officeDocument/2006/relationships/tags" Target="../tags/tag659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11" Type="http://schemas.openxmlformats.org/officeDocument/2006/relationships/tags" Target="../tags/tag641.xml"/><Relationship Id="rId24" Type="http://schemas.openxmlformats.org/officeDocument/2006/relationships/tags" Target="../tags/tag654.xml"/><Relationship Id="rId32" Type="http://schemas.openxmlformats.org/officeDocument/2006/relationships/tags" Target="../tags/tag662.xml"/><Relationship Id="rId37" Type="http://schemas.openxmlformats.org/officeDocument/2006/relationships/tags" Target="../tags/tag667.xml"/><Relationship Id="rId40" Type="http://schemas.openxmlformats.org/officeDocument/2006/relationships/tags" Target="../tags/tag670.xml"/><Relationship Id="rId45" Type="http://schemas.openxmlformats.org/officeDocument/2006/relationships/image" Target="../media/image11.png"/><Relationship Id="rId5" Type="http://schemas.openxmlformats.org/officeDocument/2006/relationships/tags" Target="../tags/tag635.xml"/><Relationship Id="rId15" Type="http://schemas.openxmlformats.org/officeDocument/2006/relationships/tags" Target="../tags/tag645.xml"/><Relationship Id="rId23" Type="http://schemas.openxmlformats.org/officeDocument/2006/relationships/tags" Target="../tags/tag653.xml"/><Relationship Id="rId28" Type="http://schemas.openxmlformats.org/officeDocument/2006/relationships/tags" Target="../tags/tag658.xml"/><Relationship Id="rId36" Type="http://schemas.openxmlformats.org/officeDocument/2006/relationships/tags" Target="../tags/tag666.xml"/><Relationship Id="rId10" Type="http://schemas.openxmlformats.org/officeDocument/2006/relationships/tags" Target="../tags/tag640.xml"/><Relationship Id="rId19" Type="http://schemas.openxmlformats.org/officeDocument/2006/relationships/tags" Target="../tags/tag649.xml"/><Relationship Id="rId31" Type="http://schemas.openxmlformats.org/officeDocument/2006/relationships/tags" Target="../tags/tag661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634.xml"/><Relationship Id="rId9" Type="http://schemas.openxmlformats.org/officeDocument/2006/relationships/tags" Target="../tags/tag639.xml"/><Relationship Id="rId14" Type="http://schemas.openxmlformats.org/officeDocument/2006/relationships/tags" Target="../tags/tag644.xml"/><Relationship Id="rId22" Type="http://schemas.openxmlformats.org/officeDocument/2006/relationships/tags" Target="../tags/tag652.xml"/><Relationship Id="rId27" Type="http://schemas.openxmlformats.org/officeDocument/2006/relationships/tags" Target="../tags/tag657.xml"/><Relationship Id="rId30" Type="http://schemas.openxmlformats.org/officeDocument/2006/relationships/tags" Target="../tags/tag660.xml"/><Relationship Id="rId35" Type="http://schemas.openxmlformats.org/officeDocument/2006/relationships/tags" Target="../tags/tag665.xml"/><Relationship Id="rId43" Type="http://schemas.openxmlformats.org/officeDocument/2006/relationships/tags" Target="../tags/tag673.xml"/><Relationship Id="rId8" Type="http://schemas.openxmlformats.org/officeDocument/2006/relationships/tags" Target="../tags/tag638.xml"/><Relationship Id="rId3" Type="http://schemas.openxmlformats.org/officeDocument/2006/relationships/tags" Target="../tags/tag633.xml"/><Relationship Id="rId12" Type="http://schemas.openxmlformats.org/officeDocument/2006/relationships/tags" Target="../tags/tag642.xml"/><Relationship Id="rId17" Type="http://schemas.openxmlformats.org/officeDocument/2006/relationships/tags" Target="../tags/tag647.xml"/><Relationship Id="rId25" Type="http://schemas.openxmlformats.org/officeDocument/2006/relationships/tags" Target="../tags/tag655.xml"/><Relationship Id="rId33" Type="http://schemas.openxmlformats.org/officeDocument/2006/relationships/tags" Target="../tags/tag663.xml"/><Relationship Id="rId38" Type="http://schemas.openxmlformats.org/officeDocument/2006/relationships/tags" Target="../tags/tag668.xml"/><Relationship Id="rId20" Type="http://schemas.openxmlformats.org/officeDocument/2006/relationships/tags" Target="../tags/tag650.xml"/><Relationship Id="rId41" Type="http://schemas.openxmlformats.org/officeDocument/2006/relationships/tags" Target="../tags/tag67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13" Type="http://schemas.openxmlformats.org/officeDocument/2006/relationships/tags" Target="../tags/tag686.xml"/><Relationship Id="rId18" Type="http://schemas.openxmlformats.org/officeDocument/2006/relationships/tags" Target="../tags/tag691.xml"/><Relationship Id="rId3" Type="http://schemas.openxmlformats.org/officeDocument/2006/relationships/tags" Target="../tags/tag676.xml"/><Relationship Id="rId21" Type="http://schemas.openxmlformats.org/officeDocument/2006/relationships/tags" Target="../tags/tag694.xml"/><Relationship Id="rId7" Type="http://schemas.openxmlformats.org/officeDocument/2006/relationships/tags" Target="../tags/tag680.xml"/><Relationship Id="rId12" Type="http://schemas.openxmlformats.org/officeDocument/2006/relationships/tags" Target="../tags/tag685.xml"/><Relationship Id="rId17" Type="http://schemas.openxmlformats.org/officeDocument/2006/relationships/tags" Target="../tags/tag690.xml"/><Relationship Id="rId2" Type="http://schemas.openxmlformats.org/officeDocument/2006/relationships/tags" Target="../tags/tag675.xml"/><Relationship Id="rId16" Type="http://schemas.openxmlformats.org/officeDocument/2006/relationships/tags" Target="../tags/tag689.xml"/><Relationship Id="rId20" Type="http://schemas.openxmlformats.org/officeDocument/2006/relationships/tags" Target="../tags/tag693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11" Type="http://schemas.openxmlformats.org/officeDocument/2006/relationships/tags" Target="../tags/tag684.xml"/><Relationship Id="rId5" Type="http://schemas.openxmlformats.org/officeDocument/2006/relationships/tags" Target="../tags/tag678.xml"/><Relationship Id="rId15" Type="http://schemas.openxmlformats.org/officeDocument/2006/relationships/tags" Target="../tags/tag68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683.xml"/><Relationship Id="rId19" Type="http://schemas.openxmlformats.org/officeDocument/2006/relationships/tags" Target="../tags/tag692.xml"/><Relationship Id="rId4" Type="http://schemas.openxmlformats.org/officeDocument/2006/relationships/tags" Target="../tags/tag677.xml"/><Relationship Id="rId9" Type="http://schemas.openxmlformats.org/officeDocument/2006/relationships/tags" Target="../tags/tag682.xml"/><Relationship Id="rId14" Type="http://schemas.openxmlformats.org/officeDocument/2006/relationships/tags" Target="../tags/tag687.xml"/><Relationship Id="rId22" Type="http://schemas.openxmlformats.org/officeDocument/2006/relationships/tags" Target="../tags/tag6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8.xml"/><Relationship Id="rId7" Type="http://schemas.openxmlformats.org/officeDocument/2006/relationships/tags" Target="../tags/tag702.xml"/><Relationship Id="rId2" Type="http://schemas.openxmlformats.org/officeDocument/2006/relationships/tags" Target="../tags/tag697.xml"/><Relationship Id="rId1" Type="http://schemas.openxmlformats.org/officeDocument/2006/relationships/tags" Target="../tags/tag696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10" Type="http://schemas.openxmlformats.org/officeDocument/2006/relationships/image" Target="../media/image13.png"/><Relationship Id="rId4" Type="http://schemas.openxmlformats.org/officeDocument/2006/relationships/tags" Target="../tags/tag699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05.xml"/><Relationship Id="rId7" Type="http://schemas.openxmlformats.org/officeDocument/2006/relationships/tags" Target="../tags/tag709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2.xml"/><Relationship Id="rId7" Type="http://schemas.openxmlformats.org/officeDocument/2006/relationships/tags" Target="../tags/tag716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4" Type="http://schemas.openxmlformats.org/officeDocument/2006/relationships/tags" Target="../tags/tag713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9.xml"/><Relationship Id="rId7" Type="http://schemas.openxmlformats.org/officeDocument/2006/relationships/tags" Target="../tags/tag723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tags" Target="../tags/tag722.xml"/><Relationship Id="rId5" Type="http://schemas.openxmlformats.org/officeDocument/2006/relationships/tags" Target="../tags/tag721.xml"/><Relationship Id="rId4" Type="http://schemas.openxmlformats.org/officeDocument/2006/relationships/tags" Target="../tags/tag720.xml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26.xml"/><Relationship Id="rId7" Type="http://schemas.openxmlformats.org/officeDocument/2006/relationships/tags" Target="../tags/tag730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6" Type="http://schemas.openxmlformats.org/officeDocument/2006/relationships/tags" Target="../tags/tag729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33.xml"/><Relationship Id="rId7" Type="http://schemas.openxmlformats.org/officeDocument/2006/relationships/tags" Target="../tags/tag737.xml"/><Relationship Id="rId2" Type="http://schemas.openxmlformats.org/officeDocument/2006/relationships/tags" Target="../tags/tag732.xml"/><Relationship Id="rId1" Type="http://schemas.openxmlformats.org/officeDocument/2006/relationships/tags" Target="../tags/tag731.xml"/><Relationship Id="rId6" Type="http://schemas.openxmlformats.org/officeDocument/2006/relationships/tags" Target="../tags/tag736.xml"/><Relationship Id="rId5" Type="http://schemas.openxmlformats.org/officeDocument/2006/relationships/tags" Target="../tags/tag735.xml"/><Relationship Id="rId4" Type="http://schemas.openxmlformats.org/officeDocument/2006/relationships/tags" Target="../tags/tag734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40.xml"/><Relationship Id="rId7" Type="http://schemas.openxmlformats.org/officeDocument/2006/relationships/tags" Target="../tags/tag744.xml"/><Relationship Id="rId2" Type="http://schemas.openxmlformats.org/officeDocument/2006/relationships/tags" Target="../tags/tag739.xml"/><Relationship Id="rId1" Type="http://schemas.openxmlformats.org/officeDocument/2006/relationships/tags" Target="../tags/tag738.xml"/><Relationship Id="rId6" Type="http://schemas.openxmlformats.org/officeDocument/2006/relationships/tags" Target="../tags/tag743.xml"/><Relationship Id="rId5" Type="http://schemas.openxmlformats.org/officeDocument/2006/relationships/tags" Target="../tags/tag742.xml"/><Relationship Id="rId4" Type="http://schemas.openxmlformats.org/officeDocument/2006/relationships/tags" Target="../tags/tag741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51.xml"/><Relationship Id="rId7" Type="http://schemas.openxmlformats.org/officeDocument/2006/relationships/image" Target="../media/image22.png"/><Relationship Id="rId2" Type="http://schemas.openxmlformats.org/officeDocument/2006/relationships/tags" Target="../tags/tag750.xml"/><Relationship Id="rId1" Type="http://schemas.openxmlformats.org/officeDocument/2006/relationships/tags" Target="../tags/tag749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59.xml"/><Relationship Id="rId7" Type="http://schemas.openxmlformats.org/officeDocument/2006/relationships/tags" Target="../tags/tag763.xml"/><Relationship Id="rId2" Type="http://schemas.openxmlformats.org/officeDocument/2006/relationships/tags" Target="../tags/tag758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5" Type="http://schemas.openxmlformats.org/officeDocument/2006/relationships/tags" Target="../tags/tag761.xml"/><Relationship Id="rId10" Type="http://schemas.openxmlformats.org/officeDocument/2006/relationships/image" Target="../media/image25.png"/><Relationship Id="rId4" Type="http://schemas.openxmlformats.org/officeDocument/2006/relationships/tags" Target="../tags/tag760.xm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66.xml"/><Relationship Id="rId2" Type="http://schemas.openxmlformats.org/officeDocument/2006/relationships/tags" Target="../tags/tag765.xml"/><Relationship Id="rId1" Type="http://schemas.openxmlformats.org/officeDocument/2006/relationships/tags" Target="../tags/tag764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74.xml"/><Relationship Id="rId2" Type="http://schemas.openxmlformats.org/officeDocument/2006/relationships/tags" Target="../tags/tag773.xml"/><Relationship Id="rId1" Type="http://schemas.openxmlformats.org/officeDocument/2006/relationships/tags" Target="../tags/tag77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" Type="http://schemas.openxmlformats.org/officeDocument/2006/relationships/tags" Target="../tags/tag776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786.xml"/><Relationship Id="rId7" Type="http://schemas.openxmlformats.org/officeDocument/2006/relationships/image" Target="../media/image31.png"/><Relationship Id="rId2" Type="http://schemas.openxmlformats.org/officeDocument/2006/relationships/tags" Target="../tags/tag785.xml"/><Relationship Id="rId1" Type="http://schemas.openxmlformats.org/officeDocument/2006/relationships/tags" Target="../tags/tag784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90.xml"/><Relationship Id="rId7" Type="http://schemas.openxmlformats.org/officeDocument/2006/relationships/image" Target="../media/image33.png"/><Relationship Id="rId2" Type="http://schemas.openxmlformats.org/officeDocument/2006/relationships/tags" Target="../tags/tag789.xml"/><Relationship Id="rId1" Type="http://schemas.openxmlformats.org/officeDocument/2006/relationships/tags" Target="../tags/tag788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tags" Target="../tags/tag792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98.xml"/><Relationship Id="rId7" Type="http://schemas.openxmlformats.org/officeDocument/2006/relationships/image" Target="../media/image36.png"/><Relationship Id="rId2" Type="http://schemas.openxmlformats.org/officeDocument/2006/relationships/tags" Target="../tags/tag797.xml"/><Relationship Id="rId1" Type="http://schemas.openxmlformats.org/officeDocument/2006/relationships/tags" Target="../tags/tag796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07.xml"/><Relationship Id="rId13" Type="http://schemas.openxmlformats.org/officeDocument/2006/relationships/tags" Target="../tags/tag812.xml"/><Relationship Id="rId18" Type="http://schemas.openxmlformats.org/officeDocument/2006/relationships/tags" Target="../tags/tag817.xml"/><Relationship Id="rId3" Type="http://schemas.openxmlformats.org/officeDocument/2006/relationships/tags" Target="../tags/tag802.xml"/><Relationship Id="rId21" Type="http://schemas.openxmlformats.org/officeDocument/2006/relationships/tags" Target="../tags/tag820.xml"/><Relationship Id="rId7" Type="http://schemas.openxmlformats.org/officeDocument/2006/relationships/tags" Target="../tags/tag806.xml"/><Relationship Id="rId12" Type="http://schemas.openxmlformats.org/officeDocument/2006/relationships/tags" Target="../tags/tag811.xml"/><Relationship Id="rId17" Type="http://schemas.openxmlformats.org/officeDocument/2006/relationships/tags" Target="../tags/tag816.xml"/><Relationship Id="rId2" Type="http://schemas.openxmlformats.org/officeDocument/2006/relationships/tags" Target="../tags/tag801.xml"/><Relationship Id="rId16" Type="http://schemas.openxmlformats.org/officeDocument/2006/relationships/tags" Target="../tags/tag815.xml"/><Relationship Id="rId20" Type="http://schemas.openxmlformats.org/officeDocument/2006/relationships/tags" Target="../tags/tag819.xml"/><Relationship Id="rId1" Type="http://schemas.openxmlformats.org/officeDocument/2006/relationships/tags" Target="../tags/tag800.xml"/><Relationship Id="rId6" Type="http://schemas.openxmlformats.org/officeDocument/2006/relationships/tags" Target="../tags/tag805.xml"/><Relationship Id="rId11" Type="http://schemas.openxmlformats.org/officeDocument/2006/relationships/tags" Target="../tags/tag810.xml"/><Relationship Id="rId5" Type="http://schemas.openxmlformats.org/officeDocument/2006/relationships/tags" Target="../tags/tag804.xml"/><Relationship Id="rId15" Type="http://schemas.openxmlformats.org/officeDocument/2006/relationships/tags" Target="../tags/tag814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809.xml"/><Relationship Id="rId19" Type="http://schemas.openxmlformats.org/officeDocument/2006/relationships/tags" Target="../tags/tag818.xml"/><Relationship Id="rId4" Type="http://schemas.openxmlformats.org/officeDocument/2006/relationships/tags" Target="../tags/tag803.xml"/><Relationship Id="rId9" Type="http://schemas.openxmlformats.org/officeDocument/2006/relationships/tags" Target="../tags/tag808.xml"/><Relationship Id="rId14" Type="http://schemas.openxmlformats.org/officeDocument/2006/relationships/tags" Target="../tags/tag813.xml"/><Relationship Id="rId22" Type="http://schemas.openxmlformats.org/officeDocument/2006/relationships/tags" Target="../tags/tag8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24.xml"/><Relationship Id="rId7" Type="http://schemas.openxmlformats.org/officeDocument/2006/relationships/image" Target="../media/image39.png"/><Relationship Id="rId2" Type="http://schemas.openxmlformats.org/officeDocument/2006/relationships/tags" Target="../tags/tag823.xml"/><Relationship Id="rId1" Type="http://schemas.openxmlformats.org/officeDocument/2006/relationships/tags" Target="../tags/tag822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7" Type="http://schemas.openxmlformats.org/officeDocument/2006/relationships/image" Target="../media/image43.png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840.xml"/><Relationship Id="rId7" Type="http://schemas.openxmlformats.org/officeDocument/2006/relationships/image" Target="../media/image45.png"/><Relationship Id="rId2" Type="http://schemas.openxmlformats.org/officeDocument/2006/relationships/tags" Target="../tags/tag839.xml"/><Relationship Id="rId1" Type="http://schemas.openxmlformats.org/officeDocument/2006/relationships/tags" Target="../tags/tag838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844.xml"/><Relationship Id="rId7" Type="http://schemas.openxmlformats.org/officeDocument/2006/relationships/image" Target="../media/image47.png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848.xml"/><Relationship Id="rId7" Type="http://schemas.openxmlformats.org/officeDocument/2006/relationships/image" Target="../media/image50.png"/><Relationship Id="rId2" Type="http://schemas.openxmlformats.org/officeDocument/2006/relationships/tags" Target="../tags/tag847.xml"/><Relationship Id="rId1" Type="http://schemas.openxmlformats.org/officeDocument/2006/relationships/tags" Target="../tags/tag846.xml"/><Relationship Id="rId6" Type="http://schemas.openxmlformats.org/officeDocument/2006/relationships/image" Target="../media/image4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image" Target="../media/image1.png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tags" Target="../tags/tag184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8" Type="http://schemas.openxmlformats.org/officeDocument/2006/relationships/tags" Target="../tags/tag155.xml"/><Relationship Id="rId3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26" Type="http://schemas.openxmlformats.org/officeDocument/2006/relationships/tags" Target="../tags/tag210.xml"/><Relationship Id="rId21" Type="http://schemas.openxmlformats.org/officeDocument/2006/relationships/tags" Target="../tags/tag205.xml"/><Relationship Id="rId34" Type="http://schemas.openxmlformats.org/officeDocument/2006/relationships/tags" Target="../tags/tag218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5" Type="http://schemas.openxmlformats.org/officeDocument/2006/relationships/tags" Target="../tags/tag209.xml"/><Relationship Id="rId33" Type="http://schemas.openxmlformats.org/officeDocument/2006/relationships/tags" Target="../tags/tag217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20" Type="http://schemas.openxmlformats.org/officeDocument/2006/relationships/tags" Target="../tags/tag204.xml"/><Relationship Id="rId29" Type="http://schemas.openxmlformats.org/officeDocument/2006/relationships/tags" Target="../tags/tag213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24" Type="http://schemas.openxmlformats.org/officeDocument/2006/relationships/tags" Target="../tags/tag208.xml"/><Relationship Id="rId32" Type="http://schemas.openxmlformats.org/officeDocument/2006/relationships/tags" Target="../tags/tag216.xml"/><Relationship Id="rId37" Type="http://schemas.openxmlformats.org/officeDocument/2006/relationships/tags" Target="../tags/tag221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23" Type="http://schemas.openxmlformats.org/officeDocument/2006/relationships/tags" Target="../tags/tag207.xml"/><Relationship Id="rId28" Type="http://schemas.openxmlformats.org/officeDocument/2006/relationships/tags" Target="../tags/tag212.xml"/><Relationship Id="rId36" Type="http://schemas.openxmlformats.org/officeDocument/2006/relationships/tags" Target="../tags/tag220.xml"/><Relationship Id="rId10" Type="http://schemas.openxmlformats.org/officeDocument/2006/relationships/tags" Target="../tags/tag194.xml"/><Relationship Id="rId19" Type="http://schemas.openxmlformats.org/officeDocument/2006/relationships/tags" Target="../tags/tag203.xml"/><Relationship Id="rId31" Type="http://schemas.openxmlformats.org/officeDocument/2006/relationships/tags" Target="../tags/tag215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Relationship Id="rId22" Type="http://schemas.openxmlformats.org/officeDocument/2006/relationships/tags" Target="../tags/tag206.xml"/><Relationship Id="rId27" Type="http://schemas.openxmlformats.org/officeDocument/2006/relationships/tags" Target="../tags/tag211.xml"/><Relationship Id="rId30" Type="http://schemas.openxmlformats.org/officeDocument/2006/relationships/tags" Target="../tags/tag214.xml"/><Relationship Id="rId35" Type="http://schemas.openxmlformats.org/officeDocument/2006/relationships/tags" Target="../tags/tag219.xml"/><Relationship Id="rId8" Type="http://schemas.openxmlformats.org/officeDocument/2006/relationships/tags" Target="../tags/tag192.xml"/><Relationship Id="rId3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9" Type="http://schemas.openxmlformats.org/officeDocument/2006/relationships/tags" Target="../tags/tag282.xml"/><Relationship Id="rId21" Type="http://schemas.openxmlformats.org/officeDocument/2006/relationships/tags" Target="../tags/tag264.xml"/><Relationship Id="rId34" Type="http://schemas.openxmlformats.org/officeDocument/2006/relationships/tags" Target="../tags/tag277.xml"/><Relationship Id="rId42" Type="http://schemas.openxmlformats.org/officeDocument/2006/relationships/tags" Target="../tags/tag285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9" Type="http://schemas.openxmlformats.org/officeDocument/2006/relationships/tags" Target="../tags/tag272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40" Type="http://schemas.openxmlformats.org/officeDocument/2006/relationships/tags" Target="../tags/tag283.xml"/><Relationship Id="rId45" Type="http://schemas.openxmlformats.org/officeDocument/2006/relationships/image" Target="../media/image2.png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tags" Target="../tags/tag279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43" Type="http://schemas.openxmlformats.org/officeDocument/2006/relationships/tags" Target="../tags/tag286.xml"/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20" Type="http://schemas.openxmlformats.org/officeDocument/2006/relationships/tags" Target="../tags/tag263.xml"/><Relationship Id="rId41" Type="http://schemas.openxmlformats.org/officeDocument/2006/relationships/tags" Target="../tags/tag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90216" y="175048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51568" y="219439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4647" y="2329881"/>
            <a:ext cx="6800118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212599" y="2701335"/>
            <a:ext cx="708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数据分析课程报告</a:t>
            </a: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15763" y="4229944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1243" y="3691758"/>
            <a:ext cx="2918378" cy="207538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63116" y="3611383"/>
            <a:ext cx="30022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福建师范大学</a:t>
            </a:r>
          </a:p>
        </p:txBody>
      </p:sp>
      <p:sp>
        <p:nvSpPr>
          <p:cNvPr id="13" name="PA-文本框 13">
            <a:extLst>
              <a:ext uri="{FF2B5EF4-FFF2-40B4-BE49-F238E27FC236}">
                <a16:creationId xmlns:a16="http://schemas.microsoft.com/office/drawing/2014/main" id="{C682BAAE-DB0F-4A29-989A-BF7F78B4B45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51568" y="2374988"/>
            <a:ext cx="1935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PA-文本框 13">
            <a:extLst>
              <a:ext uri="{FF2B5EF4-FFF2-40B4-BE49-F238E27FC236}">
                <a16:creationId xmlns:a16="http://schemas.microsoft.com/office/drawing/2014/main" id="{FC585211-B5A9-FFA0-7C87-22B9DACB0C3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384541" y="2942125"/>
            <a:ext cx="2277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PA-文本框 19">
            <a:extLst>
              <a:ext uri="{FF2B5EF4-FFF2-40B4-BE49-F238E27FC236}">
                <a16:creationId xmlns:a16="http://schemas.microsoft.com/office/drawing/2014/main" id="{C6D8CD60-3D25-A3FF-A0D7-EABD97EA6AB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534179" y="4474718"/>
            <a:ext cx="261250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叶继禹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121052021010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范嘉明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121052021038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徐松福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121052021023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4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2.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就市净率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sz.002478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它呈大幅上升的趋势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3.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资产收益率我推荐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因为它呈年年上升的趋势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5B23D4-AFFB-3372-D22B-AAF6553CCD4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71035" y="1281062"/>
            <a:ext cx="5184105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4.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sz.000932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因为它自开股以来的负债比率一直稳定降低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负债比率越低表示越好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6CDE6A-F326-97DF-7E58-24519A9FB07F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67315" y="1368348"/>
            <a:ext cx="10234547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1015663"/>
            <a:chOff x="1148080" y="833460"/>
            <a:chExt cx="10294052" cy="101566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5.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就现金流量比率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2000" b="1" dirty="0" err="1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cash_flow_data.CFOToNP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经营性现金净流量除以净利润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sz.000709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因为它的现金流量比率虽然波动大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但是数值远远高于其他公司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有较大潜力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1E401D2-DD80-F1C7-17FF-1D8FB145579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58168" y="1733658"/>
            <a:ext cx="9603617" cy="49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6.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每股盈利我推荐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因为在绝大多数的股票的每股盈利都在下降的时候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只有它在稳定上升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C35013-9BEA-A9B0-6E75-55C867C3C14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78319" y="1374183"/>
            <a:ext cx="10066892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7.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净利润我推荐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它的净利润相比其他下跌严重的更加平缓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而且上升空间很大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E6C893-A6C5-DF78-FDEA-C2A130CADB62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8810" y="1497471"/>
            <a:ext cx="9396126" cy="4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8.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就资产负债比率我推荐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sz.000825,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它的资产负债比率在稳定下降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且数值较低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F90F198-4C9E-D577-D333-67C7FD9FFDF0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1046" y="1349533"/>
            <a:ext cx="10082134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9.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就流动比率我推荐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sz.000932,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它有着超越其他大部分股票的数值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且也在上升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DC917D1-361E-F35F-7B70-94B589EC3016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12343" y="1532819"/>
            <a:ext cx="4587638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10.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就速动比率我推荐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数值更高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且呈上升趋势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7C1FF7E-50A3-963C-DE4F-54DD21232A6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86342" y="1210054"/>
            <a:ext cx="1038696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7827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11329" y="2253764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股票预测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139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圆角矩形 51">
            <a:extLst>
              <a:ext uri="{FF2B5EF4-FFF2-40B4-BE49-F238E27FC236}">
                <a16:creationId xmlns:a16="http://schemas.microsoft.com/office/drawing/2014/main" id="{6612C7AD-C5D0-4CE0-8366-4DA07510C2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PA-圆角矩形 51">
            <a:extLst>
              <a:ext uri="{FF2B5EF4-FFF2-40B4-BE49-F238E27FC236}">
                <a16:creationId xmlns:a16="http://schemas.microsoft.com/office/drawing/2014/main" id="{F99DF15F-AE84-43B1-BD9B-F3B6601555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PA-圆角矩形 51">
            <a:extLst>
              <a:ext uri="{FF2B5EF4-FFF2-40B4-BE49-F238E27FC236}">
                <a16:creationId xmlns:a16="http://schemas.microsoft.com/office/drawing/2014/main" id="{AB33F4EF-52AF-40CF-A1FA-03C32EFBBC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PA-圆角矩形 51">
            <a:extLst>
              <a:ext uri="{FF2B5EF4-FFF2-40B4-BE49-F238E27FC236}">
                <a16:creationId xmlns:a16="http://schemas.microsoft.com/office/drawing/2014/main" id="{350BC068-2A10-4088-8935-4FEDC5F914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16" y="1981983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37235" y="3018471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84541" y="1268394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801" y="482787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0873" y="2425886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文本框 26">
            <a:extLst>
              <a:ext uri="{FF2B5EF4-FFF2-40B4-BE49-F238E27FC236}">
                <a16:creationId xmlns:a16="http://schemas.microsoft.com/office/drawing/2014/main" id="{39FDEDFC-605C-409F-A432-538EB1677F5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75804" y="3721547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27">
            <a:extLst>
              <a:ext uri="{FF2B5EF4-FFF2-40B4-BE49-F238E27FC236}">
                <a16:creationId xmlns:a16="http://schemas.microsoft.com/office/drawing/2014/main" id="{DC0F587A-857A-49B1-A2AD-1305FB5B0D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61532" y="2875344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CC36E74B-BA9D-453F-9CBC-559876C1A7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908907" y="123571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604D31D0-F1BA-4DF8-80F9-516545242D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891692" y="264355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31B1E93E-7865-4E80-A7FB-230B440DBF9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973275" y="4183615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7" name="PA-圆角矩形 56">
            <a:extLst>
              <a:ext uri="{FF2B5EF4-FFF2-40B4-BE49-F238E27FC236}">
                <a16:creationId xmlns:a16="http://schemas.microsoft.com/office/drawing/2014/main" id="{28DB1676-12BC-4478-B9B5-275870BF74A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957308" y="5558857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PA-圆角矩形 67">
            <a:extLst>
              <a:ext uri="{FF2B5EF4-FFF2-40B4-BE49-F238E27FC236}">
                <a16:creationId xmlns:a16="http://schemas.microsoft.com/office/drawing/2014/main" id="{449A29ED-6222-4DCF-B5F1-3362F101C62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PA-圆角矩形 72">
            <a:extLst>
              <a:ext uri="{FF2B5EF4-FFF2-40B4-BE49-F238E27FC236}">
                <a16:creationId xmlns:a16="http://schemas.microsoft.com/office/drawing/2014/main" id="{B2BA17DA-5BBE-4519-99A1-D2733FB864D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80983" y="6572911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PA-圆角矩形 73">
            <a:extLst>
              <a:ext uri="{FF2B5EF4-FFF2-40B4-BE49-F238E27FC236}">
                <a16:creationId xmlns:a16="http://schemas.microsoft.com/office/drawing/2014/main" id="{7F23FF86-A3C3-443A-A134-25BFD5D1A88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072060" y="5993932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7CF0D2C0-559A-44D5-84C5-966B08B3852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6898350" y="739354"/>
            <a:ext cx="3772371" cy="730157"/>
            <a:chOff x="6898350" y="739354"/>
            <a:chExt cx="2550535" cy="730157"/>
          </a:xfrm>
        </p:grpSpPr>
        <p:sp>
          <p:nvSpPr>
            <p:cNvPr id="53" name="PA-标题 1">
              <a:extLst>
                <a:ext uri="{FF2B5EF4-FFF2-40B4-BE49-F238E27FC236}">
                  <a16:creationId xmlns:a16="http://schemas.microsoft.com/office/drawing/2014/main" id="{0D8DCF9B-7B1F-4CA7-9151-00760C2CE454}"/>
                </a:ext>
              </a:extLst>
            </p:cNvPr>
            <p:cNvSpPr txBox="1">
              <a:spLocks/>
            </p:cNvSpPr>
            <p:nvPr>
              <p:custDataLst>
                <p:tags r:id="rId29"/>
              </p:custDataLst>
            </p:nvPr>
          </p:nvSpPr>
          <p:spPr>
            <a:xfrm>
              <a:off x="6898350" y="739354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PA-标题 1">
              <a:extLst>
                <a:ext uri="{FF2B5EF4-FFF2-40B4-BE49-F238E27FC236}">
                  <a16:creationId xmlns:a16="http://schemas.microsoft.com/office/drawing/2014/main" id="{F4F6C1D8-3708-4B37-B3EB-B3B1151A48C3}"/>
                </a:ext>
              </a:extLst>
            </p:cNvPr>
            <p:cNvSpPr txBox="1">
              <a:spLocks/>
            </p:cNvSpPr>
            <p:nvPr>
              <p:custDataLst>
                <p:tags r:id="rId30"/>
              </p:custDataLst>
            </p:nvPr>
          </p:nvSpPr>
          <p:spPr>
            <a:xfrm>
              <a:off x="7726515" y="87920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任务一 指标计算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FC62D572-985F-499F-8ED0-FA5CD0799C6A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6881135" y="2147194"/>
            <a:ext cx="3789585" cy="698241"/>
            <a:chOff x="6881136" y="2147194"/>
            <a:chExt cx="2649332" cy="698241"/>
          </a:xfrm>
        </p:grpSpPr>
        <p:sp>
          <p:nvSpPr>
            <p:cNvPr id="37" name="PA-标题 1">
              <a:extLst>
                <a:ext uri="{FF2B5EF4-FFF2-40B4-BE49-F238E27FC236}">
                  <a16:creationId xmlns:a16="http://schemas.microsoft.com/office/drawing/2014/main" id="{352B812F-DC70-4CAF-85A9-A94D03B9D59F}"/>
                </a:ext>
              </a:extLst>
            </p:cNvPr>
            <p:cNvSpPr txBox="1">
              <a:spLocks/>
            </p:cNvSpPr>
            <p:nvPr>
              <p:custDataLst>
                <p:tags r:id="rId27"/>
              </p:custDataLst>
            </p:nvPr>
          </p:nvSpPr>
          <p:spPr>
            <a:xfrm>
              <a:off x="6881136" y="2147194"/>
              <a:ext cx="916406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PA-标题 1">
              <a:extLst>
                <a:ext uri="{FF2B5EF4-FFF2-40B4-BE49-F238E27FC236}">
                  <a16:creationId xmlns:a16="http://schemas.microsoft.com/office/drawing/2014/main" id="{164ADDDA-31CA-4B08-9B4C-94633CB9E8F9}"/>
                </a:ext>
              </a:extLst>
            </p:cNvPr>
            <p:cNvSpPr txBox="1">
              <a:spLocks/>
            </p:cNvSpPr>
            <p:nvPr>
              <p:custDataLst>
                <p:tags r:id="rId28"/>
              </p:custDataLst>
            </p:nvPr>
          </p:nvSpPr>
          <p:spPr>
            <a:xfrm>
              <a:off x="7808098" y="2255126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任务二 股票推荐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PA-组合 7">
            <a:extLst>
              <a:ext uri="{FF2B5EF4-FFF2-40B4-BE49-F238E27FC236}">
                <a16:creationId xmlns:a16="http://schemas.microsoft.com/office/drawing/2014/main" id="{68AC6118-D5CF-4122-8609-96262D3D7DEB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6962718" y="3687258"/>
            <a:ext cx="3708002" cy="715663"/>
            <a:chOff x="6962718" y="3687258"/>
            <a:chExt cx="2551783" cy="715663"/>
          </a:xfrm>
        </p:grpSpPr>
        <p:sp>
          <p:nvSpPr>
            <p:cNvPr id="56" name="PA-标题 1">
              <a:extLst>
                <a:ext uri="{FF2B5EF4-FFF2-40B4-BE49-F238E27FC236}">
                  <a16:creationId xmlns:a16="http://schemas.microsoft.com/office/drawing/2014/main" id="{514CB1B8-99E4-49C8-92D8-BE392A72B719}"/>
                </a:ext>
              </a:extLst>
            </p:cNvPr>
            <p:cNvSpPr txBox="1">
              <a:spLocks/>
            </p:cNvSpPr>
            <p:nvPr>
              <p:custDataLst>
                <p:tags r:id="rId25"/>
              </p:custDataLst>
            </p:nvPr>
          </p:nvSpPr>
          <p:spPr>
            <a:xfrm>
              <a:off x="6962718" y="3687258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PA-标题 1">
              <a:extLst>
                <a:ext uri="{FF2B5EF4-FFF2-40B4-BE49-F238E27FC236}">
                  <a16:creationId xmlns:a16="http://schemas.microsoft.com/office/drawing/2014/main" id="{D1A0F2D1-8073-4ABF-BDC9-774823509ADB}"/>
                </a:ext>
              </a:extLst>
            </p:cNvPr>
            <p:cNvSpPr txBox="1">
              <a:spLocks/>
            </p:cNvSpPr>
            <p:nvPr>
              <p:custDataLst>
                <p:tags r:id="rId26"/>
              </p:custDataLst>
            </p:nvPr>
          </p:nvSpPr>
          <p:spPr>
            <a:xfrm>
              <a:off x="7792131" y="381261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任务三 股票预测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-组合 8">
            <a:extLst>
              <a:ext uri="{FF2B5EF4-FFF2-40B4-BE49-F238E27FC236}">
                <a16:creationId xmlns:a16="http://schemas.microsoft.com/office/drawing/2014/main" id="{3FE7AA70-61E3-43BB-A2FE-398E03E35C8F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946751" y="5062500"/>
            <a:ext cx="3723969" cy="737488"/>
            <a:chOff x="6946751" y="5062500"/>
            <a:chExt cx="2514891" cy="737488"/>
          </a:xfrm>
        </p:grpSpPr>
        <p:sp>
          <p:nvSpPr>
            <p:cNvPr id="59" name="PA-标题 1">
              <a:extLst>
                <a:ext uri="{FF2B5EF4-FFF2-40B4-BE49-F238E27FC236}">
                  <a16:creationId xmlns:a16="http://schemas.microsoft.com/office/drawing/2014/main" id="{D800ACDA-D398-43E7-8326-7905D652ECE3}"/>
                </a:ext>
              </a:extLst>
            </p:cNvPr>
            <p:cNvSpPr txBox="1">
              <a:spLocks/>
            </p:cNvSpPr>
            <p:nvPr>
              <p:custDataLst>
                <p:tags r:id="rId23"/>
              </p:custDataLst>
            </p:nvPr>
          </p:nvSpPr>
          <p:spPr>
            <a:xfrm>
              <a:off x="6946751" y="5062500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67" name="PA-标题 1">
              <a:extLst>
                <a:ext uri="{FF2B5EF4-FFF2-40B4-BE49-F238E27FC236}">
                  <a16:creationId xmlns:a16="http://schemas.microsoft.com/office/drawing/2014/main" id="{3F288C33-0B08-4E04-8062-2126D26D9D5F}"/>
                </a:ext>
              </a:extLst>
            </p:cNvPr>
            <p:cNvSpPr txBox="1">
              <a:spLocks/>
            </p:cNvSpPr>
            <p:nvPr>
              <p:custDataLst>
                <p:tags r:id="rId24"/>
              </p:custDataLst>
            </p:nvPr>
          </p:nvSpPr>
          <p:spPr>
            <a:xfrm>
              <a:off x="7739272" y="5209679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任务四 证券买卖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 p14:presetBounceEnd="60000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 p14:presetBounceEnd="60000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 p14:presetBounceEnd="60000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 p14:presetBounceEnd="60000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数据下载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0832307-57CA-2E4A-317F-9D3846243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865" y="1070544"/>
            <a:ext cx="11542857" cy="54952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0BD0FD-3920-7EDA-439C-D0F340888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6013" y="1231306"/>
            <a:ext cx="2713251" cy="5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8AD7D-3C10-7F94-C3CF-E1D67D88FA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170" y="1180696"/>
            <a:ext cx="8919660" cy="52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7053F3-BF58-DF61-7641-29207B80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47" y="1696291"/>
            <a:ext cx="10291011" cy="38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数据切片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B60BA0-01A2-BCF1-1E61-F89D9F835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82" y="1070544"/>
            <a:ext cx="9668881" cy="54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71F512-CB93-A390-E698-C1963590F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9035" y="1328662"/>
            <a:ext cx="8184987" cy="46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358AF2-F79A-32C5-2BEE-A419A3CA8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1526" y="1034998"/>
            <a:ext cx="5551273" cy="53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744C2-7360-2DD2-FF89-9140E397D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7545" y="1034998"/>
            <a:ext cx="8701277" cy="54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E35C5-5761-EFDF-C4B7-BC424341C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62300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D50E5-F3C6-C299-5524-5B75D1C9E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070544"/>
            <a:ext cx="9534525" cy="5191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C813ED-B0A0-FEFE-6BC5-70EA7C5D3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692" y="1429814"/>
            <a:ext cx="20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79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其他股票预测效果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D385EB-3F02-1876-0F9D-3CF6F2CFB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577" y="1130216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898397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483416" y="2240791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指标计算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26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7EFCB4-2396-2078-185E-FD4315349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99" y="1203204"/>
            <a:ext cx="8009194" cy="5478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7F89C5-564D-DDC9-618D-FA45E11FE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937" y="503167"/>
            <a:ext cx="5189050" cy="58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F2259-F2E9-784D-6D39-7E145CF89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40" y="1070544"/>
            <a:ext cx="1114285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模型筛选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88A1C-26E0-2145-A273-14F4A4A6F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000" y="1154857"/>
            <a:ext cx="940000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3EE36-031E-F56A-3D5C-E88CB6F95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86363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50B91-B940-BE6A-DF5A-8A270B99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1042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3E16B-1BD7-8ACB-19DC-83BD9008C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31" y="1387546"/>
            <a:ext cx="10608138" cy="4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32AA4B-E857-7DBC-FB6C-ECD2D8DF8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150510"/>
            <a:ext cx="9257143" cy="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114252-CA9A-2DD4-A31D-2C446F5A8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266" y="1920123"/>
            <a:ext cx="9620994" cy="35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9287B-BC0E-955F-4A17-666173E9D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070544"/>
            <a:ext cx="5038095" cy="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426AB-CE15-77B4-CF47-7ECD0D1D5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173" y="1548288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8BED5-15C5-2097-95E9-A193EBE37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35075"/>
            <a:ext cx="7866667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134A6-1AFF-17F4-6B77-0192683FB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012" y="1070544"/>
            <a:ext cx="9705975" cy="523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40EC18-6A90-0AF5-98F5-4570B76CB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669" y="4656133"/>
            <a:ext cx="4691671" cy="966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C0D374-FE8C-3D6C-EC7E-BEC7E302D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3471" y="1557242"/>
            <a:ext cx="2104762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86E1D99-19C9-704E-A461-0828AA52566A}"/>
              </a:ext>
            </a:extLst>
          </p:cNvPr>
          <p:cNvSpPr txBox="1"/>
          <p:nvPr/>
        </p:nvSpPr>
        <p:spPr>
          <a:xfrm>
            <a:off x="690213" y="1034075"/>
            <a:ext cx="949297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path):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年内季度财报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quarter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一年四季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year=year, quarter=quarter)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下载日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**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6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3" y="3129525"/>
            <a:ext cx="1268203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56292" y="2241301"/>
            <a:ext cx="1225168" cy="77413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证券买卖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091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模型复用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F5E0A-E16D-7AE1-B9B8-1E68E4CA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27" y="1218448"/>
            <a:ext cx="5248526" cy="28575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6A2542-FDED-10A8-CA8F-7B254C1C0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806" y="1218448"/>
            <a:ext cx="4704762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最大收益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C1FB3-1071-B2A3-FC13-29B74DF37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423" y="1151739"/>
            <a:ext cx="8082367" cy="5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25CF9-9F46-1433-421C-B0F093EFD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262687"/>
            <a:ext cx="9560977" cy="25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012910-A7E1-6D11-47A5-B0AA1C37E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889" y="1814851"/>
            <a:ext cx="8232859" cy="4482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EE7A27-9F5D-A526-982C-1FB4F62DE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639" y="1158755"/>
            <a:ext cx="8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13EC6-1EDF-7D48-5953-2FA7E332F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616345"/>
            <a:ext cx="9432855" cy="5090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94DB1-17F2-F833-6ECC-879FAFCA2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449" y="182562"/>
            <a:ext cx="7257143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最终投资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2D21D-B0A2-9665-5124-E28BB399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287" y="2689770"/>
            <a:ext cx="3523469" cy="2860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4CD73-05F8-95C0-1981-146C82819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3" y="1399714"/>
            <a:ext cx="4267309" cy="795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52F770-2150-02C6-00E2-8759C7605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073" y="318715"/>
            <a:ext cx="2971429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真实收益率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C4A59-D760-8E48-A148-CE6D89C44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339014"/>
            <a:ext cx="9629775" cy="523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C50A00-6FB8-FCC4-525F-71ECBBB68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3038" y="4335525"/>
            <a:ext cx="4533333" cy="11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A7F6F8-EA00-F8AB-BE9D-BC6099B6B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9245" y="3712974"/>
            <a:ext cx="1742857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A-图片 21-4634">
            <a:extLst>
              <a:ext uri="{FF2B5EF4-FFF2-40B4-BE49-F238E27FC236}">
                <a16:creationId xmlns:a16="http://schemas.microsoft.com/office/drawing/2014/main" id="{7BB9E882-CED7-4CCB-AB2C-A4EC52F9782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EECD8F-1CE7-4042-B4F5-930EC7266B1C}"/>
              </a:ext>
            </a:extLst>
          </p:cNvPr>
          <p:cNvSpPr/>
          <p:nvPr/>
        </p:nvSpPr>
        <p:spPr>
          <a:xfrm rot="7996830">
            <a:off x="-4683021" y="-987432"/>
            <a:ext cx="8847881" cy="8847873"/>
          </a:xfrm>
          <a:prstGeom prst="roundRect">
            <a:avLst>
              <a:gd name="adj" fmla="val 35499"/>
            </a:avLst>
          </a:prstGeom>
          <a:solidFill>
            <a:schemeClr val="bg1">
              <a:alpha val="86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652540-CC01-4503-94D2-1BBC35B1447F}"/>
              </a:ext>
            </a:extLst>
          </p:cNvPr>
          <p:cNvGrpSpPr/>
          <p:nvPr/>
        </p:nvGrpSpPr>
        <p:grpSpPr>
          <a:xfrm>
            <a:off x="-4683021" y="-994937"/>
            <a:ext cx="8847881" cy="8847873"/>
            <a:chOff x="-4683021" y="-994937"/>
            <a:chExt cx="8847881" cy="884787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F19102-EF2B-455B-8909-865338F64776}"/>
                </a:ext>
              </a:extLst>
            </p:cNvPr>
            <p:cNvGrpSpPr/>
            <p:nvPr/>
          </p:nvGrpSpPr>
          <p:grpSpPr>
            <a:xfrm>
              <a:off x="-4683021" y="-994937"/>
              <a:ext cx="8847881" cy="8847873"/>
              <a:chOff x="-4683021" y="-994937"/>
              <a:chExt cx="8847881" cy="884787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E6B0EF4-8FC5-4FEE-A339-E88E54F4E664}"/>
                  </a:ext>
                </a:extLst>
              </p:cNvPr>
              <p:cNvSpPr/>
              <p:nvPr/>
            </p:nvSpPr>
            <p:spPr>
              <a:xfrm rot="1103220">
                <a:off x="-4683021" y="-994937"/>
                <a:ext cx="8847881" cy="8847873"/>
              </a:xfrm>
              <a:prstGeom prst="roundRect">
                <a:avLst>
                  <a:gd name="adj" fmla="val 26026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427E391-FB75-4782-B910-A25E12A66BE8}"/>
                  </a:ext>
                </a:extLst>
              </p:cNvPr>
              <p:cNvSpPr/>
              <p:nvPr/>
            </p:nvSpPr>
            <p:spPr>
              <a:xfrm rot="9378794">
                <a:off x="-4683021" y="-994937"/>
                <a:ext cx="8847881" cy="8847873"/>
              </a:xfrm>
              <a:prstGeom prst="roundRect">
                <a:avLst>
                  <a:gd name="adj" fmla="val 22983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639717A-C6A6-4412-8B42-04CFFF907799}"/>
                </a:ext>
              </a:extLst>
            </p:cNvPr>
            <p:cNvSpPr/>
            <p:nvPr/>
          </p:nvSpPr>
          <p:spPr>
            <a:xfrm rot="2700000">
              <a:off x="2797361" y="5792501"/>
              <a:ext cx="1183385" cy="11833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93F64B-D306-4E14-B444-5394B1234336}"/>
              </a:ext>
            </a:extLst>
          </p:cNvPr>
          <p:cNvSpPr txBox="1"/>
          <p:nvPr/>
        </p:nvSpPr>
        <p:spPr>
          <a:xfrm>
            <a:off x="806183" y="1812174"/>
            <a:ext cx="141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7A48D6-660C-45D7-A24B-81337EBE23CD}"/>
              </a:ext>
            </a:extLst>
          </p:cNvPr>
          <p:cNvSpPr txBox="1"/>
          <p:nvPr/>
        </p:nvSpPr>
        <p:spPr>
          <a:xfrm>
            <a:off x="806183" y="2375390"/>
            <a:ext cx="5423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</a:t>
            </a:r>
            <a:r>
              <a:rPr lang="zh-CN" altLang="en-US" dirty="0"/>
              <a:t>课程</a:t>
            </a:r>
            <a:r>
              <a:rPr lang="en-US" altLang="zh-CN" dirty="0"/>
              <a:t>: </a:t>
            </a:r>
            <a:r>
              <a:rPr lang="zh-CN" altLang="en-US" dirty="0"/>
              <a:t>数据分析</a:t>
            </a:r>
            <a:r>
              <a:rPr lang="en-US" altLang="zh-CN" dirty="0"/>
              <a:t>|</a:t>
            </a:r>
            <a:br>
              <a:rPr lang="en-US" altLang="zh-CN" dirty="0"/>
            </a:br>
            <a:r>
              <a:rPr lang="en-US" altLang="zh-CN" dirty="0"/>
              <a:t>|</a:t>
            </a:r>
            <a:r>
              <a:rPr lang="zh-CN" altLang="en-US" dirty="0"/>
              <a:t>实验名称</a:t>
            </a:r>
            <a:r>
              <a:rPr lang="en-US" altLang="zh-CN" dirty="0"/>
              <a:t>: </a:t>
            </a:r>
            <a:r>
              <a:rPr lang="zh-CN" altLang="en-US" dirty="0"/>
              <a:t>结课报告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教师</a:t>
            </a:r>
            <a:r>
              <a:rPr lang="en-US" altLang="zh-CN" dirty="0"/>
              <a:t>: </a:t>
            </a:r>
            <a:r>
              <a:rPr lang="zh-CN" altLang="en-US" dirty="0"/>
              <a:t>林劼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专业</a:t>
            </a:r>
            <a:r>
              <a:rPr lang="en-US" altLang="zh-CN" dirty="0"/>
              <a:t>: </a:t>
            </a:r>
            <a:r>
              <a:rPr lang="zh-CN" altLang="en-US" dirty="0"/>
              <a:t>软件工程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班级</a:t>
            </a:r>
            <a:r>
              <a:rPr lang="en-US" altLang="zh-CN" dirty="0"/>
              <a:t>: 21</a:t>
            </a:r>
            <a:r>
              <a:rPr lang="zh-CN" altLang="en-US" dirty="0"/>
              <a:t>软工</a:t>
            </a:r>
            <a:r>
              <a:rPr lang="en-US" altLang="zh-CN" dirty="0"/>
              <a:t>1</a:t>
            </a:r>
            <a:r>
              <a:rPr lang="zh-CN" altLang="en-US" dirty="0"/>
              <a:t>班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组员</a:t>
            </a:r>
            <a:r>
              <a:rPr lang="en-US" altLang="zh-CN" dirty="0"/>
              <a:t>: </a:t>
            </a:r>
            <a:r>
              <a:rPr lang="zh-CN" altLang="en-US" dirty="0"/>
              <a:t>叶继禹 </a:t>
            </a:r>
            <a:r>
              <a:rPr lang="en-US" altLang="zh-CN" dirty="0"/>
              <a:t>121052021010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范嘉明 </a:t>
            </a:r>
            <a:r>
              <a:rPr lang="en-US" altLang="zh-CN" dirty="0"/>
              <a:t>121052021038</a:t>
            </a:r>
          </a:p>
          <a:p>
            <a:r>
              <a:rPr lang="zh-CN" altLang="en-US" dirty="0"/>
              <a:t>          徐松福 </a:t>
            </a:r>
            <a:r>
              <a:rPr lang="en-US" altLang="zh-CN" dirty="0"/>
              <a:t>121052021023</a:t>
            </a:r>
          </a:p>
          <a:p>
            <a:r>
              <a:rPr lang="en-US" altLang="zh-CN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28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/>
        </p:nvSpPr>
        <p:spPr>
          <a:xfrm>
            <a:off x="7020351" y="4291157"/>
            <a:ext cx="1950929" cy="42926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/>
        </p:nvSpPr>
        <p:spPr>
          <a:xfrm>
            <a:off x="8575040" y="3361767"/>
            <a:ext cx="2174466" cy="157195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/>
        </p:nvSpPr>
        <p:spPr>
          <a:xfrm>
            <a:off x="3017976" y="174032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/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/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/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/>
        </p:nvSpPr>
        <p:spPr>
          <a:xfrm>
            <a:off x="3479328" y="218423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/>
        </p:nvSpPr>
        <p:spPr>
          <a:xfrm>
            <a:off x="5682407" y="2319721"/>
            <a:ext cx="3288873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/>
        </p:nvSpPr>
        <p:spPr>
          <a:xfrm>
            <a:off x="4035875" y="2608116"/>
            <a:ext cx="412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/>
        </p:nvSpPr>
        <p:spPr>
          <a:xfrm>
            <a:off x="5941693" y="3423920"/>
            <a:ext cx="3288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 YOUR LISTENING</a:t>
            </a:r>
            <a:endParaRPr lang="zh-CN" altLang="en-US" sz="24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5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700000" y="7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7" grpId="0" animBg="1"/>
      <p:bldP spid="4" grpId="0" animBg="1"/>
      <p:bldP spid="6" grpId="0" animBg="1"/>
      <p:bldP spid="8" grpId="0" animBg="1"/>
      <p:bldP spid="15" grpId="0" animBg="1"/>
      <p:bldP spid="15" grpId="1" animBg="1"/>
      <p:bldP spid="18" grpId="0" animBg="1"/>
      <p:bldP spid="1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CDC436C-E801-EA0D-699C-B44994969F6A}"/>
              </a:ext>
            </a:extLst>
          </p:cNvPr>
          <p:cNvSpPr txBox="1"/>
          <p:nvPr/>
        </p:nvSpPr>
        <p:spPr>
          <a:xfrm>
            <a:off x="705463" y="1797381"/>
            <a:ext cx="8964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查询历史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股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"fields"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"date,code,open,high,low,close,preclose,volume,amount,adjustflag,turn,tradestatus,pctChg,isST,peTTM,pbMRQ"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START_DATE,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END_DATE,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"frequency"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adjustflag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 path=PATH_K_DATA)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查询盈利能力数据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path=PATH_PROFIT_DATA)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查询营运能力数据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bs.query_operation_data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path=PATH_OPERATION_DATA)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查询成长能力数据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bs.query_growth_data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path=PATH_GROWTH_DATA)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查询偿债能力数据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path=PATH_BALANCE_DATA)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查询现金流量数据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path=PATH_CASH_FLOW_DATA)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6FA208-E967-65EC-F902-DD4E7484BCB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685586" y="200005"/>
            <a:ext cx="5901529" cy="18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绘制图表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76C0383-617E-2A51-9EAB-8022EF5F3CA3}"/>
              </a:ext>
            </a:extLst>
          </p:cNvPr>
          <p:cNvSpPr txBox="1"/>
          <p:nvPr/>
        </p:nvSpPr>
        <p:spPr>
          <a:xfrm>
            <a:off x="873561" y="1137662"/>
            <a:ext cx="110112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name, date):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[date,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列转换为日期类型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列为索引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df.set_index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(date,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按照股票代码对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进行分组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grouped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个大窗格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fig.subplots_adjust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调整子图之间的垂直和水平间距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start=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big_ax.tick_params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labelcolor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top=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bottom=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left=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right=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big_ax._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将每个大窗格分为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个小窗格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(code, group)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enumerate(grouped):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fig.add_subplot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在大窗格中添加小窗格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(group[name])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ax.xaxis.set_major_locator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mdates.AutoDateLocator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ax.xaxis.set_major_formatter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mdates.DateFormatter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'%Y-%m-%d'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plt.setp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ax.xaxis.get_majorticklabels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rotation=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4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计算指标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60E-AD05-521E-9DD5-48362BC2C1D9}"/>
              </a:ext>
            </a:extLst>
          </p:cNvPr>
          <p:cNvSpPr txBox="1"/>
          <p:nvPr/>
        </p:nvSpPr>
        <p:spPr>
          <a:xfrm>
            <a:off x="964485" y="1104575"/>
            <a:ext cx="911856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计算市盈率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计算市净率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pbMRQ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计算资产收益率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roeAvg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计算负债比率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liabilityToAsset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计算现金流量比率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经营活动现金流量与净利润的比率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CFOToNP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计算每股盈利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epsTTM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netProfit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计算毛利率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计算资产负债比率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assetToEquity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计算流动比率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currentRatio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计算速动比率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quickRatio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96D85-4CC8-4378-7EBD-D944B9D83789}"/>
              </a:ext>
            </a:extLst>
          </p:cNvPr>
          <p:cNvSpPr txBox="1"/>
          <p:nvPr/>
        </p:nvSpPr>
        <p:spPr>
          <a:xfrm>
            <a:off x="6668234" y="2341933"/>
            <a:ext cx="55720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缺失指标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企业价值与销售收入比（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Enterprise Value-to-Sales Ratio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EV/Sales Ratio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股息收益率（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Dividend Yield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资本回报率（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Investment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ROI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Equity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现金流量（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 Flow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销售增长率（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Growth Rate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b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缺失数据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每股股息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投资总额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当前期营业收入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上期营业收入</a:t>
            </a:r>
          </a:p>
        </p:txBody>
      </p:sp>
    </p:spTree>
    <p:extLst>
      <p:ext uri="{BB962C8B-B14F-4D97-AF65-F5344CB8AC3E}">
        <p14:creationId xmlns:p14="http://schemas.microsoft.com/office/powerpoint/2010/main" val="26761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8462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68294" y="2268830"/>
            <a:ext cx="1225168" cy="76116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股票推荐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89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就市盈率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sz.002443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因为它在市盈率为正的同时也在稳步上升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SHAPE" val="4634"/>
  <p:tag name="RESOURCELIB_SHAPETYP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1647</Words>
  <Application>Microsoft Office PowerPoint</Application>
  <PresentationFormat>宽屏</PresentationFormat>
  <Paragraphs>172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等线 Light</vt:lpstr>
      <vt:lpstr>华文细黑</vt:lpstr>
      <vt:lpstr>思源黑体 CN Bold</vt:lpstr>
      <vt:lpstr>思源黑体 CN Light</vt:lpstr>
      <vt:lpstr>微软雅黑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 雷</dc:creator>
  <cp:lastModifiedBy>维 星</cp:lastModifiedBy>
  <cp:revision>115</cp:revision>
  <dcterms:created xsi:type="dcterms:W3CDTF">2021-08-22T12:17:40Z</dcterms:created>
  <dcterms:modified xsi:type="dcterms:W3CDTF">2024-01-09T13:52:20Z</dcterms:modified>
</cp:coreProperties>
</file>