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08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8E4881-5749-4AC2-830B-3943410DA454}" type="doc">
      <dgm:prSet loTypeId="urn:microsoft.com/office/officeart/2005/8/layout/hChevron3" loCatId="process" qsTypeId="urn:microsoft.com/office/officeart/2005/8/quickstyle/3d3" qsCatId="3D" csTypeId="urn:microsoft.com/office/officeart/2005/8/colors/accent0_3" csCatId="mainScheme" phldr="1"/>
      <dgm:spPr/>
    </dgm:pt>
    <dgm:pt modelId="{CC77383A-7669-48BD-B2A1-9F6FFAA8913C}">
      <dgm:prSet phldrT="[Text]"/>
      <dgm:spPr/>
      <dgm:t>
        <a:bodyPr/>
        <a:lstStyle/>
        <a:p>
          <a:r>
            <a:rPr lang="en-US" dirty="0"/>
            <a:t>Recap</a:t>
          </a:r>
        </a:p>
      </dgm:t>
    </dgm:pt>
    <dgm:pt modelId="{27D5DE2D-08B7-4C02-B27D-9725F164CC32}" type="parTrans" cxnId="{CCC0AEA9-11A4-4254-8778-6FB3940EFE2D}">
      <dgm:prSet/>
      <dgm:spPr/>
      <dgm:t>
        <a:bodyPr/>
        <a:lstStyle/>
        <a:p>
          <a:endParaRPr lang="en-US"/>
        </a:p>
      </dgm:t>
    </dgm:pt>
    <dgm:pt modelId="{05D1EEBE-53F6-459D-9639-E189157E2805}" type="sibTrans" cxnId="{CCC0AEA9-11A4-4254-8778-6FB3940EFE2D}">
      <dgm:prSet/>
      <dgm:spPr/>
      <dgm:t>
        <a:bodyPr/>
        <a:lstStyle/>
        <a:p>
          <a:endParaRPr lang="en-US"/>
        </a:p>
      </dgm:t>
    </dgm:pt>
    <dgm:pt modelId="{EE8356F5-2CAF-4B69-B007-C5A9A5121262}">
      <dgm:prSet phldrT="[Text]"/>
      <dgm:spPr/>
      <dgm:t>
        <a:bodyPr/>
        <a:lstStyle/>
        <a:p>
          <a:r>
            <a:rPr lang="en-US" dirty="0"/>
            <a:t>Motivation &amp; Definition</a:t>
          </a:r>
        </a:p>
      </dgm:t>
    </dgm:pt>
    <dgm:pt modelId="{197396C6-BA4D-4A9B-B9D7-4AAD8E38CB9C}" type="parTrans" cxnId="{0248FCAB-6000-4136-A979-906E992DACAC}">
      <dgm:prSet/>
      <dgm:spPr/>
      <dgm:t>
        <a:bodyPr/>
        <a:lstStyle/>
        <a:p>
          <a:endParaRPr lang="en-US"/>
        </a:p>
      </dgm:t>
    </dgm:pt>
    <dgm:pt modelId="{55853ADC-7529-49BC-9C9F-F479A137EEC0}" type="sibTrans" cxnId="{0248FCAB-6000-4136-A979-906E992DACAC}">
      <dgm:prSet/>
      <dgm:spPr/>
      <dgm:t>
        <a:bodyPr/>
        <a:lstStyle/>
        <a:p>
          <a:endParaRPr lang="en-US"/>
        </a:p>
      </dgm:t>
    </dgm:pt>
    <dgm:pt modelId="{FCB81069-A14E-45C3-85BF-23EDD3DFEBED}">
      <dgm:prSet phldrT="[Text]"/>
      <dgm:spPr/>
      <dgm:t>
        <a:bodyPr/>
        <a:lstStyle/>
        <a:p>
          <a:r>
            <a:rPr lang="en-US" dirty="0"/>
            <a:t>Seifert’s Algorithm</a:t>
          </a:r>
        </a:p>
      </dgm:t>
    </dgm:pt>
    <dgm:pt modelId="{24DBA194-6B7C-463E-BB41-6ABF88207727}" type="parTrans" cxnId="{D6942E89-7ACC-41C1-A712-51190D6961C7}">
      <dgm:prSet/>
      <dgm:spPr/>
      <dgm:t>
        <a:bodyPr/>
        <a:lstStyle/>
        <a:p>
          <a:endParaRPr lang="en-US"/>
        </a:p>
      </dgm:t>
    </dgm:pt>
    <dgm:pt modelId="{9DDD694A-4CC5-47FF-8177-38597606B9A6}" type="sibTrans" cxnId="{D6942E89-7ACC-41C1-A712-51190D6961C7}">
      <dgm:prSet/>
      <dgm:spPr/>
      <dgm:t>
        <a:bodyPr/>
        <a:lstStyle/>
        <a:p>
          <a:endParaRPr lang="en-US"/>
        </a:p>
      </dgm:t>
    </dgm:pt>
    <dgm:pt modelId="{FFF6C86B-4698-4D68-A0C8-F9B0A2F655A7}">
      <dgm:prSet phldrT="[Text]"/>
      <dgm:spPr/>
      <dgm:t>
        <a:bodyPr/>
        <a:lstStyle/>
        <a:p>
          <a:r>
            <a:rPr lang="en-US" dirty="0"/>
            <a:t>Knot Genus</a:t>
          </a:r>
        </a:p>
      </dgm:t>
    </dgm:pt>
    <dgm:pt modelId="{9C9952C7-77FA-43D8-912E-7453C3C195D0}" type="parTrans" cxnId="{CA4881FA-90EB-415C-AF6D-A4252912AA3F}">
      <dgm:prSet/>
      <dgm:spPr/>
      <dgm:t>
        <a:bodyPr/>
        <a:lstStyle/>
        <a:p>
          <a:endParaRPr lang="en-US"/>
        </a:p>
      </dgm:t>
    </dgm:pt>
    <dgm:pt modelId="{4099C7E3-2F22-4BBC-81E7-9D2B39092C34}" type="sibTrans" cxnId="{CA4881FA-90EB-415C-AF6D-A4252912AA3F}">
      <dgm:prSet/>
      <dgm:spPr/>
      <dgm:t>
        <a:bodyPr/>
        <a:lstStyle/>
        <a:p>
          <a:endParaRPr lang="en-US"/>
        </a:p>
      </dgm:t>
    </dgm:pt>
    <dgm:pt modelId="{5909E3F1-68A9-4AB7-8C26-6B72A7847795}">
      <dgm:prSet phldrT="[Text]"/>
      <dgm:spPr/>
      <dgm:t>
        <a:bodyPr/>
        <a:lstStyle/>
        <a:p>
          <a:r>
            <a:rPr lang="en-US" dirty="0"/>
            <a:t>Surprising Link</a:t>
          </a:r>
        </a:p>
      </dgm:t>
    </dgm:pt>
    <dgm:pt modelId="{6DF256C2-E34A-4105-B3EF-4E755F71E98A}" type="parTrans" cxnId="{1320C6DB-0404-43AB-87B8-EB2994128FD5}">
      <dgm:prSet/>
      <dgm:spPr/>
      <dgm:t>
        <a:bodyPr/>
        <a:lstStyle/>
        <a:p>
          <a:endParaRPr lang="en-US"/>
        </a:p>
      </dgm:t>
    </dgm:pt>
    <dgm:pt modelId="{E480A489-055C-416B-B7B6-C5CC54FEC12D}" type="sibTrans" cxnId="{1320C6DB-0404-43AB-87B8-EB2994128FD5}">
      <dgm:prSet/>
      <dgm:spPr/>
      <dgm:t>
        <a:bodyPr/>
        <a:lstStyle/>
        <a:p>
          <a:endParaRPr lang="en-US"/>
        </a:p>
      </dgm:t>
    </dgm:pt>
    <dgm:pt modelId="{276E3F2B-B39F-4DE9-890F-A42DDB29B624}" type="pres">
      <dgm:prSet presAssocID="{9B8E4881-5749-4AC2-830B-3943410DA454}" presName="Name0" presStyleCnt="0">
        <dgm:presLayoutVars>
          <dgm:dir/>
          <dgm:resizeHandles val="exact"/>
        </dgm:presLayoutVars>
      </dgm:prSet>
      <dgm:spPr/>
    </dgm:pt>
    <dgm:pt modelId="{B2B50FBC-D1F0-43B6-B53F-5C231746F3A6}" type="pres">
      <dgm:prSet presAssocID="{CC77383A-7669-48BD-B2A1-9F6FFAA8913C}" presName="parTxOnly" presStyleLbl="node1" presStyleIdx="0" presStyleCnt="5">
        <dgm:presLayoutVars>
          <dgm:bulletEnabled val="1"/>
        </dgm:presLayoutVars>
      </dgm:prSet>
      <dgm:spPr/>
    </dgm:pt>
    <dgm:pt modelId="{2F4989BC-CBC2-44BB-9425-3068C2D44C2E}" type="pres">
      <dgm:prSet presAssocID="{05D1EEBE-53F6-459D-9639-E189157E2805}" presName="parSpace" presStyleCnt="0"/>
      <dgm:spPr/>
    </dgm:pt>
    <dgm:pt modelId="{ECDAA3DE-A04A-4B54-A7BB-EF4F021776DA}" type="pres">
      <dgm:prSet presAssocID="{EE8356F5-2CAF-4B69-B007-C5A9A5121262}" presName="parTxOnly" presStyleLbl="node1" presStyleIdx="1" presStyleCnt="5">
        <dgm:presLayoutVars>
          <dgm:bulletEnabled val="1"/>
        </dgm:presLayoutVars>
      </dgm:prSet>
      <dgm:spPr/>
    </dgm:pt>
    <dgm:pt modelId="{11DF8D59-11AE-4FAC-BB5C-981ACBD75D18}" type="pres">
      <dgm:prSet presAssocID="{55853ADC-7529-49BC-9C9F-F479A137EEC0}" presName="parSpace" presStyleCnt="0"/>
      <dgm:spPr/>
    </dgm:pt>
    <dgm:pt modelId="{CCAAFF0B-7FFD-45FA-BED1-1E26E041E290}" type="pres">
      <dgm:prSet presAssocID="{FCB81069-A14E-45C3-85BF-23EDD3DFEBED}" presName="parTxOnly" presStyleLbl="node1" presStyleIdx="2" presStyleCnt="5">
        <dgm:presLayoutVars>
          <dgm:bulletEnabled val="1"/>
        </dgm:presLayoutVars>
      </dgm:prSet>
      <dgm:spPr/>
    </dgm:pt>
    <dgm:pt modelId="{C4CE0224-E53A-4E5B-A7A1-DE5365C39929}" type="pres">
      <dgm:prSet presAssocID="{9DDD694A-4CC5-47FF-8177-38597606B9A6}" presName="parSpace" presStyleCnt="0"/>
      <dgm:spPr/>
    </dgm:pt>
    <dgm:pt modelId="{D67877A3-1F4C-45AE-8552-595C65316A7A}" type="pres">
      <dgm:prSet presAssocID="{FFF6C86B-4698-4D68-A0C8-F9B0A2F655A7}" presName="parTxOnly" presStyleLbl="node1" presStyleIdx="3" presStyleCnt="5">
        <dgm:presLayoutVars>
          <dgm:bulletEnabled val="1"/>
        </dgm:presLayoutVars>
      </dgm:prSet>
      <dgm:spPr/>
    </dgm:pt>
    <dgm:pt modelId="{7E4C27A8-2E3E-4BAD-BE95-1CE518CD00C4}" type="pres">
      <dgm:prSet presAssocID="{4099C7E3-2F22-4BBC-81E7-9D2B39092C34}" presName="parSpace" presStyleCnt="0"/>
      <dgm:spPr/>
    </dgm:pt>
    <dgm:pt modelId="{9F04B253-B857-44D6-9EFE-96EE7D05BCBF}" type="pres">
      <dgm:prSet presAssocID="{5909E3F1-68A9-4AB7-8C26-6B72A784779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6FE8F354-749C-4104-A826-884A5F20D249}" type="presOf" srcId="{FFF6C86B-4698-4D68-A0C8-F9B0A2F655A7}" destId="{D67877A3-1F4C-45AE-8552-595C65316A7A}" srcOrd="0" destOrd="0" presId="urn:microsoft.com/office/officeart/2005/8/layout/hChevron3"/>
    <dgm:cxn modelId="{EB96777D-05FD-4D67-833F-B722962CE576}" type="presOf" srcId="{9B8E4881-5749-4AC2-830B-3943410DA454}" destId="{276E3F2B-B39F-4DE9-890F-A42DDB29B624}" srcOrd="0" destOrd="0" presId="urn:microsoft.com/office/officeart/2005/8/layout/hChevron3"/>
    <dgm:cxn modelId="{CE6C4080-BA4B-47AB-A852-A0494EAB5332}" type="presOf" srcId="{5909E3F1-68A9-4AB7-8C26-6B72A7847795}" destId="{9F04B253-B857-44D6-9EFE-96EE7D05BCBF}" srcOrd="0" destOrd="0" presId="urn:microsoft.com/office/officeart/2005/8/layout/hChevron3"/>
    <dgm:cxn modelId="{76D1B680-78F0-4932-9570-5FF5BD17E4DC}" type="presOf" srcId="{CC77383A-7669-48BD-B2A1-9F6FFAA8913C}" destId="{B2B50FBC-D1F0-43B6-B53F-5C231746F3A6}" srcOrd="0" destOrd="0" presId="urn:microsoft.com/office/officeart/2005/8/layout/hChevron3"/>
    <dgm:cxn modelId="{D6942E89-7ACC-41C1-A712-51190D6961C7}" srcId="{9B8E4881-5749-4AC2-830B-3943410DA454}" destId="{FCB81069-A14E-45C3-85BF-23EDD3DFEBED}" srcOrd="2" destOrd="0" parTransId="{24DBA194-6B7C-463E-BB41-6ABF88207727}" sibTransId="{9DDD694A-4CC5-47FF-8177-38597606B9A6}"/>
    <dgm:cxn modelId="{C194899B-24E2-4F03-838E-B2ED06C7A74F}" type="presOf" srcId="{EE8356F5-2CAF-4B69-B007-C5A9A5121262}" destId="{ECDAA3DE-A04A-4B54-A7BB-EF4F021776DA}" srcOrd="0" destOrd="0" presId="urn:microsoft.com/office/officeart/2005/8/layout/hChevron3"/>
    <dgm:cxn modelId="{CCC0AEA9-11A4-4254-8778-6FB3940EFE2D}" srcId="{9B8E4881-5749-4AC2-830B-3943410DA454}" destId="{CC77383A-7669-48BD-B2A1-9F6FFAA8913C}" srcOrd="0" destOrd="0" parTransId="{27D5DE2D-08B7-4C02-B27D-9725F164CC32}" sibTransId="{05D1EEBE-53F6-459D-9639-E189157E2805}"/>
    <dgm:cxn modelId="{0248FCAB-6000-4136-A979-906E992DACAC}" srcId="{9B8E4881-5749-4AC2-830B-3943410DA454}" destId="{EE8356F5-2CAF-4B69-B007-C5A9A5121262}" srcOrd="1" destOrd="0" parTransId="{197396C6-BA4D-4A9B-B9D7-4AAD8E38CB9C}" sibTransId="{55853ADC-7529-49BC-9C9F-F479A137EEC0}"/>
    <dgm:cxn modelId="{1320C6DB-0404-43AB-87B8-EB2994128FD5}" srcId="{9B8E4881-5749-4AC2-830B-3943410DA454}" destId="{5909E3F1-68A9-4AB7-8C26-6B72A7847795}" srcOrd="4" destOrd="0" parTransId="{6DF256C2-E34A-4105-B3EF-4E755F71E98A}" sibTransId="{E480A489-055C-416B-B7B6-C5CC54FEC12D}"/>
    <dgm:cxn modelId="{1BF8C2EF-F26F-40E3-823B-7AECF8A1CB0B}" type="presOf" srcId="{FCB81069-A14E-45C3-85BF-23EDD3DFEBED}" destId="{CCAAFF0B-7FFD-45FA-BED1-1E26E041E290}" srcOrd="0" destOrd="0" presId="urn:microsoft.com/office/officeart/2005/8/layout/hChevron3"/>
    <dgm:cxn modelId="{CA4881FA-90EB-415C-AF6D-A4252912AA3F}" srcId="{9B8E4881-5749-4AC2-830B-3943410DA454}" destId="{FFF6C86B-4698-4D68-A0C8-F9B0A2F655A7}" srcOrd="3" destOrd="0" parTransId="{9C9952C7-77FA-43D8-912E-7453C3C195D0}" sibTransId="{4099C7E3-2F22-4BBC-81E7-9D2B39092C34}"/>
    <dgm:cxn modelId="{B24D1CC3-053A-456B-BE66-CA0E90372206}" type="presParOf" srcId="{276E3F2B-B39F-4DE9-890F-A42DDB29B624}" destId="{B2B50FBC-D1F0-43B6-B53F-5C231746F3A6}" srcOrd="0" destOrd="0" presId="urn:microsoft.com/office/officeart/2005/8/layout/hChevron3"/>
    <dgm:cxn modelId="{9B89E376-5B8F-4834-857A-1A0F7A360DD4}" type="presParOf" srcId="{276E3F2B-B39F-4DE9-890F-A42DDB29B624}" destId="{2F4989BC-CBC2-44BB-9425-3068C2D44C2E}" srcOrd="1" destOrd="0" presId="urn:microsoft.com/office/officeart/2005/8/layout/hChevron3"/>
    <dgm:cxn modelId="{5199A1F7-A384-46E5-A46D-DD89FB3ED657}" type="presParOf" srcId="{276E3F2B-B39F-4DE9-890F-A42DDB29B624}" destId="{ECDAA3DE-A04A-4B54-A7BB-EF4F021776DA}" srcOrd="2" destOrd="0" presId="urn:microsoft.com/office/officeart/2005/8/layout/hChevron3"/>
    <dgm:cxn modelId="{CEB592F2-E557-478E-8F43-84020FC4683C}" type="presParOf" srcId="{276E3F2B-B39F-4DE9-890F-A42DDB29B624}" destId="{11DF8D59-11AE-4FAC-BB5C-981ACBD75D18}" srcOrd="3" destOrd="0" presId="urn:microsoft.com/office/officeart/2005/8/layout/hChevron3"/>
    <dgm:cxn modelId="{9DABE020-4490-480B-AB8E-451E465DDEFA}" type="presParOf" srcId="{276E3F2B-B39F-4DE9-890F-A42DDB29B624}" destId="{CCAAFF0B-7FFD-45FA-BED1-1E26E041E290}" srcOrd="4" destOrd="0" presId="urn:microsoft.com/office/officeart/2005/8/layout/hChevron3"/>
    <dgm:cxn modelId="{36420D7E-F7AE-4366-868C-0F4A4119A334}" type="presParOf" srcId="{276E3F2B-B39F-4DE9-890F-A42DDB29B624}" destId="{C4CE0224-E53A-4E5B-A7A1-DE5365C39929}" srcOrd="5" destOrd="0" presId="urn:microsoft.com/office/officeart/2005/8/layout/hChevron3"/>
    <dgm:cxn modelId="{3081DA29-CA2F-4FBC-8568-0B64F3378117}" type="presParOf" srcId="{276E3F2B-B39F-4DE9-890F-A42DDB29B624}" destId="{D67877A3-1F4C-45AE-8552-595C65316A7A}" srcOrd="6" destOrd="0" presId="urn:microsoft.com/office/officeart/2005/8/layout/hChevron3"/>
    <dgm:cxn modelId="{68908C88-30A8-4414-A27F-3FACE485F2C6}" type="presParOf" srcId="{276E3F2B-B39F-4DE9-890F-A42DDB29B624}" destId="{7E4C27A8-2E3E-4BAD-BE95-1CE518CD00C4}" srcOrd="7" destOrd="0" presId="urn:microsoft.com/office/officeart/2005/8/layout/hChevron3"/>
    <dgm:cxn modelId="{46EBF888-63A8-412B-A646-8231AD0A9279}" type="presParOf" srcId="{276E3F2B-B39F-4DE9-890F-A42DDB29B624}" destId="{9F04B253-B857-44D6-9EFE-96EE7D05BCB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B8E4881-5749-4AC2-830B-3943410DA454}" type="doc">
      <dgm:prSet loTypeId="urn:microsoft.com/office/officeart/2005/8/layout/hChevron3" loCatId="process" qsTypeId="urn:microsoft.com/office/officeart/2005/8/quickstyle/3d3" qsCatId="3D" csTypeId="urn:microsoft.com/office/officeart/2005/8/colors/accent0_3" csCatId="mainScheme" phldr="1"/>
      <dgm:spPr/>
    </dgm:pt>
    <dgm:pt modelId="{CC77383A-7669-48BD-B2A1-9F6FFAA8913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Recap</a:t>
          </a:r>
        </a:p>
      </dgm:t>
    </dgm:pt>
    <dgm:pt modelId="{27D5DE2D-08B7-4C02-B27D-9725F164CC32}" type="parTrans" cxnId="{CCC0AEA9-11A4-4254-8778-6FB3940EFE2D}">
      <dgm:prSet/>
      <dgm:spPr/>
      <dgm:t>
        <a:bodyPr/>
        <a:lstStyle/>
        <a:p>
          <a:endParaRPr lang="en-US"/>
        </a:p>
      </dgm:t>
    </dgm:pt>
    <dgm:pt modelId="{05D1EEBE-53F6-459D-9639-E189157E2805}" type="sibTrans" cxnId="{CCC0AEA9-11A4-4254-8778-6FB3940EFE2D}">
      <dgm:prSet/>
      <dgm:spPr/>
      <dgm:t>
        <a:bodyPr/>
        <a:lstStyle/>
        <a:p>
          <a:endParaRPr lang="en-US"/>
        </a:p>
      </dgm:t>
    </dgm:pt>
    <dgm:pt modelId="{EE8356F5-2CAF-4B69-B007-C5A9A512126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Motivation &amp; Definition</a:t>
          </a:r>
        </a:p>
      </dgm:t>
    </dgm:pt>
    <dgm:pt modelId="{197396C6-BA4D-4A9B-B9D7-4AAD8E38CB9C}" type="parTrans" cxnId="{0248FCAB-6000-4136-A979-906E992DACAC}">
      <dgm:prSet/>
      <dgm:spPr/>
      <dgm:t>
        <a:bodyPr/>
        <a:lstStyle/>
        <a:p>
          <a:endParaRPr lang="en-US"/>
        </a:p>
      </dgm:t>
    </dgm:pt>
    <dgm:pt modelId="{55853ADC-7529-49BC-9C9F-F479A137EEC0}" type="sibTrans" cxnId="{0248FCAB-6000-4136-A979-906E992DACAC}">
      <dgm:prSet/>
      <dgm:spPr/>
      <dgm:t>
        <a:bodyPr/>
        <a:lstStyle/>
        <a:p>
          <a:endParaRPr lang="en-US"/>
        </a:p>
      </dgm:t>
    </dgm:pt>
    <dgm:pt modelId="{FCB81069-A14E-45C3-85BF-23EDD3DFEBE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Seifert’s Algorithm</a:t>
          </a:r>
        </a:p>
      </dgm:t>
    </dgm:pt>
    <dgm:pt modelId="{24DBA194-6B7C-463E-BB41-6ABF88207727}" type="parTrans" cxnId="{D6942E89-7ACC-41C1-A712-51190D6961C7}">
      <dgm:prSet/>
      <dgm:spPr/>
      <dgm:t>
        <a:bodyPr/>
        <a:lstStyle/>
        <a:p>
          <a:endParaRPr lang="en-US"/>
        </a:p>
      </dgm:t>
    </dgm:pt>
    <dgm:pt modelId="{9DDD694A-4CC5-47FF-8177-38597606B9A6}" type="sibTrans" cxnId="{D6942E89-7ACC-41C1-A712-51190D6961C7}">
      <dgm:prSet/>
      <dgm:spPr/>
      <dgm:t>
        <a:bodyPr/>
        <a:lstStyle/>
        <a:p>
          <a:endParaRPr lang="en-US"/>
        </a:p>
      </dgm:t>
    </dgm:pt>
    <dgm:pt modelId="{FFF6C86B-4698-4D68-A0C8-F9B0A2F655A7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Knot Genus</a:t>
          </a:r>
        </a:p>
      </dgm:t>
    </dgm:pt>
    <dgm:pt modelId="{9C9952C7-77FA-43D8-912E-7453C3C195D0}" type="parTrans" cxnId="{CA4881FA-90EB-415C-AF6D-A4252912AA3F}">
      <dgm:prSet/>
      <dgm:spPr/>
      <dgm:t>
        <a:bodyPr/>
        <a:lstStyle/>
        <a:p>
          <a:endParaRPr lang="en-US"/>
        </a:p>
      </dgm:t>
    </dgm:pt>
    <dgm:pt modelId="{4099C7E3-2F22-4BBC-81E7-9D2B39092C34}" type="sibTrans" cxnId="{CA4881FA-90EB-415C-AF6D-A4252912AA3F}">
      <dgm:prSet/>
      <dgm:spPr/>
      <dgm:t>
        <a:bodyPr/>
        <a:lstStyle/>
        <a:p>
          <a:endParaRPr lang="en-US"/>
        </a:p>
      </dgm:t>
    </dgm:pt>
    <dgm:pt modelId="{5909E3F1-68A9-4AB7-8C26-6B72A7847795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6DF256C2-E34A-4105-B3EF-4E755F71E98A}" type="parTrans" cxnId="{1320C6DB-0404-43AB-87B8-EB2994128FD5}">
      <dgm:prSet/>
      <dgm:spPr/>
      <dgm:t>
        <a:bodyPr/>
        <a:lstStyle/>
        <a:p>
          <a:endParaRPr lang="en-US"/>
        </a:p>
      </dgm:t>
    </dgm:pt>
    <dgm:pt modelId="{E480A489-055C-416B-B7B6-C5CC54FEC12D}" type="sibTrans" cxnId="{1320C6DB-0404-43AB-87B8-EB2994128FD5}">
      <dgm:prSet/>
      <dgm:spPr/>
      <dgm:t>
        <a:bodyPr/>
        <a:lstStyle/>
        <a:p>
          <a:endParaRPr lang="en-US"/>
        </a:p>
      </dgm:t>
    </dgm:pt>
    <dgm:pt modelId="{276E3F2B-B39F-4DE9-890F-A42DDB29B624}" type="pres">
      <dgm:prSet presAssocID="{9B8E4881-5749-4AC2-830B-3943410DA454}" presName="Name0" presStyleCnt="0">
        <dgm:presLayoutVars>
          <dgm:dir/>
          <dgm:resizeHandles val="exact"/>
        </dgm:presLayoutVars>
      </dgm:prSet>
      <dgm:spPr/>
    </dgm:pt>
    <dgm:pt modelId="{B2B50FBC-D1F0-43B6-B53F-5C231746F3A6}" type="pres">
      <dgm:prSet presAssocID="{CC77383A-7669-48BD-B2A1-9F6FFAA8913C}" presName="parTxOnly" presStyleLbl="node1" presStyleIdx="0" presStyleCnt="5">
        <dgm:presLayoutVars>
          <dgm:bulletEnabled val="1"/>
        </dgm:presLayoutVars>
      </dgm:prSet>
      <dgm:spPr/>
    </dgm:pt>
    <dgm:pt modelId="{2F4989BC-CBC2-44BB-9425-3068C2D44C2E}" type="pres">
      <dgm:prSet presAssocID="{05D1EEBE-53F6-459D-9639-E189157E2805}" presName="parSpace" presStyleCnt="0"/>
      <dgm:spPr/>
    </dgm:pt>
    <dgm:pt modelId="{ECDAA3DE-A04A-4B54-A7BB-EF4F021776DA}" type="pres">
      <dgm:prSet presAssocID="{EE8356F5-2CAF-4B69-B007-C5A9A5121262}" presName="parTxOnly" presStyleLbl="node1" presStyleIdx="1" presStyleCnt="5">
        <dgm:presLayoutVars>
          <dgm:bulletEnabled val="1"/>
        </dgm:presLayoutVars>
      </dgm:prSet>
      <dgm:spPr/>
    </dgm:pt>
    <dgm:pt modelId="{11DF8D59-11AE-4FAC-BB5C-981ACBD75D18}" type="pres">
      <dgm:prSet presAssocID="{55853ADC-7529-49BC-9C9F-F479A137EEC0}" presName="parSpace" presStyleCnt="0"/>
      <dgm:spPr/>
    </dgm:pt>
    <dgm:pt modelId="{CCAAFF0B-7FFD-45FA-BED1-1E26E041E290}" type="pres">
      <dgm:prSet presAssocID="{FCB81069-A14E-45C3-85BF-23EDD3DFEBED}" presName="parTxOnly" presStyleLbl="node1" presStyleIdx="2" presStyleCnt="5">
        <dgm:presLayoutVars>
          <dgm:bulletEnabled val="1"/>
        </dgm:presLayoutVars>
      </dgm:prSet>
      <dgm:spPr/>
    </dgm:pt>
    <dgm:pt modelId="{C4CE0224-E53A-4E5B-A7A1-DE5365C39929}" type="pres">
      <dgm:prSet presAssocID="{9DDD694A-4CC5-47FF-8177-38597606B9A6}" presName="parSpace" presStyleCnt="0"/>
      <dgm:spPr/>
    </dgm:pt>
    <dgm:pt modelId="{D67877A3-1F4C-45AE-8552-595C65316A7A}" type="pres">
      <dgm:prSet presAssocID="{FFF6C86B-4698-4D68-A0C8-F9B0A2F655A7}" presName="parTxOnly" presStyleLbl="node1" presStyleIdx="3" presStyleCnt="5">
        <dgm:presLayoutVars>
          <dgm:bulletEnabled val="1"/>
        </dgm:presLayoutVars>
      </dgm:prSet>
      <dgm:spPr/>
    </dgm:pt>
    <dgm:pt modelId="{7E4C27A8-2E3E-4BAD-BE95-1CE518CD00C4}" type="pres">
      <dgm:prSet presAssocID="{4099C7E3-2F22-4BBC-81E7-9D2B39092C34}" presName="parSpace" presStyleCnt="0"/>
      <dgm:spPr/>
    </dgm:pt>
    <dgm:pt modelId="{9F04B253-B857-44D6-9EFE-96EE7D05BCBF}" type="pres">
      <dgm:prSet presAssocID="{5909E3F1-68A9-4AB7-8C26-6B72A784779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6FE8F354-749C-4104-A826-884A5F20D249}" type="presOf" srcId="{FFF6C86B-4698-4D68-A0C8-F9B0A2F655A7}" destId="{D67877A3-1F4C-45AE-8552-595C65316A7A}" srcOrd="0" destOrd="0" presId="urn:microsoft.com/office/officeart/2005/8/layout/hChevron3"/>
    <dgm:cxn modelId="{EB96777D-05FD-4D67-833F-B722962CE576}" type="presOf" srcId="{9B8E4881-5749-4AC2-830B-3943410DA454}" destId="{276E3F2B-B39F-4DE9-890F-A42DDB29B624}" srcOrd="0" destOrd="0" presId="urn:microsoft.com/office/officeart/2005/8/layout/hChevron3"/>
    <dgm:cxn modelId="{CE6C4080-BA4B-47AB-A852-A0494EAB5332}" type="presOf" srcId="{5909E3F1-68A9-4AB7-8C26-6B72A7847795}" destId="{9F04B253-B857-44D6-9EFE-96EE7D05BCBF}" srcOrd="0" destOrd="0" presId="urn:microsoft.com/office/officeart/2005/8/layout/hChevron3"/>
    <dgm:cxn modelId="{76D1B680-78F0-4932-9570-5FF5BD17E4DC}" type="presOf" srcId="{CC77383A-7669-48BD-B2A1-9F6FFAA8913C}" destId="{B2B50FBC-D1F0-43B6-B53F-5C231746F3A6}" srcOrd="0" destOrd="0" presId="urn:microsoft.com/office/officeart/2005/8/layout/hChevron3"/>
    <dgm:cxn modelId="{D6942E89-7ACC-41C1-A712-51190D6961C7}" srcId="{9B8E4881-5749-4AC2-830B-3943410DA454}" destId="{FCB81069-A14E-45C3-85BF-23EDD3DFEBED}" srcOrd="2" destOrd="0" parTransId="{24DBA194-6B7C-463E-BB41-6ABF88207727}" sibTransId="{9DDD694A-4CC5-47FF-8177-38597606B9A6}"/>
    <dgm:cxn modelId="{C194899B-24E2-4F03-838E-B2ED06C7A74F}" type="presOf" srcId="{EE8356F5-2CAF-4B69-B007-C5A9A5121262}" destId="{ECDAA3DE-A04A-4B54-A7BB-EF4F021776DA}" srcOrd="0" destOrd="0" presId="urn:microsoft.com/office/officeart/2005/8/layout/hChevron3"/>
    <dgm:cxn modelId="{CCC0AEA9-11A4-4254-8778-6FB3940EFE2D}" srcId="{9B8E4881-5749-4AC2-830B-3943410DA454}" destId="{CC77383A-7669-48BD-B2A1-9F6FFAA8913C}" srcOrd="0" destOrd="0" parTransId="{27D5DE2D-08B7-4C02-B27D-9725F164CC32}" sibTransId="{05D1EEBE-53F6-459D-9639-E189157E2805}"/>
    <dgm:cxn modelId="{0248FCAB-6000-4136-A979-906E992DACAC}" srcId="{9B8E4881-5749-4AC2-830B-3943410DA454}" destId="{EE8356F5-2CAF-4B69-B007-C5A9A5121262}" srcOrd="1" destOrd="0" parTransId="{197396C6-BA4D-4A9B-B9D7-4AAD8E38CB9C}" sibTransId="{55853ADC-7529-49BC-9C9F-F479A137EEC0}"/>
    <dgm:cxn modelId="{1320C6DB-0404-43AB-87B8-EB2994128FD5}" srcId="{9B8E4881-5749-4AC2-830B-3943410DA454}" destId="{5909E3F1-68A9-4AB7-8C26-6B72A7847795}" srcOrd="4" destOrd="0" parTransId="{6DF256C2-E34A-4105-B3EF-4E755F71E98A}" sibTransId="{E480A489-055C-416B-B7B6-C5CC54FEC12D}"/>
    <dgm:cxn modelId="{1BF8C2EF-F26F-40E3-823B-7AECF8A1CB0B}" type="presOf" srcId="{FCB81069-A14E-45C3-85BF-23EDD3DFEBED}" destId="{CCAAFF0B-7FFD-45FA-BED1-1E26E041E290}" srcOrd="0" destOrd="0" presId="urn:microsoft.com/office/officeart/2005/8/layout/hChevron3"/>
    <dgm:cxn modelId="{CA4881FA-90EB-415C-AF6D-A4252912AA3F}" srcId="{9B8E4881-5749-4AC2-830B-3943410DA454}" destId="{FFF6C86B-4698-4D68-A0C8-F9B0A2F655A7}" srcOrd="3" destOrd="0" parTransId="{9C9952C7-77FA-43D8-912E-7453C3C195D0}" sibTransId="{4099C7E3-2F22-4BBC-81E7-9D2B39092C34}"/>
    <dgm:cxn modelId="{B24D1CC3-053A-456B-BE66-CA0E90372206}" type="presParOf" srcId="{276E3F2B-B39F-4DE9-890F-A42DDB29B624}" destId="{B2B50FBC-D1F0-43B6-B53F-5C231746F3A6}" srcOrd="0" destOrd="0" presId="urn:microsoft.com/office/officeart/2005/8/layout/hChevron3"/>
    <dgm:cxn modelId="{9B89E376-5B8F-4834-857A-1A0F7A360DD4}" type="presParOf" srcId="{276E3F2B-B39F-4DE9-890F-A42DDB29B624}" destId="{2F4989BC-CBC2-44BB-9425-3068C2D44C2E}" srcOrd="1" destOrd="0" presId="urn:microsoft.com/office/officeart/2005/8/layout/hChevron3"/>
    <dgm:cxn modelId="{5199A1F7-A384-46E5-A46D-DD89FB3ED657}" type="presParOf" srcId="{276E3F2B-B39F-4DE9-890F-A42DDB29B624}" destId="{ECDAA3DE-A04A-4B54-A7BB-EF4F021776DA}" srcOrd="2" destOrd="0" presId="urn:microsoft.com/office/officeart/2005/8/layout/hChevron3"/>
    <dgm:cxn modelId="{CEB592F2-E557-478E-8F43-84020FC4683C}" type="presParOf" srcId="{276E3F2B-B39F-4DE9-890F-A42DDB29B624}" destId="{11DF8D59-11AE-4FAC-BB5C-981ACBD75D18}" srcOrd="3" destOrd="0" presId="urn:microsoft.com/office/officeart/2005/8/layout/hChevron3"/>
    <dgm:cxn modelId="{9DABE020-4490-480B-AB8E-451E465DDEFA}" type="presParOf" srcId="{276E3F2B-B39F-4DE9-890F-A42DDB29B624}" destId="{CCAAFF0B-7FFD-45FA-BED1-1E26E041E290}" srcOrd="4" destOrd="0" presId="urn:microsoft.com/office/officeart/2005/8/layout/hChevron3"/>
    <dgm:cxn modelId="{36420D7E-F7AE-4366-868C-0F4A4119A334}" type="presParOf" srcId="{276E3F2B-B39F-4DE9-890F-A42DDB29B624}" destId="{C4CE0224-E53A-4E5B-A7A1-DE5365C39929}" srcOrd="5" destOrd="0" presId="urn:microsoft.com/office/officeart/2005/8/layout/hChevron3"/>
    <dgm:cxn modelId="{3081DA29-CA2F-4FBC-8568-0B64F3378117}" type="presParOf" srcId="{276E3F2B-B39F-4DE9-890F-A42DDB29B624}" destId="{D67877A3-1F4C-45AE-8552-595C65316A7A}" srcOrd="6" destOrd="0" presId="urn:microsoft.com/office/officeart/2005/8/layout/hChevron3"/>
    <dgm:cxn modelId="{68908C88-30A8-4414-A27F-3FACE485F2C6}" type="presParOf" srcId="{276E3F2B-B39F-4DE9-890F-A42DDB29B624}" destId="{7E4C27A8-2E3E-4BAD-BE95-1CE518CD00C4}" srcOrd="7" destOrd="0" presId="urn:microsoft.com/office/officeart/2005/8/layout/hChevron3"/>
    <dgm:cxn modelId="{46EBF888-63A8-412B-A646-8231AD0A9279}" type="presParOf" srcId="{276E3F2B-B39F-4DE9-890F-A42DDB29B624}" destId="{9F04B253-B857-44D6-9EFE-96EE7D05BCB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B8E4881-5749-4AC2-830B-3943410DA454}" type="doc">
      <dgm:prSet loTypeId="urn:microsoft.com/office/officeart/2005/8/layout/hChevron3" loCatId="process" qsTypeId="urn:microsoft.com/office/officeart/2005/8/quickstyle/3d3" qsCatId="3D" csTypeId="urn:microsoft.com/office/officeart/2005/8/colors/accent0_3" csCatId="mainScheme" phldr="1"/>
      <dgm:spPr/>
    </dgm:pt>
    <dgm:pt modelId="{CC77383A-7669-48BD-B2A1-9F6FFAA8913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Recap</a:t>
          </a:r>
        </a:p>
      </dgm:t>
    </dgm:pt>
    <dgm:pt modelId="{27D5DE2D-08B7-4C02-B27D-9725F164CC32}" type="parTrans" cxnId="{CCC0AEA9-11A4-4254-8778-6FB3940EFE2D}">
      <dgm:prSet/>
      <dgm:spPr/>
      <dgm:t>
        <a:bodyPr/>
        <a:lstStyle/>
        <a:p>
          <a:endParaRPr lang="en-US"/>
        </a:p>
      </dgm:t>
    </dgm:pt>
    <dgm:pt modelId="{05D1EEBE-53F6-459D-9639-E189157E2805}" type="sibTrans" cxnId="{CCC0AEA9-11A4-4254-8778-6FB3940EFE2D}">
      <dgm:prSet/>
      <dgm:spPr/>
      <dgm:t>
        <a:bodyPr/>
        <a:lstStyle/>
        <a:p>
          <a:endParaRPr lang="en-US"/>
        </a:p>
      </dgm:t>
    </dgm:pt>
    <dgm:pt modelId="{EE8356F5-2CAF-4B69-B007-C5A9A512126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Motivation &amp; Definition</a:t>
          </a:r>
        </a:p>
      </dgm:t>
    </dgm:pt>
    <dgm:pt modelId="{197396C6-BA4D-4A9B-B9D7-4AAD8E38CB9C}" type="parTrans" cxnId="{0248FCAB-6000-4136-A979-906E992DACAC}">
      <dgm:prSet/>
      <dgm:spPr/>
      <dgm:t>
        <a:bodyPr/>
        <a:lstStyle/>
        <a:p>
          <a:endParaRPr lang="en-US"/>
        </a:p>
      </dgm:t>
    </dgm:pt>
    <dgm:pt modelId="{55853ADC-7529-49BC-9C9F-F479A137EEC0}" type="sibTrans" cxnId="{0248FCAB-6000-4136-A979-906E992DACAC}">
      <dgm:prSet/>
      <dgm:spPr/>
      <dgm:t>
        <a:bodyPr/>
        <a:lstStyle/>
        <a:p>
          <a:endParaRPr lang="en-US"/>
        </a:p>
      </dgm:t>
    </dgm:pt>
    <dgm:pt modelId="{FCB81069-A14E-45C3-85BF-23EDD3DFEBE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Seifert’s Algorithm</a:t>
          </a:r>
        </a:p>
      </dgm:t>
    </dgm:pt>
    <dgm:pt modelId="{24DBA194-6B7C-463E-BB41-6ABF88207727}" type="parTrans" cxnId="{D6942E89-7ACC-41C1-A712-51190D6961C7}">
      <dgm:prSet/>
      <dgm:spPr/>
      <dgm:t>
        <a:bodyPr/>
        <a:lstStyle/>
        <a:p>
          <a:endParaRPr lang="en-US"/>
        </a:p>
      </dgm:t>
    </dgm:pt>
    <dgm:pt modelId="{9DDD694A-4CC5-47FF-8177-38597606B9A6}" type="sibTrans" cxnId="{D6942E89-7ACC-41C1-A712-51190D6961C7}">
      <dgm:prSet/>
      <dgm:spPr/>
      <dgm:t>
        <a:bodyPr/>
        <a:lstStyle/>
        <a:p>
          <a:endParaRPr lang="en-US"/>
        </a:p>
      </dgm:t>
    </dgm:pt>
    <dgm:pt modelId="{FFF6C86B-4698-4D68-A0C8-F9B0A2F655A7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Knot Genus</a:t>
          </a:r>
        </a:p>
      </dgm:t>
    </dgm:pt>
    <dgm:pt modelId="{9C9952C7-77FA-43D8-912E-7453C3C195D0}" type="parTrans" cxnId="{CA4881FA-90EB-415C-AF6D-A4252912AA3F}">
      <dgm:prSet/>
      <dgm:spPr/>
      <dgm:t>
        <a:bodyPr/>
        <a:lstStyle/>
        <a:p>
          <a:endParaRPr lang="en-US"/>
        </a:p>
      </dgm:t>
    </dgm:pt>
    <dgm:pt modelId="{4099C7E3-2F22-4BBC-81E7-9D2B39092C34}" type="sibTrans" cxnId="{CA4881FA-90EB-415C-AF6D-A4252912AA3F}">
      <dgm:prSet/>
      <dgm:spPr/>
      <dgm:t>
        <a:bodyPr/>
        <a:lstStyle/>
        <a:p>
          <a:endParaRPr lang="en-US"/>
        </a:p>
      </dgm:t>
    </dgm:pt>
    <dgm:pt modelId="{5909E3F1-68A9-4AB7-8C26-6B72A7847795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6DF256C2-E34A-4105-B3EF-4E755F71E98A}" type="parTrans" cxnId="{1320C6DB-0404-43AB-87B8-EB2994128FD5}">
      <dgm:prSet/>
      <dgm:spPr/>
      <dgm:t>
        <a:bodyPr/>
        <a:lstStyle/>
        <a:p>
          <a:endParaRPr lang="en-US"/>
        </a:p>
      </dgm:t>
    </dgm:pt>
    <dgm:pt modelId="{E480A489-055C-416B-B7B6-C5CC54FEC12D}" type="sibTrans" cxnId="{1320C6DB-0404-43AB-87B8-EB2994128FD5}">
      <dgm:prSet/>
      <dgm:spPr/>
      <dgm:t>
        <a:bodyPr/>
        <a:lstStyle/>
        <a:p>
          <a:endParaRPr lang="en-US"/>
        </a:p>
      </dgm:t>
    </dgm:pt>
    <dgm:pt modelId="{276E3F2B-B39F-4DE9-890F-A42DDB29B624}" type="pres">
      <dgm:prSet presAssocID="{9B8E4881-5749-4AC2-830B-3943410DA454}" presName="Name0" presStyleCnt="0">
        <dgm:presLayoutVars>
          <dgm:dir/>
          <dgm:resizeHandles val="exact"/>
        </dgm:presLayoutVars>
      </dgm:prSet>
      <dgm:spPr/>
    </dgm:pt>
    <dgm:pt modelId="{B2B50FBC-D1F0-43B6-B53F-5C231746F3A6}" type="pres">
      <dgm:prSet presAssocID="{CC77383A-7669-48BD-B2A1-9F6FFAA8913C}" presName="parTxOnly" presStyleLbl="node1" presStyleIdx="0" presStyleCnt="5">
        <dgm:presLayoutVars>
          <dgm:bulletEnabled val="1"/>
        </dgm:presLayoutVars>
      </dgm:prSet>
      <dgm:spPr/>
    </dgm:pt>
    <dgm:pt modelId="{2F4989BC-CBC2-44BB-9425-3068C2D44C2E}" type="pres">
      <dgm:prSet presAssocID="{05D1EEBE-53F6-459D-9639-E189157E2805}" presName="parSpace" presStyleCnt="0"/>
      <dgm:spPr/>
    </dgm:pt>
    <dgm:pt modelId="{ECDAA3DE-A04A-4B54-A7BB-EF4F021776DA}" type="pres">
      <dgm:prSet presAssocID="{EE8356F5-2CAF-4B69-B007-C5A9A5121262}" presName="parTxOnly" presStyleLbl="node1" presStyleIdx="1" presStyleCnt="5">
        <dgm:presLayoutVars>
          <dgm:bulletEnabled val="1"/>
        </dgm:presLayoutVars>
      </dgm:prSet>
      <dgm:spPr/>
    </dgm:pt>
    <dgm:pt modelId="{11DF8D59-11AE-4FAC-BB5C-981ACBD75D18}" type="pres">
      <dgm:prSet presAssocID="{55853ADC-7529-49BC-9C9F-F479A137EEC0}" presName="parSpace" presStyleCnt="0"/>
      <dgm:spPr/>
    </dgm:pt>
    <dgm:pt modelId="{CCAAFF0B-7FFD-45FA-BED1-1E26E041E290}" type="pres">
      <dgm:prSet presAssocID="{FCB81069-A14E-45C3-85BF-23EDD3DFEBED}" presName="parTxOnly" presStyleLbl="node1" presStyleIdx="2" presStyleCnt="5">
        <dgm:presLayoutVars>
          <dgm:bulletEnabled val="1"/>
        </dgm:presLayoutVars>
      </dgm:prSet>
      <dgm:spPr/>
    </dgm:pt>
    <dgm:pt modelId="{C4CE0224-E53A-4E5B-A7A1-DE5365C39929}" type="pres">
      <dgm:prSet presAssocID="{9DDD694A-4CC5-47FF-8177-38597606B9A6}" presName="parSpace" presStyleCnt="0"/>
      <dgm:spPr/>
    </dgm:pt>
    <dgm:pt modelId="{D67877A3-1F4C-45AE-8552-595C65316A7A}" type="pres">
      <dgm:prSet presAssocID="{FFF6C86B-4698-4D68-A0C8-F9B0A2F655A7}" presName="parTxOnly" presStyleLbl="node1" presStyleIdx="3" presStyleCnt="5">
        <dgm:presLayoutVars>
          <dgm:bulletEnabled val="1"/>
        </dgm:presLayoutVars>
      </dgm:prSet>
      <dgm:spPr/>
    </dgm:pt>
    <dgm:pt modelId="{7E4C27A8-2E3E-4BAD-BE95-1CE518CD00C4}" type="pres">
      <dgm:prSet presAssocID="{4099C7E3-2F22-4BBC-81E7-9D2B39092C34}" presName="parSpace" presStyleCnt="0"/>
      <dgm:spPr/>
    </dgm:pt>
    <dgm:pt modelId="{9F04B253-B857-44D6-9EFE-96EE7D05BCBF}" type="pres">
      <dgm:prSet presAssocID="{5909E3F1-68A9-4AB7-8C26-6B72A784779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6FE8F354-749C-4104-A826-884A5F20D249}" type="presOf" srcId="{FFF6C86B-4698-4D68-A0C8-F9B0A2F655A7}" destId="{D67877A3-1F4C-45AE-8552-595C65316A7A}" srcOrd="0" destOrd="0" presId="urn:microsoft.com/office/officeart/2005/8/layout/hChevron3"/>
    <dgm:cxn modelId="{EB96777D-05FD-4D67-833F-B722962CE576}" type="presOf" srcId="{9B8E4881-5749-4AC2-830B-3943410DA454}" destId="{276E3F2B-B39F-4DE9-890F-A42DDB29B624}" srcOrd="0" destOrd="0" presId="urn:microsoft.com/office/officeart/2005/8/layout/hChevron3"/>
    <dgm:cxn modelId="{CE6C4080-BA4B-47AB-A852-A0494EAB5332}" type="presOf" srcId="{5909E3F1-68A9-4AB7-8C26-6B72A7847795}" destId="{9F04B253-B857-44D6-9EFE-96EE7D05BCBF}" srcOrd="0" destOrd="0" presId="urn:microsoft.com/office/officeart/2005/8/layout/hChevron3"/>
    <dgm:cxn modelId="{76D1B680-78F0-4932-9570-5FF5BD17E4DC}" type="presOf" srcId="{CC77383A-7669-48BD-B2A1-9F6FFAA8913C}" destId="{B2B50FBC-D1F0-43B6-B53F-5C231746F3A6}" srcOrd="0" destOrd="0" presId="urn:microsoft.com/office/officeart/2005/8/layout/hChevron3"/>
    <dgm:cxn modelId="{D6942E89-7ACC-41C1-A712-51190D6961C7}" srcId="{9B8E4881-5749-4AC2-830B-3943410DA454}" destId="{FCB81069-A14E-45C3-85BF-23EDD3DFEBED}" srcOrd="2" destOrd="0" parTransId="{24DBA194-6B7C-463E-BB41-6ABF88207727}" sibTransId="{9DDD694A-4CC5-47FF-8177-38597606B9A6}"/>
    <dgm:cxn modelId="{C194899B-24E2-4F03-838E-B2ED06C7A74F}" type="presOf" srcId="{EE8356F5-2CAF-4B69-B007-C5A9A5121262}" destId="{ECDAA3DE-A04A-4B54-A7BB-EF4F021776DA}" srcOrd="0" destOrd="0" presId="urn:microsoft.com/office/officeart/2005/8/layout/hChevron3"/>
    <dgm:cxn modelId="{CCC0AEA9-11A4-4254-8778-6FB3940EFE2D}" srcId="{9B8E4881-5749-4AC2-830B-3943410DA454}" destId="{CC77383A-7669-48BD-B2A1-9F6FFAA8913C}" srcOrd="0" destOrd="0" parTransId="{27D5DE2D-08B7-4C02-B27D-9725F164CC32}" sibTransId="{05D1EEBE-53F6-459D-9639-E189157E2805}"/>
    <dgm:cxn modelId="{0248FCAB-6000-4136-A979-906E992DACAC}" srcId="{9B8E4881-5749-4AC2-830B-3943410DA454}" destId="{EE8356F5-2CAF-4B69-B007-C5A9A5121262}" srcOrd="1" destOrd="0" parTransId="{197396C6-BA4D-4A9B-B9D7-4AAD8E38CB9C}" sibTransId="{55853ADC-7529-49BC-9C9F-F479A137EEC0}"/>
    <dgm:cxn modelId="{1320C6DB-0404-43AB-87B8-EB2994128FD5}" srcId="{9B8E4881-5749-4AC2-830B-3943410DA454}" destId="{5909E3F1-68A9-4AB7-8C26-6B72A7847795}" srcOrd="4" destOrd="0" parTransId="{6DF256C2-E34A-4105-B3EF-4E755F71E98A}" sibTransId="{E480A489-055C-416B-B7B6-C5CC54FEC12D}"/>
    <dgm:cxn modelId="{1BF8C2EF-F26F-40E3-823B-7AECF8A1CB0B}" type="presOf" srcId="{FCB81069-A14E-45C3-85BF-23EDD3DFEBED}" destId="{CCAAFF0B-7FFD-45FA-BED1-1E26E041E290}" srcOrd="0" destOrd="0" presId="urn:microsoft.com/office/officeart/2005/8/layout/hChevron3"/>
    <dgm:cxn modelId="{CA4881FA-90EB-415C-AF6D-A4252912AA3F}" srcId="{9B8E4881-5749-4AC2-830B-3943410DA454}" destId="{FFF6C86B-4698-4D68-A0C8-F9B0A2F655A7}" srcOrd="3" destOrd="0" parTransId="{9C9952C7-77FA-43D8-912E-7453C3C195D0}" sibTransId="{4099C7E3-2F22-4BBC-81E7-9D2B39092C34}"/>
    <dgm:cxn modelId="{B24D1CC3-053A-456B-BE66-CA0E90372206}" type="presParOf" srcId="{276E3F2B-B39F-4DE9-890F-A42DDB29B624}" destId="{B2B50FBC-D1F0-43B6-B53F-5C231746F3A6}" srcOrd="0" destOrd="0" presId="urn:microsoft.com/office/officeart/2005/8/layout/hChevron3"/>
    <dgm:cxn modelId="{9B89E376-5B8F-4834-857A-1A0F7A360DD4}" type="presParOf" srcId="{276E3F2B-B39F-4DE9-890F-A42DDB29B624}" destId="{2F4989BC-CBC2-44BB-9425-3068C2D44C2E}" srcOrd="1" destOrd="0" presId="urn:microsoft.com/office/officeart/2005/8/layout/hChevron3"/>
    <dgm:cxn modelId="{5199A1F7-A384-46E5-A46D-DD89FB3ED657}" type="presParOf" srcId="{276E3F2B-B39F-4DE9-890F-A42DDB29B624}" destId="{ECDAA3DE-A04A-4B54-A7BB-EF4F021776DA}" srcOrd="2" destOrd="0" presId="urn:microsoft.com/office/officeart/2005/8/layout/hChevron3"/>
    <dgm:cxn modelId="{CEB592F2-E557-478E-8F43-84020FC4683C}" type="presParOf" srcId="{276E3F2B-B39F-4DE9-890F-A42DDB29B624}" destId="{11DF8D59-11AE-4FAC-BB5C-981ACBD75D18}" srcOrd="3" destOrd="0" presId="urn:microsoft.com/office/officeart/2005/8/layout/hChevron3"/>
    <dgm:cxn modelId="{9DABE020-4490-480B-AB8E-451E465DDEFA}" type="presParOf" srcId="{276E3F2B-B39F-4DE9-890F-A42DDB29B624}" destId="{CCAAFF0B-7FFD-45FA-BED1-1E26E041E290}" srcOrd="4" destOrd="0" presId="urn:microsoft.com/office/officeart/2005/8/layout/hChevron3"/>
    <dgm:cxn modelId="{36420D7E-F7AE-4366-868C-0F4A4119A334}" type="presParOf" srcId="{276E3F2B-B39F-4DE9-890F-A42DDB29B624}" destId="{C4CE0224-E53A-4E5B-A7A1-DE5365C39929}" srcOrd="5" destOrd="0" presId="urn:microsoft.com/office/officeart/2005/8/layout/hChevron3"/>
    <dgm:cxn modelId="{3081DA29-CA2F-4FBC-8568-0B64F3378117}" type="presParOf" srcId="{276E3F2B-B39F-4DE9-890F-A42DDB29B624}" destId="{D67877A3-1F4C-45AE-8552-595C65316A7A}" srcOrd="6" destOrd="0" presId="urn:microsoft.com/office/officeart/2005/8/layout/hChevron3"/>
    <dgm:cxn modelId="{68908C88-30A8-4414-A27F-3FACE485F2C6}" type="presParOf" srcId="{276E3F2B-B39F-4DE9-890F-A42DDB29B624}" destId="{7E4C27A8-2E3E-4BAD-BE95-1CE518CD00C4}" srcOrd="7" destOrd="0" presId="urn:microsoft.com/office/officeart/2005/8/layout/hChevron3"/>
    <dgm:cxn modelId="{46EBF888-63A8-412B-A646-8231AD0A9279}" type="presParOf" srcId="{276E3F2B-B39F-4DE9-890F-A42DDB29B624}" destId="{9F04B253-B857-44D6-9EFE-96EE7D05BCB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B8E4881-5749-4AC2-830B-3943410DA454}" type="doc">
      <dgm:prSet loTypeId="urn:microsoft.com/office/officeart/2005/8/layout/hChevron3" loCatId="process" qsTypeId="urn:microsoft.com/office/officeart/2005/8/quickstyle/3d3" qsCatId="3D" csTypeId="urn:microsoft.com/office/officeart/2005/8/colors/accent0_3" csCatId="mainScheme" phldr="1"/>
      <dgm:spPr/>
    </dgm:pt>
    <dgm:pt modelId="{CC77383A-7669-48BD-B2A1-9F6FFAA8913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Recap</a:t>
          </a:r>
        </a:p>
      </dgm:t>
    </dgm:pt>
    <dgm:pt modelId="{27D5DE2D-08B7-4C02-B27D-9725F164CC32}" type="parTrans" cxnId="{CCC0AEA9-11A4-4254-8778-6FB3940EFE2D}">
      <dgm:prSet/>
      <dgm:spPr/>
      <dgm:t>
        <a:bodyPr/>
        <a:lstStyle/>
        <a:p>
          <a:endParaRPr lang="en-US"/>
        </a:p>
      </dgm:t>
    </dgm:pt>
    <dgm:pt modelId="{05D1EEBE-53F6-459D-9639-E189157E2805}" type="sibTrans" cxnId="{CCC0AEA9-11A4-4254-8778-6FB3940EFE2D}">
      <dgm:prSet/>
      <dgm:spPr/>
      <dgm:t>
        <a:bodyPr/>
        <a:lstStyle/>
        <a:p>
          <a:endParaRPr lang="en-US"/>
        </a:p>
      </dgm:t>
    </dgm:pt>
    <dgm:pt modelId="{EE8356F5-2CAF-4B69-B007-C5A9A512126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Motivation &amp; Definition</a:t>
          </a:r>
        </a:p>
      </dgm:t>
    </dgm:pt>
    <dgm:pt modelId="{197396C6-BA4D-4A9B-B9D7-4AAD8E38CB9C}" type="parTrans" cxnId="{0248FCAB-6000-4136-A979-906E992DACAC}">
      <dgm:prSet/>
      <dgm:spPr/>
      <dgm:t>
        <a:bodyPr/>
        <a:lstStyle/>
        <a:p>
          <a:endParaRPr lang="en-US"/>
        </a:p>
      </dgm:t>
    </dgm:pt>
    <dgm:pt modelId="{55853ADC-7529-49BC-9C9F-F479A137EEC0}" type="sibTrans" cxnId="{0248FCAB-6000-4136-A979-906E992DACAC}">
      <dgm:prSet/>
      <dgm:spPr/>
      <dgm:t>
        <a:bodyPr/>
        <a:lstStyle/>
        <a:p>
          <a:endParaRPr lang="en-US"/>
        </a:p>
      </dgm:t>
    </dgm:pt>
    <dgm:pt modelId="{FCB81069-A14E-45C3-85BF-23EDD3DFEBE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Seifert’s Algorithm</a:t>
          </a:r>
        </a:p>
      </dgm:t>
    </dgm:pt>
    <dgm:pt modelId="{24DBA194-6B7C-463E-BB41-6ABF88207727}" type="parTrans" cxnId="{D6942E89-7ACC-41C1-A712-51190D6961C7}">
      <dgm:prSet/>
      <dgm:spPr/>
      <dgm:t>
        <a:bodyPr/>
        <a:lstStyle/>
        <a:p>
          <a:endParaRPr lang="en-US"/>
        </a:p>
      </dgm:t>
    </dgm:pt>
    <dgm:pt modelId="{9DDD694A-4CC5-47FF-8177-38597606B9A6}" type="sibTrans" cxnId="{D6942E89-7ACC-41C1-A712-51190D6961C7}">
      <dgm:prSet/>
      <dgm:spPr/>
      <dgm:t>
        <a:bodyPr/>
        <a:lstStyle/>
        <a:p>
          <a:endParaRPr lang="en-US"/>
        </a:p>
      </dgm:t>
    </dgm:pt>
    <dgm:pt modelId="{FFF6C86B-4698-4D68-A0C8-F9B0A2F655A7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Knot Genus</a:t>
          </a:r>
        </a:p>
      </dgm:t>
    </dgm:pt>
    <dgm:pt modelId="{9C9952C7-77FA-43D8-912E-7453C3C195D0}" type="parTrans" cxnId="{CA4881FA-90EB-415C-AF6D-A4252912AA3F}">
      <dgm:prSet/>
      <dgm:spPr/>
      <dgm:t>
        <a:bodyPr/>
        <a:lstStyle/>
        <a:p>
          <a:endParaRPr lang="en-US"/>
        </a:p>
      </dgm:t>
    </dgm:pt>
    <dgm:pt modelId="{4099C7E3-2F22-4BBC-81E7-9D2B39092C34}" type="sibTrans" cxnId="{CA4881FA-90EB-415C-AF6D-A4252912AA3F}">
      <dgm:prSet/>
      <dgm:spPr/>
      <dgm:t>
        <a:bodyPr/>
        <a:lstStyle/>
        <a:p>
          <a:endParaRPr lang="en-US"/>
        </a:p>
      </dgm:t>
    </dgm:pt>
    <dgm:pt modelId="{5909E3F1-68A9-4AB7-8C26-6B72A7847795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?</a:t>
          </a:r>
        </a:p>
      </dgm:t>
    </dgm:pt>
    <dgm:pt modelId="{6DF256C2-E34A-4105-B3EF-4E755F71E98A}" type="parTrans" cxnId="{1320C6DB-0404-43AB-87B8-EB2994128FD5}">
      <dgm:prSet/>
      <dgm:spPr/>
      <dgm:t>
        <a:bodyPr/>
        <a:lstStyle/>
        <a:p>
          <a:endParaRPr lang="en-US"/>
        </a:p>
      </dgm:t>
    </dgm:pt>
    <dgm:pt modelId="{E480A489-055C-416B-B7B6-C5CC54FEC12D}" type="sibTrans" cxnId="{1320C6DB-0404-43AB-87B8-EB2994128FD5}">
      <dgm:prSet/>
      <dgm:spPr/>
      <dgm:t>
        <a:bodyPr/>
        <a:lstStyle/>
        <a:p>
          <a:endParaRPr lang="en-US"/>
        </a:p>
      </dgm:t>
    </dgm:pt>
    <dgm:pt modelId="{276E3F2B-B39F-4DE9-890F-A42DDB29B624}" type="pres">
      <dgm:prSet presAssocID="{9B8E4881-5749-4AC2-830B-3943410DA454}" presName="Name0" presStyleCnt="0">
        <dgm:presLayoutVars>
          <dgm:dir/>
          <dgm:resizeHandles val="exact"/>
        </dgm:presLayoutVars>
      </dgm:prSet>
      <dgm:spPr/>
    </dgm:pt>
    <dgm:pt modelId="{B2B50FBC-D1F0-43B6-B53F-5C231746F3A6}" type="pres">
      <dgm:prSet presAssocID="{CC77383A-7669-48BD-B2A1-9F6FFAA8913C}" presName="parTxOnly" presStyleLbl="node1" presStyleIdx="0" presStyleCnt="5">
        <dgm:presLayoutVars>
          <dgm:bulletEnabled val="1"/>
        </dgm:presLayoutVars>
      </dgm:prSet>
      <dgm:spPr/>
    </dgm:pt>
    <dgm:pt modelId="{2F4989BC-CBC2-44BB-9425-3068C2D44C2E}" type="pres">
      <dgm:prSet presAssocID="{05D1EEBE-53F6-459D-9639-E189157E2805}" presName="parSpace" presStyleCnt="0"/>
      <dgm:spPr/>
    </dgm:pt>
    <dgm:pt modelId="{ECDAA3DE-A04A-4B54-A7BB-EF4F021776DA}" type="pres">
      <dgm:prSet presAssocID="{EE8356F5-2CAF-4B69-B007-C5A9A5121262}" presName="parTxOnly" presStyleLbl="node1" presStyleIdx="1" presStyleCnt="5">
        <dgm:presLayoutVars>
          <dgm:bulletEnabled val="1"/>
        </dgm:presLayoutVars>
      </dgm:prSet>
      <dgm:spPr/>
    </dgm:pt>
    <dgm:pt modelId="{11DF8D59-11AE-4FAC-BB5C-981ACBD75D18}" type="pres">
      <dgm:prSet presAssocID="{55853ADC-7529-49BC-9C9F-F479A137EEC0}" presName="parSpace" presStyleCnt="0"/>
      <dgm:spPr/>
    </dgm:pt>
    <dgm:pt modelId="{CCAAFF0B-7FFD-45FA-BED1-1E26E041E290}" type="pres">
      <dgm:prSet presAssocID="{FCB81069-A14E-45C3-85BF-23EDD3DFEBED}" presName="parTxOnly" presStyleLbl="node1" presStyleIdx="2" presStyleCnt="5">
        <dgm:presLayoutVars>
          <dgm:bulletEnabled val="1"/>
        </dgm:presLayoutVars>
      </dgm:prSet>
      <dgm:spPr/>
    </dgm:pt>
    <dgm:pt modelId="{C4CE0224-E53A-4E5B-A7A1-DE5365C39929}" type="pres">
      <dgm:prSet presAssocID="{9DDD694A-4CC5-47FF-8177-38597606B9A6}" presName="parSpace" presStyleCnt="0"/>
      <dgm:spPr/>
    </dgm:pt>
    <dgm:pt modelId="{D67877A3-1F4C-45AE-8552-595C65316A7A}" type="pres">
      <dgm:prSet presAssocID="{FFF6C86B-4698-4D68-A0C8-F9B0A2F655A7}" presName="parTxOnly" presStyleLbl="node1" presStyleIdx="3" presStyleCnt="5">
        <dgm:presLayoutVars>
          <dgm:bulletEnabled val="1"/>
        </dgm:presLayoutVars>
      </dgm:prSet>
      <dgm:spPr/>
    </dgm:pt>
    <dgm:pt modelId="{7E4C27A8-2E3E-4BAD-BE95-1CE518CD00C4}" type="pres">
      <dgm:prSet presAssocID="{4099C7E3-2F22-4BBC-81E7-9D2B39092C34}" presName="parSpace" presStyleCnt="0"/>
      <dgm:spPr/>
    </dgm:pt>
    <dgm:pt modelId="{9F04B253-B857-44D6-9EFE-96EE7D05BCBF}" type="pres">
      <dgm:prSet presAssocID="{5909E3F1-68A9-4AB7-8C26-6B72A784779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6FE8F354-749C-4104-A826-884A5F20D249}" type="presOf" srcId="{FFF6C86B-4698-4D68-A0C8-F9B0A2F655A7}" destId="{D67877A3-1F4C-45AE-8552-595C65316A7A}" srcOrd="0" destOrd="0" presId="urn:microsoft.com/office/officeart/2005/8/layout/hChevron3"/>
    <dgm:cxn modelId="{EB96777D-05FD-4D67-833F-B722962CE576}" type="presOf" srcId="{9B8E4881-5749-4AC2-830B-3943410DA454}" destId="{276E3F2B-B39F-4DE9-890F-A42DDB29B624}" srcOrd="0" destOrd="0" presId="urn:microsoft.com/office/officeart/2005/8/layout/hChevron3"/>
    <dgm:cxn modelId="{CE6C4080-BA4B-47AB-A852-A0494EAB5332}" type="presOf" srcId="{5909E3F1-68A9-4AB7-8C26-6B72A7847795}" destId="{9F04B253-B857-44D6-9EFE-96EE7D05BCBF}" srcOrd="0" destOrd="0" presId="urn:microsoft.com/office/officeart/2005/8/layout/hChevron3"/>
    <dgm:cxn modelId="{76D1B680-78F0-4932-9570-5FF5BD17E4DC}" type="presOf" srcId="{CC77383A-7669-48BD-B2A1-9F6FFAA8913C}" destId="{B2B50FBC-D1F0-43B6-B53F-5C231746F3A6}" srcOrd="0" destOrd="0" presId="urn:microsoft.com/office/officeart/2005/8/layout/hChevron3"/>
    <dgm:cxn modelId="{D6942E89-7ACC-41C1-A712-51190D6961C7}" srcId="{9B8E4881-5749-4AC2-830B-3943410DA454}" destId="{FCB81069-A14E-45C3-85BF-23EDD3DFEBED}" srcOrd="2" destOrd="0" parTransId="{24DBA194-6B7C-463E-BB41-6ABF88207727}" sibTransId="{9DDD694A-4CC5-47FF-8177-38597606B9A6}"/>
    <dgm:cxn modelId="{C194899B-24E2-4F03-838E-B2ED06C7A74F}" type="presOf" srcId="{EE8356F5-2CAF-4B69-B007-C5A9A5121262}" destId="{ECDAA3DE-A04A-4B54-A7BB-EF4F021776DA}" srcOrd="0" destOrd="0" presId="urn:microsoft.com/office/officeart/2005/8/layout/hChevron3"/>
    <dgm:cxn modelId="{CCC0AEA9-11A4-4254-8778-6FB3940EFE2D}" srcId="{9B8E4881-5749-4AC2-830B-3943410DA454}" destId="{CC77383A-7669-48BD-B2A1-9F6FFAA8913C}" srcOrd="0" destOrd="0" parTransId="{27D5DE2D-08B7-4C02-B27D-9725F164CC32}" sibTransId="{05D1EEBE-53F6-459D-9639-E189157E2805}"/>
    <dgm:cxn modelId="{0248FCAB-6000-4136-A979-906E992DACAC}" srcId="{9B8E4881-5749-4AC2-830B-3943410DA454}" destId="{EE8356F5-2CAF-4B69-B007-C5A9A5121262}" srcOrd="1" destOrd="0" parTransId="{197396C6-BA4D-4A9B-B9D7-4AAD8E38CB9C}" sibTransId="{55853ADC-7529-49BC-9C9F-F479A137EEC0}"/>
    <dgm:cxn modelId="{1320C6DB-0404-43AB-87B8-EB2994128FD5}" srcId="{9B8E4881-5749-4AC2-830B-3943410DA454}" destId="{5909E3F1-68A9-4AB7-8C26-6B72A7847795}" srcOrd="4" destOrd="0" parTransId="{6DF256C2-E34A-4105-B3EF-4E755F71E98A}" sibTransId="{E480A489-055C-416B-B7B6-C5CC54FEC12D}"/>
    <dgm:cxn modelId="{1BF8C2EF-F26F-40E3-823B-7AECF8A1CB0B}" type="presOf" srcId="{FCB81069-A14E-45C3-85BF-23EDD3DFEBED}" destId="{CCAAFF0B-7FFD-45FA-BED1-1E26E041E290}" srcOrd="0" destOrd="0" presId="urn:microsoft.com/office/officeart/2005/8/layout/hChevron3"/>
    <dgm:cxn modelId="{CA4881FA-90EB-415C-AF6D-A4252912AA3F}" srcId="{9B8E4881-5749-4AC2-830B-3943410DA454}" destId="{FFF6C86B-4698-4D68-A0C8-F9B0A2F655A7}" srcOrd="3" destOrd="0" parTransId="{9C9952C7-77FA-43D8-912E-7453C3C195D0}" sibTransId="{4099C7E3-2F22-4BBC-81E7-9D2B39092C34}"/>
    <dgm:cxn modelId="{B24D1CC3-053A-456B-BE66-CA0E90372206}" type="presParOf" srcId="{276E3F2B-B39F-4DE9-890F-A42DDB29B624}" destId="{B2B50FBC-D1F0-43B6-B53F-5C231746F3A6}" srcOrd="0" destOrd="0" presId="urn:microsoft.com/office/officeart/2005/8/layout/hChevron3"/>
    <dgm:cxn modelId="{9B89E376-5B8F-4834-857A-1A0F7A360DD4}" type="presParOf" srcId="{276E3F2B-B39F-4DE9-890F-A42DDB29B624}" destId="{2F4989BC-CBC2-44BB-9425-3068C2D44C2E}" srcOrd="1" destOrd="0" presId="urn:microsoft.com/office/officeart/2005/8/layout/hChevron3"/>
    <dgm:cxn modelId="{5199A1F7-A384-46E5-A46D-DD89FB3ED657}" type="presParOf" srcId="{276E3F2B-B39F-4DE9-890F-A42DDB29B624}" destId="{ECDAA3DE-A04A-4B54-A7BB-EF4F021776DA}" srcOrd="2" destOrd="0" presId="urn:microsoft.com/office/officeart/2005/8/layout/hChevron3"/>
    <dgm:cxn modelId="{CEB592F2-E557-478E-8F43-84020FC4683C}" type="presParOf" srcId="{276E3F2B-B39F-4DE9-890F-A42DDB29B624}" destId="{11DF8D59-11AE-4FAC-BB5C-981ACBD75D18}" srcOrd="3" destOrd="0" presId="urn:microsoft.com/office/officeart/2005/8/layout/hChevron3"/>
    <dgm:cxn modelId="{9DABE020-4490-480B-AB8E-451E465DDEFA}" type="presParOf" srcId="{276E3F2B-B39F-4DE9-890F-A42DDB29B624}" destId="{CCAAFF0B-7FFD-45FA-BED1-1E26E041E290}" srcOrd="4" destOrd="0" presId="urn:microsoft.com/office/officeart/2005/8/layout/hChevron3"/>
    <dgm:cxn modelId="{36420D7E-F7AE-4366-868C-0F4A4119A334}" type="presParOf" srcId="{276E3F2B-B39F-4DE9-890F-A42DDB29B624}" destId="{C4CE0224-E53A-4E5B-A7A1-DE5365C39929}" srcOrd="5" destOrd="0" presId="urn:microsoft.com/office/officeart/2005/8/layout/hChevron3"/>
    <dgm:cxn modelId="{3081DA29-CA2F-4FBC-8568-0B64F3378117}" type="presParOf" srcId="{276E3F2B-B39F-4DE9-890F-A42DDB29B624}" destId="{D67877A3-1F4C-45AE-8552-595C65316A7A}" srcOrd="6" destOrd="0" presId="urn:microsoft.com/office/officeart/2005/8/layout/hChevron3"/>
    <dgm:cxn modelId="{68908C88-30A8-4414-A27F-3FACE485F2C6}" type="presParOf" srcId="{276E3F2B-B39F-4DE9-890F-A42DDB29B624}" destId="{7E4C27A8-2E3E-4BAD-BE95-1CE518CD00C4}" srcOrd="7" destOrd="0" presId="urn:microsoft.com/office/officeart/2005/8/layout/hChevron3"/>
    <dgm:cxn modelId="{46EBF888-63A8-412B-A646-8231AD0A9279}" type="presParOf" srcId="{276E3F2B-B39F-4DE9-890F-A42DDB29B624}" destId="{9F04B253-B857-44D6-9EFE-96EE7D05BCB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8E4881-5749-4AC2-830B-3943410DA454}" type="doc">
      <dgm:prSet loTypeId="urn:microsoft.com/office/officeart/2005/8/layout/hChevron3" loCatId="process" qsTypeId="urn:microsoft.com/office/officeart/2005/8/quickstyle/3d3" qsCatId="3D" csTypeId="urn:microsoft.com/office/officeart/2005/8/colors/accent0_3" csCatId="mainScheme" phldr="1"/>
      <dgm:spPr/>
    </dgm:pt>
    <dgm:pt modelId="{CC77383A-7669-48BD-B2A1-9F6FFAA8913C}">
      <dgm:prSet phldrT="[Text]"/>
      <dgm:spPr/>
      <dgm:t>
        <a:bodyPr/>
        <a:lstStyle/>
        <a:p>
          <a:r>
            <a:rPr lang="en-US" dirty="0"/>
            <a:t>Recap</a:t>
          </a:r>
        </a:p>
      </dgm:t>
    </dgm:pt>
    <dgm:pt modelId="{27D5DE2D-08B7-4C02-B27D-9725F164CC32}" type="parTrans" cxnId="{CCC0AEA9-11A4-4254-8778-6FB3940EFE2D}">
      <dgm:prSet/>
      <dgm:spPr/>
      <dgm:t>
        <a:bodyPr/>
        <a:lstStyle/>
        <a:p>
          <a:endParaRPr lang="en-US"/>
        </a:p>
      </dgm:t>
    </dgm:pt>
    <dgm:pt modelId="{05D1EEBE-53F6-459D-9639-E189157E2805}" type="sibTrans" cxnId="{CCC0AEA9-11A4-4254-8778-6FB3940EFE2D}">
      <dgm:prSet/>
      <dgm:spPr/>
      <dgm:t>
        <a:bodyPr/>
        <a:lstStyle/>
        <a:p>
          <a:endParaRPr lang="en-US"/>
        </a:p>
      </dgm:t>
    </dgm:pt>
    <dgm:pt modelId="{EE8356F5-2CAF-4B69-B007-C5A9A5121262}">
      <dgm:prSet phldrT="[Text]"/>
      <dgm:spPr/>
      <dgm:t>
        <a:bodyPr/>
        <a:lstStyle/>
        <a:p>
          <a:r>
            <a:rPr lang="en-US" dirty="0"/>
            <a:t>Motivation &amp; Definition</a:t>
          </a:r>
        </a:p>
      </dgm:t>
    </dgm:pt>
    <dgm:pt modelId="{197396C6-BA4D-4A9B-B9D7-4AAD8E38CB9C}" type="parTrans" cxnId="{0248FCAB-6000-4136-A979-906E992DACAC}">
      <dgm:prSet/>
      <dgm:spPr/>
      <dgm:t>
        <a:bodyPr/>
        <a:lstStyle/>
        <a:p>
          <a:endParaRPr lang="en-US"/>
        </a:p>
      </dgm:t>
    </dgm:pt>
    <dgm:pt modelId="{55853ADC-7529-49BC-9C9F-F479A137EEC0}" type="sibTrans" cxnId="{0248FCAB-6000-4136-A979-906E992DACAC}">
      <dgm:prSet/>
      <dgm:spPr/>
      <dgm:t>
        <a:bodyPr/>
        <a:lstStyle/>
        <a:p>
          <a:endParaRPr lang="en-US"/>
        </a:p>
      </dgm:t>
    </dgm:pt>
    <dgm:pt modelId="{FCB81069-A14E-45C3-85BF-23EDD3DFEBED}">
      <dgm:prSet phldrT="[Text]"/>
      <dgm:spPr/>
      <dgm:t>
        <a:bodyPr/>
        <a:lstStyle/>
        <a:p>
          <a:r>
            <a:rPr lang="en-US" dirty="0"/>
            <a:t>Seifert’s Algorithm</a:t>
          </a:r>
        </a:p>
      </dgm:t>
    </dgm:pt>
    <dgm:pt modelId="{24DBA194-6B7C-463E-BB41-6ABF88207727}" type="parTrans" cxnId="{D6942E89-7ACC-41C1-A712-51190D6961C7}">
      <dgm:prSet/>
      <dgm:spPr/>
      <dgm:t>
        <a:bodyPr/>
        <a:lstStyle/>
        <a:p>
          <a:endParaRPr lang="en-US"/>
        </a:p>
      </dgm:t>
    </dgm:pt>
    <dgm:pt modelId="{9DDD694A-4CC5-47FF-8177-38597606B9A6}" type="sibTrans" cxnId="{D6942E89-7ACC-41C1-A712-51190D6961C7}">
      <dgm:prSet/>
      <dgm:spPr/>
      <dgm:t>
        <a:bodyPr/>
        <a:lstStyle/>
        <a:p>
          <a:endParaRPr lang="en-US"/>
        </a:p>
      </dgm:t>
    </dgm:pt>
    <dgm:pt modelId="{FFF6C86B-4698-4D68-A0C8-F9B0A2F655A7}">
      <dgm:prSet phldrT="[Text]"/>
      <dgm:spPr/>
      <dgm:t>
        <a:bodyPr/>
        <a:lstStyle/>
        <a:p>
          <a:r>
            <a:rPr lang="en-US" dirty="0"/>
            <a:t>Knot Genus</a:t>
          </a:r>
        </a:p>
      </dgm:t>
    </dgm:pt>
    <dgm:pt modelId="{9C9952C7-77FA-43D8-912E-7453C3C195D0}" type="parTrans" cxnId="{CA4881FA-90EB-415C-AF6D-A4252912AA3F}">
      <dgm:prSet/>
      <dgm:spPr/>
      <dgm:t>
        <a:bodyPr/>
        <a:lstStyle/>
        <a:p>
          <a:endParaRPr lang="en-US"/>
        </a:p>
      </dgm:t>
    </dgm:pt>
    <dgm:pt modelId="{4099C7E3-2F22-4BBC-81E7-9D2B39092C34}" type="sibTrans" cxnId="{CA4881FA-90EB-415C-AF6D-A4252912AA3F}">
      <dgm:prSet/>
      <dgm:spPr/>
      <dgm:t>
        <a:bodyPr/>
        <a:lstStyle/>
        <a:p>
          <a:endParaRPr lang="en-US"/>
        </a:p>
      </dgm:t>
    </dgm:pt>
    <dgm:pt modelId="{5909E3F1-68A9-4AB7-8C26-6B72A7847795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6DF256C2-E34A-4105-B3EF-4E755F71E98A}" type="parTrans" cxnId="{1320C6DB-0404-43AB-87B8-EB2994128FD5}">
      <dgm:prSet/>
      <dgm:spPr/>
      <dgm:t>
        <a:bodyPr/>
        <a:lstStyle/>
        <a:p>
          <a:endParaRPr lang="en-US"/>
        </a:p>
      </dgm:t>
    </dgm:pt>
    <dgm:pt modelId="{E480A489-055C-416B-B7B6-C5CC54FEC12D}" type="sibTrans" cxnId="{1320C6DB-0404-43AB-87B8-EB2994128FD5}">
      <dgm:prSet/>
      <dgm:spPr/>
      <dgm:t>
        <a:bodyPr/>
        <a:lstStyle/>
        <a:p>
          <a:endParaRPr lang="en-US"/>
        </a:p>
      </dgm:t>
    </dgm:pt>
    <dgm:pt modelId="{276E3F2B-B39F-4DE9-890F-A42DDB29B624}" type="pres">
      <dgm:prSet presAssocID="{9B8E4881-5749-4AC2-830B-3943410DA454}" presName="Name0" presStyleCnt="0">
        <dgm:presLayoutVars>
          <dgm:dir/>
          <dgm:resizeHandles val="exact"/>
        </dgm:presLayoutVars>
      </dgm:prSet>
      <dgm:spPr/>
    </dgm:pt>
    <dgm:pt modelId="{B2B50FBC-D1F0-43B6-B53F-5C231746F3A6}" type="pres">
      <dgm:prSet presAssocID="{CC77383A-7669-48BD-B2A1-9F6FFAA8913C}" presName="parTxOnly" presStyleLbl="node1" presStyleIdx="0" presStyleCnt="5">
        <dgm:presLayoutVars>
          <dgm:bulletEnabled val="1"/>
        </dgm:presLayoutVars>
      </dgm:prSet>
      <dgm:spPr/>
    </dgm:pt>
    <dgm:pt modelId="{2F4989BC-CBC2-44BB-9425-3068C2D44C2E}" type="pres">
      <dgm:prSet presAssocID="{05D1EEBE-53F6-459D-9639-E189157E2805}" presName="parSpace" presStyleCnt="0"/>
      <dgm:spPr/>
    </dgm:pt>
    <dgm:pt modelId="{ECDAA3DE-A04A-4B54-A7BB-EF4F021776DA}" type="pres">
      <dgm:prSet presAssocID="{EE8356F5-2CAF-4B69-B007-C5A9A5121262}" presName="parTxOnly" presStyleLbl="node1" presStyleIdx="1" presStyleCnt="5">
        <dgm:presLayoutVars>
          <dgm:bulletEnabled val="1"/>
        </dgm:presLayoutVars>
      </dgm:prSet>
      <dgm:spPr/>
    </dgm:pt>
    <dgm:pt modelId="{11DF8D59-11AE-4FAC-BB5C-981ACBD75D18}" type="pres">
      <dgm:prSet presAssocID="{55853ADC-7529-49BC-9C9F-F479A137EEC0}" presName="parSpace" presStyleCnt="0"/>
      <dgm:spPr/>
    </dgm:pt>
    <dgm:pt modelId="{CCAAFF0B-7FFD-45FA-BED1-1E26E041E290}" type="pres">
      <dgm:prSet presAssocID="{FCB81069-A14E-45C3-85BF-23EDD3DFEBED}" presName="parTxOnly" presStyleLbl="node1" presStyleIdx="2" presStyleCnt="5">
        <dgm:presLayoutVars>
          <dgm:bulletEnabled val="1"/>
        </dgm:presLayoutVars>
      </dgm:prSet>
      <dgm:spPr/>
    </dgm:pt>
    <dgm:pt modelId="{C4CE0224-E53A-4E5B-A7A1-DE5365C39929}" type="pres">
      <dgm:prSet presAssocID="{9DDD694A-4CC5-47FF-8177-38597606B9A6}" presName="parSpace" presStyleCnt="0"/>
      <dgm:spPr/>
    </dgm:pt>
    <dgm:pt modelId="{D67877A3-1F4C-45AE-8552-595C65316A7A}" type="pres">
      <dgm:prSet presAssocID="{FFF6C86B-4698-4D68-A0C8-F9B0A2F655A7}" presName="parTxOnly" presStyleLbl="node1" presStyleIdx="3" presStyleCnt="5">
        <dgm:presLayoutVars>
          <dgm:bulletEnabled val="1"/>
        </dgm:presLayoutVars>
      </dgm:prSet>
      <dgm:spPr/>
    </dgm:pt>
    <dgm:pt modelId="{7E4C27A8-2E3E-4BAD-BE95-1CE518CD00C4}" type="pres">
      <dgm:prSet presAssocID="{4099C7E3-2F22-4BBC-81E7-9D2B39092C34}" presName="parSpace" presStyleCnt="0"/>
      <dgm:spPr/>
    </dgm:pt>
    <dgm:pt modelId="{9F04B253-B857-44D6-9EFE-96EE7D05BCBF}" type="pres">
      <dgm:prSet presAssocID="{5909E3F1-68A9-4AB7-8C26-6B72A784779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6FE8F354-749C-4104-A826-884A5F20D249}" type="presOf" srcId="{FFF6C86B-4698-4D68-A0C8-F9B0A2F655A7}" destId="{D67877A3-1F4C-45AE-8552-595C65316A7A}" srcOrd="0" destOrd="0" presId="urn:microsoft.com/office/officeart/2005/8/layout/hChevron3"/>
    <dgm:cxn modelId="{EB96777D-05FD-4D67-833F-B722962CE576}" type="presOf" srcId="{9B8E4881-5749-4AC2-830B-3943410DA454}" destId="{276E3F2B-B39F-4DE9-890F-A42DDB29B624}" srcOrd="0" destOrd="0" presId="urn:microsoft.com/office/officeart/2005/8/layout/hChevron3"/>
    <dgm:cxn modelId="{CE6C4080-BA4B-47AB-A852-A0494EAB5332}" type="presOf" srcId="{5909E3F1-68A9-4AB7-8C26-6B72A7847795}" destId="{9F04B253-B857-44D6-9EFE-96EE7D05BCBF}" srcOrd="0" destOrd="0" presId="urn:microsoft.com/office/officeart/2005/8/layout/hChevron3"/>
    <dgm:cxn modelId="{76D1B680-78F0-4932-9570-5FF5BD17E4DC}" type="presOf" srcId="{CC77383A-7669-48BD-B2A1-9F6FFAA8913C}" destId="{B2B50FBC-D1F0-43B6-B53F-5C231746F3A6}" srcOrd="0" destOrd="0" presId="urn:microsoft.com/office/officeart/2005/8/layout/hChevron3"/>
    <dgm:cxn modelId="{D6942E89-7ACC-41C1-A712-51190D6961C7}" srcId="{9B8E4881-5749-4AC2-830B-3943410DA454}" destId="{FCB81069-A14E-45C3-85BF-23EDD3DFEBED}" srcOrd="2" destOrd="0" parTransId="{24DBA194-6B7C-463E-BB41-6ABF88207727}" sibTransId="{9DDD694A-4CC5-47FF-8177-38597606B9A6}"/>
    <dgm:cxn modelId="{C194899B-24E2-4F03-838E-B2ED06C7A74F}" type="presOf" srcId="{EE8356F5-2CAF-4B69-B007-C5A9A5121262}" destId="{ECDAA3DE-A04A-4B54-A7BB-EF4F021776DA}" srcOrd="0" destOrd="0" presId="urn:microsoft.com/office/officeart/2005/8/layout/hChevron3"/>
    <dgm:cxn modelId="{CCC0AEA9-11A4-4254-8778-6FB3940EFE2D}" srcId="{9B8E4881-5749-4AC2-830B-3943410DA454}" destId="{CC77383A-7669-48BD-B2A1-9F6FFAA8913C}" srcOrd="0" destOrd="0" parTransId="{27D5DE2D-08B7-4C02-B27D-9725F164CC32}" sibTransId="{05D1EEBE-53F6-459D-9639-E189157E2805}"/>
    <dgm:cxn modelId="{0248FCAB-6000-4136-A979-906E992DACAC}" srcId="{9B8E4881-5749-4AC2-830B-3943410DA454}" destId="{EE8356F5-2CAF-4B69-B007-C5A9A5121262}" srcOrd="1" destOrd="0" parTransId="{197396C6-BA4D-4A9B-B9D7-4AAD8E38CB9C}" sibTransId="{55853ADC-7529-49BC-9C9F-F479A137EEC0}"/>
    <dgm:cxn modelId="{1320C6DB-0404-43AB-87B8-EB2994128FD5}" srcId="{9B8E4881-5749-4AC2-830B-3943410DA454}" destId="{5909E3F1-68A9-4AB7-8C26-6B72A7847795}" srcOrd="4" destOrd="0" parTransId="{6DF256C2-E34A-4105-B3EF-4E755F71E98A}" sibTransId="{E480A489-055C-416B-B7B6-C5CC54FEC12D}"/>
    <dgm:cxn modelId="{1BF8C2EF-F26F-40E3-823B-7AECF8A1CB0B}" type="presOf" srcId="{FCB81069-A14E-45C3-85BF-23EDD3DFEBED}" destId="{CCAAFF0B-7FFD-45FA-BED1-1E26E041E290}" srcOrd="0" destOrd="0" presId="urn:microsoft.com/office/officeart/2005/8/layout/hChevron3"/>
    <dgm:cxn modelId="{CA4881FA-90EB-415C-AF6D-A4252912AA3F}" srcId="{9B8E4881-5749-4AC2-830B-3943410DA454}" destId="{FFF6C86B-4698-4D68-A0C8-F9B0A2F655A7}" srcOrd="3" destOrd="0" parTransId="{9C9952C7-77FA-43D8-912E-7453C3C195D0}" sibTransId="{4099C7E3-2F22-4BBC-81E7-9D2B39092C34}"/>
    <dgm:cxn modelId="{B24D1CC3-053A-456B-BE66-CA0E90372206}" type="presParOf" srcId="{276E3F2B-B39F-4DE9-890F-A42DDB29B624}" destId="{B2B50FBC-D1F0-43B6-B53F-5C231746F3A6}" srcOrd="0" destOrd="0" presId="urn:microsoft.com/office/officeart/2005/8/layout/hChevron3"/>
    <dgm:cxn modelId="{9B89E376-5B8F-4834-857A-1A0F7A360DD4}" type="presParOf" srcId="{276E3F2B-B39F-4DE9-890F-A42DDB29B624}" destId="{2F4989BC-CBC2-44BB-9425-3068C2D44C2E}" srcOrd="1" destOrd="0" presId="urn:microsoft.com/office/officeart/2005/8/layout/hChevron3"/>
    <dgm:cxn modelId="{5199A1F7-A384-46E5-A46D-DD89FB3ED657}" type="presParOf" srcId="{276E3F2B-B39F-4DE9-890F-A42DDB29B624}" destId="{ECDAA3DE-A04A-4B54-A7BB-EF4F021776DA}" srcOrd="2" destOrd="0" presId="urn:microsoft.com/office/officeart/2005/8/layout/hChevron3"/>
    <dgm:cxn modelId="{CEB592F2-E557-478E-8F43-84020FC4683C}" type="presParOf" srcId="{276E3F2B-B39F-4DE9-890F-A42DDB29B624}" destId="{11DF8D59-11AE-4FAC-BB5C-981ACBD75D18}" srcOrd="3" destOrd="0" presId="urn:microsoft.com/office/officeart/2005/8/layout/hChevron3"/>
    <dgm:cxn modelId="{9DABE020-4490-480B-AB8E-451E465DDEFA}" type="presParOf" srcId="{276E3F2B-B39F-4DE9-890F-A42DDB29B624}" destId="{CCAAFF0B-7FFD-45FA-BED1-1E26E041E290}" srcOrd="4" destOrd="0" presId="urn:microsoft.com/office/officeart/2005/8/layout/hChevron3"/>
    <dgm:cxn modelId="{36420D7E-F7AE-4366-868C-0F4A4119A334}" type="presParOf" srcId="{276E3F2B-B39F-4DE9-890F-A42DDB29B624}" destId="{C4CE0224-E53A-4E5B-A7A1-DE5365C39929}" srcOrd="5" destOrd="0" presId="urn:microsoft.com/office/officeart/2005/8/layout/hChevron3"/>
    <dgm:cxn modelId="{3081DA29-CA2F-4FBC-8568-0B64F3378117}" type="presParOf" srcId="{276E3F2B-B39F-4DE9-890F-A42DDB29B624}" destId="{D67877A3-1F4C-45AE-8552-595C65316A7A}" srcOrd="6" destOrd="0" presId="urn:microsoft.com/office/officeart/2005/8/layout/hChevron3"/>
    <dgm:cxn modelId="{68908C88-30A8-4414-A27F-3FACE485F2C6}" type="presParOf" srcId="{276E3F2B-B39F-4DE9-890F-A42DDB29B624}" destId="{7E4C27A8-2E3E-4BAD-BE95-1CE518CD00C4}" srcOrd="7" destOrd="0" presId="urn:microsoft.com/office/officeart/2005/8/layout/hChevron3"/>
    <dgm:cxn modelId="{46EBF888-63A8-412B-A646-8231AD0A9279}" type="presParOf" srcId="{276E3F2B-B39F-4DE9-890F-A42DDB29B624}" destId="{9F04B253-B857-44D6-9EFE-96EE7D05BCB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8E4881-5749-4AC2-830B-3943410DA454}" type="doc">
      <dgm:prSet loTypeId="urn:microsoft.com/office/officeart/2005/8/layout/hChevron3" loCatId="process" qsTypeId="urn:microsoft.com/office/officeart/2005/8/quickstyle/3d3" qsCatId="3D" csTypeId="urn:microsoft.com/office/officeart/2005/8/colors/accent0_3" csCatId="mainScheme" phldr="1"/>
      <dgm:spPr/>
    </dgm:pt>
    <dgm:pt modelId="{CC77383A-7669-48BD-B2A1-9F6FFAA8913C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Recap</a:t>
          </a:r>
        </a:p>
      </dgm:t>
    </dgm:pt>
    <dgm:pt modelId="{27D5DE2D-08B7-4C02-B27D-9725F164CC32}" type="parTrans" cxnId="{CCC0AEA9-11A4-4254-8778-6FB3940EFE2D}">
      <dgm:prSet/>
      <dgm:spPr/>
      <dgm:t>
        <a:bodyPr/>
        <a:lstStyle/>
        <a:p>
          <a:endParaRPr lang="en-US"/>
        </a:p>
      </dgm:t>
    </dgm:pt>
    <dgm:pt modelId="{05D1EEBE-53F6-459D-9639-E189157E2805}" type="sibTrans" cxnId="{CCC0AEA9-11A4-4254-8778-6FB3940EFE2D}">
      <dgm:prSet/>
      <dgm:spPr/>
      <dgm:t>
        <a:bodyPr/>
        <a:lstStyle/>
        <a:p>
          <a:endParaRPr lang="en-US"/>
        </a:p>
      </dgm:t>
    </dgm:pt>
    <dgm:pt modelId="{EE8356F5-2CAF-4B69-B007-C5A9A5121262}">
      <dgm:prSet phldrT="[Text]"/>
      <dgm:spPr/>
      <dgm:t>
        <a:bodyPr/>
        <a:lstStyle/>
        <a:p>
          <a:r>
            <a:rPr lang="en-US" dirty="0"/>
            <a:t>Motivation &amp; Definition</a:t>
          </a:r>
        </a:p>
      </dgm:t>
    </dgm:pt>
    <dgm:pt modelId="{197396C6-BA4D-4A9B-B9D7-4AAD8E38CB9C}" type="parTrans" cxnId="{0248FCAB-6000-4136-A979-906E992DACAC}">
      <dgm:prSet/>
      <dgm:spPr/>
      <dgm:t>
        <a:bodyPr/>
        <a:lstStyle/>
        <a:p>
          <a:endParaRPr lang="en-US"/>
        </a:p>
      </dgm:t>
    </dgm:pt>
    <dgm:pt modelId="{55853ADC-7529-49BC-9C9F-F479A137EEC0}" type="sibTrans" cxnId="{0248FCAB-6000-4136-A979-906E992DACAC}">
      <dgm:prSet/>
      <dgm:spPr/>
      <dgm:t>
        <a:bodyPr/>
        <a:lstStyle/>
        <a:p>
          <a:endParaRPr lang="en-US"/>
        </a:p>
      </dgm:t>
    </dgm:pt>
    <dgm:pt modelId="{FCB81069-A14E-45C3-85BF-23EDD3DFEBED}">
      <dgm:prSet phldrT="[Text]"/>
      <dgm:spPr/>
      <dgm:t>
        <a:bodyPr/>
        <a:lstStyle/>
        <a:p>
          <a:r>
            <a:rPr lang="en-US" dirty="0"/>
            <a:t>Seifert’s Algorithm</a:t>
          </a:r>
        </a:p>
      </dgm:t>
    </dgm:pt>
    <dgm:pt modelId="{24DBA194-6B7C-463E-BB41-6ABF88207727}" type="parTrans" cxnId="{D6942E89-7ACC-41C1-A712-51190D6961C7}">
      <dgm:prSet/>
      <dgm:spPr/>
      <dgm:t>
        <a:bodyPr/>
        <a:lstStyle/>
        <a:p>
          <a:endParaRPr lang="en-US"/>
        </a:p>
      </dgm:t>
    </dgm:pt>
    <dgm:pt modelId="{9DDD694A-4CC5-47FF-8177-38597606B9A6}" type="sibTrans" cxnId="{D6942E89-7ACC-41C1-A712-51190D6961C7}">
      <dgm:prSet/>
      <dgm:spPr/>
      <dgm:t>
        <a:bodyPr/>
        <a:lstStyle/>
        <a:p>
          <a:endParaRPr lang="en-US"/>
        </a:p>
      </dgm:t>
    </dgm:pt>
    <dgm:pt modelId="{FFF6C86B-4698-4D68-A0C8-F9B0A2F655A7}">
      <dgm:prSet phldrT="[Text]"/>
      <dgm:spPr/>
      <dgm:t>
        <a:bodyPr/>
        <a:lstStyle/>
        <a:p>
          <a:r>
            <a:rPr lang="en-US" dirty="0"/>
            <a:t>Knot Genus</a:t>
          </a:r>
        </a:p>
      </dgm:t>
    </dgm:pt>
    <dgm:pt modelId="{9C9952C7-77FA-43D8-912E-7453C3C195D0}" type="parTrans" cxnId="{CA4881FA-90EB-415C-AF6D-A4252912AA3F}">
      <dgm:prSet/>
      <dgm:spPr/>
      <dgm:t>
        <a:bodyPr/>
        <a:lstStyle/>
        <a:p>
          <a:endParaRPr lang="en-US"/>
        </a:p>
      </dgm:t>
    </dgm:pt>
    <dgm:pt modelId="{4099C7E3-2F22-4BBC-81E7-9D2B39092C34}" type="sibTrans" cxnId="{CA4881FA-90EB-415C-AF6D-A4252912AA3F}">
      <dgm:prSet/>
      <dgm:spPr/>
      <dgm:t>
        <a:bodyPr/>
        <a:lstStyle/>
        <a:p>
          <a:endParaRPr lang="en-US"/>
        </a:p>
      </dgm:t>
    </dgm:pt>
    <dgm:pt modelId="{5909E3F1-68A9-4AB7-8C26-6B72A7847795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6DF256C2-E34A-4105-B3EF-4E755F71E98A}" type="parTrans" cxnId="{1320C6DB-0404-43AB-87B8-EB2994128FD5}">
      <dgm:prSet/>
      <dgm:spPr/>
      <dgm:t>
        <a:bodyPr/>
        <a:lstStyle/>
        <a:p>
          <a:endParaRPr lang="en-US"/>
        </a:p>
      </dgm:t>
    </dgm:pt>
    <dgm:pt modelId="{E480A489-055C-416B-B7B6-C5CC54FEC12D}" type="sibTrans" cxnId="{1320C6DB-0404-43AB-87B8-EB2994128FD5}">
      <dgm:prSet/>
      <dgm:spPr/>
      <dgm:t>
        <a:bodyPr/>
        <a:lstStyle/>
        <a:p>
          <a:endParaRPr lang="en-US"/>
        </a:p>
      </dgm:t>
    </dgm:pt>
    <dgm:pt modelId="{276E3F2B-B39F-4DE9-890F-A42DDB29B624}" type="pres">
      <dgm:prSet presAssocID="{9B8E4881-5749-4AC2-830B-3943410DA454}" presName="Name0" presStyleCnt="0">
        <dgm:presLayoutVars>
          <dgm:dir/>
          <dgm:resizeHandles val="exact"/>
        </dgm:presLayoutVars>
      </dgm:prSet>
      <dgm:spPr/>
    </dgm:pt>
    <dgm:pt modelId="{B2B50FBC-D1F0-43B6-B53F-5C231746F3A6}" type="pres">
      <dgm:prSet presAssocID="{CC77383A-7669-48BD-B2A1-9F6FFAA8913C}" presName="parTxOnly" presStyleLbl="node1" presStyleIdx="0" presStyleCnt="5">
        <dgm:presLayoutVars>
          <dgm:bulletEnabled val="1"/>
        </dgm:presLayoutVars>
      </dgm:prSet>
      <dgm:spPr/>
    </dgm:pt>
    <dgm:pt modelId="{2F4989BC-CBC2-44BB-9425-3068C2D44C2E}" type="pres">
      <dgm:prSet presAssocID="{05D1EEBE-53F6-459D-9639-E189157E2805}" presName="parSpace" presStyleCnt="0"/>
      <dgm:spPr/>
    </dgm:pt>
    <dgm:pt modelId="{ECDAA3DE-A04A-4B54-A7BB-EF4F021776DA}" type="pres">
      <dgm:prSet presAssocID="{EE8356F5-2CAF-4B69-B007-C5A9A5121262}" presName="parTxOnly" presStyleLbl="node1" presStyleIdx="1" presStyleCnt="5">
        <dgm:presLayoutVars>
          <dgm:bulletEnabled val="1"/>
        </dgm:presLayoutVars>
      </dgm:prSet>
      <dgm:spPr/>
    </dgm:pt>
    <dgm:pt modelId="{11DF8D59-11AE-4FAC-BB5C-981ACBD75D18}" type="pres">
      <dgm:prSet presAssocID="{55853ADC-7529-49BC-9C9F-F479A137EEC0}" presName="parSpace" presStyleCnt="0"/>
      <dgm:spPr/>
    </dgm:pt>
    <dgm:pt modelId="{CCAAFF0B-7FFD-45FA-BED1-1E26E041E290}" type="pres">
      <dgm:prSet presAssocID="{FCB81069-A14E-45C3-85BF-23EDD3DFEBED}" presName="parTxOnly" presStyleLbl="node1" presStyleIdx="2" presStyleCnt="5">
        <dgm:presLayoutVars>
          <dgm:bulletEnabled val="1"/>
        </dgm:presLayoutVars>
      </dgm:prSet>
      <dgm:spPr/>
    </dgm:pt>
    <dgm:pt modelId="{C4CE0224-E53A-4E5B-A7A1-DE5365C39929}" type="pres">
      <dgm:prSet presAssocID="{9DDD694A-4CC5-47FF-8177-38597606B9A6}" presName="parSpace" presStyleCnt="0"/>
      <dgm:spPr/>
    </dgm:pt>
    <dgm:pt modelId="{D67877A3-1F4C-45AE-8552-595C65316A7A}" type="pres">
      <dgm:prSet presAssocID="{FFF6C86B-4698-4D68-A0C8-F9B0A2F655A7}" presName="parTxOnly" presStyleLbl="node1" presStyleIdx="3" presStyleCnt="5">
        <dgm:presLayoutVars>
          <dgm:bulletEnabled val="1"/>
        </dgm:presLayoutVars>
      </dgm:prSet>
      <dgm:spPr/>
    </dgm:pt>
    <dgm:pt modelId="{7E4C27A8-2E3E-4BAD-BE95-1CE518CD00C4}" type="pres">
      <dgm:prSet presAssocID="{4099C7E3-2F22-4BBC-81E7-9D2B39092C34}" presName="parSpace" presStyleCnt="0"/>
      <dgm:spPr/>
    </dgm:pt>
    <dgm:pt modelId="{9F04B253-B857-44D6-9EFE-96EE7D05BCBF}" type="pres">
      <dgm:prSet presAssocID="{5909E3F1-68A9-4AB7-8C26-6B72A784779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6FE8F354-749C-4104-A826-884A5F20D249}" type="presOf" srcId="{FFF6C86B-4698-4D68-A0C8-F9B0A2F655A7}" destId="{D67877A3-1F4C-45AE-8552-595C65316A7A}" srcOrd="0" destOrd="0" presId="urn:microsoft.com/office/officeart/2005/8/layout/hChevron3"/>
    <dgm:cxn modelId="{EB96777D-05FD-4D67-833F-B722962CE576}" type="presOf" srcId="{9B8E4881-5749-4AC2-830B-3943410DA454}" destId="{276E3F2B-B39F-4DE9-890F-A42DDB29B624}" srcOrd="0" destOrd="0" presId="urn:microsoft.com/office/officeart/2005/8/layout/hChevron3"/>
    <dgm:cxn modelId="{CE6C4080-BA4B-47AB-A852-A0494EAB5332}" type="presOf" srcId="{5909E3F1-68A9-4AB7-8C26-6B72A7847795}" destId="{9F04B253-B857-44D6-9EFE-96EE7D05BCBF}" srcOrd="0" destOrd="0" presId="urn:microsoft.com/office/officeart/2005/8/layout/hChevron3"/>
    <dgm:cxn modelId="{76D1B680-78F0-4932-9570-5FF5BD17E4DC}" type="presOf" srcId="{CC77383A-7669-48BD-B2A1-9F6FFAA8913C}" destId="{B2B50FBC-D1F0-43B6-B53F-5C231746F3A6}" srcOrd="0" destOrd="0" presId="urn:microsoft.com/office/officeart/2005/8/layout/hChevron3"/>
    <dgm:cxn modelId="{D6942E89-7ACC-41C1-A712-51190D6961C7}" srcId="{9B8E4881-5749-4AC2-830B-3943410DA454}" destId="{FCB81069-A14E-45C3-85BF-23EDD3DFEBED}" srcOrd="2" destOrd="0" parTransId="{24DBA194-6B7C-463E-BB41-6ABF88207727}" sibTransId="{9DDD694A-4CC5-47FF-8177-38597606B9A6}"/>
    <dgm:cxn modelId="{C194899B-24E2-4F03-838E-B2ED06C7A74F}" type="presOf" srcId="{EE8356F5-2CAF-4B69-B007-C5A9A5121262}" destId="{ECDAA3DE-A04A-4B54-A7BB-EF4F021776DA}" srcOrd="0" destOrd="0" presId="urn:microsoft.com/office/officeart/2005/8/layout/hChevron3"/>
    <dgm:cxn modelId="{CCC0AEA9-11A4-4254-8778-6FB3940EFE2D}" srcId="{9B8E4881-5749-4AC2-830B-3943410DA454}" destId="{CC77383A-7669-48BD-B2A1-9F6FFAA8913C}" srcOrd="0" destOrd="0" parTransId="{27D5DE2D-08B7-4C02-B27D-9725F164CC32}" sibTransId="{05D1EEBE-53F6-459D-9639-E189157E2805}"/>
    <dgm:cxn modelId="{0248FCAB-6000-4136-A979-906E992DACAC}" srcId="{9B8E4881-5749-4AC2-830B-3943410DA454}" destId="{EE8356F5-2CAF-4B69-B007-C5A9A5121262}" srcOrd="1" destOrd="0" parTransId="{197396C6-BA4D-4A9B-B9D7-4AAD8E38CB9C}" sibTransId="{55853ADC-7529-49BC-9C9F-F479A137EEC0}"/>
    <dgm:cxn modelId="{1320C6DB-0404-43AB-87B8-EB2994128FD5}" srcId="{9B8E4881-5749-4AC2-830B-3943410DA454}" destId="{5909E3F1-68A9-4AB7-8C26-6B72A7847795}" srcOrd="4" destOrd="0" parTransId="{6DF256C2-E34A-4105-B3EF-4E755F71E98A}" sibTransId="{E480A489-055C-416B-B7B6-C5CC54FEC12D}"/>
    <dgm:cxn modelId="{1BF8C2EF-F26F-40E3-823B-7AECF8A1CB0B}" type="presOf" srcId="{FCB81069-A14E-45C3-85BF-23EDD3DFEBED}" destId="{CCAAFF0B-7FFD-45FA-BED1-1E26E041E290}" srcOrd="0" destOrd="0" presId="urn:microsoft.com/office/officeart/2005/8/layout/hChevron3"/>
    <dgm:cxn modelId="{CA4881FA-90EB-415C-AF6D-A4252912AA3F}" srcId="{9B8E4881-5749-4AC2-830B-3943410DA454}" destId="{FFF6C86B-4698-4D68-A0C8-F9B0A2F655A7}" srcOrd="3" destOrd="0" parTransId="{9C9952C7-77FA-43D8-912E-7453C3C195D0}" sibTransId="{4099C7E3-2F22-4BBC-81E7-9D2B39092C34}"/>
    <dgm:cxn modelId="{B24D1CC3-053A-456B-BE66-CA0E90372206}" type="presParOf" srcId="{276E3F2B-B39F-4DE9-890F-A42DDB29B624}" destId="{B2B50FBC-D1F0-43B6-B53F-5C231746F3A6}" srcOrd="0" destOrd="0" presId="urn:microsoft.com/office/officeart/2005/8/layout/hChevron3"/>
    <dgm:cxn modelId="{9B89E376-5B8F-4834-857A-1A0F7A360DD4}" type="presParOf" srcId="{276E3F2B-B39F-4DE9-890F-A42DDB29B624}" destId="{2F4989BC-CBC2-44BB-9425-3068C2D44C2E}" srcOrd="1" destOrd="0" presId="urn:microsoft.com/office/officeart/2005/8/layout/hChevron3"/>
    <dgm:cxn modelId="{5199A1F7-A384-46E5-A46D-DD89FB3ED657}" type="presParOf" srcId="{276E3F2B-B39F-4DE9-890F-A42DDB29B624}" destId="{ECDAA3DE-A04A-4B54-A7BB-EF4F021776DA}" srcOrd="2" destOrd="0" presId="urn:microsoft.com/office/officeart/2005/8/layout/hChevron3"/>
    <dgm:cxn modelId="{CEB592F2-E557-478E-8F43-84020FC4683C}" type="presParOf" srcId="{276E3F2B-B39F-4DE9-890F-A42DDB29B624}" destId="{11DF8D59-11AE-4FAC-BB5C-981ACBD75D18}" srcOrd="3" destOrd="0" presId="urn:microsoft.com/office/officeart/2005/8/layout/hChevron3"/>
    <dgm:cxn modelId="{9DABE020-4490-480B-AB8E-451E465DDEFA}" type="presParOf" srcId="{276E3F2B-B39F-4DE9-890F-A42DDB29B624}" destId="{CCAAFF0B-7FFD-45FA-BED1-1E26E041E290}" srcOrd="4" destOrd="0" presId="urn:microsoft.com/office/officeart/2005/8/layout/hChevron3"/>
    <dgm:cxn modelId="{36420D7E-F7AE-4366-868C-0F4A4119A334}" type="presParOf" srcId="{276E3F2B-B39F-4DE9-890F-A42DDB29B624}" destId="{C4CE0224-E53A-4E5B-A7A1-DE5365C39929}" srcOrd="5" destOrd="0" presId="urn:microsoft.com/office/officeart/2005/8/layout/hChevron3"/>
    <dgm:cxn modelId="{3081DA29-CA2F-4FBC-8568-0B64F3378117}" type="presParOf" srcId="{276E3F2B-B39F-4DE9-890F-A42DDB29B624}" destId="{D67877A3-1F4C-45AE-8552-595C65316A7A}" srcOrd="6" destOrd="0" presId="urn:microsoft.com/office/officeart/2005/8/layout/hChevron3"/>
    <dgm:cxn modelId="{68908C88-30A8-4414-A27F-3FACE485F2C6}" type="presParOf" srcId="{276E3F2B-B39F-4DE9-890F-A42DDB29B624}" destId="{7E4C27A8-2E3E-4BAD-BE95-1CE518CD00C4}" srcOrd="7" destOrd="0" presId="urn:microsoft.com/office/officeart/2005/8/layout/hChevron3"/>
    <dgm:cxn modelId="{46EBF888-63A8-412B-A646-8231AD0A9279}" type="presParOf" srcId="{276E3F2B-B39F-4DE9-890F-A42DDB29B624}" destId="{9F04B253-B857-44D6-9EFE-96EE7D05BCB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8E4881-5749-4AC2-830B-3943410DA454}" type="doc">
      <dgm:prSet loTypeId="urn:microsoft.com/office/officeart/2005/8/layout/hChevron3" loCatId="process" qsTypeId="urn:microsoft.com/office/officeart/2005/8/quickstyle/3d3" qsCatId="3D" csTypeId="urn:microsoft.com/office/officeart/2005/8/colors/accent0_3" csCatId="mainScheme" phldr="1"/>
      <dgm:spPr/>
    </dgm:pt>
    <dgm:pt modelId="{CC77383A-7669-48BD-B2A1-9F6FFAA8913C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Recap</a:t>
          </a:r>
        </a:p>
      </dgm:t>
    </dgm:pt>
    <dgm:pt modelId="{27D5DE2D-08B7-4C02-B27D-9725F164CC32}" type="parTrans" cxnId="{CCC0AEA9-11A4-4254-8778-6FB3940EFE2D}">
      <dgm:prSet/>
      <dgm:spPr/>
      <dgm:t>
        <a:bodyPr/>
        <a:lstStyle/>
        <a:p>
          <a:endParaRPr lang="en-US"/>
        </a:p>
      </dgm:t>
    </dgm:pt>
    <dgm:pt modelId="{05D1EEBE-53F6-459D-9639-E189157E2805}" type="sibTrans" cxnId="{CCC0AEA9-11A4-4254-8778-6FB3940EFE2D}">
      <dgm:prSet/>
      <dgm:spPr/>
      <dgm:t>
        <a:bodyPr/>
        <a:lstStyle/>
        <a:p>
          <a:endParaRPr lang="en-US"/>
        </a:p>
      </dgm:t>
    </dgm:pt>
    <dgm:pt modelId="{EE8356F5-2CAF-4B69-B007-C5A9A5121262}">
      <dgm:prSet phldrT="[Text]"/>
      <dgm:spPr/>
      <dgm:t>
        <a:bodyPr/>
        <a:lstStyle/>
        <a:p>
          <a:r>
            <a:rPr lang="en-US" dirty="0"/>
            <a:t>Motivation &amp; Definition</a:t>
          </a:r>
        </a:p>
      </dgm:t>
    </dgm:pt>
    <dgm:pt modelId="{197396C6-BA4D-4A9B-B9D7-4AAD8E38CB9C}" type="parTrans" cxnId="{0248FCAB-6000-4136-A979-906E992DACAC}">
      <dgm:prSet/>
      <dgm:spPr/>
      <dgm:t>
        <a:bodyPr/>
        <a:lstStyle/>
        <a:p>
          <a:endParaRPr lang="en-US"/>
        </a:p>
      </dgm:t>
    </dgm:pt>
    <dgm:pt modelId="{55853ADC-7529-49BC-9C9F-F479A137EEC0}" type="sibTrans" cxnId="{0248FCAB-6000-4136-A979-906E992DACAC}">
      <dgm:prSet/>
      <dgm:spPr/>
      <dgm:t>
        <a:bodyPr/>
        <a:lstStyle/>
        <a:p>
          <a:endParaRPr lang="en-US"/>
        </a:p>
      </dgm:t>
    </dgm:pt>
    <dgm:pt modelId="{FCB81069-A14E-45C3-85BF-23EDD3DFEBED}">
      <dgm:prSet phldrT="[Text]"/>
      <dgm:spPr/>
      <dgm:t>
        <a:bodyPr/>
        <a:lstStyle/>
        <a:p>
          <a:r>
            <a:rPr lang="en-US" dirty="0"/>
            <a:t>Seifert’s Algorithm</a:t>
          </a:r>
        </a:p>
      </dgm:t>
    </dgm:pt>
    <dgm:pt modelId="{24DBA194-6B7C-463E-BB41-6ABF88207727}" type="parTrans" cxnId="{D6942E89-7ACC-41C1-A712-51190D6961C7}">
      <dgm:prSet/>
      <dgm:spPr/>
      <dgm:t>
        <a:bodyPr/>
        <a:lstStyle/>
        <a:p>
          <a:endParaRPr lang="en-US"/>
        </a:p>
      </dgm:t>
    </dgm:pt>
    <dgm:pt modelId="{9DDD694A-4CC5-47FF-8177-38597606B9A6}" type="sibTrans" cxnId="{D6942E89-7ACC-41C1-A712-51190D6961C7}">
      <dgm:prSet/>
      <dgm:spPr/>
      <dgm:t>
        <a:bodyPr/>
        <a:lstStyle/>
        <a:p>
          <a:endParaRPr lang="en-US"/>
        </a:p>
      </dgm:t>
    </dgm:pt>
    <dgm:pt modelId="{FFF6C86B-4698-4D68-A0C8-F9B0A2F655A7}">
      <dgm:prSet phldrT="[Text]"/>
      <dgm:spPr/>
      <dgm:t>
        <a:bodyPr/>
        <a:lstStyle/>
        <a:p>
          <a:r>
            <a:rPr lang="en-US" dirty="0"/>
            <a:t>Knot Genus</a:t>
          </a:r>
        </a:p>
      </dgm:t>
    </dgm:pt>
    <dgm:pt modelId="{9C9952C7-77FA-43D8-912E-7453C3C195D0}" type="parTrans" cxnId="{CA4881FA-90EB-415C-AF6D-A4252912AA3F}">
      <dgm:prSet/>
      <dgm:spPr/>
      <dgm:t>
        <a:bodyPr/>
        <a:lstStyle/>
        <a:p>
          <a:endParaRPr lang="en-US"/>
        </a:p>
      </dgm:t>
    </dgm:pt>
    <dgm:pt modelId="{4099C7E3-2F22-4BBC-81E7-9D2B39092C34}" type="sibTrans" cxnId="{CA4881FA-90EB-415C-AF6D-A4252912AA3F}">
      <dgm:prSet/>
      <dgm:spPr/>
      <dgm:t>
        <a:bodyPr/>
        <a:lstStyle/>
        <a:p>
          <a:endParaRPr lang="en-US"/>
        </a:p>
      </dgm:t>
    </dgm:pt>
    <dgm:pt modelId="{5909E3F1-68A9-4AB7-8C26-6B72A7847795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6DF256C2-E34A-4105-B3EF-4E755F71E98A}" type="parTrans" cxnId="{1320C6DB-0404-43AB-87B8-EB2994128FD5}">
      <dgm:prSet/>
      <dgm:spPr/>
      <dgm:t>
        <a:bodyPr/>
        <a:lstStyle/>
        <a:p>
          <a:endParaRPr lang="en-US"/>
        </a:p>
      </dgm:t>
    </dgm:pt>
    <dgm:pt modelId="{E480A489-055C-416B-B7B6-C5CC54FEC12D}" type="sibTrans" cxnId="{1320C6DB-0404-43AB-87B8-EB2994128FD5}">
      <dgm:prSet/>
      <dgm:spPr/>
      <dgm:t>
        <a:bodyPr/>
        <a:lstStyle/>
        <a:p>
          <a:endParaRPr lang="en-US"/>
        </a:p>
      </dgm:t>
    </dgm:pt>
    <dgm:pt modelId="{276E3F2B-B39F-4DE9-890F-A42DDB29B624}" type="pres">
      <dgm:prSet presAssocID="{9B8E4881-5749-4AC2-830B-3943410DA454}" presName="Name0" presStyleCnt="0">
        <dgm:presLayoutVars>
          <dgm:dir/>
          <dgm:resizeHandles val="exact"/>
        </dgm:presLayoutVars>
      </dgm:prSet>
      <dgm:spPr/>
    </dgm:pt>
    <dgm:pt modelId="{B2B50FBC-D1F0-43B6-B53F-5C231746F3A6}" type="pres">
      <dgm:prSet presAssocID="{CC77383A-7669-48BD-B2A1-9F6FFAA8913C}" presName="parTxOnly" presStyleLbl="node1" presStyleIdx="0" presStyleCnt="5">
        <dgm:presLayoutVars>
          <dgm:bulletEnabled val="1"/>
        </dgm:presLayoutVars>
      </dgm:prSet>
      <dgm:spPr/>
    </dgm:pt>
    <dgm:pt modelId="{2F4989BC-CBC2-44BB-9425-3068C2D44C2E}" type="pres">
      <dgm:prSet presAssocID="{05D1EEBE-53F6-459D-9639-E189157E2805}" presName="parSpace" presStyleCnt="0"/>
      <dgm:spPr/>
    </dgm:pt>
    <dgm:pt modelId="{ECDAA3DE-A04A-4B54-A7BB-EF4F021776DA}" type="pres">
      <dgm:prSet presAssocID="{EE8356F5-2CAF-4B69-B007-C5A9A5121262}" presName="parTxOnly" presStyleLbl="node1" presStyleIdx="1" presStyleCnt="5">
        <dgm:presLayoutVars>
          <dgm:bulletEnabled val="1"/>
        </dgm:presLayoutVars>
      </dgm:prSet>
      <dgm:spPr/>
    </dgm:pt>
    <dgm:pt modelId="{11DF8D59-11AE-4FAC-BB5C-981ACBD75D18}" type="pres">
      <dgm:prSet presAssocID="{55853ADC-7529-49BC-9C9F-F479A137EEC0}" presName="parSpace" presStyleCnt="0"/>
      <dgm:spPr/>
    </dgm:pt>
    <dgm:pt modelId="{CCAAFF0B-7FFD-45FA-BED1-1E26E041E290}" type="pres">
      <dgm:prSet presAssocID="{FCB81069-A14E-45C3-85BF-23EDD3DFEBED}" presName="parTxOnly" presStyleLbl="node1" presStyleIdx="2" presStyleCnt="5">
        <dgm:presLayoutVars>
          <dgm:bulletEnabled val="1"/>
        </dgm:presLayoutVars>
      </dgm:prSet>
      <dgm:spPr/>
    </dgm:pt>
    <dgm:pt modelId="{C4CE0224-E53A-4E5B-A7A1-DE5365C39929}" type="pres">
      <dgm:prSet presAssocID="{9DDD694A-4CC5-47FF-8177-38597606B9A6}" presName="parSpace" presStyleCnt="0"/>
      <dgm:spPr/>
    </dgm:pt>
    <dgm:pt modelId="{D67877A3-1F4C-45AE-8552-595C65316A7A}" type="pres">
      <dgm:prSet presAssocID="{FFF6C86B-4698-4D68-A0C8-F9B0A2F655A7}" presName="parTxOnly" presStyleLbl="node1" presStyleIdx="3" presStyleCnt="5">
        <dgm:presLayoutVars>
          <dgm:bulletEnabled val="1"/>
        </dgm:presLayoutVars>
      </dgm:prSet>
      <dgm:spPr/>
    </dgm:pt>
    <dgm:pt modelId="{7E4C27A8-2E3E-4BAD-BE95-1CE518CD00C4}" type="pres">
      <dgm:prSet presAssocID="{4099C7E3-2F22-4BBC-81E7-9D2B39092C34}" presName="parSpace" presStyleCnt="0"/>
      <dgm:spPr/>
    </dgm:pt>
    <dgm:pt modelId="{9F04B253-B857-44D6-9EFE-96EE7D05BCBF}" type="pres">
      <dgm:prSet presAssocID="{5909E3F1-68A9-4AB7-8C26-6B72A784779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6FE8F354-749C-4104-A826-884A5F20D249}" type="presOf" srcId="{FFF6C86B-4698-4D68-A0C8-F9B0A2F655A7}" destId="{D67877A3-1F4C-45AE-8552-595C65316A7A}" srcOrd="0" destOrd="0" presId="urn:microsoft.com/office/officeart/2005/8/layout/hChevron3"/>
    <dgm:cxn modelId="{EB96777D-05FD-4D67-833F-B722962CE576}" type="presOf" srcId="{9B8E4881-5749-4AC2-830B-3943410DA454}" destId="{276E3F2B-B39F-4DE9-890F-A42DDB29B624}" srcOrd="0" destOrd="0" presId="urn:microsoft.com/office/officeart/2005/8/layout/hChevron3"/>
    <dgm:cxn modelId="{CE6C4080-BA4B-47AB-A852-A0494EAB5332}" type="presOf" srcId="{5909E3F1-68A9-4AB7-8C26-6B72A7847795}" destId="{9F04B253-B857-44D6-9EFE-96EE7D05BCBF}" srcOrd="0" destOrd="0" presId="urn:microsoft.com/office/officeart/2005/8/layout/hChevron3"/>
    <dgm:cxn modelId="{76D1B680-78F0-4932-9570-5FF5BD17E4DC}" type="presOf" srcId="{CC77383A-7669-48BD-B2A1-9F6FFAA8913C}" destId="{B2B50FBC-D1F0-43B6-B53F-5C231746F3A6}" srcOrd="0" destOrd="0" presId="urn:microsoft.com/office/officeart/2005/8/layout/hChevron3"/>
    <dgm:cxn modelId="{D6942E89-7ACC-41C1-A712-51190D6961C7}" srcId="{9B8E4881-5749-4AC2-830B-3943410DA454}" destId="{FCB81069-A14E-45C3-85BF-23EDD3DFEBED}" srcOrd="2" destOrd="0" parTransId="{24DBA194-6B7C-463E-BB41-6ABF88207727}" sibTransId="{9DDD694A-4CC5-47FF-8177-38597606B9A6}"/>
    <dgm:cxn modelId="{C194899B-24E2-4F03-838E-B2ED06C7A74F}" type="presOf" srcId="{EE8356F5-2CAF-4B69-B007-C5A9A5121262}" destId="{ECDAA3DE-A04A-4B54-A7BB-EF4F021776DA}" srcOrd="0" destOrd="0" presId="urn:microsoft.com/office/officeart/2005/8/layout/hChevron3"/>
    <dgm:cxn modelId="{CCC0AEA9-11A4-4254-8778-6FB3940EFE2D}" srcId="{9B8E4881-5749-4AC2-830B-3943410DA454}" destId="{CC77383A-7669-48BD-B2A1-9F6FFAA8913C}" srcOrd="0" destOrd="0" parTransId="{27D5DE2D-08B7-4C02-B27D-9725F164CC32}" sibTransId="{05D1EEBE-53F6-459D-9639-E189157E2805}"/>
    <dgm:cxn modelId="{0248FCAB-6000-4136-A979-906E992DACAC}" srcId="{9B8E4881-5749-4AC2-830B-3943410DA454}" destId="{EE8356F5-2CAF-4B69-B007-C5A9A5121262}" srcOrd="1" destOrd="0" parTransId="{197396C6-BA4D-4A9B-B9D7-4AAD8E38CB9C}" sibTransId="{55853ADC-7529-49BC-9C9F-F479A137EEC0}"/>
    <dgm:cxn modelId="{1320C6DB-0404-43AB-87B8-EB2994128FD5}" srcId="{9B8E4881-5749-4AC2-830B-3943410DA454}" destId="{5909E3F1-68A9-4AB7-8C26-6B72A7847795}" srcOrd="4" destOrd="0" parTransId="{6DF256C2-E34A-4105-B3EF-4E755F71E98A}" sibTransId="{E480A489-055C-416B-B7B6-C5CC54FEC12D}"/>
    <dgm:cxn modelId="{1BF8C2EF-F26F-40E3-823B-7AECF8A1CB0B}" type="presOf" srcId="{FCB81069-A14E-45C3-85BF-23EDD3DFEBED}" destId="{CCAAFF0B-7FFD-45FA-BED1-1E26E041E290}" srcOrd="0" destOrd="0" presId="urn:microsoft.com/office/officeart/2005/8/layout/hChevron3"/>
    <dgm:cxn modelId="{CA4881FA-90EB-415C-AF6D-A4252912AA3F}" srcId="{9B8E4881-5749-4AC2-830B-3943410DA454}" destId="{FFF6C86B-4698-4D68-A0C8-F9B0A2F655A7}" srcOrd="3" destOrd="0" parTransId="{9C9952C7-77FA-43D8-912E-7453C3C195D0}" sibTransId="{4099C7E3-2F22-4BBC-81E7-9D2B39092C34}"/>
    <dgm:cxn modelId="{B24D1CC3-053A-456B-BE66-CA0E90372206}" type="presParOf" srcId="{276E3F2B-B39F-4DE9-890F-A42DDB29B624}" destId="{B2B50FBC-D1F0-43B6-B53F-5C231746F3A6}" srcOrd="0" destOrd="0" presId="urn:microsoft.com/office/officeart/2005/8/layout/hChevron3"/>
    <dgm:cxn modelId="{9B89E376-5B8F-4834-857A-1A0F7A360DD4}" type="presParOf" srcId="{276E3F2B-B39F-4DE9-890F-A42DDB29B624}" destId="{2F4989BC-CBC2-44BB-9425-3068C2D44C2E}" srcOrd="1" destOrd="0" presId="urn:microsoft.com/office/officeart/2005/8/layout/hChevron3"/>
    <dgm:cxn modelId="{5199A1F7-A384-46E5-A46D-DD89FB3ED657}" type="presParOf" srcId="{276E3F2B-B39F-4DE9-890F-A42DDB29B624}" destId="{ECDAA3DE-A04A-4B54-A7BB-EF4F021776DA}" srcOrd="2" destOrd="0" presId="urn:microsoft.com/office/officeart/2005/8/layout/hChevron3"/>
    <dgm:cxn modelId="{CEB592F2-E557-478E-8F43-84020FC4683C}" type="presParOf" srcId="{276E3F2B-B39F-4DE9-890F-A42DDB29B624}" destId="{11DF8D59-11AE-4FAC-BB5C-981ACBD75D18}" srcOrd="3" destOrd="0" presId="urn:microsoft.com/office/officeart/2005/8/layout/hChevron3"/>
    <dgm:cxn modelId="{9DABE020-4490-480B-AB8E-451E465DDEFA}" type="presParOf" srcId="{276E3F2B-B39F-4DE9-890F-A42DDB29B624}" destId="{CCAAFF0B-7FFD-45FA-BED1-1E26E041E290}" srcOrd="4" destOrd="0" presId="urn:microsoft.com/office/officeart/2005/8/layout/hChevron3"/>
    <dgm:cxn modelId="{36420D7E-F7AE-4366-868C-0F4A4119A334}" type="presParOf" srcId="{276E3F2B-B39F-4DE9-890F-A42DDB29B624}" destId="{C4CE0224-E53A-4E5B-A7A1-DE5365C39929}" srcOrd="5" destOrd="0" presId="urn:microsoft.com/office/officeart/2005/8/layout/hChevron3"/>
    <dgm:cxn modelId="{3081DA29-CA2F-4FBC-8568-0B64F3378117}" type="presParOf" srcId="{276E3F2B-B39F-4DE9-890F-A42DDB29B624}" destId="{D67877A3-1F4C-45AE-8552-595C65316A7A}" srcOrd="6" destOrd="0" presId="urn:microsoft.com/office/officeart/2005/8/layout/hChevron3"/>
    <dgm:cxn modelId="{68908C88-30A8-4414-A27F-3FACE485F2C6}" type="presParOf" srcId="{276E3F2B-B39F-4DE9-890F-A42DDB29B624}" destId="{7E4C27A8-2E3E-4BAD-BE95-1CE518CD00C4}" srcOrd="7" destOrd="0" presId="urn:microsoft.com/office/officeart/2005/8/layout/hChevron3"/>
    <dgm:cxn modelId="{46EBF888-63A8-412B-A646-8231AD0A9279}" type="presParOf" srcId="{276E3F2B-B39F-4DE9-890F-A42DDB29B624}" destId="{9F04B253-B857-44D6-9EFE-96EE7D05BCB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8E4881-5749-4AC2-830B-3943410DA454}" type="doc">
      <dgm:prSet loTypeId="urn:microsoft.com/office/officeart/2005/8/layout/hChevron3" loCatId="process" qsTypeId="urn:microsoft.com/office/officeart/2005/8/quickstyle/3d3" qsCatId="3D" csTypeId="urn:microsoft.com/office/officeart/2005/8/colors/accent0_3" csCatId="mainScheme" phldr="1"/>
      <dgm:spPr/>
    </dgm:pt>
    <dgm:pt modelId="{CC77383A-7669-48BD-B2A1-9F6FFAA8913C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Recap</a:t>
          </a:r>
        </a:p>
      </dgm:t>
    </dgm:pt>
    <dgm:pt modelId="{27D5DE2D-08B7-4C02-B27D-9725F164CC32}" type="parTrans" cxnId="{CCC0AEA9-11A4-4254-8778-6FB3940EFE2D}">
      <dgm:prSet/>
      <dgm:spPr/>
      <dgm:t>
        <a:bodyPr/>
        <a:lstStyle/>
        <a:p>
          <a:endParaRPr lang="en-US"/>
        </a:p>
      </dgm:t>
    </dgm:pt>
    <dgm:pt modelId="{05D1EEBE-53F6-459D-9639-E189157E2805}" type="sibTrans" cxnId="{CCC0AEA9-11A4-4254-8778-6FB3940EFE2D}">
      <dgm:prSet/>
      <dgm:spPr/>
      <dgm:t>
        <a:bodyPr/>
        <a:lstStyle/>
        <a:p>
          <a:endParaRPr lang="en-US"/>
        </a:p>
      </dgm:t>
    </dgm:pt>
    <dgm:pt modelId="{EE8356F5-2CAF-4B69-B007-C5A9A5121262}">
      <dgm:prSet phldrT="[Text]"/>
      <dgm:spPr/>
      <dgm:t>
        <a:bodyPr/>
        <a:lstStyle/>
        <a:p>
          <a:r>
            <a:rPr lang="en-US" dirty="0"/>
            <a:t>Motivation &amp; Definition</a:t>
          </a:r>
        </a:p>
      </dgm:t>
    </dgm:pt>
    <dgm:pt modelId="{197396C6-BA4D-4A9B-B9D7-4AAD8E38CB9C}" type="parTrans" cxnId="{0248FCAB-6000-4136-A979-906E992DACAC}">
      <dgm:prSet/>
      <dgm:spPr/>
      <dgm:t>
        <a:bodyPr/>
        <a:lstStyle/>
        <a:p>
          <a:endParaRPr lang="en-US"/>
        </a:p>
      </dgm:t>
    </dgm:pt>
    <dgm:pt modelId="{55853ADC-7529-49BC-9C9F-F479A137EEC0}" type="sibTrans" cxnId="{0248FCAB-6000-4136-A979-906E992DACAC}">
      <dgm:prSet/>
      <dgm:spPr/>
      <dgm:t>
        <a:bodyPr/>
        <a:lstStyle/>
        <a:p>
          <a:endParaRPr lang="en-US"/>
        </a:p>
      </dgm:t>
    </dgm:pt>
    <dgm:pt modelId="{FCB81069-A14E-45C3-85BF-23EDD3DFEBED}">
      <dgm:prSet phldrT="[Text]"/>
      <dgm:spPr/>
      <dgm:t>
        <a:bodyPr/>
        <a:lstStyle/>
        <a:p>
          <a:r>
            <a:rPr lang="en-US" dirty="0"/>
            <a:t>Seifert’s Algorithm</a:t>
          </a:r>
        </a:p>
      </dgm:t>
    </dgm:pt>
    <dgm:pt modelId="{24DBA194-6B7C-463E-BB41-6ABF88207727}" type="parTrans" cxnId="{D6942E89-7ACC-41C1-A712-51190D6961C7}">
      <dgm:prSet/>
      <dgm:spPr/>
      <dgm:t>
        <a:bodyPr/>
        <a:lstStyle/>
        <a:p>
          <a:endParaRPr lang="en-US"/>
        </a:p>
      </dgm:t>
    </dgm:pt>
    <dgm:pt modelId="{9DDD694A-4CC5-47FF-8177-38597606B9A6}" type="sibTrans" cxnId="{D6942E89-7ACC-41C1-A712-51190D6961C7}">
      <dgm:prSet/>
      <dgm:spPr/>
      <dgm:t>
        <a:bodyPr/>
        <a:lstStyle/>
        <a:p>
          <a:endParaRPr lang="en-US"/>
        </a:p>
      </dgm:t>
    </dgm:pt>
    <dgm:pt modelId="{FFF6C86B-4698-4D68-A0C8-F9B0A2F655A7}">
      <dgm:prSet phldrT="[Text]"/>
      <dgm:spPr/>
      <dgm:t>
        <a:bodyPr/>
        <a:lstStyle/>
        <a:p>
          <a:r>
            <a:rPr lang="en-US" dirty="0"/>
            <a:t>Knot Genus</a:t>
          </a:r>
        </a:p>
      </dgm:t>
    </dgm:pt>
    <dgm:pt modelId="{9C9952C7-77FA-43D8-912E-7453C3C195D0}" type="parTrans" cxnId="{CA4881FA-90EB-415C-AF6D-A4252912AA3F}">
      <dgm:prSet/>
      <dgm:spPr/>
      <dgm:t>
        <a:bodyPr/>
        <a:lstStyle/>
        <a:p>
          <a:endParaRPr lang="en-US"/>
        </a:p>
      </dgm:t>
    </dgm:pt>
    <dgm:pt modelId="{4099C7E3-2F22-4BBC-81E7-9D2B39092C34}" type="sibTrans" cxnId="{CA4881FA-90EB-415C-AF6D-A4252912AA3F}">
      <dgm:prSet/>
      <dgm:spPr/>
      <dgm:t>
        <a:bodyPr/>
        <a:lstStyle/>
        <a:p>
          <a:endParaRPr lang="en-US"/>
        </a:p>
      </dgm:t>
    </dgm:pt>
    <dgm:pt modelId="{5909E3F1-68A9-4AB7-8C26-6B72A7847795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6DF256C2-E34A-4105-B3EF-4E755F71E98A}" type="parTrans" cxnId="{1320C6DB-0404-43AB-87B8-EB2994128FD5}">
      <dgm:prSet/>
      <dgm:spPr/>
      <dgm:t>
        <a:bodyPr/>
        <a:lstStyle/>
        <a:p>
          <a:endParaRPr lang="en-US"/>
        </a:p>
      </dgm:t>
    </dgm:pt>
    <dgm:pt modelId="{E480A489-055C-416B-B7B6-C5CC54FEC12D}" type="sibTrans" cxnId="{1320C6DB-0404-43AB-87B8-EB2994128FD5}">
      <dgm:prSet/>
      <dgm:spPr/>
      <dgm:t>
        <a:bodyPr/>
        <a:lstStyle/>
        <a:p>
          <a:endParaRPr lang="en-US"/>
        </a:p>
      </dgm:t>
    </dgm:pt>
    <dgm:pt modelId="{276E3F2B-B39F-4DE9-890F-A42DDB29B624}" type="pres">
      <dgm:prSet presAssocID="{9B8E4881-5749-4AC2-830B-3943410DA454}" presName="Name0" presStyleCnt="0">
        <dgm:presLayoutVars>
          <dgm:dir/>
          <dgm:resizeHandles val="exact"/>
        </dgm:presLayoutVars>
      </dgm:prSet>
      <dgm:spPr/>
    </dgm:pt>
    <dgm:pt modelId="{B2B50FBC-D1F0-43B6-B53F-5C231746F3A6}" type="pres">
      <dgm:prSet presAssocID="{CC77383A-7669-48BD-B2A1-9F6FFAA8913C}" presName="parTxOnly" presStyleLbl="node1" presStyleIdx="0" presStyleCnt="5">
        <dgm:presLayoutVars>
          <dgm:bulletEnabled val="1"/>
        </dgm:presLayoutVars>
      </dgm:prSet>
      <dgm:spPr/>
    </dgm:pt>
    <dgm:pt modelId="{2F4989BC-CBC2-44BB-9425-3068C2D44C2E}" type="pres">
      <dgm:prSet presAssocID="{05D1EEBE-53F6-459D-9639-E189157E2805}" presName="parSpace" presStyleCnt="0"/>
      <dgm:spPr/>
    </dgm:pt>
    <dgm:pt modelId="{ECDAA3DE-A04A-4B54-A7BB-EF4F021776DA}" type="pres">
      <dgm:prSet presAssocID="{EE8356F5-2CAF-4B69-B007-C5A9A5121262}" presName="parTxOnly" presStyleLbl="node1" presStyleIdx="1" presStyleCnt="5">
        <dgm:presLayoutVars>
          <dgm:bulletEnabled val="1"/>
        </dgm:presLayoutVars>
      </dgm:prSet>
      <dgm:spPr/>
    </dgm:pt>
    <dgm:pt modelId="{11DF8D59-11AE-4FAC-BB5C-981ACBD75D18}" type="pres">
      <dgm:prSet presAssocID="{55853ADC-7529-49BC-9C9F-F479A137EEC0}" presName="parSpace" presStyleCnt="0"/>
      <dgm:spPr/>
    </dgm:pt>
    <dgm:pt modelId="{CCAAFF0B-7FFD-45FA-BED1-1E26E041E290}" type="pres">
      <dgm:prSet presAssocID="{FCB81069-A14E-45C3-85BF-23EDD3DFEBED}" presName="parTxOnly" presStyleLbl="node1" presStyleIdx="2" presStyleCnt="5">
        <dgm:presLayoutVars>
          <dgm:bulletEnabled val="1"/>
        </dgm:presLayoutVars>
      </dgm:prSet>
      <dgm:spPr/>
    </dgm:pt>
    <dgm:pt modelId="{C4CE0224-E53A-4E5B-A7A1-DE5365C39929}" type="pres">
      <dgm:prSet presAssocID="{9DDD694A-4CC5-47FF-8177-38597606B9A6}" presName="parSpace" presStyleCnt="0"/>
      <dgm:spPr/>
    </dgm:pt>
    <dgm:pt modelId="{D67877A3-1F4C-45AE-8552-595C65316A7A}" type="pres">
      <dgm:prSet presAssocID="{FFF6C86B-4698-4D68-A0C8-F9B0A2F655A7}" presName="parTxOnly" presStyleLbl="node1" presStyleIdx="3" presStyleCnt="5">
        <dgm:presLayoutVars>
          <dgm:bulletEnabled val="1"/>
        </dgm:presLayoutVars>
      </dgm:prSet>
      <dgm:spPr/>
    </dgm:pt>
    <dgm:pt modelId="{7E4C27A8-2E3E-4BAD-BE95-1CE518CD00C4}" type="pres">
      <dgm:prSet presAssocID="{4099C7E3-2F22-4BBC-81E7-9D2B39092C34}" presName="parSpace" presStyleCnt="0"/>
      <dgm:spPr/>
    </dgm:pt>
    <dgm:pt modelId="{9F04B253-B857-44D6-9EFE-96EE7D05BCBF}" type="pres">
      <dgm:prSet presAssocID="{5909E3F1-68A9-4AB7-8C26-6B72A784779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6FE8F354-749C-4104-A826-884A5F20D249}" type="presOf" srcId="{FFF6C86B-4698-4D68-A0C8-F9B0A2F655A7}" destId="{D67877A3-1F4C-45AE-8552-595C65316A7A}" srcOrd="0" destOrd="0" presId="urn:microsoft.com/office/officeart/2005/8/layout/hChevron3"/>
    <dgm:cxn modelId="{EB96777D-05FD-4D67-833F-B722962CE576}" type="presOf" srcId="{9B8E4881-5749-4AC2-830B-3943410DA454}" destId="{276E3F2B-B39F-4DE9-890F-A42DDB29B624}" srcOrd="0" destOrd="0" presId="urn:microsoft.com/office/officeart/2005/8/layout/hChevron3"/>
    <dgm:cxn modelId="{CE6C4080-BA4B-47AB-A852-A0494EAB5332}" type="presOf" srcId="{5909E3F1-68A9-4AB7-8C26-6B72A7847795}" destId="{9F04B253-B857-44D6-9EFE-96EE7D05BCBF}" srcOrd="0" destOrd="0" presId="urn:microsoft.com/office/officeart/2005/8/layout/hChevron3"/>
    <dgm:cxn modelId="{76D1B680-78F0-4932-9570-5FF5BD17E4DC}" type="presOf" srcId="{CC77383A-7669-48BD-B2A1-9F6FFAA8913C}" destId="{B2B50FBC-D1F0-43B6-B53F-5C231746F3A6}" srcOrd="0" destOrd="0" presId="urn:microsoft.com/office/officeart/2005/8/layout/hChevron3"/>
    <dgm:cxn modelId="{D6942E89-7ACC-41C1-A712-51190D6961C7}" srcId="{9B8E4881-5749-4AC2-830B-3943410DA454}" destId="{FCB81069-A14E-45C3-85BF-23EDD3DFEBED}" srcOrd="2" destOrd="0" parTransId="{24DBA194-6B7C-463E-BB41-6ABF88207727}" sibTransId="{9DDD694A-4CC5-47FF-8177-38597606B9A6}"/>
    <dgm:cxn modelId="{C194899B-24E2-4F03-838E-B2ED06C7A74F}" type="presOf" srcId="{EE8356F5-2CAF-4B69-B007-C5A9A5121262}" destId="{ECDAA3DE-A04A-4B54-A7BB-EF4F021776DA}" srcOrd="0" destOrd="0" presId="urn:microsoft.com/office/officeart/2005/8/layout/hChevron3"/>
    <dgm:cxn modelId="{CCC0AEA9-11A4-4254-8778-6FB3940EFE2D}" srcId="{9B8E4881-5749-4AC2-830B-3943410DA454}" destId="{CC77383A-7669-48BD-B2A1-9F6FFAA8913C}" srcOrd="0" destOrd="0" parTransId="{27D5DE2D-08B7-4C02-B27D-9725F164CC32}" sibTransId="{05D1EEBE-53F6-459D-9639-E189157E2805}"/>
    <dgm:cxn modelId="{0248FCAB-6000-4136-A979-906E992DACAC}" srcId="{9B8E4881-5749-4AC2-830B-3943410DA454}" destId="{EE8356F5-2CAF-4B69-B007-C5A9A5121262}" srcOrd="1" destOrd="0" parTransId="{197396C6-BA4D-4A9B-B9D7-4AAD8E38CB9C}" sibTransId="{55853ADC-7529-49BC-9C9F-F479A137EEC0}"/>
    <dgm:cxn modelId="{1320C6DB-0404-43AB-87B8-EB2994128FD5}" srcId="{9B8E4881-5749-4AC2-830B-3943410DA454}" destId="{5909E3F1-68A9-4AB7-8C26-6B72A7847795}" srcOrd="4" destOrd="0" parTransId="{6DF256C2-E34A-4105-B3EF-4E755F71E98A}" sibTransId="{E480A489-055C-416B-B7B6-C5CC54FEC12D}"/>
    <dgm:cxn modelId="{1BF8C2EF-F26F-40E3-823B-7AECF8A1CB0B}" type="presOf" srcId="{FCB81069-A14E-45C3-85BF-23EDD3DFEBED}" destId="{CCAAFF0B-7FFD-45FA-BED1-1E26E041E290}" srcOrd="0" destOrd="0" presId="urn:microsoft.com/office/officeart/2005/8/layout/hChevron3"/>
    <dgm:cxn modelId="{CA4881FA-90EB-415C-AF6D-A4252912AA3F}" srcId="{9B8E4881-5749-4AC2-830B-3943410DA454}" destId="{FFF6C86B-4698-4D68-A0C8-F9B0A2F655A7}" srcOrd="3" destOrd="0" parTransId="{9C9952C7-77FA-43D8-912E-7453C3C195D0}" sibTransId="{4099C7E3-2F22-4BBC-81E7-9D2B39092C34}"/>
    <dgm:cxn modelId="{B24D1CC3-053A-456B-BE66-CA0E90372206}" type="presParOf" srcId="{276E3F2B-B39F-4DE9-890F-A42DDB29B624}" destId="{B2B50FBC-D1F0-43B6-B53F-5C231746F3A6}" srcOrd="0" destOrd="0" presId="urn:microsoft.com/office/officeart/2005/8/layout/hChevron3"/>
    <dgm:cxn modelId="{9B89E376-5B8F-4834-857A-1A0F7A360DD4}" type="presParOf" srcId="{276E3F2B-B39F-4DE9-890F-A42DDB29B624}" destId="{2F4989BC-CBC2-44BB-9425-3068C2D44C2E}" srcOrd="1" destOrd="0" presId="urn:microsoft.com/office/officeart/2005/8/layout/hChevron3"/>
    <dgm:cxn modelId="{5199A1F7-A384-46E5-A46D-DD89FB3ED657}" type="presParOf" srcId="{276E3F2B-B39F-4DE9-890F-A42DDB29B624}" destId="{ECDAA3DE-A04A-4B54-A7BB-EF4F021776DA}" srcOrd="2" destOrd="0" presId="urn:microsoft.com/office/officeart/2005/8/layout/hChevron3"/>
    <dgm:cxn modelId="{CEB592F2-E557-478E-8F43-84020FC4683C}" type="presParOf" srcId="{276E3F2B-B39F-4DE9-890F-A42DDB29B624}" destId="{11DF8D59-11AE-4FAC-BB5C-981ACBD75D18}" srcOrd="3" destOrd="0" presId="urn:microsoft.com/office/officeart/2005/8/layout/hChevron3"/>
    <dgm:cxn modelId="{9DABE020-4490-480B-AB8E-451E465DDEFA}" type="presParOf" srcId="{276E3F2B-B39F-4DE9-890F-A42DDB29B624}" destId="{CCAAFF0B-7FFD-45FA-BED1-1E26E041E290}" srcOrd="4" destOrd="0" presId="urn:microsoft.com/office/officeart/2005/8/layout/hChevron3"/>
    <dgm:cxn modelId="{36420D7E-F7AE-4366-868C-0F4A4119A334}" type="presParOf" srcId="{276E3F2B-B39F-4DE9-890F-A42DDB29B624}" destId="{C4CE0224-E53A-4E5B-A7A1-DE5365C39929}" srcOrd="5" destOrd="0" presId="urn:microsoft.com/office/officeart/2005/8/layout/hChevron3"/>
    <dgm:cxn modelId="{3081DA29-CA2F-4FBC-8568-0B64F3378117}" type="presParOf" srcId="{276E3F2B-B39F-4DE9-890F-A42DDB29B624}" destId="{D67877A3-1F4C-45AE-8552-595C65316A7A}" srcOrd="6" destOrd="0" presId="urn:microsoft.com/office/officeart/2005/8/layout/hChevron3"/>
    <dgm:cxn modelId="{68908C88-30A8-4414-A27F-3FACE485F2C6}" type="presParOf" srcId="{276E3F2B-B39F-4DE9-890F-A42DDB29B624}" destId="{7E4C27A8-2E3E-4BAD-BE95-1CE518CD00C4}" srcOrd="7" destOrd="0" presId="urn:microsoft.com/office/officeart/2005/8/layout/hChevron3"/>
    <dgm:cxn modelId="{46EBF888-63A8-412B-A646-8231AD0A9279}" type="presParOf" srcId="{276E3F2B-B39F-4DE9-890F-A42DDB29B624}" destId="{9F04B253-B857-44D6-9EFE-96EE7D05BCB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B8E4881-5749-4AC2-830B-3943410DA454}" type="doc">
      <dgm:prSet loTypeId="urn:microsoft.com/office/officeart/2005/8/layout/hChevron3" loCatId="process" qsTypeId="urn:microsoft.com/office/officeart/2005/8/quickstyle/3d3" qsCatId="3D" csTypeId="urn:microsoft.com/office/officeart/2005/8/colors/accent0_3" csCatId="mainScheme" phldr="1"/>
      <dgm:spPr/>
    </dgm:pt>
    <dgm:pt modelId="{CC77383A-7669-48BD-B2A1-9F6FFAA8913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Recap</a:t>
          </a:r>
        </a:p>
      </dgm:t>
    </dgm:pt>
    <dgm:pt modelId="{27D5DE2D-08B7-4C02-B27D-9725F164CC32}" type="parTrans" cxnId="{CCC0AEA9-11A4-4254-8778-6FB3940EFE2D}">
      <dgm:prSet/>
      <dgm:spPr/>
      <dgm:t>
        <a:bodyPr/>
        <a:lstStyle/>
        <a:p>
          <a:endParaRPr lang="en-US"/>
        </a:p>
      </dgm:t>
    </dgm:pt>
    <dgm:pt modelId="{05D1EEBE-53F6-459D-9639-E189157E2805}" type="sibTrans" cxnId="{CCC0AEA9-11A4-4254-8778-6FB3940EFE2D}">
      <dgm:prSet/>
      <dgm:spPr/>
      <dgm:t>
        <a:bodyPr/>
        <a:lstStyle/>
        <a:p>
          <a:endParaRPr lang="en-US"/>
        </a:p>
      </dgm:t>
    </dgm:pt>
    <dgm:pt modelId="{EE8356F5-2CAF-4B69-B007-C5A9A5121262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Motivation &amp; Definition</a:t>
          </a:r>
        </a:p>
      </dgm:t>
    </dgm:pt>
    <dgm:pt modelId="{197396C6-BA4D-4A9B-B9D7-4AAD8E38CB9C}" type="parTrans" cxnId="{0248FCAB-6000-4136-A979-906E992DACAC}">
      <dgm:prSet/>
      <dgm:spPr/>
      <dgm:t>
        <a:bodyPr/>
        <a:lstStyle/>
        <a:p>
          <a:endParaRPr lang="en-US"/>
        </a:p>
      </dgm:t>
    </dgm:pt>
    <dgm:pt modelId="{55853ADC-7529-49BC-9C9F-F479A137EEC0}" type="sibTrans" cxnId="{0248FCAB-6000-4136-A979-906E992DACAC}">
      <dgm:prSet/>
      <dgm:spPr/>
      <dgm:t>
        <a:bodyPr/>
        <a:lstStyle/>
        <a:p>
          <a:endParaRPr lang="en-US"/>
        </a:p>
      </dgm:t>
    </dgm:pt>
    <dgm:pt modelId="{FCB81069-A14E-45C3-85BF-23EDD3DFEBED}">
      <dgm:prSet phldrT="[Text]"/>
      <dgm:spPr/>
      <dgm:t>
        <a:bodyPr/>
        <a:lstStyle/>
        <a:p>
          <a:r>
            <a:rPr lang="en-US" dirty="0"/>
            <a:t>Seifert’s Algorithm</a:t>
          </a:r>
        </a:p>
      </dgm:t>
    </dgm:pt>
    <dgm:pt modelId="{24DBA194-6B7C-463E-BB41-6ABF88207727}" type="parTrans" cxnId="{D6942E89-7ACC-41C1-A712-51190D6961C7}">
      <dgm:prSet/>
      <dgm:spPr/>
      <dgm:t>
        <a:bodyPr/>
        <a:lstStyle/>
        <a:p>
          <a:endParaRPr lang="en-US"/>
        </a:p>
      </dgm:t>
    </dgm:pt>
    <dgm:pt modelId="{9DDD694A-4CC5-47FF-8177-38597606B9A6}" type="sibTrans" cxnId="{D6942E89-7ACC-41C1-A712-51190D6961C7}">
      <dgm:prSet/>
      <dgm:spPr/>
      <dgm:t>
        <a:bodyPr/>
        <a:lstStyle/>
        <a:p>
          <a:endParaRPr lang="en-US"/>
        </a:p>
      </dgm:t>
    </dgm:pt>
    <dgm:pt modelId="{FFF6C86B-4698-4D68-A0C8-F9B0A2F655A7}">
      <dgm:prSet phldrT="[Text]"/>
      <dgm:spPr/>
      <dgm:t>
        <a:bodyPr/>
        <a:lstStyle/>
        <a:p>
          <a:r>
            <a:rPr lang="en-US" dirty="0"/>
            <a:t>Knot Genus</a:t>
          </a:r>
        </a:p>
      </dgm:t>
    </dgm:pt>
    <dgm:pt modelId="{9C9952C7-77FA-43D8-912E-7453C3C195D0}" type="parTrans" cxnId="{CA4881FA-90EB-415C-AF6D-A4252912AA3F}">
      <dgm:prSet/>
      <dgm:spPr/>
      <dgm:t>
        <a:bodyPr/>
        <a:lstStyle/>
        <a:p>
          <a:endParaRPr lang="en-US"/>
        </a:p>
      </dgm:t>
    </dgm:pt>
    <dgm:pt modelId="{4099C7E3-2F22-4BBC-81E7-9D2B39092C34}" type="sibTrans" cxnId="{CA4881FA-90EB-415C-AF6D-A4252912AA3F}">
      <dgm:prSet/>
      <dgm:spPr/>
      <dgm:t>
        <a:bodyPr/>
        <a:lstStyle/>
        <a:p>
          <a:endParaRPr lang="en-US"/>
        </a:p>
      </dgm:t>
    </dgm:pt>
    <dgm:pt modelId="{5909E3F1-68A9-4AB7-8C26-6B72A7847795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6DF256C2-E34A-4105-B3EF-4E755F71E98A}" type="parTrans" cxnId="{1320C6DB-0404-43AB-87B8-EB2994128FD5}">
      <dgm:prSet/>
      <dgm:spPr/>
      <dgm:t>
        <a:bodyPr/>
        <a:lstStyle/>
        <a:p>
          <a:endParaRPr lang="en-US"/>
        </a:p>
      </dgm:t>
    </dgm:pt>
    <dgm:pt modelId="{E480A489-055C-416B-B7B6-C5CC54FEC12D}" type="sibTrans" cxnId="{1320C6DB-0404-43AB-87B8-EB2994128FD5}">
      <dgm:prSet/>
      <dgm:spPr/>
      <dgm:t>
        <a:bodyPr/>
        <a:lstStyle/>
        <a:p>
          <a:endParaRPr lang="en-US"/>
        </a:p>
      </dgm:t>
    </dgm:pt>
    <dgm:pt modelId="{276E3F2B-B39F-4DE9-890F-A42DDB29B624}" type="pres">
      <dgm:prSet presAssocID="{9B8E4881-5749-4AC2-830B-3943410DA454}" presName="Name0" presStyleCnt="0">
        <dgm:presLayoutVars>
          <dgm:dir/>
          <dgm:resizeHandles val="exact"/>
        </dgm:presLayoutVars>
      </dgm:prSet>
      <dgm:spPr/>
    </dgm:pt>
    <dgm:pt modelId="{B2B50FBC-D1F0-43B6-B53F-5C231746F3A6}" type="pres">
      <dgm:prSet presAssocID="{CC77383A-7669-48BD-B2A1-9F6FFAA8913C}" presName="parTxOnly" presStyleLbl="node1" presStyleIdx="0" presStyleCnt="5">
        <dgm:presLayoutVars>
          <dgm:bulletEnabled val="1"/>
        </dgm:presLayoutVars>
      </dgm:prSet>
      <dgm:spPr/>
    </dgm:pt>
    <dgm:pt modelId="{2F4989BC-CBC2-44BB-9425-3068C2D44C2E}" type="pres">
      <dgm:prSet presAssocID="{05D1EEBE-53F6-459D-9639-E189157E2805}" presName="parSpace" presStyleCnt="0"/>
      <dgm:spPr/>
    </dgm:pt>
    <dgm:pt modelId="{ECDAA3DE-A04A-4B54-A7BB-EF4F021776DA}" type="pres">
      <dgm:prSet presAssocID="{EE8356F5-2CAF-4B69-B007-C5A9A5121262}" presName="parTxOnly" presStyleLbl="node1" presStyleIdx="1" presStyleCnt="5">
        <dgm:presLayoutVars>
          <dgm:bulletEnabled val="1"/>
        </dgm:presLayoutVars>
      </dgm:prSet>
      <dgm:spPr/>
    </dgm:pt>
    <dgm:pt modelId="{11DF8D59-11AE-4FAC-BB5C-981ACBD75D18}" type="pres">
      <dgm:prSet presAssocID="{55853ADC-7529-49BC-9C9F-F479A137EEC0}" presName="parSpace" presStyleCnt="0"/>
      <dgm:spPr/>
    </dgm:pt>
    <dgm:pt modelId="{CCAAFF0B-7FFD-45FA-BED1-1E26E041E290}" type="pres">
      <dgm:prSet presAssocID="{FCB81069-A14E-45C3-85BF-23EDD3DFEBED}" presName="parTxOnly" presStyleLbl="node1" presStyleIdx="2" presStyleCnt="5">
        <dgm:presLayoutVars>
          <dgm:bulletEnabled val="1"/>
        </dgm:presLayoutVars>
      </dgm:prSet>
      <dgm:spPr/>
    </dgm:pt>
    <dgm:pt modelId="{C4CE0224-E53A-4E5B-A7A1-DE5365C39929}" type="pres">
      <dgm:prSet presAssocID="{9DDD694A-4CC5-47FF-8177-38597606B9A6}" presName="parSpace" presStyleCnt="0"/>
      <dgm:spPr/>
    </dgm:pt>
    <dgm:pt modelId="{D67877A3-1F4C-45AE-8552-595C65316A7A}" type="pres">
      <dgm:prSet presAssocID="{FFF6C86B-4698-4D68-A0C8-F9B0A2F655A7}" presName="parTxOnly" presStyleLbl="node1" presStyleIdx="3" presStyleCnt="5">
        <dgm:presLayoutVars>
          <dgm:bulletEnabled val="1"/>
        </dgm:presLayoutVars>
      </dgm:prSet>
      <dgm:spPr/>
    </dgm:pt>
    <dgm:pt modelId="{7E4C27A8-2E3E-4BAD-BE95-1CE518CD00C4}" type="pres">
      <dgm:prSet presAssocID="{4099C7E3-2F22-4BBC-81E7-9D2B39092C34}" presName="parSpace" presStyleCnt="0"/>
      <dgm:spPr/>
    </dgm:pt>
    <dgm:pt modelId="{9F04B253-B857-44D6-9EFE-96EE7D05BCBF}" type="pres">
      <dgm:prSet presAssocID="{5909E3F1-68A9-4AB7-8C26-6B72A784779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6FE8F354-749C-4104-A826-884A5F20D249}" type="presOf" srcId="{FFF6C86B-4698-4D68-A0C8-F9B0A2F655A7}" destId="{D67877A3-1F4C-45AE-8552-595C65316A7A}" srcOrd="0" destOrd="0" presId="urn:microsoft.com/office/officeart/2005/8/layout/hChevron3"/>
    <dgm:cxn modelId="{EB96777D-05FD-4D67-833F-B722962CE576}" type="presOf" srcId="{9B8E4881-5749-4AC2-830B-3943410DA454}" destId="{276E3F2B-B39F-4DE9-890F-A42DDB29B624}" srcOrd="0" destOrd="0" presId="urn:microsoft.com/office/officeart/2005/8/layout/hChevron3"/>
    <dgm:cxn modelId="{CE6C4080-BA4B-47AB-A852-A0494EAB5332}" type="presOf" srcId="{5909E3F1-68A9-4AB7-8C26-6B72A7847795}" destId="{9F04B253-B857-44D6-9EFE-96EE7D05BCBF}" srcOrd="0" destOrd="0" presId="urn:microsoft.com/office/officeart/2005/8/layout/hChevron3"/>
    <dgm:cxn modelId="{76D1B680-78F0-4932-9570-5FF5BD17E4DC}" type="presOf" srcId="{CC77383A-7669-48BD-B2A1-9F6FFAA8913C}" destId="{B2B50FBC-D1F0-43B6-B53F-5C231746F3A6}" srcOrd="0" destOrd="0" presId="urn:microsoft.com/office/officeart/2005/8/layout/hChevron3"/>
    <dgm:cxn modelId="{D6942E89-7ACC-41C1-A712-51190D6961C7}" srcId="{9B8E4881-5749-4AC2-830B-3943410DA454}" destId="{FCB81069-A14E-45C3-85BF-23EDD3DFEBED}" srcOrd="2" destOrd="0" parTransId="{24DBA194-6B7C-463E-BB41-6ABF88207727}" sibTransId="{9DDD694A-4CC5-47FF-8177-38597606B9A6}"/>
    <dgm:cxn modelId="{C194899B-24E2-4F03-838E-B2ED06C7A74F}" type="presOf" srcId="{EE8356F5-2CAF-4B69-B007-C5A9A5121262}" destId="{ECDAA3DE-A04A-4B54-A7BB-EF4F021776DA}" srcOrd="0" destOrd="0" presId="urn:microsoft.com/office/officeart/2005/8/layout/hChevron3"/>
    <dgm:cxn modelId="{CCC0AEA9-11A4-4254-8778-6FB3940EFE2D}" srcId="{9B8E4881-5749-4AC2-830B-3943410DA454}" destId="{CC77383A-7669-48BD-B2A1-9F6FFAA8913C}" srcOrd="0" destOrd="0" parTransId="{27D5DE2D-08B7-4C02-B27D-9725F164CC32}" sibTransId="{05D1EEBE-53F6-459D-9639-E189157E2805}"/>
    <dgm:cxn modelId="{0248FCAB-6000-4136-A979-906E992DACAC}" srcId="{9B8E4881-5749-4AC2-830B-3943410DA454}" destId="{EE8356F5-2CAF-4B69-B007-C5A9A5121262}" srcOrd="1" destOrd="0" parTransId="{197396C6-BA4D-4A9B-B9D7-4AAD8E38CB9C}" sibTransId="{55853ADC-7529-49BC-9C9F-F479A137EEC0}"/>
    <dgm:cxn modelId="{1320C6DB-0404-43AB-87B8-EB2994128FD5}" srcId="{9B8E4881-5749-4AC2-830B-3943410DA454}" destId="{5909E3F1-68A9-4AB7-8C26-6B72A7847795}" srcOrd="4" destOrd="0" parTransId="{6DF256C2-E34A-4105-B3EF-4E755F71E98A}" sibTransId="{E480A489-055C-416B-B7B6-C5CC54FEC12D}"/>
    <dgm:cxn modelId="{1BF8C2EF-F26F-40E3-823B-7AECF8A1CB0B}" type="presOf" srcId="{FCB81069-A14E-45C3-85BF-23EDD3DFEBED}" destId="{CCAAFF0B-7FFD-45FA-BED1-1E26E041E290}" srcOrd="0" destOrd="0" presId="urn:microsoft.com/office/officeart/2005/8/layout/hChevron3"/>
    <dgm:cxn modelId="{CA4881FA-90EB-415C-AF6D-A4252912AA3F}" srcId="{9B8E4881-5749-4AC2-830B-3943410DA454}" destId="{FFF6C86B-4698-4D68-A0C8-F9B0A2F655A7}" srcOrd="3" destOrd="0" parTransId="{9C9952C7-77FA-43D8-912E-7453C3C195D0}" sibTransId="{4099C7E3-2F22-4BBC-81E7-9D2B39092C34}"/>
    <dgm:cxn modelId="{B24D1CC3-053A-456B-BE66-CA0E90372206}" type="presParOf" srcId="{276E3F2B-B39F-4DE9-890F-A42DDB29B624}" destId="{B2B50FBC-D1F0-43B6-B53F-5C231746F3A6}" srcOrd="0" destOrd="0" presId="urn:microsoft.com/office/officeart/2005/8/layout/hChevron3"/>
    <dgm:cxn modelId="{9B89E376-5B8F-4834-857A-1A0F7A360DD4}" type="presParOf" srcId="{276E3F2B-B39F-4DE9-890F-A42DDB29B624}" destId="{2F4989BC-CBC2-44BB-9425-3068C2D44C2E}" srcOrd="1" destOrd="0" presId="urn:microsoft.com/office/officeart/2005/8/layout/hChevron3"/>
    <dgm:cxn modelId="{5199A1F7-A384-46E5-A46D-DD89FB3ED657}" type="presParOf" srcId="{276E3F2B-B39F-4DE9-890F-A42DDB29B624}" destId="{ECDAA3DE-A04A-4B54-A7BB-EF4F021776DA}" srcOrd="2" destOrd="0" presId="urn:microsoft.com/office/officeart/2005/8/layout/hChevron3"/>
    <dgm:cxn modelId="{CEB592F2-E557-478E-8F43-84020FC4683C}" type="presParOf" srcId="{276E3F2B-B39F-4DE9-890F-A42DDB29B624}" destId="{11DF8D59-11AE-4FAC-BB5C-981ACBD75D18}" srcOrd="3" destOrd="0" presId="urn:microsoft.com/office/officeart/2005/8/layout/hChevron3"/>
    <dgm:cxn modelId="{9DABE020-4490-480B-AB8E-451E465DDEFA}" type="presParOf" srcId="{276E3F2B-B39F-4DE9-890F-A42DDB29B624}" destId="{CCAAFF0B-7FFD-45FA-BED1-1E26E041E290}" srcOrd="4" destOrd="0" presId="urn:microsoft.com/office/officeart/2005/8/layout/hChevron3"/>
    <dgm:cxn modelId="{36420D7E-F7AE-4366-868C-0F4A4119A334}" type="presParOf" srcId="{276E3F2B-B39F-4DE9-890F-A42DDB29B624}" destId="{C4CE0224-E53A-4E5B-A7A1-DE5365C39929}" srcOrd="5" destOrd="0" presId="urn:microsoft.com/office/officeart/2005/8/layout/hChevron3"/>
    <dgm:cxn modelId="{3081DA29-CA2F-4FBC-8568-0B64F3378117}" type="presParOf" srcId="{276E3F2B-B39F-4DE9-890F-A42DDB29B624}" destId="{D67877A3-1F4C-45AE-8552-595C65316A7A}" srcOrd="6" destOrd="0" presId="urn:microsoft.com/office/officeart/2005/8/layout/hChevron3"/>
    <dgm:cxn modelId="{68908C88-30A8-4414-A27F-3FACE485F2C6}" type="presParOf" srcId="{276E3F2B-B39F-4DE9-890F-A42DDB29B624}" destId="{7E4C27A8-2E3E-4BAD-BE95-1CE518CD00C4}" srcOrd="7" destOrd="0" presId="urn:microsoft.com/office/officeart/2005/8/layout/hChevron3"/>
    <dgm:cxn modelId="{46EBF888-63A8-412B-A646-8231AD0A9279}" type="presParOf" srcId="{276E3F2B-B39F-4DE9-890F-A42DDB29B624}" destId="{9F04B253-B857-44D6-9EFE-96EE7D05BCB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B8E4881-5749-4AC2-830B-3943410DA454}" type="doc">
      <dgm:prSet loTypeId="urn:microsoft.com/office/officeart/2005/8/layout/hChevron3" loCatId="process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C77383A-7669-48BD-B2A1-9F6FFAA8913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Recap</a:t>
          </a:r>
        </a:p>
      </dgm:t>
    </dgm:pt>
    <dgm:pt modelId="{27D5DE2D-08B7-4C02-B27D-9725F164CC32}" type="parTrans" cxnId="{CCC0AEA9-11A4-4254-8778-6FB3940EFE2D}">
      <dgm:prSet/>
      <dgm:spPr/>
      <dgm:t>
        <a:bodyPr/>
        <a:lstStyle/>
        <a:p>
          <a:endParaRPr lang="en-US"/>
        </a:p>
      </dgm:t>
    </dgm:pt>
    <dgm:pt modelId="{05D1EEBE-53F6-459D-9639-E189157E2805}" type="sibTrans" cxnId="{CCC0AEA9-11A4-4254-8778-6FB3940EFE2D}">
      <dgm:prSet/>
      <dgm:spPr/>
      <dgm:t>
        <a:bodyPr/>
        <a:lstStyle/>
        <a:p>
          <a:endParaRPr lang="en-US"/>
        </a:p>
      </dgm:t>
    </dgm:pt>
    <dgm:pt modelId="{EE8356F5-2CAF-4B69-B007-C5A9A5121262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Motivation &amp; Definition</a:t>
          </a:r>
        </a:p>
      </dgm:t>
    </dgm:pt>
    <dgm:pt modelId="{197396C6-BA4D-4A9B-B9D7-4AAD8E38CB9C}" type="parTrans" cxnId="{0248FCAB-6000-4136-A979-906E992DACAC}">
      <dgm:prSet/>
      <dgm:spPr/>
      <dgm:t>
        <a:bodyPr/>
        <a:lstStyle/>
        <a:p>
          <a:endParaRPr lang="en-US"/>
        </a:p>
      </dgm:t>
    </dgm:pt>
    <dgm:pt modelId="{55853ADC-7529-49BC-9C9F-F479A137EEC0}" type="sibTrans" cxnId="{0248FCAB-6000-4136-A979-906E992DACAC}">
      <dgm:prSet/>
      <dgm:spPr/>
      <dgm:t>
        <a:bodyPr/>
        <a:lstStyle/>
        <a:p>
          <a:endParaRPr lang="en-US"/>
        </a:p>
      </dgm:t>
    </dgm:pt>
    <dgm:pt modelId="{FCB81069-A14E-45C3-85BF-23EDD3DFEBED}">
      <dgm:prSet phldrT="[Text]"/>
      <dgm:spPr/>
      <dgm:t>
        <a:bodyPr/>
        <a:lstStyle/>
        <a:p>
          <a:r>
            <a:rPr lang="en-US" dirty="0"/>
            <a:t>Seifert’s Algorithm</a:t>
          </a:r>
        </a:p>
      </dgm:t>
    </dgm:pt>
    <dgm:pt modelId="{24DBA194-6B7C-463E-BB41-6ABF88207727}" type="parTrans" cxnId="{D6942E89-7ACC-41C1-A712-51190D6961C7}">
      <dgm:prSet/>
      <dgm:spPr/>
      <dgm:t>
        <a:bodyPr/>
        <a:lstStyle/>
        <a:p>
          <a:endParaRPr lang="en-US"/>
        </a:p>
      </dgm:t>
    </dgm:pt>
    <dgm:pt modelId="{9DDD694A-4CC5-47FF-8177-38597606B9A6}" type="sibTrans" cxnId="{D6942E89-7ACC-41C1-A712-51190D6961C7}">
      <dgm:prSet/>
      <dgm:spPr/>
      <dgm:t>
        <a:bodyPr/>
        <a:lstStyle/>
        <a:p>
          <a:endParaRPr lang="en-US"/>
        </a:p>
      </dgm:t>
    </dgm:pt>
    <dgm:pt modelId="{FFF6C86B-4698-4D68-A0C8-F9B0A2F655A7}">
      <dgm:prSet phldrT="[Text]"/>
      <dgm:spPr/>
      <dgm:t>
        <a:bodyPr/>
        <a:lstStyle/>
        <a:p>
          <a:r>
            <a:rPr lang="en-US" dirty="0"/>
            <a:t>Knot Genus</a:t>
          </a:r>
        </a:p>
      </dgm:t>
    </dgm:pt>
    <dgm:pt modelId="{9C9952C7-77FA-43D8-912E-7453C3C195D0}" type="parTrans" cxnId="{CA4881FA-90EB-415C-AF6D-A4252912AA3F}">
      <dgm:prSet/>
      <dgm:spPr/>
      <dgm:t>
        <a:bodyPr/>
        <a:lstStyle/>
        <a:p>
          <a:endParaRPr lang="en-US"/>
        </a:p>
      </dgm:t>
    </dgm:pt>
    <dgm:pt modelId="{4099C7E3-2F22-4BBC-81E7-9D2B39092C34}" type="sibTrans" cxnId="{CA4881FA-90EB-415C-AF6D-A4252912AA3F}">
      <dgm:prSet/>
      <dgm:spPr/>
      <dgm:t>
        <a:bodyPr/>
        <a:lstStyle/>
        <a:p>
          <a:endParaRPr lang="en-US"/>
        </a:p>
      </dgm:t>
    </dgm:pt>
    <dgm:pt modelId="{5909E3F1-68A9-4AB7-8C26-6B72A7847795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6DF256C2-E34A-4105-B3EF-4E755F71E98A}" type="parTrans" cxnId="{1320C6DB-0404-43AB-87B8-EB2994128FD5}">
      <dgm:prSet/>
      <dgm:spPr/>
      <dgm:t>
        <a:bodyPr/>
        <a:lstStyle/>
        <a:p>
          <a:endParaRPr lang="en-US"/>
        </a:p>
      </dgm:t>
    </dgm:pt>
    <dgm:pt modelId="{E480A489-055C-416B-B7B6-C5CC54FEC12D}" type="sibTrans" cxnId="{1320C6DB-0404-43AB-87B8-EB2994128FD5}">
      <dgm:prSet/>
      <dgm:spPr/>
      <dgm:t>
        <a:bodyPr/>
        <a:lstStyle/>
        <a:p>
          <a:endParaRPr lang="en-US"/>
        </a:p>
      </dgm:t>
    </dgm:pt>
    <dgm:pt modelId="{276E3F2B-B39F-4DE9-890F-A42DDB29B624}" type="pres">
      <dgm:prSet presAssocID="{9B8E4881-5749-4AC2-830B-3943410DA454}" presName="Name0" presStyleCnt="0">
        <dgm:presLayoutVars>
          <dgm:dir/>
          <dgm:resizeHandles val="exact"/>
        </dgm:presLayoutVars>
      </dgm:prSet>
      <dgm:spPr/>
    </dgm:pt>
    <dgm:pt modelId="{B2B50FBC-D1F0-43B6-B53F-5C231746F3A6}" type="pres">
      <dgm:prSet presAssocID="{CC77383A-7669-48BD-B2A1-9F6FFAA8913C}" presName="parTxOnly" presStyleLbl="node1" presStyleIdx="0" presStyleCnt="5">
        <dgm:presLayoutVars>
          <dgm:bulletEnabled val="1"/>
        </dgm:presLayoutVars>
      </dgm:prSet>
      <dgm:spPr/>
    </dgm:pt>
    <dgm:pt modelId="{2F4989BC-CBC2-44BB-9425-3068C2D44C2E}" type="pres">
      <dgm:prSet presAssocID="{05D1EEBE-53F6-459D-9639-E189157E2805}" presName="parSpace" presStyleCnt="0"/>
      <dgm:spPr/>
    </dgm:pt>
    <dgm:pt modelId="{ECDAA3DE-A04A-4B54-A7BB-EF4F021776DA}" type="pres">
      <dgm:prSet presAssocID="{EE8356F5-2CAF-4B69-B007-C5A9A5121262}" presName="parTxOnly" presStyleLbl="node1" presStyleIdx="1" presStyleCnt="5">
        <dgm:presLayoutVars>
          <dgm:bulletEnabled val="1"/>
        </dgm:presLayoutVars>
      </dgm:prSet>
      <dgm:spPr/>
    </dgm:pt>
    <dgm:pt modelId="{11DF8D59-11AE-4FAC-BB5C-981ACBD75D18}" type="pres">
      <dgm:prSet presAssocID="{55853ADC-7529-49BC-9C9F-F479A137EEC0}" presName="parSpace" presStyleCnt="0"/>
      <dgm:spPr/>
    </dgm:pt>
    <dgm:pt modelId="{CCAAFF0B-7FFD-45FA-BED1-1E26E041E290}" type="pres">
      <dgm:prSet presAssocID="{FCB81069-A14E-45C3-85BF-23EDD3DFEBED}" presName="parTxOnly" presStyleLbl="node1" presStyleIdx="2" presStyleCnt="5">
        <dgm:presLayoutVars>
          <dgm:bulletEnabled val="1"/>
        </dgm:presLayoutVars>
      </dgm:prSet>
      <dgm:spPr/>
    </dgm:pt>
    <dgm:pt modelId="{C4CE0224-E53A-4E5B-A7A1-DE5365C39929}" type="pres">
      <dgm:prSet presAssocID="{9DDD694A-4CC5-47FF-8177-38597606B9A6}" presName="parSpace" presStyleCnt="0"/>
      <dgm:spPr/>
    </dgm:pt>
    <dgm:pt modelId="{D67877A3-1F4C-45AE-8552-595C65316A7A}" type="pres">
      <dgm:prSet presAssocID="{FFF6C86B-4698-4D68-A0C8-F9B0A2F655A7}" presName="parTxOnly" presStyleLbl="node1" presStyleIdx="3" presStyleCnt="5">
        <dgm:presLayoutVars>
          <dgm:bulletEnabled val="1"/>
        </dgm:presLayoutVars>
      </dgm:prSet>
      <dgm:spPr/>
    </dgm:pt>
    <dgm:pt modelId="{7E4C27A8-2E3E-4BAD-BE95-1CE518CD00C4}" type="pres">
      <dgm:prSet presAssocID="{4099C7E3-2F22-4BBC-81E7-9D2B39092C34}" presName="parSpace" presStyleCnt="0"/>
      <dgm:spPr/>
    </dgm:pt>
    <dgm:pt modelId="{9F04B253-B857-44D6-9EFE-96EE7D05BCBF}" type="pres">
      <dgm:prSet presAssocID="{5909E3F1-68A9-4AB7-8C26-6B72A784779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6FE8F354-749C-4104-A826-884A5F20D249}" type="presOf" srcId="{FFF6C86B-4698-4D68-A0C8-F9B0A2F655A7}" destId="{D67877A3-1F4C-45AE-8552-595C65316A7A}" srcOrd="0" destOrd="0" presId="urn:microsoft.com/office/officeart/2005/8/layout/hChevron3"/>
    <dgm:cxn modelId="{EB96777D-05FD-4D67-833F-B722962CE576}" type="presOf" srcId="{9B8E4881-5749-4AC2-830B-3943410DA454}" destId="{276E3F2B-B39F-4DE9-890F-A42DDB29B624}" srcOrd="0" destOrd="0" presId="urn:microsoft.com/office/officeart/2005/8/layout/hChevron3"/>
    <dgm:cxn modelId="{CE6C4080-BA4B-47AB-A852-A0494EAB5332}" type="presOf" srcId="{5909E3F1-68A9-4AB7-8C26-6B72A7847795}" destId="{9F04B253-B857-44D6-9EFE-96EE7D05BCBF}" srcOrd="0" destOrd="0" presId="urn:microsoft.com/office/officeart/2005/8/layout/hChevron3"/>
    <dgm:cxn modelId="{76D1B680-78F0-4932-9570-5FF5BD17E4DC}" type="presOf" srcId="{CC77383A-7669-48BD-B2A1-9F6FFAA8913C}" destId="{B2B50FBC-D1F0-43B6-B53F-5C231746F3A6}" srcOrd="0" destOrd="0" presId="urn:microsoft.com/office/officeart/2005/8/layout/hChevron3"/>
    <dgm:cxn modelId="{D6942E89-7ACC-41C1-A712-51190D6961C7}" srcId="{9B8E4881-5749-4AC2-830B-3943410DA454}" destId="{FCB81069-A14E-45C3-85BF-23EDD3DFEBED}" srcOrd="2" destOrd="0" parTransId="{24DBA194-6B7C-463E-BB41-6ABF88207727}" sibTransId="{9DDD694A-4CC5-47FF-8177-38597606B9A6}"/>
    <dgm:cxn modelId="{C194899B-24E2-4F03-838E-B2ED06C7A74F}" type="presOf" srcId="{EE8356F5-2CAF-4B69-B007-C5A9A5121262}" destId="{ECDAA3DE-A04A-4B54-A7BB-EF4F021776DA}" srcOrd="0" destOrd="0" presId="urn:microsoft.com/office/officeart/2005/8/layout/hChevron3"/>
    <dgm:cxn modelId="{CCC0AEA9-11A4-4254-8778-6FB3940EFE2D}" srcId="{9B8E4881-5749-4AC2-830B-3943410DA454}" destId="{CC77383A-7669-48BD-B2A1-9F6FFAA8913C}" srcOrd="0" destOrd="0" parTransId="{27D5DE2D-08B7-4C02-B27D-9725F164CC32}" sibTransId="{05D1EEBE-53F6-459D-9639-E189157E2805}"/>
    <dgm:cxn modelId="{0248FCAB-6000-4136-A979-906E992DACAC}" srcId="{9B8E4881-5749-4AC2-830B-3943410DA454}" destId="{EE8356F5-2CAF-4B69-B007-C5A9A5121262}" srcOrd="1" destOrd="0" parTransId="{197396C6-BA4D-4A9B-B9D7-4AAD8E38CB9C}" sibTransId="{55853ADC-7529-49BC-9C9F-F479A137EEC0}"/>
    <dgm:cxn modelId="{1320C6DB-0404-43AB-87B8-EB2994128FD5}" srcId="{9B8E4881-5749-4AC2-830B-3943410DA454}" destId="{5909E3F1-68A9-4AB7-8C26-6B72A7847795}" srcOrd="4" destOrd="0" parTransId="{6DF256C2-E34A-4105-B3EF-4E755F71E98A}" sibTransId="{E480A489-055C-416B-B7B6-C5CC54FEC12D}"/>
    <dgm:cxn modelId="{1BF8C2EF-F26F-40E3-823B-7AECF8A1CB0B}" type="presOf" srcId="{FCB81069-A14E-45C3-85BF-23EDD3DFEBED}" destId="{CCAAFF0B-7FFD-45FA-BED1-1E26E041E290}" srcOrd="0" destOrd="0" presId="urn:microsoft.com/office/officeart/2005/8/layout/hChevron3"/>
    <dgm:cxn modelId="{CA4881FA-90EB-415C-AF6D-A4252912AA3F}" srcId="{9B8E4881-5749-4AC2-830B-3943410DA454}" destId="{FFF6C86B-4698-4D68-A0C8-F9B0A2F655A7}" srcOrd="3" destOrd="0" parTransId="{9C9952C7-77FA-43D8-912E-7453C3C195D0}" sibTransId="{4099C7E3-2F22-4BBC-81E7-9D2B39092C34}"/>
    <dgm:cxn modelId="{B24D1CC3-053A-456B-BE66-CA0E90372206}" type="presParOf" srcId="{276E3F2B-B39F-4DE9-890F-A42DDB29B624}" destId="{B2B50FBC-D1F0-43B6-B53F-5C231746F3A6}" srcOrd="0" destOrd="0" presId="urn:microsoft.com/office/officeart/2005/8/layout/hChevron3"/>
    <dgm:cxn modelId="{9B89E376-5B8F-4834-857A-1A0F7A360DD4}" type="presParOf" srcId="{276E3F2B-B39F-4DE9-890F-A42DDB29B624}" destId="{2F4989BC-CBC2-44BB-9425-3068C2D44C2E}" srcOrd="1" destOrd="0" presId="urn:microsoft.com/office/officeart/2005/8/layout/hChevron3"/>
    <dgm:cxn modelId="{5199A1F7-A384-46E5-A46D-DD89FB3ED657}" type="presParOf" srcId="{276E3F2B-B39F-4DE9-890F-A42DDB29B624}" destId="{ECDAA3DE-A04A-4B54-A7BB-EF4F021776DA}" srcOrd="2" destOrd="0" presId="urn:microsoft.com/office/officeart/2005/8/layout/hChevron3"/>
    <dgm:cxn modelId="{CEB592F2-E557-478E-8F43-84020FC4683C}" type="presParOf" srcId="{276E3F2B-B39F-4DE9-890F-A42DDB29B624}" destId="{11DF8D59-11AE-4FAC-BB5C-981ACBD75D18}" srcOrd="3" destOrd="0" presId="urn:microsoft.com/office/officeart/2005/8/layout/hChevron3"/>
    <dgm:cxn modelId="{9DABE020-4490-480B-AB8E-451E465DDEFA}" type="presParOf" srcId="{276E3F2B-B39F-4DE9-890F-A42DDB29B624}" destId="{CCAAFF0B-7FFD-45FA-BED1-1E26E041E290}" srcOrd="4" destOrd="0" presId="urn:microsoft.com/office/officeart/2005/8/layout/hChevron3"/>
    <dgm:cxn modelId="{36420D7E-F7AE-4366-868C-0F4A4119A334}" type="presParOf" srcId="{276E3F2B-B39F-4DE9-890F-A42DDB29B624}" destId="{C4CE0224-E53A-4E5B-A7A1-DE5365C39929}" srcOrd="5" destOrd="0" presId="urn:microsoft.com/office/officeart/2005/8/layout/hChevron3"/>
    <dgm:cxn modelId="{3081DA29-CA2F-4FBC-8568-0B64F3378117}" type="presParOf" srcId="{276E3F2B-B39F-4DE9-890F-A42DDB29B624}" destId="{D67877A3-1F4C-45AE-8552-595C65316A7A}" srcOrd="6" destOrd="0" presId="urn:microsoft.com/office/officeart/2005/8/layout/hChevron3"/>
    <dgm:cxn modelId="{68908C88-30A8-4414-A27F-3FACE485F2C6}" type="presParOf" srcId="{276E3F2B-B39F-4DE9-890F-A42DDB29B624}" destId="{7E4C27A8-2E3E-4BAD-BE95-1CE518CD00C4}" srcOrd="7" destOrd="0" presId="urn:microsoft.com/office/officeart/2005/8/layout/hChevron3"/>
    <dgm:cxn modelId="{46EBF888-63A8-412B-A646-8231AD0A9279}" type="presParOf" srcId="{276E3F2B-B39F-4DE9-890F-A42DDB29B624}" destId="{9F04B253-B857-44D6-9EFE-96EE7D05BCB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B8E4881-5749-4AC2-830B-3943410DA454}" type="doc">
      <dgm:prSet loTypeId="urn:microsoft.com/office/officeart/2005/8/layout/hChevron3" loCatId="process" qsTypeId="urn:microsoft.com/office/officeart/2005/8/quickstyle/3d3" qsCatId="3D" csTypeId="urn:microsoft.com/office/officeart/2005/8/colors/accent0_3" csCatId="mainScheme" phldr="1"/>
      <dgm:spPr/>
    </dgm:pt>
    <dgm:pt modelId="{CC77383A-7669-48BD-B2A1-9F6FFAA8913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Recap</a:t>
          </a:r>
        </a:p>
      </dgm:t>
    </dgm:pt>
    <dgm:pt modelId="{27D5DE2D-08B7-4C02-B27D-9725F164CC32}" type="parTrans" cxnId="{CCC0AEA9-11A4-4254-8778-6FB3940EFE2D}">
      <dgm:prSet/>
      <dgm:spPr/>
      <dgm:t>
        <a:bodyPr/>
        <a:lstStyle/>
        <a:p>
          <a:endParaRPr lang="en-US"/>
        </a:p>
      </dgm:t>
    </dgm:pt>
    <dgm:pt modelId="{05D1EEBE-53F6-459D-9639-E189157E2805}" type="sibTrans" cxnId="{CCC0AEA9-11A4-4254-8778-6FB3940EFE2D}">
      <dgm:prSet/>
      <dgm:spPr/>
      <dgm:t>
        <a:bodyPr/>
        <a:lstStyle/>
        <a:p>
          <a:endParaRPr lang="en-US"/>
        </a:p>
      </dgm:t>
    </dgm:pt>
    <dgm:pt modelId="{EE8356F5-2CAF-4B69-B007-C5A9A512126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Motivation &amp; Definition</a:t>
          </a:r>
        </a:p>
      </dgm:t>
    </dgm:pt>
    <dgm:pt modelId="{197396C6-BA4D-4A9B-B9D7-4AAD8E38CB9C}" type="parTrans" cxnId="{0248FCAB-6000-4136-A979-906E992DACAC}">
      <dgm:prSet/>
      <dgm:spPr/>
      <dgm:t>
        <a:bodyPr/>
        <a:lstStyle/>
        <a:p>
          <a:endParaRPr lang="en-US"/>
        </a:p>
      </dgm:t>
    </dgm:pt>
    <dgm:pt modelId="{55853ADC-7529-49BC-9C9F-F479A137EEC0}" type="sibTrans" cxnId="{0248FCAB-6000-4136-A979-906E992DACAC}">
      <dgm:prSet/>
      <dgm:spPr/>
      <dgm:t>
        <a:bodyPr/>
        <a:lstStyle/>
        <a:p>
          <a:endParaRPr lang="en-US"/>
        </a:p>
      </dgm:t>
    </dgm:pt>
    <dgm:pt modelId="{FCB81069-A14E-45C3-85BF-23EDD3DFEBED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Seifert’s Algorithm</a:t>
          </a:r>
        </a:p>
      </dgm:t>
    </dgm:pt>
    <dgm:pt modelId="{24DBA194-6B7C-463E-BB41-6ABF88207727}" type="parTrans" cxnId="{D6942E89-7ACC-41C1-A712-51190D6961C7}">
      <dgm:prSet/>
      <dgm:spPr/>
      <dgm:t>
        <a:bodyPr/>
        <a:lstStyle/>
        <a:p>
          <a:endParaRPr lang="en-US"/>
        </a:p>
      </dgm:t>
    </dgm:pt>
    <dgm:pt modelId="{9DDD694A-4CC5-47FF-8177-38597606B9A6}" type="sibTrans" cxnId="{D6942E89-7ACC-41C1-A712-51190D6961C7}">
      <dgm:prSet/>
      <dgm:spPr/>
      <dgm:t>
        <a:bodyPr/>
        <a:lstStyle/>
        <a:p>
          <a:endParaRPr lang="en-US"/>
        </a:p>
      </dgm:t>
    </dgm:pt>
    <dgm:pt modelId="{FFF6C86B-4698-4D68-A0C8-F9B0A2F655A7}">
      <dgm:prSet phldrT="[Text]"/>
      <dgm:spPr/>
      <dgm:t>
        <a:bodyPr/>
        <a:lstStyle/>
        <a:p>
          <a:r>
            <a:rPr lang="en-US" dirty="0"/>
            <a:t>Knot Genus</a:t>
          </a:r>
        </a:p>
      </dgm:t>
    </dgm:pt>
    <dgm:pt modelId="{9C9952C7-77FA-43D8-912E-7453C3C195D0}" type="parTrans" cxnId="{CA4881FA-90EB-415C-AF6D-A4252912AA3F}">
      <dgm:prSet/>
      <dgm:spPr/>
      <dgm:t>
        <a:bodyPr/>
        <a:lstStyle/>
        <a:p>
          <a:endParaRPr lang="en-US"/>
        </a:p>
      </dgm:t>
    </dgm:pt>
    <dgm:pt modelId="{4099C7E3-2F22-4BBC-81E7-9D2B39092C34}" type="sibTrans" cxnId="{CA4881FA-90EB-415C-AF6D-A4252912AA3F}">
      <dgm:prSet/>
      <dgm:spPr/>
      <dgm:t>
        <a:bodyPr/>
        <a:lstStyle/>
        <a:p>
          <a:endParaRPr lang="en-US"/>
        </a:p>
      </dgm:t>
    </dgm:pt>
    <dgm:pt modelId="{5909E3F1-68A9-4AB7-8C26-6B72A7847795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6DF256C2-E34A-4105-B3EF-4E755F71E98A}" type="parTrans" cxnId="{1320C6DB-0404-43AB-87B8-EB2994128FD5}">
      <dgm:prSet/>
      <dgm:spPr/>
      <dgm:t>
        <a:bodyPr/>
        <a:lstStyle/>
        <a:p>
          <a:endParaRPr lang="en-US"/>
        </a:p>
      </dgm:t>
    </dgm:pt>
    <dgm:pt modelId="{E480A489-055C-416B-B7B6-C5CC54FEC12D}" type="sibTrans" cxnId="{1320C6DB-0404-43AB-87B8-EB2994128FD5}">
      <dgm:prSet/>
      <dgm:spPr/>
      <dgm:t>
        <a:bodyPr/>
        <a:lstStyle/>
        <a:p>
          <a:endParaRPr lang="en-US"/>
        </a:p>
      </dgm:t>
    </dgm:pt>
    <dgm:pt modelId="{276E3F2B-B39F-4DE9-890F-A42DDB29B624}" type="pres">
      <dgm:prSet presAssocID="{9B8E4881-5749-4AC2-830B-3943410DA454}" presName="Name0" presStyleCnt="0">
        <dgm:presLayoutVars>
          <dgm:dir/>
          <dgm:resizeHandles val="exact"/>
        </dgm:presLayoutVars>
      </dgm:prSet>
      <dgm:spPr/>
    </dgm:pt>
    <dgm:pt modelId="{B2B50FBC-D1F0-43B6-B53F-5C231746F3A6}" type="pres">
      <dgm:prSet presAssocID="{CC77383A-7669-48BD-B2A1-9F6FFAA8913C}" presName="parTxOnly" presStyleLbl="node1" presStyleIdx="0" presStyleCnt="5">
        <dgm:presLayoutVars>
          <dgm:bulletEnabled val="1"/>
        </dgm:presLayoutVars>
      </dgm:prSet>
      <dgm:spPr/>
    </dgm:pt>
    <dgm:pt modelId="{2F4989BC-CBC2-44BB-9425-3068C2D44C2E}" type="pres">
      <dgm:prSet presAssocID="{05D1EEBE-53F6-459D-9639-E189157E2805}" presName="parSpace" presStyleCnt="0"/>
      <dgm:spPr/>
    </dgm:pt>
    <dgm:pt modelId="{ECDAA3DE-A04A-4B54-A7BB-EF4F021776DA}" type="pres">
      <dgm:prSet presAssocID="{EE8356F5-2CAF-4B69-B007-C5A9A5121262}" presName="parTxOnly" presStyleLbl="node1" presStyleIdx="1" presStyleCnt="5">
        <dgm:presLayoutVars>
          <dgm:bulletEnabled val="1"/>
        </dgm:presLayoutVars>
      </dgm:prSet>
      <dgm:spPr/>
    </dgm:pt>
    <dgm:pt modelId="{11DF8D59-11AE-4FAC-BB5C-981ACBD75D18}" type="pres">
      <dgm:prSet presAssocID="{55853ADC-7529-49BC-9C9F-F479A137EEC0}" presName="parSpace" presStyleCnt="0"/>
      <dgm:spPr/>
    </dgm:pt>
    <dgm:pt modelId="{CCAAFF0B-7FFD-45FA-BED1-1E26E041E290}" type="pres">
      <dgm:prSet presAssocID="{FCB81069-A14E-45C3-85BF-23EDD3DFEBED}" presName="parTxOnly" presStyleLbl="node1" presStyleIdx="2" presStyleCnt="5">
        <dgm:presLayoutVars>
          <dgm:bulletEnabled val="1"/>
        </dgm:presLayoutVars>
      </dgm:prSet>
      <dgm:spPr/>
    </dgm:pt>
    <dgm:pt modelId="{C4CE0224-E53A-4E5B-A7A1-DE5365C39929}" type="pres">
      <dgm:prSet presAssocID="{9DDD694A-4CC5-47FF-8177-38597606B9A6}" presName="parSpace" presStyleCnt="0"/>
      <dgm:spPr/>
    </dgm:pt>
    <dgm:pt modelId="{D67877A3-1F4C-45AE-8552-595C65316A7A}" type="pres">
      <dgm:prSet presAssocID="{FFF6C86B-4698-4D68-A0C8-F9B0A2F655A7}" presName="parTxOnly" presStyleLbl="node1" presStyleIdx="3" presStyleCnt="5">
        <dgm:presLayoutVars>
          <dgm:bulletEnabled val="1"/>
        </dgm:presLayoutVars>
      </dgm:prSet>
      <dgm:spPr/>
    </dgm:pt>
    <dgm:pt modelId="{7E4C27A8-2E3E-4BAD-BE95-1CE518CD00C4}" type="pres">
      <dgm:prSet presAssocID="{4099C7E3-2F22-4BBC-81E7-9D2B39092C34}" presName="parSpace" presStyleCnt="0"/>
      <dgm:spPr/>
    </dgm:pt>
    <dgm:pt modelId="{9F04B253-B857-44D6-9EFE-96EE7D05BCBF}" type="pres">
      <dgm:prSet presAssocID="{5909E3F1-68A9-4AB7-8C26-6B72A784779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6FE8F354-749C-4104-A826-884A5F20D249}" type="presOf" srcId="{FFF6C86B-4698-4D68-A0C8-F9B0A2F655A7}" destId="{D67877A3-1F4C-45AE-8552-595C65316A7A}" srcOrd="0" destOrd="0" presId="urn:microsoft.com/office/officeart/2005/8/layout/hChevron3"/>
    <dgm:cxn modelId="{EB96777D-05FD-4D67-833F-B722962CE576}" type="presOf" srcId="{9B8E4881-5749-4AC2-830B-3943410DA454}" destId="{276E3F2B-B39F-4DE9-890F-A42DDB29B624}" srcOrd="0" destOrd="0" presId="urn:microsoft.com/office/officeart/2005/8/layout/hChevron3"/>
    <dgm:cxn modelId="{CE6C4080-BA4B-47AB-A852-A0494EAB5332}" type="presOf" srcId="{5909E3F1-68A9-4AB7-8C26-6B72A7847795}" destId="{9F04B253-B857-44D6-9EFE-96EE7D05BCBF}" srcOrd="0" destOrd="0" presId="urn:microsoft.com/office/officeart/2005/8/layout/hChevron3"/>
    <dgm:cxn modelId="{76D1B680-78F0-4932-9570-5FF5BD17E4DC}" type="presOf" srcId="{CC77383A-7669-48BD-B2A1-9F6FFAA8913C}" destId="{B2B50FBC-D1F0-43B6-B53F-5C231746F3A6}" srcOrd="0" destOrd="0" presId="urn:microsoft.com/office/officeart/2005/8/layout/hChevron3"/>
    <dgm:cxn modelId="{D6942E89-7ACC-41C1-A712-51190D6961C7}" srcId="{9B8E4881-5749-4AC2-830B-3943410DA454}" destId="{FCB81069-A14E-45C3-85BF-23EDD3DFEBED}" srcOrd="2" destOrd="0" parTransId="{24DBA194-6B7C-463E-BB41-6ABF88207727}" sibTransId="{9DDD694A-4CC5-47FF-8177-38597606B9A6}"/>
    <dgm:cxn modelId="{C194899B-24E2-4F03-838E-B2ED06C7A74F}" type="presOf" srcId="{EE8356F5-2CAF-4B69-B007-C5A9A5121262}" destId="{ECDAA3DE-A04A-4B54-A7BB-EF4F021776DA}" srcOrd="0" destOrd="0" presId="urn:microsoft.com/office/officeart/2005/8/layout/hChevron3"/>
    <dgm:cxn modelId="{CCC0AEA9-11A4-4254-8778-6FB3940EFE2D}" srcId="{9B8E4881-5749-4AC2-830B-3943410DA454}" destId="{CC77383A-7669-48BD-B2A1-9F6FFAA8913C}" srcOrd="0" destOrd="0" parTransId="{27D5DE2D-08B7-4C02-B27D-9725F164CC32}" sibTransId="{05D1EEBE-53F6-459D-9639-E189157E2805}"/>
    <dgm:cxn modelId="{0248FCAB-6000-4136-A979-906E992DACAC}" srcId="{9B8E4881-5749-4AC2-830B-3943410DA454}" destId="{EE8356F5-2CAF-4B69-B007-C5A9A5121262}" srcOrd="1" destOrd="0" parTransId="{197396C6-BA4D-4A9B-B9D7-4AAD8E38CB9C}" sibTransId="{55853ADC-7529-49BC-9C9F-F479A137EEC0}"/>
    <dgm:cxn modelId="{1320C6DB-0404-43AB-87B8-EB2994128FD5}" srcId="{9B8E4881-5749-4AC2-830B-3943410DA454}" destId="{5909E3F1-68A9-4AB7-8C26-6B72A7847795}" srcOrd="4" destOrd="0" parTransId="{6DF256C2-E34A-4105-B3EF-4E755F71E98A}" sibTransId="{E480A489-055C-416B-B7B6-C5CC54FEC12D}"/>
    <dgm:cxn modelId="{1BF8C2EF-F26F-40E3-823B-7AECF8A1CB0B}" type="presOf" srcId="{FCB81069-A14E-45C3-85BF-23EDD3DFEBED}" destId="{CCAAFF0B-7FFD-45FA-BED1-1E26E041E290}" srcOrd="0" destOrd="0" presId="urn:microsoft.com/office/officeart/2005/8/layout/hChevron3"/>
    <dgm:cxn modelId="{CA4881FA-90EB-415C-AF6D-A4252912AA3F}" srcId="{9B8E4881-5749-4AC2-830B-3943410DA454}" destId="{FFF6C86B-4698-4D68-A0C8-F9B0A2F655A7}" srcOrd="3" destOrd="0" parTransId="{9C9952C7-77FA-43D8-912E-7453C3C195D0}" sibTransId="{4099C7E3-2F22-4BBC-81E7-9D2B39092C34}"/>
    <dgm:cxn modelId="{B24D1CC3-053A-456B-BE66-CA0E90372206}" type="presParOf" srcId="{276E3F2B-B39F-4DE9-890F-A42DDB29B624}" destId="{B2B50FBC-D1F0-43B6-B53F-5C231746F3A6}" srcOrd="0" destOrd="0" presId="urn:microsoft.com/office/officeart/2005/8/layout/hChevron3"/>
    <dgm:cxn modelId="{9B89E376-5B8F-4834-857A-1A0F7A360DD4}" type="presParOf" srcId="{276E3F2B-B39F-4DE9-890F-A42DDB29B624}" destId="{2F4989BC-CBC2-44BB-9425-3068C2D44C2E}" srcOrd="1" destOrd="0" presId="urn:microsoft.com/office/officeart/2005/8/layout/hChevron3"/>
    <dgm:cxn modelId="{5199A1F7-A384-46E5-A46D-DD89FB3ED657}" type="presParOf" srcId="{276E3F2B-B39F-4DE9-890F-A42DDB29B624}" destId="{ECDAA3DE-A04A-4B54-A7BB-EF4F021776DA}" srcOrd="2" destOrd="0" presId="urn:microsoft.com/office/officeart/2005/8/layout/hChevron3"/>
    <dgm:cxn modelId="{CEB592F2-E557-478E-8F43-84020FC4683C}" type="presParOf" srcId="{276E3F2B-B39F-4DE9-890F-A42DDB29B624}" destId="{11DF8D59-11AE-4FAC-BB5C-981ACBD75D18}" srcOrd="3" destOrd="0" presId="urn:microsoft.com/office/officeart/2005/8/layout/hChevron3"/>
    <dgm:cxn modelId="{9DABE020-4490-480B-AB8E-451E465DDEFA}" type="presParOf" srcId="{276E3F2B-B39F-4DE9-890F-A42DDB29B624}" destId="{CCAAFF0B-7FFD-45FA-BED1-1E26E041E290}" srcOrd="4" destOrd="0" presId="urn:microsoft.com/office/officeart/2005/8/layout/hChevron3"/>
    <dgm:cxn modelId="{36420D7E-F7AE-4366-868C-0F4A4119A334}" type="presParOf" srcId="{276E3F2B-B39F-4DE9-890F-A42DDB29B624}" destId="{C4CE0224-E53A-4E5B-A7A1-DE5365C39929}" srcOrd="5" destOrd="0" presId="urn:microsoft.com/office/officeart/2005/8/layout/hChevron3"/>
    <dgm:cxn modelId="{3081DA29-CA2F-4FBC-8568-0B64F3378117}" type="presParOf" srcId="{276E3F2B-B39F-4DE9-890F-A42DDB29B624}" destId="{D67877A3-1F4C-45AE-8552-595C65316A7A}" srcOrd="6" destOrd="0" presId="urn:microsoft.com/office/officeart/2005/8/layout/hChevron3"/>
    <dgm:cxn modelId="{68908C88-30A8-4414-A27F-3FACE485F2C6}" type="presParOf" srcId="{276E3F2B-B39F-4DE9-890F-A42DDB29B624}" destId="{7E4C27A8-2E3E-4BAD-BE95-1CE518CD00C4}" srcOrd="7" destOrd="0" presId="urn:microsoft.com/office/officeart/2005/8/layout/hChevron3"/>
    <dgm:cxn modelId="{46EBF888-63A8-412B-A646-8231AD0A9279}" type="presParOf" srcId="{276E3F2B-B39F-4DE9-890F-A42DDB29B624}" destId="{9F04B253-B857-44D6-9EFE-96EE7D05BCB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B8E4881-5749-4AC2-830B-3943410DA454}" type="doc">
      <dgm:prSet loTypeId="urn:microsoft.com/office/officeart/2005/8/layout/hChevron3" loCatId="process" qsTypeId="urn:microsoft.com/office/officeart/2005/8/quickstyle/3d3" qsCatId="3D" csTypeId="urn:microsoft.com/office/officeart/2005/8/colors/accent0_3" csCatId="mainScheme" phldr="1"/>
      <dgm:spPr/>
    </dgm:pt>
    <dgm:pt modelId="{CC77383A-7669-48BD-B2A1-9F6FFAA8913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Recap</a:t>
          </a:r>
        </a:p>
      </dgm:t>
    </dgm:pt>
    <dgm:pt modelId="{27D5DE2D-08B7-4C02-B27D-9725F164CC32}" type="parTrans" cxnId="{CCC0AEA9-11A4-4254-8778-6FB3940EFE2D}">
      <dgm:prSet/>
      <dgm:spPr/>
      <dgm:t>
        <a:bodyPr/>
        <a:lstStyle/>
        <a:p>
          <a:endParaRPr lang="en-US"/>
        </a:p>
      </dgm:t>
    </dgm:pt>
    <dgm:pt modelId="{05D1EEBE-53F6-459D-9639-E189157E2805}" type="sibTrans" cxnId="{CCC0AEA9-11A4-4254-8778-6FB3940EFE2D}">
      <dgm:prSet/>
      <dgm:spPr/>
      <dgm:t>
        <a:bodyPr/>
        <a:lstStyle/>
        <a:p>
          <a:endParaRPr lang="en-US"/>
        </a:p>
      </dgm:t>
    </dgm:pt>
    <dgm:pt modelId="{EE8356F5-2CAF-4B69-B007-C5A9A512126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Motivation &amp; Definition</a:t>
          </a:r>
        </a:p>
      </dgm:t>
    </dgm:pt>
    <dgm:pt modelId="{197396C6-BA4D-4A9B-B9D7-4AAD8E38CB9C}" type="parTrans" cxnId="{0248FCAB-6000-4136-A979-906E992DACAC}">
      <dgm:prSet/>
      <dgm:spPr/>
      <dgm:t>
        <a:bodyPr/>
        <a:lstStyle/>
        <a:p>
          <a:endParaRPr lang="en-US"/>
        </a:p>
      </dgm:t>
    </dgm:pt>
    <dgm:pt modelId="{55853ADC-7529-49BC-9C9F-F479A137EEC0}" type="sibTrans" cxnId="{0248FCAB-6000-4136-A979-906E992DACAC}">
      <dgm:prSet/>
      <dgm:spPr/>
      <dgm:t>
        <a:bodyPr/>
        <a:lstStyle/>
        <a:p>
          <a:endParaRPr lang="en-US"/>
        </a:p>
      </dgm:t>
    </dgm:pt>
    <dgm:pt modelId="{FCB81069-A14E-45C3-85BF-23EDD3DFEBED}">
      <dgm:prSet phldrT="[Text]"/>
      <dgm:spPr>
        <a:solidFill>
          <a:schemeClr val="tx1">
            <a:lumMod val="50000"/>
          </a:schemeClr>
        </a:solidFill>
      </dgm:spPr>
      <dgm:t>
        <a:bodyPr/>
        <a:lstStyle/>
        <a:p>
          <a:r>
            <a:rPr lang="en-US" dirty="0"/>
            <a:t>Seifert’s Algorithm</a:t>
          </a:r>
        </a:p>
      </dgm:t>
    </dgm:pt>
    <dgm:pt modelId="{24DBA194-6B7C-463E-BB41-6ABF88207727}" type="parTrans" cxnId="{D6942E89-7ACC-41C1-A712-51190D6961C7}">
      <dgm:prSet/>
      <dgm:spPr/>
      <dgm:t>
        <a:bodyPr/>
        <a:lstStyle/>
        <a:p>
          <a:endParaRPr lang="en-US"/>
        </a:p>
      </dgm:t>
    </dgm:pt>
    <dgm:pt modelId="{9DDD694A-4CC5-47FF-8177-38597606B9A6}" type="sibTrans" cxnId="{D6942E89-7ACC-41C1-A712-51190D6961C7}">
      <dgm:prSet/>
      <dgm:spPr/>
      <dgm:t>
        <a:bodyPr/>
        <a:lstStyle/>
        <a:p>
          <a:endParaRPr lang="en-US"/>
        </a:p>
      </dgm:t>
    </dgm:pt>
    <dgm:pt modelId="{FFF6C86B-4698-4D68-A0C8-F9B0A2F655A7}">
      <dgm:prSet phldrT="[Text]"/>
      <dgm:spPr/>
      <dgm:t>
        <a:bodyPr/>
        <a:lstStyle/>
        <a:p>
          <a:r>
            <a:rPr lang="en-US" dirty="0"/>
            <a:t>Knot Genus</a:t>
          </a:r>
        </a:p>
      </dgm:t>
    </dgm:pt>
    <dgm:pt modelId="{9C9952C7-77FA-43D8-912E-7453C3C195D0}" type="parTrans" cxnId="{CA4881FA-90EB-415C-AF6D-A4252912AA3F}">
      <dgm:prSet/>
      <dgm:spPr/>
      <dgm:t>
        <a:bodyPr/>
        <a:lstStyle/>
        <a:p>
          <a:endParaRPr lang="en-US"/>
        </a:p>
      </dgm:t>
    </dgm:pt>
    <dgm:pt modelId="{4099C7E3-2F22-4BBC-81E7-9D2B39092C34}" type="sibTrans" cxnId="{CA4881FA-90EB-415C-AF6D-A4252912AA3F}">
      <dgm:prSet/>
      <dgm:spPr/>
      <dgm:t>
        <a:bodyPr/>
        <a:lstStyle/>
        <a:p>
          <a:endParaRPr lang="en-US"/>
        </a:p>
      </dgm:t>
    </dgm:pt>
    <dgm:pt modelId="{5909E3F1-68A9-4AB7-8C26-6B72A7847795}">
      <dgm:prSet phldrT="[Text]"/>
      <dgm:spPr/>
      <dgm:t>
        <a:bodyPr/>
        <a:lstStyle/>
        <a:p>
          <a:r>
            <a:rPr lang="en-US" dirty="0"/>
            <a:t>?</a:t>
          </a:r>
        </a:p>
      </dgm:t>
    </dgm:pt>
    <dgm:pt modelId="{6DF256C2-E34A-4105-B3EF-4E755F71E98A}" type="parTrans" cxnId="{1320C6DB-0404-43AB-87B8-EB2994128FD5}">
      <dgm:prSet/>
      <dgm:spPr/>
      <dgm:t>
        <a:bodyPr/>
        <a:lstStyle/>
        <a:p>
          <a:endParaRPr lang="en-US"/>
        </a:p>
      </dgm:t>
    </dgm:pt>
    <dgm:pt modelId="{E480A489-055C-416B-B7B6-C5CC54FEC12D}" type="sibTrans" cxnId="{1320C6DB-0404-43AB-87B8-EB2994128FD5}">
      <dgm:prSet/>
      <dgm:spPr/>
      <dgm:t>
        <a:bodyPr/>
        <a:lstStyle/>
        <a:p>
          <a:endParaRPr lang="en-US"/>
        </a:p>
      </dgm:t>
    </dgm:pt>
    <dgm:pt modelId="{276E3F2B-B39F-4DE9-890F-A42DDB29B624}" type="pres">
      <dgm:prSet presAssocID="{9B8E4881-5749-4AC2-830B-3943410DA454}" presName="Name0" presStyleCnt="0">
        <dgm:presLayoutVars>
          <dgm:dir/>
          <dgm:resizeHandles val="exact"/>
        </dgm:presLayoutVars>
      </dgm:prSet>
      <dgm:spPr/>
    </dgm:pt>
    <dgm:pt modelId="{B2B50FBC-D1F0-43B6-B53F-5C231746F3A6}" type="pres">
      <dgm:prSet presAssocID="{CC77383A-7669-48BD-B2A1-9F6FFAA8913C}" presName="parTxOnly" presStyleLbl="node1" presStyleIdx="0" presStyleCnt="5">
        <dgm:presLayoutVars>
          <dgm:bulletEnabled val="1"/>
        </dgm:presLayoutVars>
      </dgm:prSet>
      <dgm:spPr/>
    </dgm:pt>
    <dgm:pt modelId="{2F4989BC-CBC2-44BB-9425-3068C2D44C2E}" type="pres">
      <dgm:prSet presAssocID="{05D1EEBE-53F6-459D-9639-E189157E2805}" presName="parSpace" presStyleCnt="0"/>
      <dgm:spPr/>
    </dgm:pt>
    <dgm:pt modelId="{ECDAA3DE-A04A-4B54-A7BB-EF4F021776DA}" type="pres">
      <dgm:prSet presAssocID="{EE8356F5-2CAF-4B69-B007-C5A9A5121262}" presName="parTxOnly" presStyleLbl="node1" presStyleIdx="1" presStyleCnt="5">
        <dgm:presLayoutVars>
          <dgm:bulletEnabled val="1"/>
        </dgm:presLayoutVars>
      </dgm:prSet>
      <dgm:spPr/>
    </dgm:pt>
    <dgm:pt modelId="{11DF8D59-11AE-4FAC-BB5C-981ACBD75D18}" type="pres">
      <dgm:prSet presAssocID="{55853ADC-7529-49BC-9C9F-F479A137EEC0}" presName="parSpace" presStyleCnt="0"/>
      <dgm:spPr/>
    </dgm:pt>
    <dgm:pt modelId="{CCAAFF0B-7FFD-45FA-BED1-1E26E041E290}" type="pres">
      <dgm:prSet presAssocID="{FCB81069-A14E-45C3-85BF-23EDD3DFEBED}" presName="parTxOnly" presStyleLbl="node1" presStyleIdx="2" presStyleCnt="5">
        <dgm:presLayoutVars>
          <dgm:bulletEnabled val="1"/>
        </dgm:presLayoutVars>
      </dgm:prSet>
      <dgm:spPr/>
    </dgm:pt>
    <dgm:pt modelId="{C4CE0224-E53A-4E5B-A7A1-DE5365C39929}" type="pres">
      <dgm:prSet presAssocID="{9DDD694A-4CC5-47FF-8177-38597606B9A6}" presName="parSpace" presStyleCnt="0"/>
      <dgm:spPr/>
    </dgm:pt>
    <dgm:pt modelId="{D67877A3-1F4C-45AE-8552-595C65316A7A}" type="pres">
      <dgm:prSet presAssocID="{FFF6C86B-4698-4D68-A0C8-F9B0A2F655A7}" presName="parTxOnly" presStyleLbl="node1" presStyleIdx="3" presStyleCnt="5">
        <dgm:presLayoutVars>
          <dgm:bulletEnabled val="1"/>
        </dgm:presLayoutVars>
      </dgm:prSet>
      <dgm:spPr/>
    </dgm:pt>
    <dgm:pt modelId="{7E4C27A8-2E3E-4BAD-BE95-1CE518CD00C4}" type="pres">
      <dgm:prSet presAssocID="{4099C7E3-2F22-4BBC-81E7-9D2B39092C34}" presName="parSpace" presStyleCnt="0"/>
      <dgm:spPr/>
    </dgm:pt>
    <dgm:pt modelId="{9F04B253-B857-44D6-9EFE-96EE7D05BCBF}" type="pres">
      <dgm:prSet presAssocID="{5909E3F1-68A9-4AB7-8C26-6B72A784779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6FE8F354-749C-4104-A826-884A5F20D249}" type="presOf" srcId="{FFF6C86B-4698-4D68-A0C8-F9B0A2F655A7}" destId="{D67877A3-1F4C-45AE-8552-595C65316A7A}" srcOrd="0" destOrd="0" presId="urn:microsoft.com/office/officeart/2005/8/layout/hChevron3"/>
    <dgm:cxn modelId="{EB96777D-05FD-4D67-833F-B722962CE576}" type="presOf" srcId="{9B8E4881-5749-4AC2-830B-3943410DA454}" destId="{276E3F2B-B39F-4DE9-890F-A42DDB29B624}" srcOrd="0" destOrd="0" presId="urn:microsoft.com/office/officeart/2005/8/layout/hChevron3"/>
    <dgm:cxn modelId="{CE6C4080-BA4B-47AB-A852-A0494EAB5332}" type="presOf" srcId="{5909E3F1-68A9-4AB7-8C26-6B72A7847795}" destId="{9F04B253-B857-44D6-9EFE-96EE7D05BCBF}" srcOrd="0" destOrd="0" presId="urn:microsoft.com/office/officeart/2005/8/layout/hChevron3"/>
    <dgm:cxn modelId="{76D1B680-78F0-4932-9570-5FF5BD17E4DC}" type="presOf" srcId="{CC77383A-7669-48BD-B2A1-9F6FFAA8913C}" destId="{B2B50FBC-D1F0-43B6-B53F-5C231746F3A6}" srcOrd="0" destOrd="0" presId="urn:microsoft.com/office/officeart/2005/8/layout/hChevron3"/>
    <dgm:cxn modelId="{D6942E89-7ACC-41C1-A712-51190D6961C7}" srcId="{9B8E4881-5749-4AC2-830B-3943410DA454}" destId="{FCB81069-A14E-45C3-85BF-23EDD3DFEBED}" srcOrd="2" destOrd="0" parTransId="{24DBA194-6B7C-463E-BB41-6ABF88207727}" sibTransId="{9DDD694A-4CC5-47FF-8177-38597606B9A6}"/>
    <dgm:cxn modelId="{C194899B-24E2-4F03-838E-B2ED06C7A74F}" type="presOf" srcId="{EE8356F5-2CAF-4B69-B007-C5A9A5121262}" destId="{ECDAA3DE-A04A-4B54-A7BB-EF4F021776DA}" srcOrd="0" destOrd="0" presId="urn:microsoft.com/office/officeart/2005/8/layout/hChevron3"/>
    <dgm:cxn modelId="{CCC0AEA9-11A4-4254-8778-6FB3940EFE2D}" srcId="{9B8E4881-5749-4AC2-830B-3943410DA454}" destId="{CC77383A-7669-48BD-B2A1-9F6FFAA8913C}" srcOrd="0" destOrd="0" parTransId="{27D5DE2D-08B7-4C02-B27D-9725F164CC32}" sibTransId="{05D1EEBE-53F6-459D-9639-E189157E2805}"/>
    <dgm:cxn modelId="{0248FCAB-6000-4136-A979-906E992DACAC}" srcId="{9B8E4881-5749-4AC2-830B-3943410DA454}" destId="{EE8356F5-2CAF-4B69-B007-C5A9A5121262}" srcOrd="1" destOrd="0" parTransId="{197396C6-BA4D-4A9B-B9D7-4AAD8E38CB9C}" sibTransId="{55853ADC-7529-49BC-9C9F-F479A137EEC0}"/>
    <dgm:cxn modelId="{1320C6DB-0404-43AB-87B8-EB2994128FD5}" srcId="{9B8E4881-5749-4AC2-830B-3943410DA454}" destId="{5909E3F1-68A9-4AB7-8C26-6B72A7847795}" srcOrd="4" destOrd="0" parTransId="{6DF256C2-E34A-4105-B3EF-4E755F71E98A}" sibTransId="{E480A489-055C-416B-B7B6-C5CC54FEC12D}"/>
    <dgm:cxn modelId="{1BF8C2EF-F26F-40E3-823B-7AECF8A1CB0B}" type="presOf" srcId="{FCB81069-A14E-45C3-85BF-23EDD3DFEBED}" destId="{CCAAFF0B-7FFD-45FA-BED1-1E26E041E290}" srcOrd="0" destOrd="0" presId="urn:microsoft.com/office/officeart/2005/8/layout/hChevron3"/>
    <dgm:cxn modelId="{CA4881FA-90EB-415C-AF6D-A4252912AA3F}" srcId="{9B8E4881-5749-4AC2-830B-3943410DA454}" destId="{FFF6C86B-4698-4D68-A0C8-F9B0A2F655A7}" srcOrd="3" destOrd="0" parTransId="{9C9952C7-77FA-43D8-912E-7453C3C195D0}" sibTransId="{4099C7E3-2F22-4BBC-81E7-9D2B39092C34}"/>
    <dgm:cxn modelId="{B24D1CC3-053A-456B-BE66-CA0E90372206}" type="presParOf" srcId="{276E3F2B-B39F-4DE9-890F-A42DDB29B624}" destId="{B2B50FBC-D1F0-43B6-B53F-5C231746F3A6}" srcOrd="0" destOrd="0" presId="urn:microsoft.com/office/officeart/2005/8/layout/hChevron3"/>
    <dgm:cxn modelId="{9B89E376-5B8F-4834-857A-1A0F7A360DD4}" type="presParOf" srcId="{276E3F2B-B39F-4DE9-890F-A42DDB29B624}" destId="{2F4989BC-CBC2-44BB-9425-3068C2D44C2E}" srcOrd="1" destOrd="0" presId="urn:microsoft.com/office/officeart/2005/8/layout/hChevron3"/>
    <dgm:cxn modelId="{5199A1F7-A384-46E5-A46D-DD89FB3ED657}" type="presParOf" srcId="{276E3F2B-B39F-4DE9-890F-A42DDB29B624}" destId="{ECDAA3DE-A04A-4B54-A7BB-EF4F021776DA}" srcOrd="2" destOrd="0" presId="urn:microsoft.com/office/officeart/2005/8/layout/hChevron3"/>
    <dgm:cxn modelId="{CEB592F2-E557-478E-8F43-84020FC4683C}" type="presParOf" srcId="{276E3F2B-B39F-4DE9-890F-A42DDB29B624}" destId="{11DF8D59-11AE-4FAC-BB5C-981ACBD75D18}" srcOrd="3" destOrd="0" presId="urn:microsoft.com/office/officeart/2005/8/layout/hChevron3"/>
    <dgm:cxn modelId="{9DABE020-4490-480B-AB8E-451E465DDEFA}" type="presParOf" srcId="{276E3F2B-B39F-4DE9-890F-A42DDB29B624}" destId="{CCAAFF0B-7FFD-45FA-BED1-1E26E041E290}" srcOrd="4" destOrd="0" presId="urn:microsoft.com/office/officeart/2005/8/layout/hChevron3"/>
    <dgm:cxn modelId="{36420D7E-F7AE-4366-868C-0F4A4119A334}" type="presParOf" srcId="{276E3F2B-B39F-4DE9-890F-A42DDB29B624}" destId="{C4CE0224-E53A-4E5B-A7A1-DE5365C39929}" srcOrd="5" destOrd="0" presId="urn:microsoft.com/office/officeart/2005/8/layout/hChevron3"/>
    <dgm:cxn modelId="{3081DA29-CA2F-4FBC-8568-0B64F3378117}" type="presParOf" srcId="{276E3F2B-B39F-4DE9-890F-A42DDB29B624}" destId="{D67877A3-1F4C-45AE-8552-595C65316A7A}" srcOrd="6" destOrd="0" presId="urn:microsoft.com/office/officeart/2005/8/layout/hChevron3"/>
    <dgm:cxn modelId="{68908C88-30A8-4414-A27F-3FACE485F2C6}" type="presParOf" srcId="{276E3F2B-B39F-4DE9-890F-A42DDB29B624}" destId="{7E4C27A8-2E3E-4BAD-BE95-1CE518CD00C4}" srcOrd="7" destOrd="0" presId="urn:microsoft.com/office/officeart/2005/8/layout/hChevron3"/>
    <dgm:cxn modelId="{46EBF888-63A8-412B-A646-8231AD0A9279}" type="presParOf" srcId="{276E3F2B-B39F-4DE9-890F-A42DDB29B624}" destId="{9F04B253-B857-44D6-9EFE-96EE7D05BCB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50FBC-D1F0-43B6-B53F-5C231746F3A6}">
      <dsp:nvSpPr>
        <dsp:cNvPr id="0" name=""/>
        <dsp:cNvSpPr/>
      </dsp:nvSpPr>
      <dsp:spPr>
        <a:xfrm>
          <a:off x="992" y="2322380"/>
          <a:ext cx="1934765" cy="773906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Recap</a:t>
          </a:r>
        </a:p>
      </dsp:txBody>
      <dsp:txXfrm>
        <a:off x="992" y="2322380"/>
        <a:ext cx="1741289" cy="773906"/>
      </dsp:txXfrm>
    </dsp:sp>
    <dsp:sp modelId="{ECDAA3DE-A04A-4B54-A7BB-EF4F021776DA}">
      <dsp:nvSpPr>
        <dsp:cNvPr id="0" name=""/>
        <dsp:cNvSpPr/>
      </dsp:nvSpPr>
      <dsp:spPr>
        <a:xfrm>
          <a:off x="1548804" y="2322380"/>
          <a:ext cx="1934765" cy="77390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Motivation &amp; Definition</a:t>
          </a:r>
        </a:p>
      </dsp:txBody>
      <dsp:txXfrm>
        <a:off x="1935757" y="2322380"/>
        <a:ext cx="1160859" cy="773906"/>
      </dsp:txXfrm>
    </dsp:sp>
    <dsp:sp modelId="{CCAAFF0B-7FFD-45FA-BED1-1E26E041E290}">
      <dsp:nvSpPr>
        <dsp:cNvPr id="0" name=""/>
        <dsp:cNvSpPr/>
      </dsp:nvSpPr>
      <dsp:spPr>
        <a:xfrm>
          <a:off x="3096617" y="2322380"/>
          <a:ext cx="1934765" cy="77390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Seifert’s Algorithm</a:t>
          </a:r>
        </a:p>
      </dsp:txBody>
      <dsp:txXfrm>
        <a:off x="3483570" y="2322380"/>
        <a:ext cx="1160859" cy="773906"/>
      </dsp:txXfrm>
    </dsp:sp>
    <dsp:sp modelId="{D67877A3-1F4C-45AE-8552-595C65316A7A}">
      <dsp:nvSpPr>
        <dsp:cNvPr id="0" name=""/>
        <dsp:cNvSpPr/>
      </dsp:nvSpPr>
      <dsp:spPr>
        <a:xfrm>
          <a:off x="4644429" y="2322380"/>
          <a:ext cx="1934765" cy="77390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Knot Genus</a:t>
          </a:r>
        </a:p>
      </dsp:txBody>
      <dsp:txXfrm>
        <a:off x="5031382" y="2322380"/>
        <a:ext cx="1160859" cy="773906"/>
      </dsp:txXfrm>
    </dsp:sp>
    <dsp:sp modelId="{9F04B253-B857-44D6-9EFE-96EE7D05BCBF}">
      <dsp:nvSpPr>
        <dsp:cNvPr id="0" name=""/>
        <dsp:cNvSpPr/>
      </dsp:nvSpPr>
      <dsp:spPr>
        <a:xfrm>
          <a:off x="6192242" y="2322380"/>
          <a:ext cx="1934765" cy="77390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Surprising Link</a:t>
          </a:r>
        </a:p>
      </dsp:txBody>
      <dsp:txXfrm>
        <a:off x="6579195" y="2322380"/>
        <a:ext cx="1160859" cy="7739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50FBC-D1F0-43B6-B53F-5C231746F3A6}">
      <dsp:nvSpPr>
        <dsp:cNvPr id="0" name=""/>
        <dsp:cNvSpPr/>
      </dsp:nvSpPr>
      <dsp:spPr>
        <a:xfrm>
          <a:off x="1235" y="2227384"/>
          <a:ext cx="2409747" cy="963898"/>
        </a:xfrm>
        <a:prstGeom prst="homePlate">
          <a:avLst/>
        </a:prstGeom>
        <a:solidFill>
          <a:schemeClr val="bg2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Recap</a:t>
          </a:r>
        </a:p>
      </dsp:txBody>
      <dsp:txXfrm>
        <a:off x="1235" y="2227384"/>
        <a:ext cx="2168773" cy="963898"/>
      </dsp:txXfrm>
    </dsp:sp>
    <dsp:sp modelId="{ECDAA3DE-A04A-4B54-A7BB-EF4F021776DA}">
      <dsp:nvSpPr>
        <dsp:cNvPr id="0" name=""/>
        <dsp:cNvSpPr/>
      </dsp:nvSpPr>
      <dsp:spPr>
        <a:xfrm>
          <a:off x="1929033" y="2227384"/>
          <a:ext cx="2409747" cy="963898"/>
        </a:xfrm>
        <a:prstGeom prst="chevron">
          <a:avLst/>
        </a:prstGeom>
        <a:solidFill>
          <a:schemeClr val="bg2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Motivation &amp; Definition</a:t>
          </a:r>
        </a:p>
      </dsp:txBody>
      <dsp:txXfrm>
        <a:off x="2410982" y="2227384"/>
        <a:ext cx="1445849" cy="963898"/>
      </dsp:txXfrm>
    </dsp:sp>
    <dsp:sp modelId="{CCAAFF0B-7FFD-45FA-BED1-1E26E041E290}">
      <dsp:nvSpPr>
        <dsp:cNvPr id="0" name=""/>
        <dsp:cNvSpPr/>
      </dsp:nvSpPr>
      <dsp:spPr>
        <a:xfrm>
          <a:off x="3856831" y="2227384"/>
          <a:ext cx="2409747" cy="963898"/>
        </a:xfrm>
        <a:prstGeom prst="chevron">
          <a:avLst/>
        </a:prstGeom>
        <a:solidFill>
          <a:schemeClr val="bg2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Seifert’s Algorithm</a:t>
          </a:r>
        </a:p>
      </dsp:txBody>
      <dsp:txXfrm>
        <a:off x="4338780" y="2227384"/>
        <a:ext cx="1445849" cy="963898"/>
      </dsp:txXfrm>
    </dsp:sp>
    <dsp:sp modelId="{D67877A3-1F4C-45AE-8552-595C65316A7A}">
      <dsp:nvSpPr>
        <dsp:cNvPr id="0" name=""/>
        <dsp:cNvSpPr/>
      </dsp:nvSpPr>
      <dsp:spPr>
        <a:xfrm>
          <a:off x="5784629" y="2227384"/>
          <a:ext cx="2409747" cy="963898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Knot Genus</a:t>
          </a:r>
        </a:p>
      </dsp:txBody>
      <dsp:txXfrm>
        <a:off x="6266578" y="2227384"/>
        <a:ext cx="1445849" cy="963898"/>
      </dsp:txXfrm>
    </dsp:sp>
    <dsp:sp modelId="{9F04B253-B857-44D6-9EFE-96EE7D05BCBF}">
      <dsp:nvSpPr>
        <dsp:cNvPr id="0" name=""/>
        <dsp:cNvSpPr/>
      </dsp:nvSpPr>
      <dsp:spPr>
        <a:xfrm>
          <a:off x="7712426" y="2227384"/>
          <a:ext cx="2409747" cy="96389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?</a:t>
          </a:r>
        </a:p>
      </dsp:txBody>
      <dsp:txXfrm>
        <a:off x="8194375" y="2227384"/>
        <a:ext cx="1445849" cy="96389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50FBC-D1F0-43B6-B53F-5C231746F3A6}">
      <dsp:nvSpPr>
        <dsp:cNvPr id="0" name=""/>
        <dsp:cNvSpPr/>
      </dsp:nvSpPr>
      <dsp:spPr>
        <a:xfrm>
          <a:off x="1235" y="2227384"/>
          <a:ext cx="2409747" cy="963898"/>
        </a:xfrm>
        <a:prstGeom prst="homePlate">
          <a:avLst/>
        </a:prstGeom>
        <a:solidFill>
          <a:schemeClr val="bg2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Recap</a:t>
          </a:r>
        </a:p>
      </dsp:txBody>
      <dsp:txXfrm>
        <a:off x="1235" y="2227384"/>
        <a:ext cx="2168773" cy="963898"/>
      </dsp:txXfrm>
    </dsp:sp>
    <dsp:sp modelId="{ECDAA3DE-A04A-4B54-A7BB-EF4F021776DA}">
      <dsp:nvSpPr>
        <dsp:cNvPr id="0" name=""/>
        <dsp:cNvSpPr/>
      </dsp:nvSpPr>
      <dsp:spPr>
        <a:xfrm>
          <a:off x="1929033" y="2227384"/>
          <a:ext cx="2409747" cy="963898"/>
        </a:xfrm>
        <a:prstGeom prst="chevron">
          <a:avLst/>
        </a:prstGeom>
        <a:solidFill>
          <a:schemeClr val="bg2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Motivation &amp; Definition</a:t>
          </a:r>
        </a:p>
      </dsp:txBody>
      <dsp:txXfrm>
        <a:off x="2410982" y="2227384"/>
        <a:ext cx="1445849" cy="963898"/>
      </dsp:txXfrm>
    </dsp:sp>
    <dsp:sp modelId="{CCAAFF0B-7FFD-45FA-BED1-1E26E041E290}">
      <dsp:nvSpPr>
        <dsp:cNvPr id="0" name=""/>
        <dsp:cNvSpPr/>
      </dsp:nvSpPr>
      <dsp:spPr>
        <a:xfrm>
          <a:off x="3856831" y="2227384"/>
          <a:ext cx="2409747" cy="963898"/>
        </a:xfrm>
        <a:prstGeom prst="chevron">
          <a:avLst/>
        </a:prstGeom>
        <a:solidFill>
          <a:schemeClr val="bg2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Seifert’s Algorithm</a:t>
          </a:r>
        </a:p>
      </dsp:txBody>
      <dsp:txXfrm>
        <a:off x="4338780" y="2227384"/>
        <a:ext cx="1445849" cy="963898"/>
      </dsp:txXfrm>
    </dsp:sp>
    <dsp:sp modelId="{D67877A3-1F4C-45AE-8552-595C65316A7A}">
      <dsp:nvSpPr>
        <dsp:cNvPr id="0" name=""/>
        <dsp:cNvSpPr/>
      </dsp:nvSpPr>
      <dsp:spPr>
        <a:xfrm>
          <a:off x="5784629" y="2227384"/>
          <a:ext cx="2409747" cy="963898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Knot Genus</a:t>
          </a:r>
        </a:p>
      </dsp:txBody>
      <dsp:txXfrm>
        <a:off x="6266578" y="2227384"/>
        <a:ext cx="1445849" cy="963898"/>
      </dsp:txXfrm>
    </dsp:sp>
    <dsp:sp modelId="{9F04B253-B857-44D6-9EFE-96EE7D05BCBF}">
      <dsp:nvSpPr>
        <dsp:cNvPr id="0" name=""/>
        <dsp:cNvSpPr/>
      </dsp:nvSpPr>
      <dsp:spPr>
        <a:xfrm>
          <a:off x="7712426" y="2227384"/>
          <a:ext cx="2409747" cy="96389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?</a:t>
          </a:r>
        </a:p>
      </dsp:txBody>
      <dsp:txXfrm>
        <a:off x="8194375" y="2227384"/>
        <a:ext cx="1445849" cy="96389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50FBC-D1F0-43B6-B53F-5C231746F3A6}">
      <dsp:nvSpPr>
        <dsp:cNvPr id="0" name=""/>
        <dsp:cNvSpPr/>
      </dsp:nvSpPr>
      <dsp:spPr>
        <a:xfrm>
          <a:off x="1235" y="2227384"/>
          <a:ext cx="2409747" cy="963898"/>
        </a:xfrm>
        <a:prstGeom prst="homePlate">
          <a:avLst/>
        </a:prstGeom>
        <a:solidFill>
          <a:schemeClr val="bg2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Recap</a:t>
          </a:r>
        </a:p>
      </dsp:txBody>
      <dsp:txXfrm>
        <a:off x="1235" y="2227384"/>
        <a:ext cx="2168773" cy="963898"/>
      </dsp:txXfrm>
    </dsp:sp>
    <dsp:sp modelId="{ECDAA3DE-A04A-4B54-A7BB-EF4F021776DA}">
      <dsp:nvSpPr>
        <dsp:cNvPr id="0" name=""/>
        <dsp:cNvSpPr/>
      </dsp:nvSpPr>
      <dsp:spPr>
        <a:xfrm>
          <a:off x="1929033" y="2227384"/>
          <a:ext cx="2409747" cy="963898"/>
        </a:xfrm>
        <a:prstGeom prst="chevron">
          <a:avLst/>
        </a:prstGeom>
        <a:solidFill>
          <a:schemeClr val="bg2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Motivation &amp; Definition</a:t>
          </a:r>
        </a:p>
      </dsp:txBody>
      <dsp:txXfrm>
        <a:off x="2410982" y="2227384"/>
        <a:ext cx="1445849" cy="963898"/>
      </dsp:txXfrm>
    </dsp:sp>
    <dsp:sp modelId="{CCAAFF0B-7FFD-45FA-BED1-1E26E041E290}">
      <dsp:nvSpPr>
        <dsp:cNvPr id="0" name=""/>
        <dsp:cNvSpPr/>
      </dsp:nvSpPr>
      <dsp:spPr>
        <a:xfrm>
          <a:off x="3856831" y="2227384"/>
          <a:ext cx="2409747" cy="963898"/>
        </a:xfrm>
        <a:prstGeom prst="chevron">
          <a:avLst/>
        </a:prstGeom>
        <a:solidFill>
          <a:schemeClr val="bg2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Seifert’s Algorithm</a:t>
          </a:r>
        </a:p>
      </dsp:txBody>
      <dsp:txXfrm>
        <a:off x="4338780" y="2227384"/>
        <a:ext cx="1445849" cy="963898"/>
      </dsp:txXfrm>
    </dsp:sp>
    <dsp:sp modelId="{D67877A3-1F4C-45AE-8552-595C65316A7A}">
      <dsp:nvSpPr>
        <dsp:cNvPr id="0" name=""/>
        <dsp:cNvSpPr/>
      </dsp:nvSpPr>
      <dsp:spPr>
        <a:xfrm>
          <a:off x="5784629" y="2227384"/>
          <a:ext cx="2409747" cy="963898"/>
        </a:xfrm>
        <a:prstGeom prst="chevron">
          <a:avLst/>
        </a:prstGeom>
        <a:solidFill>
          <a:schemeClr val="bg2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Knot Genus</a:t>
          </a:r>
        </a:p>
      </dsp:txBody>
      <dsp:txXfrm>
        <a:off x="6266578" y="2227384"/>
        <a:ext cx="1445849" cy="963898"/>
      </dsp:txXfrm>
    </dsp:sp>
    <dsp:sp modelId="{9F04B253-B857-44D6-9EFE-96EE7D05BCBF}">
      <dsp:nvSpPr>
        <dsp:cNvPr id="0" name=""/>
        <dsp:cNvSpPr/>
      </dsp:nvSpPr>
      <dsp:spPr>
        <a:xfrm>
          <a:off x="7712426" y="2227384"/>
          <a:ext cx="2409747" cy="963898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?</a:t>
          </a:r>
        </a:p>
      </dsp:txBody>
      <dsp:txXfrm>
        <a:off x="8194375" y="2227384"/>
        <a:ext cx="1445849" cy="9638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50FBC-D1F0-43B6-B53F-5C231746F3A6}">
      <dsp:nvSpPr>
        <dsp:cNvPr id="0" name=""/>
        <dsp:cNvSpPr/>
      </dsp:nvSpPr>
      <dsp:spPr>
        <a:xfrm>
          <a:off x="1235" y="2227384"/>
          <a:ext cx="2409747" cy="963898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Recap</a:t>
          </a:r>
        </a:p>
      </dsp:txBody>
      <dsp:txXfrm>
        <a:off x="1235" y="2227384"/>
        <a:ext cx="2168773" cy="963898"/>
      </dsp:txXfrm>
    </dsp:sp>
    <dsp:sp modelId="{ECDAA3DE-A04A-4B54-A7BB-EF4F021776DA}">
      <dsp:nvSpPr>
        <dsp:cNvPr id="0" name=""/>
        <dsp:cNvSpPr/>
      </dsp:nvSpPr>
      <dsp:spPr>
        <a:xfrm>
          <a:off x="1929033" y="2227384"/>
          <a:ext cx="2409747" cy="96389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Motivation &amp; Definition</a:t>
          </a:r>
        </a:p>
      </dsp:txBody>
      <dsp:txXfrm>
        <a:off x="2410982" y="2227384"/>
        <a:ext cx="1445849" cy="963898"/>
      </dsp:txXfrm>
    </dsp:sp>
    <dsp:sp modelId="{CCAAFF0B-7FFD-45FA-BED1-1E26E041E290}">
      <dsp:nvSpPr>
        <dsp:cNvPr id="0" name=""/>
        <dsp:cNvSpPr/>
      </dsp:nvSpPr>
      <dsp:spPr>
        <a:xfrm>
          <a:off x="3856831" y="2227384"/>
          <a:ext cx="2409747" cy="96389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Seifert’s Algorithm</a:t>
          </a:r>
        </a:p>
      </dsp:txBody>
      <dsp:txXfrm>
        <a:off x="4338780" y="2227384"/>
        <a:ext cx="1445849" cy="963898"/>
      </dsp:txXfrm>
    </dsp:sp>
    <dsp:sp modelId="{D67877A3-1F4C-45AE-8552-595C65316A7A}">
      <dsp:nvSpPr>
        <dsp:cNvPr id="0" name=""/>
        <dsp:cNvSpPr/>
      </dsp:nvSpPr>
      <dsp:spPr>
        <a:xfrm>
          <a:off x="5784629" y="2227384"/>
          <a:ext cx="2409747" cy="96389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Knot Genus</a:t>
          </a:r>
        </a:p>
      </dsp:txBody>
      <dsp:txXfrm>
        <a:off x="6266578" y="2227384"/>
        <a:ext cx="1445849" cy="963898"/>
      </dsp:txXfrm>
    </dsp:sp>
    <dsp:sp modelId="{9F04B253-B857-44D6-9EFE-96EE7D05BCBF}">
      <dsp:nvSpPr>
        <dsp:cNvPr id="0" name=""/>
        <dsp:cNvSpPr/>
      </dsp:nvSpPr>
      <dsp:spPr>
        <a:xfrm>
          <a:off x="7712426" y="2227384"/>
          <a:ext cx="2409747" cy="96389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?</a:t>
          </a:r>
        </a:p>
      </dsp:txBody>
      <dsp:txXfrm>
        <a:off x="8194375" y="2227384"/>
        <a:ext cx="1445849" cy="9638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50FBC-D1F0-43B6-B53F-5C231746F3A6}">
      <dsp:nvSpPr>
        <dsp:cNvPr id="0" name=""/>
        <dsp:cNvSpPr/>
      </dsp:nvSpPr>
      <dsp:spPr>
        <a:xfrm>
          <a:off x="1235" y="2227384"/>
          <a:ext cx="2409747" cy="963898"/>
        </a:xfrm>
        <a:prstGeom prst="homePlate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Recap</a:t>
          </a:r>
        </a:p>
      </dsp:txBody>
      <dsp:txXfrm>
        <a:off x="1235" y="2227384"/>
        <a:ext cx="2168773" cy="963898"/>
      </dsp:txXfrm>
    </dsp:sp>
    <dsp:sp modelId="{ECDAA3DE-A04A-4B54-A7BB-EF4F021776DA}">
      <dsp:nvSpPr>
        <dsp:cNvPr id="0" name=""/>
        <dsp:cNvSpPr/>
      </dsp:nvSpPr>
      <dsp:spPr>
        <a:xfrm>
          <a:off x="1929033" y="2227384"/>
          <a:ext cx="2409747" cy="96389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Motivation &amp; Definition</a:t>
          </a:r>
        </a:p>
      </dsp:txBody>
      <dsp:txXfrm>
        <a:off x="2410982" y="2227384"/>
        <a:ext cx="1445849" cy="963898"/>
      </dsp:txXfrm>
    </dsp:sp>
    <dsp:sp modelId="{CCAAFF0B-7FFD-45FA-BED1-1E26E041E290}">
      <dsp:nvSpPr>
        <dsp:cNvPr id="0" name=""/>
        <dsp:cNvSpPr/>
      </dsp:nvSpPr>
      <dsp:spPr>
        <a:xfrm>
          <a:off x="3856831" y="2227384"/>
          <a:ext cx="2409747" cy="96389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Seifert’s Algorithm</a:t>
          </a:r>
        </a:p>
      </dsp:txBody>
      <dsp:txXfrm>
        <a:off x="4338780" y="2227384"/>
        <a:ext cx="1445849" cy="963898"/>
      </dsp:txXfrm>
    </dsp:sp>
    <dsp:sp modelId="{D67877A3-1F4C-45AE-8552-595C65316A7A}">
      <dsp:nvSpPr>
        <dsp:cNvPr id="0" name=""/>
        <dsp:cNvSpPr/>
      </dsp:nvSpPr>
      <dsp:spPr>
        <a:xfrm>
          <a:off x="5784629" y="2227384"/>
          <a:ext cx="2409747" cy="96389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Knot Genus</a:t>
          </a:r>
        </a:p>
      </dsp:txBody>
      <dsp:txXfrm>
        <a:off x="6266578" y="2227384"/>
        <a:ext cx="1445849" cy="963898"/>
      </dsp:txXfrm>
    </dsp:sp>
    <dsp:sp modelId="{9F04B253-B857-44D6-9EFE-96EE7D05BCBF}">
      <dsp:nvSpPr>
        <dsp:cNvPr id="0" name=""/>
        <dsp:cNvSpPr/>
      </dsp:nvSpPr>
      <dsp:spPr>
        <a:xfrm>
          <a:off x="7712426" y="2227384"/>
          <a:ext cx="2409747" cy="96389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?</a:t>
          </a:r>
        </a:p>
      </dsp:txBody>
      <dsp:txXfrm>
        <a:off x="8194375" y="2227384"/>
        <a:ext cx="1445849" cy="9638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50FBC-D1F0-43B6-B53F-5C231746F3A6}">
      <dsp:nvSpPr>
        <dsp:cNvPr id="0" name=""/>
        <dsp:cNvSpPr/>
      </dsp:nvSpPr>
      <dsp:spPr>
        <a:xfrm>
          <a:off x="1235" y="2227384"/>
          <a:ext cx="2409747" cy="963898"/>
        </a:xfrm>
        <a:prstGeom prst="homePlate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Recap</a:t>
          </a:r>
        </a:p>
      </dsp:txBody>
      <dsp:txXfrm>
        <a:off x="1235" y="2227384"/>
        <a:ext cx="2168773" cy="963898"/>
      </dsp:txXfrm>
    </dsp:sp>
    <dsp:sp modelId="{ECDAA3DE-A04A-4B54-A7BB-EF4F021776DA}">
      <dsp:nvSpPr>
        <dsp:cNvPr id="0" name=""/>
        <dsp:cNvSpPr/>
      </dsp:nvSpPr>
      <dsp:spPr>
        <a:xfrm>
          <a:off x="1929033" y="2227384"/>
          <a:ext cx="2409747" cy="96389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Motivation &amp; Definition</a:t>
          </a:r>
        </a:p>
      </dsp:txBody>
      <dsp:txXfrm>
        <a:off x="2410982" y="2227384"/>
        <a:ext cx="1445849" cy="963898"/>
      </dsp:txXfrm>
    </dsp:sp>
    <dsp:sp modelId="{CCAAFF0B-7FFD-45FA-BED1-1E26E041E290}">
      <dsp:nvSpPr>
        <dsp:cNvPr id="0" name=""/>
        <dsp:cNvSpPr/>
      </dsp:nvSpPr>
      <dsp:spPr>
        <a:xfrm>
          <a:off x="3856831" y="2227384"/>
          <a:ext cx="2409747" cy="96389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Seifert’s Algorithm</a:t>
          </a:r>
        </a:p>
      </dsp:txBody>
      <dsp:txXfrm>
        <a:off x="4338780" y="2227384"/>
        <a:ext cx="1445849" cy="963898"/>
      </dsp:txXfrm>
    </dsp:sp>
    <dsp:sp modelId="{D67877A3-1F4C-45AE-8552-595C65316A7A}">
      <dsp:nvSpPr>
        <dsp:cNvPr id="0" name=""/>
        <dsp:cNvSpPr/>
      </dsp:nvSpPr>
      <dsp:spPr>
        <a:xfrm>
          <a:off x="5784629" y="2227384"/>
          <a:ext cx="2409747" cy="96389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Knot Genus</a:t>
          </a:r>
        </a:p>
      </dsp:txBody>
      <dsp:txXfrm>
        <a:off x="6266578" y="2227384"/>
        <a:ext cx="1445849" cy="963898"/>
      </dsp:txXfrm>
    </dsp:sp>
    <dsp:sp modelId="{9F04B253-B857-44D6-9EFE-96EE7D05BCBF}">
      <dsp:nvSpPr>
        <dsp:cNvPr id="0" name=""/>
        <dsp:cNvSpPr/>
      </dsp:nvSpPr>
      <dsp:spPr>
        <a:xfrm>
          <a:off x="7712426" y="2227384"/>
          <a:ext cx="2409747" cy="96389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?</a:t>
          </a:r>
        </a:p>
      </dsp:txBody>
      <dsp:txXfrm>
        <a:off x="8194375" y="2227384"/>
        <a:ext cx="1445849" cy="9638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50FBC-D1F0-43B6-B53F-5C231746F3A6}">
      <dsp:nvSpPr>
        <dsp:cNvPr id="0" name=""/>
        <dsp:cNvSpPr/>
      </dsp:nvSpPr>
      <dsp:spPr>
        <a:xfrm>
          <a:off x="1235" y="2227384"/>
          <a:ext cx="2409747" cy="963898"/>
        </a:xfrm>
        <a:prstGeom prst="homePlate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Recap</a:t>
          </a:r>
        </a:p>
      </dsp:txBody>
      <dsp:txXfrm>
        <a:off x="1235" y="2227384"/>
        <a:ext cx="2168773" cy="963898"/>
      </dsp:txXfrm>
    </dsp:sp>
    <dsp:sp modelId="{ECDAA3DE-A04A-4B54-A7BB-EF4F021776DA}">
      <dsp:nvSpPr>
        <dsp:cNvPr id="0" name=""/>
        <dsp:cNvSpPr/>
      </dsp:nvSpPr>
      <dsp:spPr>
        <a:xfrm>
          <a:off x="1929033" y="2227384"/>
          <a:ext cx="2409747" cy="96389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Motivation &amp; Definition</a:t>
          </a:r>
        </a:p>
      </dsp:txBody>
      <dsp:txXfrm>
        <a:off x="2410982" y="2227384"/>
        <a:ext cx="1445849" cy="963898"/>
      </dsp:txXfrm>
    </dsp:sp>
    <dsp:sp modelId="{CCAAFF0B-7FFD-45FA-BED1-1E26E041E290}">
      <dsp:nvSpPr>
        <dsp:cNvPr id="0" name=""/>
        <dsp:cNvSpPr/>
      </dsp:nvSpPr>
      <dsp:spPr>
        <a:xfrm>
          <a:off x="3856831" y="2227384"/>
          <a:ext cx="2409747" cy="96389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Seifert’s Algorithm</a:t>
          </a:r>
        </a:p>
      </dsp:txBody>
      <dsp:txXfrm>
        <a:off x="4338780" y="2227384"/>
        <a:ext cx="1445849" cy="963898"/>
      </dsp:txXfrm>
    </dsp:sp>
    <dsp:sp modelId="{D67877A3-1F4C-45AE-8552-595C65316A7A}">
      <dsp:nvSpPr>
        <dsp:cNvPr id="0" name=""/>
        <dsp:cNvSpPr/>
      </dsp:nvSpPr>
      <dsp:spPr>
        <a:xfrm>
          <a:off x="5784629" y="2227384"/>
          <a:ext cx="2409747" cy="96389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Knot Genus</a:t>
          </a:r>
        </a:p>
      </dsp:txBody>
      <dsp:txXfrm>
        <a:off x="6266578" y="2227384"/>
        <a:ext cx="1445849" cy="963898"/>
      </dsp:txXfrm>
    </dsp:sp>
    <dsp:sp modelId="{9F04B253-B857-44D6-9EFE-96EE7D05BCBF}">
      <dsp:nvSpPr>
        <dsp:cNvPr id="0" name=""/>
        <dsp:cNvSpPr/>
      </dsp:nvSpPr>
      <dsp:spPr>
        <a:xfrm>
          <a:off x="7712426" y="2227384"/>
          <a:ext cx="2409747" cy="96389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?</a:t>
          </a:r>
        </a:p>
      </dsp:txBody>
      <dsp:txXfrm>
        <a:off x="8194375" y="2227384"/>
        <a:ext cx="1445849" cy="9638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50FBC-D1F0-43B6-B53F-5C231746F3A6}">
      <dsp:nvSpPr>
        <dsp:cNvPr id="0" name=""/>
        <dsp:cNvSpPr/>
      </dsp:nvSpPr>
      <dsp:spPr>
        <a:xfrm>
          <a:off x="1235" y="2227384"/>
          <a:ext cx="2409747" cy="963898"/>
        </a:xfrm>
        <a:prstGeom prst="homePlate">
          <a:avLst/>
        </a:prstGeom>
        <a:solidFill>
          <a:schemeClr val="bg2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Recap</a:t>
          </a:r>
        </a:p>
      </dsp:txBody>
      <dsp:txXfrm>
        <a:off x="1235" y="2227384"/>
        <a:ext cx="2168773" cy="963898"/>
      </dsp:txXfrm>
    </dsp:sp>
    <dsp:sp modelId="{ECDAA3DE-A04A-4B54-A7BB-EF4F021776DA}">
      <dsp:nvSpPr>
        <dsp:cNvPr id="0" name=""/>
        <dsp:cNvSpPr/>
      </dsp:nvSpPr>
      <dsp:spPr>
        <a:xfrm>
          <a:off x="1929033" y="2227384"/>
          <a:ext cx="2409747" cy="963898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Motivation &amp; Definition</a:t>
          </a:r>
        </a:p>
      </dsp:txBody>
      <dsp:txXfrm>
        <a:off x="2410982" y="2227384"/>
        <a:ext cx="1445849" cy="963898"/>
      </dsp:txXfrm>
    </dsp:sp>
    <dsp:sp modelId="{CCAAFF0B-7FFD-45FA-BED1-1E26E041E290}">
      <dsp:nvSpPr>
        <dsp:cNvPr id="0" name=""/>
        <dsp:cNvSpPr/>
      </dsp:nvSpPr>
      <dsp:spPr>
        <a:xfrm>
          <a:off x="3856831" y="2227384"/>
          <a:ext cx="2409747" cy="96389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Seifert’s Algorithm</a:t>
          </a:r>
        </a:p>
      </dsp:txBody>
      <dsp:txXfrm>
        <a:off x="4338780" y="2227384"/>
        <a:ext cx="1445849" cy="963898"/>
      </dsp:txXfrm>
    </dsp:sp>
    <dsp:sp modelId="{D67877A3-1F4C-45AE-8552-595C65316A7A}">
      <dsp:nvSpPr>
        <dsp:cNvPr id="0" name=""/>
        <dsp:cNvSpPr/>
      </dsp:nvSpPr>
      <dsp:spPr>
        <a:xfrm>
          <a:off x="5784629" y="2227384"/>
          <a:ext cx="2409747" cy="96389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Knot Genus</a:t>
          </a:r>
        </a:p>
      </dsp:txBody>
      <dsp:txXfrm>
        <a:off x="6266578" y="2227384"/>
        <a:ext cx="1445849" cy="963898"/>
      </dsp:txXfrm>
    </dsp:sp>
    <dsp:sp modelId="{9F04B253-B857-44D6-9EFE-96EE7D05BCBF}">
      <dsp:nvSpPr>
        <dsp:cNvPr id="0" name=""/>
        <dsp:cNvSpPr/>
      </dsp:nvSpPr>
      <dsp:spPr>
        <a:xfrm>
          <a:off x="7712426" y="2227384"/>
          <a:ext cx="2409747" cy="96389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?</a:t>
          </a:r>
        </a:p>
      </dsp:txBody>
      <dsp:txXfrm>
        <a:off x="8194375" y="2227384"/>
        <a:ext cx="1445849" cy="9638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50FBC-D1F0-43B6-B53F-5C231746F3A6}">
      <dsp:nvSpPr>
        <dsp:cNvPr id="0" name=""/>
        <dsp:cNvSpPr/>
      </dsp:nvSpPr>
      <dsp:spPr>
        <a:xfrm>
          <a:off x="1235" y="2227384"/>
          <a:ext cx="2409747" cy="963898"/>
        </a:xfrm>
        <a:prstGeom prst="homePlate">
          <a:avLst/>
        </a:prstGeom>
        <a:solidFill>
          <a:schemeClr val="bg2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Recap</a:t>
          </a:r>
        </a:p>
      </dsp:txBody>
      <dsp:txXfrm>
        <a:off x="1235" y="2227384"/>
        <a:ext cx="2168773" cy="963898"/>
      </dsp:txXfrm>
    </dsp:sp>
    <dsp:sp modelId="{ECDAA3DE-A04A-4B54-A7BB-EF4F021776DA}">
      <dsp:nvSpPr>
        <dsp:cNvPr id="0" name=""/>
        <dsp:cNvSpPr/>
      </dsp:nvSpPr>
      <dsp:spPr>
        <a:xfrm>
          <a:off x="1929033" y="2227384"/>
          <a:ext cx="2409747" cy="963898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Motivation &amp; Definition</a:t>
          </a:r>
        </a:p>
      </dsp:txBody>
      <dsp:txXfrm>
        <a:off x="2410982" y="2227384"/>
        <a:ext cx="1445849" cy="963898"/>
      </dsp:txXfrm>
    </dsp:sp>
    <dsp:sp modelId="{CCAAFF0B-7FFD-45FA-BED1-1E26E041E290}">
      <dsp:nvSpPr>
        <dsp:cNvPr id="0" name=""/>
        <dsp:cNvSpPr/>
      </dsp:nvSpPr>
      <dsp:spPr>
        <a:xfrm>
          <a:off x="3856831" y="2227384"/>
          <a:ext cx="2409747" cy="96389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Seifert’s Algorithm</a:t>
          </a:r>
        </a:p>
      </dsp:txBody>
      <dsp:txXfrm>
        <a:off x="4338780" y="2227384"/>
        <a:ext cx="1445849" cy="963898"/>
      </dsp:txXfrm>
    </dsp:sp>
    <dsp:sp modelId="{D67877A3-1F4C-45AE-8552-595C65316A7A}">
      <dsp:nvSpPr>
        <dsp:cNvPr id="0" name=""/>
        <dsp:cNvSpPr/>
      </dsp:nvSpPr>
      <dsp:spPr>
        <a:xfrm>
          <a:off x="5784629" y="2227384"/>
          <a:ext cx="2409747" cy="96389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Knot Genus</a:t>
          </a:r>
        </a:p>
      </dsp:txBody>
      <dsp:txXfrm>
        <a:off x="6266578" y="2227384"/>
        <a:ext cx="1445849" cy="963898"/>
      </dsp:txXfrm>
    </dsp:sp>
    <dsp:sp modelId="{9F04B253-B857-44D6-9EFE-96EE7D05BCBF}">
      <dsp:nvSpPr>
        <dsp:cNvPr id="0" name=""/>
        <dsp:cNvSpPr/>
      </dsp:nvSpPr>
      <dsp:spPr>
        <a:xfrm>
          <a:off x="7712426" y="2227384"/>
          <a:ext cx="2409747" cy="96389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?</a:t>
          </a:r>
        </a:p>
      </dsp:txBody>
      <dsp:txXfrm>
        <a:off x="8194375" y="2227384"/>
        <a:ext cx="1445849" cy="9638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50FBC-D1F0-43B6-B53F-5C231746F3A6}">
      <dsp:nvSpPr>
        <dsp:cNvPr id="0" name=""/>
        <dsp:cNvSpPr/>
      </dsp:nvSpPr>
      <dsp:spPr>
        <a:xfrm>
          <a:off x="1235" y="2227384"/>
          <a:ext cx="2409747" cy="963898"/>
        </a:xfrm>
        <a:prstGeom prst="homePlate">
          <a:avLst/>
        </a:prstGeom>
        <a:solidFill>
          <a:schemeClr val="bg2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Recap</a:t>
          </a:r>
        </a:p>
      </dsp:txBody>
      <dsp:txXfrm>
        <a:off x="1235" y="2227384"/>
        <a:ext cx="2168773" cy="963898"/>
      </dsp:txXfrm>
    </dsp:sp>
    <dsp:sp modelId="{ECDAA3DE-A04A-4B54-A7BB-EF4F021776DA}">
      <dsp:nvSpPr>
        <dsp:cNvPr id="0" name=""/>
        <dsp:cNvSpPr/>
      </dsp:nvSpPr>
      <dsp:spPr>
        <a:xfrm>
          <a:off x="1929033" y="2227384"/>
          <a:ext cx="2409747" cy="963898"/>
        </a:xfrm>
        <a:prstGeom prst="chevron">
          <a:avLst/>
        </a:prstGeom>
        <a:solidFill>
          <a:schemeClr val="bg2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Motivation &amp; Definition</a:t>
          </a:r>
        </a:p>
      </dsp:txBody>
      <dsp:txXfrm>
        <a:off x="2410982" y="2227384"/>
        <a:ext cx="1445849" cy="963898"/>
      </dsp:txXfrm>
    </dsp:sp>
    <dsp:sp modelId="{CCAAFF0B-7FFD-45FA-BED1-1E26E041E290}">
      <dsp:nvSpPr>
        <dsp:cNvPr id="0" name=""/>
        <dsp:cNvSpPr/>
      </dsp:nvSpPr>
      <dsp:spPr>
        <a:xfrm>
          <a:off x="3856831" y="2227384"/>
          <a:ext cx="2409747" cy="963898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Seifert’s Algorithm</a:t>
          </a:r>
        </a:p>
      </dsp:txBody>
      <dsp:txXfrm>
        <a:off x="4338780" y="2227384"/>
        <a:ext cx="1445849" cy="963898"/>
      </dsp:txXfrm>
    </dsp:sp>
    <dsp:sp modelId="{D67877A3-1F4C-45AE-8552-595C65316A7A}">
      <dsp:nvSpPr>
        <dsp:cNvPr id="0" name=""/>
        <dsp:cNvSpPr/>
      </dsp:nvSpPr>
      <dsp:spPr>
        <a:xfrm>
          <a:off x="5784629" y="2227384"/>
          <a:ext cx="2409747" cy="96389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Knot Genus</a:t>
          </a:r>
        </a:p>
      </dsp:txBody>
      <dsp:txXfrm>
        <a:off x="6266578" y="2227384"/>
        <a:ext cx="1445849" cy="963898"/>
      </dsp:txXfrm>
    </dsp:sp>
    <dsp:sp modelId="{9F04B253-B857-44D6-9EFE-96EE7D05BCBF}">
      <dsp:nvSpPr>
        <dsp:cNvPr id="0" name=""/>
        <dsp:cNvSpPr/>
      </dsp:nvSpPr>
      <dsp:spPr>
        <a:xfrm>
          <a:off x="7712426" y="2227384"/>
          <a:ext cx="2409747" cy="96389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?</a:t>
          </a:r>
        </a:p>
      </dsp:txBody>
      <dsp:txXfrm>
        <a:off x="8194375" y="2227384"/>
        <a:ext cx="1445849" cy="96389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50FBC-D1F0-43B6-B53F-5C231746F3A6}">
      <dsp:nvSpPr>
        <dsp:cNvPr id="0" name=""/>
        <dsp:cNvSpPr/>
      </dsp:nvSpPr>
      <dsp:spPr>
        <a:xfrm>
          <a:off x="1235" y="2227384"/>
          <a:ext cx="2409747" cy="963898"/>
        </a:xfrm>
        <a:prstGeom prst="homePlate">
          <a:avLst/>
        </a:prstGeom>
        <a:solidFill>
          <a:schemeClr val="bg2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Recap</a:t>
          </a:r>
        </a:p>
      </dsp:txBody>
      <dsp:txXfrm>
        <a:off x="1235" y="2227384"/>
        <a:ext cx="2168773" cy="963898"/>
      </dsp:txXfrm>
    </dsp:sp>
    <dsp:sp modelId="{ECDAA3DE-A04A-4B54-A7BB-EF4F021776DA}">
      <dsp:nvSpPr>
        <dsp:cNvPr id="0" name=""/>
        <dsp:cNvSpPr/>
      </dsp:nvSpPr>
      <dsp:spPr>
        <a:xfrm>
          <a:off x="1929033" y="2227384"/>
          <a:ext cx="2409747" cy="963898"/>
        </a:xfrm>
        <a:prstGeom prst="chevron">
          <a:avLst/>
        </a:prstGeom>
        <a:solidFill>
          <a:schemeClr val="bg2"/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Motivation &amp; Definition</a:t>
          </a:r>
        </a:p>
      </dsp:txBody>
      <dsp:txXfrm>
        <a:off x="2410982" y="2227384"/>
        <a:ext cx="1445849" cy="963898"/>
      </dsp:txXfrm>
    </dsp:sp>
    <dsp:sp modelId="{CCAAFF0B-7FFD-45FA-BED1-1E26E041E290}">
      <dsp:nvSpPr>
        <dsp:cNvPr id="0" name=""/>
        <dsp:cNvSpPr/>
      </dsp:nvSpPr>
      <dsp:spPr>
        <a:xfrm>
          <a:off x="3856831" y="2227384"/>
          <a:ext cx="2409747" cy="963898"/>
        </a:xfrm>
        <a:prstGeom prst="chevron">
          <a:avLst/>
        </a:prstGeom>
        <a:solidFill>
          <a:schemeClr val="tx1">
            <a:lumMod val="5000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Seifert’s Algorithm</a:t>
          </a:r>
        </a:p>
      </dsp:txBody>
      <dsp:txXfrm>
        <a:off x="4338780" y="2227384"/>
        <a:ext cx="1445849" cy="963898"/>
      </dsp:txXfrm>
    </dsp:sp>
    <dsp:sp modelId="{D67877A3-1F4C-45AE-8552-595C65316A7A}">
      <dsp:nvSpPr>
        <dsp:cNvPr id="0" name=""/>
        <dsp:cNvSpPr/>
      </dsp:nvSpPr>
      <dsp:spPr>
        <a:xfrm>
          <a:off x="5784629" y="2227384"/>
          <a:ext cx="2409747" cy="96389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Knot Genus</a:t>
          </a:r>
        </a:p>
      </dsp:txBody>
      <dsp:txXfrm>
        <a:off x="6266578" y="2227384"/>
        <a:ext cx="1445849" cy="963898"/>
      </dsp:txXfrm>
    </dsp:sp>
    <dsp:sp modelId="{9F04B253-B857-44D6-9EFE-96EE7D05BCBF}">
      <dsp:nvSpPr>
        <dsp:cNvPr id="0" name=""/>
        <dsp:cNvSpPr/>
      </dsp:nvSpPr>
      <dsp:spPr>
        <a:xfrm>
          <a:off x="7712426" y="2227384"/>
          <a:ext cx="2409747" cy="96389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?</a:t>
          </a:r>
        </a:p>
      </dsp:txBody>
      <dsp:txXfrm>
        <a:off x="8194375" y="2227384"/>
        <a:ext cx="1445849" cy="963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8D0EB8-E885-4FB7-8FA8-ECAD799D3D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C327F-7A6C-4FEF-9F76-35C82A8094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FF767-EE5E-46AC-AFB3-A45434444D28}" type="datetimeFigureOut">
              <a:rPr lang="en-US" smtClean="0"/>
              <a:t>9/15/24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4425B-B219-4C96-A1BF-43F50FF032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0EC0E-E1DA-42E8-B53F-73238A07F7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18943-F796-4FEF-9E5B-F347AE793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31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1AFF4-E57D-4DAC-8ECD-CD6CE6692E4E}" type="datetimeFigureOut">
              <a:rPr lang="en-US" smtClean="0"/>
              <a:t>9/15/24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E7C59-D484-43C8-A53C-710D9198C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22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7B7-99E1-4114-81E8-19DAB1FD3F45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4F5D-1F52-457B-A812-D2668480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4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7B7-99E1-4114-81E8-19DAB1FD3F45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4F5D-1F52-457B-A812-D2668480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9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7B7-99E1-4114-81E8-19DAB1FD3F45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4F5D-1F52-457B-A812-D2668480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8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7B7-99E1-4114-81E8-19DAB1FD3F45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4F5D-1F52-457B-A812-D2668480337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4483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7B7-99E1-4114-81E8-19DAB1FD3F45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4F5D-1F52-457B-A812-D2668480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52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7B7-99E1-4114-81E8-19DAB1FD3F45}" type="datetimeFigureOut">
              <a:rPr lang="en-US" smtClean="0"/>
              <a:t>9/15/24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4F5D-1F52-457B-A812-D2668480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31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7B7-99E1-4114-81E8-19DAB1FD3F45}" type="datetimeFigureOut">
              <a:rPr lang="en-US" smtClean="0"/>
              <a:t>9/15/24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4F5D-1F52-457B-A812-D2668480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73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7B7-99E1-4114-81E8-19DAB1FD3F45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4F5D-1F52-457B-A812-D2668480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35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7B7-99E1-4114-81E8-19DAB1FD3F45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4F5D-1F52-457B-A812-D2668480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1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7B7-99E1-4114-81E8-19DAB1FD3F45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4F5D-1F52-457B-A812-D2668480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0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7B7-99E1-4114-81E8-19DAB1FD3F45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4F5D-1F52-457B-A812-D2668480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5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7B7-99E1-4114-81E8-19DAB1FD3F45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4F5D-1F52-457B-A812-D2668480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3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7B7-99E1-4114-81E8-19DAB1FD3F45}" type="datetimeFigureOut">
              <a:rPr lang="en-US" smtClean="0"/>
              <a:t>9/15/24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4F5D-1F52-457B-A812-D2668480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3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7B7-99E1-4114-81E8-19DAB1FD3F45}" type="datetimeFigureOut">
              <a:rPr lang="en-US" smtClean="0"/>
              <a:t>9/15/24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4F5D-1F52-457B-A812-D2668480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7B7-99E1-4114-81E8-19DAB1FD3F45}" type="datetimeFigureOut">
              <a:rPr lang="en-US" smtClean="0"/>
              <a:t>9/15/24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4F5D-1F52-457B-A812-D2668480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8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7B7-99E1-4114-81E8-19DAB1FD3F45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4F5D-1F52-457B-A812-D2668480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8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87B7-99E1-4114-81E8-19DAB1FD3F45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4F5D-1F52-457B-A812-D2668480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6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13387B7-99E1-4114-81E8-19DAB1FD3F45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C5C4F5D-1F52-457B-A812-D26684803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93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diagramLayout" Target="../diagrams/layout10.xml"/><Relationship Id="rId7" Type="http://schemas.openxmlformats.org/officeDocument/2006/relationships/image" Target="../media/image14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diagramLayout" Target="../diagrams/layout1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17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12" Type="http://schemas.openxmlformats.org/officeDocument/2006/relationships/image" Target="../media/image9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openxmlformats.org/officeDocument/2006/relationships/image" Target="../media/image8.jpeg"/><Relationship Id="rId5" Type="http://schemas.openxmlformats.org/officeDocument/2006/relationships/diagramColors" Target="../diagrams/colors3.xml"/><Relationship Id="rId10" Type="http://schemas.microsoft.com/office/2007/relationships/hdphoto" Target="../media/hdphoto2.wdp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12" Type="http://schemas.openxmlformats.org/officeDocument/2006/relationships/image" Target="../media/image9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openxmlformats.org/officeDocument/2006/relationships/image" Target="../media/image8.jpeg"/><Relationship Id="rId5" Type="http://schemas.openxmlformats.org/officeDocument/2006/relationships/diagramColors" Target="../diagrams/colors4.xml"/><Relationship Id="rId10" Type="http://schemas.microsoft.com/office/2007/relationships/hdphoto" Target="../media/hdphoto2.wdp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9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9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9.jpeg"/><Relationship Id="rId12" Type="http://schemas.openxmlformats.org/officeDocument/2006/relationships/image" Target="../media/image13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11" Type="http://schemas.openxmlformats.org/officeDocument/2006/relationships/image" Target="../media/image12.gif"/><Relationship Id="rId5" Type="http://schemas.openxmlformats.org/officeDocument/2006/relationships/diagramColors" Target="../diagrams/colors7.xml"/><Relationship Id="rId10" Type="http://schemas.microsoft.com/office/2007/relationships/hdphoto" Target="../media/hdphoto3.wdp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3.jpeg"/><Relationship Id="rId3" Type="http://schemas.openxmlformats.org/officeDocument/2006/relationships/diagramLayout" Target="../diagrams/layout8.xml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11" Type="http://schemas.microsoft.com/office/2007/relationships/hdphoto" Target="../media/hdphoto4.wdp"/><Relationship Id="rId5" Type="http://schemas.openxmlformats.org/officeDocument/2006/relationships/diagramColors" Target="../diagrams/colors8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diagramLayout" Target="../diagrams/layout9.xml"/><Relationship Id="rId7" Type="http://schemas.openxmlformats.org/officeDocument/2006/relationships/image" Target="../media/image1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BE65-D027-4057-99D3-969A9BDD6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Print" panose="02000600000000000000" pitchFamily="2" charset="0"/>
              </a:rPr>
              <a:t>Seifert Surfaces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BE50D-A6CF-40E2-9CCE-9E3EF5E19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Aaryan Sukhadia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F9FC3B0-7DB1-4DE4-9580-FAF74B77B9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7778898"/>
              </p:ext>
            </p:extLst>
          </p:nvPr>
        </p:nvGraphicFramePr>
        <p:xfrm>
          <a:off x="2867763" y="531148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ubtitle 2">
            <a:extLst>
              <a:ext uri="{FF2B5EF4-FFF2-40B4-BE49-F238E27FC236}">
                <a16:creationId xmlns:a16="http://schemas.microsoft.com/office/drawing/2014/main" id="{4A9EB25E-BDA4-40DA-B73B-F21D4AFC3883}"/>
              </a:ext>
            </a:extLst>
          </p:cNvPr>
          <p:cNvSpPr txBox="1">
            <a:spLocks/>
          </p:cNvSpPr>
          <p:nvPr/>
        </p:nvSpPr>
        <p:spPr>
          <a:xfrm>
            <a:off x="1790723" y="6970955"/>
            <a:ext cx="9440034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Road Map</a:t>
            </a:r>
          </a:p>
        </p:txBody>
      </p:sp>
    </p:spTree>
    <p:extLst>
      <p:ext uri="{BB962C8B-B14F-4D97-AF65-F5344CB8AC3E}">
        <p14:creationId xmlns:p14="http://schemas.microsoft.com/office/powerpoint/2010/main" val="3625381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BE65-D027-4057-99D3-969A9BDD6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57" y="209189"/>
            <a:ext cx="5726393" cy="1109364"/>
          </a:xfrm>
        </p:spPr>
        <p:txBody>
          <a:bodyPr/>
          <a:lstStyle/>
          <a:p>
            <a:r>
              <a:rPr lang="en-US" dirty="0">
                <a:effectLst/>
                <a:latin typeface="Segoe Print" panose="02000600000000000000" pitchFamily="2" charset="0"/>
              </a:rPr>
              <a:t>Seifert</a:t>
            </a:r>
            <a:r>
              <a:rPr lang="en-US" dirty="0">
                <a:latin typeface="Segoe Print" panose="02000600000000000000" pitchFamily="2" charset="0"/>
              </a:rPr>
              <a:t> Surfaces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6B8F458-22C5-4F63-9232-FA59B34591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7930260"/>
              </p:ext>
            </p:extLst>
          </p:nvPr>
        </p:nvGraphicFramePr>
        <p:xfrm>
          <a:off x="1034295" y="3429000"/>
          <a:ext cx="1012341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C45889F-881C-4656-A0C6-F15E60C23D1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282828"/>
              </a:clrFrom>
              <a:clrTo>
                <a:srgbClr val="28282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7803874" y="3589259"/>
            <a:ext cx="1450946" cy="4616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BABC5C2-403E-4A57-B33A-680C90A9A838}"/>
              </a:ext>
            </a:extLst>
          </p:cNvPr>
          <p:cNvSpPr txBox="1"/>
          <p:nvPr/>
        </p:nvSpPr>
        <p:spPr>
          <a:xfrm>
            <a:off x="-10559168" y="2534035"/>
            <a:ext cx="9790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Seifert’s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0ECA75-BC1F-4FF6-B166-E2CC2B64748A}"/>
              </a:ext>
            </a:extLst>
          </p:cNvPr>
          <p:cNvSpPr txBox="1"/>
          <p:nvPr/>
        </p:nvSpPr>
        <p:spPr>
          <a:xfrm>
            <a:off x="-4452472" y="2642524"/>
            <a:ext cx="426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91745C-F55C-46C8-B2D4-75D8C80BD6DE}"/>
              </a:ext>
            </a:extLst>
          </p:cNvPr>
          <p:cNvSpPr txBox="1"/>
          <p:nvPr/>
        </p:nvSpPr>
        <p:spPr>
          <a:xfrm>
            <a:off x="-4452472" y="3212678"/>
            <a:ext cx="42690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 dirty="0"/>
              <a:t>This algorithm always produces a Seifert surface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 dirty="0"/>
              <a:t>Different projections can produce different surfaces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 dirty="0"/>
              <a:t>The surface from a projection D is denoted </a:t>
            </a:r>
            <a:r>
              <a:rPr lang="el-GR" sz="2000" dirty="0"/>
              <a:t>Σ</a:t>
            </a:r>
            <a:r>
              <a:rPr lang="en-US" sz="2000" baseline="-25000" dirty="0"/>
              <a:t>D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9B1A87-4E50-45C9-A831-9B4B2AE6BA19}"/>
              </a:ext>
            </a:extLst>
          </p:cNvPr>
          <p:cNvSpPr txBox="1"/>
          <p:nvPr/>
        </p:nvSpPr>
        <p:spPr>
          <a:xfrm>
            <a:off x="-10559168" y="2971444"/>
            <a:ext cx="57263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Take an oriented projection of 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“Smooth out” crossings according to orientation:</a:t>
            </a:r>
          </a:p>
          <a:p>
            <a:r>
              <a:rPr lang="en-US" sz="2000" dirty="0"/>
              <a:t>	Resulting loops are </a:t>
            </a:r>
            <a:r>
              <a:rPr lang="en-US" sz="2000" b="1" u="sng" dirty="0"/>
              <a:t>Seifert cycles</a:t>
            </a:r>
            <a:endParaRPr lang="en-US" sz="20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Fill each loop to form a closed disk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Connect disks by twisted strip at each former crossing 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73C72-186A-42A2-8412-BD4B9CE24CC8}"/>
              </a:ext>
            </a:extLst>
          </p:cNvPr>
          <p:cNvSpPr txBox="1"/>
          <p:nvPr/>
        </p:nvSpPr>
        <p:spPr>
          <a:xfrm>
            <a:off x="791737" y="1694985"/>
            <a:ext cx="1036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Prop:</a:t>
            </a:r>
            <a:r>
              <a:rPr lang="en-US" sz="2400" dirty="0"/>
              <a:t> If a projection D has </a:t>
            </a:r>
            <a:r>
              <a:rPr lang="en-US" sz="2400" i="1" dirty="0"/>
              <a:t>c</a:t>
            </a:r>
            <a:r>
              <a:rPr lang="en-US" sz="2400" dirty="0"/>
              <a:t> crossings and the Seifert algorithm produces </a:t>
            </a:r>
            <a:r>
              <a:rPr lang="en-US" sz="2400" i="1" dirty="0"/>
              <a:t>s</a:t>
            </a:r>
            <a:r>
              <a:rPr lang="en-US" sz="2400" dirty="0"/>
              <a:t> Seifert cycles, then </a:t>
            </a:r>
            <a:r>
              <a:rPr lang="el-GR" sz="2400" dirty="0"/>
              <a:t>Σ</a:t>
            </a:r>
            <a:r>
              <a:rPr lang="en-US" sz="2400" baseline="-25000" dirty="0"/>
              <a:t>D </a:t>
            </a:r>
            <a:r>
              <a:rPr lang="en-US" sz="2400" dirty="0"/>
              <a:t>has genus </a:t>
            </a:r>
          </a:p>
          <a:p>
            <a:r>
              <a:rPr lang="en-US" sz="2400" dirty="0"/>
              <a:t>(1-</a:t>
            </a:r>
            <a:r>
              <a:rPr lang="en-US" sz="2400" i="1" dirty="0"/>
              <a:t>s</a:t>
            </a:r>
            <a:r>
              <a:rPr lang="en-US" sz="2400" dirty="0"/>
              <a:t>+</a:t>
            </a:r>
            <a:r>
              <a:rPr lang="en-US" sz="2400" i="1" dirty="0"/>
              <a:t>c</a:t>
            </a:r>
            <a:r>
              <a:rPr lang="en-US" sz="2400" dirty="0"/>
              <a:t>)/2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3D4DF9-45F6-4A0E-AD74-8E299ECC945F}"/>
              </a:ext>
            </a:extLst>
          </p:cNvPr>
          <p:cNvSpPr txBox="1"/>
          <p:nvPr/>
        </p:nvSpPr>
        <p:spPr>
          <a:xfrm>
            <a:off x="791737" y="2895314"/>
            <a:ext cx="1036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proof: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AFD78D-8193-4E32-BDBB-BD5E942F1049}"/>
                  </a:ext>
                </a:extLst>
              </p:cNvPr>
              <p:cNvSpPr txBox="1"/>
              <p:nvPr/>
            </p:nvSpPr>
            <p:spPr>
              <a:xfrm>
                <a:off x="1986897" y="2895314"/>
                <a:ext cx="46592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Exercise for the reader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AFD78D-8193-4E32-BDBB-BD5E942F1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897" y="2895314"/>
                <a:ext cx="4659230" cy="461665"/>
              </a:xfrm>
              <a:prstGeom prst="rect">
                <a:avLst/>
              </a:prstGeom>
              <a:blipFill>
                <a:blip r:embed="rId9"/>
                <a:stretch>
                  <a:fillRect l="-2094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FE53889-9594-4AEB-9E9B-E7DCA39742D9}"/>
              </a:ext>
            </a:extLst>
          </p:cNvPr>
          <p:cNvSpPr txBox="1"/>
          <p:nvPr/>
        </p:nvSpPr>
        <p:spPr>
          <a:xfrm>
            <a:off x="791737" y="3769112"/>
            <a:ext cx="9969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Def:</a:t>
            </a:r>
            <a:r>
              <a:rPr lang="en-US" sz="2400" dirty="0"/>
              <a:t> The </a:t>
            </a:r>
            <a:r>
              <a:rPr lang="en-US" sz="2400" b="1" u="sng" dirty="0"/>
              <a:t>genus</a:t>
            </a:r>
            <a:r>
              <a:rPr lang="en-US" sz="2400" dirty="0"/>
              <a:t> of a knot K is the minimal genus of a Seifert surface of K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794745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BE65-D027-4057-99D3-969A9BDD6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57" y="209189"/>
            <a:ext cx="5726393" cy="1109364"/>
          </a:xfrm>
        </p:spPr>
        <p:txBody>
          <a:bodyPr/>
          <a:lstStyle/>
          <a:p>
            <a:r>
              <a:rPr lang="en-US" dirty="0">
                <a:effectLst/>
                <a:latin typeface="Segoe Print" panose="02000600000000000000" pitchFamily="2" charset="0"/>
              </a:rPr>
              <a:t>Seifert</a:t>
            </a:r>
            <a:r>
              <a:rPr lang="en-US" dirty="0">
                <a:latin typeface="Segoe Print" panose="02000600000000000000" pitchFamily="2" charset="0"/>
              </a:rPr>
              <a:t> Surfaces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6B8F458-22C5-4F63-9232-FA59B3459183}"/>
              </a:ext>
            </a:extLst>
          </p:cNvPr>
          <p:cNvGraphicFramePr/>
          <p:nvPr/>
        </p:nvGraphicFramePr>
        <p:xfrm>
          <a:off x="1034295" y="3429000"/>
          <a:ext cx="1012341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C45889F-881C-4656-A0C6-F15E60C23D1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282828"/>
              </a:clrFrom>
              <a:clrTo>
                <a:srgbClr val="28282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7803874" y="3589259"/>
            <a:ext cx="1450946" cy="4616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D73C72-186A-42A2-8412-BD4B9CE24CC8}"/>
              </a:ext>
            </a:extLst>
          </p:cNvPr>
          <p:cNvSpPr txBox="1"/>
          <p:nvPr/>
        </p:nvSpPr>
        <p:spPr>
          <a:xfrm>
            <a:off x="791737" y="1694985"/>
            <a:ext cx="1036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Prop:</a:t>
            </a:r>
            <a:r>
              <a:rPr lang="en-US" sz="2400" dirty="0"/>
              <a:t> If a projection D has </a:t>
            </a:r>
            <a:r>
              <a:rPr lang="en-US" sz="2400" i="1" dirty="0"/>
              <a:t>c</a:t>
            </a:r>
            <a:r>
              <a:rPr lang="en-US" sz="2400" dirty="0"/>
              <a:t> crossings and the Seifert algorithm produces </a:t>
            </a:r>
            <a:r>
              <a:rPr lang="en-US" sz="2400" i="1" dirty="0"/>
              <a:t>s</a:t>
            </a:r>
            <a:r>
              <a:rPr lang="en-US" sz="2400" dirty="0"/>
              <a:t> Seifert cycles, then </a:t>
            </a:r>
            <a:r>
              <a:rPr lang="el-GR" sz="2400" dirty="0"/>
              <a:t>Σ</a:t>
            </a:r>
            <a:r>
              <a:rPr lang="en-US" sz="2400" baseline="-25000" dirty="0"/>
              <a:t>D </a:t>
            </a:r>
            <a:r>
              <a:rPr lang="en-US" sz="2400" dirty="0"/>
              <a:t>has genus </a:t>
            </a:r>
          </a:p>
          <a:p>
            <a:r>
              <a:rPr lang="en-US" sz="2400" dirty="0"/>
              <a:t>(1-</a:t>
            </a:r>
            <a:r>
              <a:rPr lang="en-US" sz="2400" i="1" dirty="0"/>
              <a:t>s</a:t>
            </a:r>
            <a:r>
              <a:rPr lang="en-US" sz="2400" dirty="0"/>
              <a:t>+</a:t>
            </a:r>
            <a:r>
              <a:rPr lang="en-US" sz="2400" i="1" dirty="0"/>
              <a:t>c</a:t>
            </a:r>
            <a:r>
              <a:rPr lang="en-US" sz="2400" dirty="0"/>
              <a:t>)/2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3D4DF9-45F6-4A0E-AD74-8E299ECC945F}"/>
              </a:ext>
            </a:extLst>
          </p:cNvPr>
          <p:cNvSpPr txBox="1"/>
          <p:nvPr/>
        </p:nvSpPr>
        <p:spPr>
          <a:xfrm>
            <a:off x="791737" y="2895314"/>
            <a:ext cx="1036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proof: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AFD78D-8193-4E32-BDBB-BD5E942F1049}"/>
                  </a:ext>
                </a:extLst>
              </p:cNvPr>
              <p:cNvSpPr txBox="1"/>
              <p:nvPr/>
            </p:nvSpPr>
            <p:spPr>
              <a:xfrm>
                <a:off x="1986897" y="2895314"/>
                <a:ext cx="46592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Exercise for the reader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AFD78D-8193-4E32-BDBB-BD5E942F1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897" y="2895314"/>
                <a:ext cx="4659230" cy="461665"/>
              </a:xfrm>
              <a:prstGeom prst="rect">
                <a:avLst/>
              </a:prstGeom>
              <a:blipFill>
                <a:blip r:embed="rId9"/>
                <a:stretch>
                  <a:fillRect l="-2094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FE53889-9594-4AEB-9E9B-E7DCA39742D9}"/>
              </a:ext>
            </a:extLst>
          </p:cNvPr>
          <p:cNvSpPr txBox="1"/>
          <p:nvPr/>
        </p:nvSpPr>
        <p:spPr>
          <a:xfrm>
            <a:off x="791737" y="3769112"/>
            <a:ext cx="9969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Def:</a:t>
            </a:r>
            <a:r>
              <a:rPr lang="en-US" sz="2400" dirty="0"/>
              <a:t> The </a:t>
            </a:r>
            <a:r>
              <a:rPr lang="en-US" sz="2400" b="1" u="sng" dirty="0"/>
              <a:t>genus</a:t>
            </a:r>
            <a:r>
              <a:rPr lang="en-US" sz="2400" dirty="0"/>
              <a:t> of a knot K is the minimal genus of a Seifert surface of K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998570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BE65-D027-4057-99D3-969A9BDD6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57" y="209189"/>
            <a:ext cx="5726393" cy="1109364"/>
          </a:xfrm>
        </p:spPr>
        <p:txBody>
          <a:bodyPr/>
          <a:lstStyle/>
          <a:p>
            <a:r>
              <a:rPr lang="en-US" dirty="0">
                <a:effectLst/>
                <a:latin typeface="Segoe Print" panose="02000600000000000000" pitchFamily="2" charset="0"/>
              </a:rPr>
              <a:t>Seifert</a:t>
            </a:r>
            <a:r>
              <a:rPr lang="en-US" dirty="0">
                <a:latin typeface="Segoe Print" panose="02000600000000000000" pitchFamily="2" charset="0"/>
              </a:rPr>
              <a:t> Surfaces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6B8F458-22C5-4F63-9232-FA59B34591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2037275"/>
              </p:ext>
            </p:extLst>
          </p:nvPr>
        </p:nvGraphicFramePr>
        <p:xfrm>
          <a:off x="1034295" y="3429000"/>
          <a:ext cx="1012341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D73C72-186A-42A2-8412-BD4B9CE24CC8}"/>
              </a:ext>
            </a:extLst>
          </p:cNvPr>
          <p:cNvSpPr txBox="1"/>
          <p:nvPr/>
        </p:nvSpPr>
        <p:spPr>
          <a:xfrm>
            <a:off x="-10515599" y="718388"/>
            <a:ext cx="1036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Prop:</a:t>
            </a:r>
            <a:r>
              <a:rPr lang="en-US" sz="2400" dirty="0"/>
              <a:t> If a projection D has </a:t>
            </a:r>
            <a:r>
              <a:rPr lang="en-US" sz="2400" i="1" dirty="0"/>
              <a:t>c</a:t>
            </a:r>
            <a:r>
              <a:rPr lang="en-US" sz="2400" dirty="0"/>
              <a:t> crossings and the Seifert algorithm produces </a:t>
            </a:r>
            <a:r>
              <a:rPr lang="en-US" sz="2400" i="1" dirty="0"/>
              <a:t>s</a:t>
            </a:r>
            <a:r>
              <a:rPr lang="en-US" sz="2400" dirty="0"/>
              <a:t> Seifert cycles, then </a:t>
            </a:r>
            <a:r>
              <a:rPr lang="el-GR" sz="2400" dirty="0"/>
              <a:t>Σ</a:t>
            </a:r>
            <a:r>
              <a:rPr lang="en-US" sz="2400" baseline="-25000" dirty="0"/>
              <a:t>D </a:t>
            </a:r>
            <a:r>
              <a:rPr lang="en-US" sz="2400" dirty="0"/>
              <a:t>has genus </a:t>
            </a:r>
          </a:p>
          <a:p>
            <a:r>
              <a:rPr lang="en-US" sz="2400" dirty="0"/>
              <a:t>(1-</a:t>
            </a:r>
            <a:r>
              <a:rPr lang="en-US" sz="2400" i="1" dirty="0"/>
              <a:t>s</a:t>
            </a:r>
            <a:r>
              <a:rPr lang="en-US" sz="2400" dirty="0"/>
              <a:t>+</a:t>
            </a:r>
            <a:r>
              <a:rPr lang="en-US" sz="2400" i="1" dirty="0"/>
              <a:t>c</a:t>
            </a:r>
            <a:r>
              <a:rPr lang="en-US" sz="2400" dirty="0"/>
              <a:t>)/2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CE39D9-0855-493F-87DF-8256B6A55777}"/>
              </a:ext>
            </a:extLst>
          </p:cNvPr>
          <p:cNvSpPr txBox="1"/>
          <p:nvPr/>
        </p:nvSpPr>
        <p:spPr>
          <a:xfrm>
            <a:off x="-9331673" y="3783802"/>
            <a:ext cx="1036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proof: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FF757B1-53BC-4534-AEB9-D57A9C28305F}"/>
                  </a:ext>
                </a:extLst>
              </p:cNvPr>
              <p:cNvSpPr txBox="1"/>
              <p:nvPr/>
            </p:nvSpPr>
            <p:spPr>
              <a:xfrm>
                <a:off x="-8136513" y="3783802"/>
                <a:ext cx="46592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Exercise for the reader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FF757B1-53BC-4534-AEB9-D57A9C283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36513" y="3783802"/>
                <a:ext cx="4659230" cy="461665"/>
              </a:xfrm>
              <a:prstGeom prst="rect">
                <a:avLst/>
              </a:prstGeom>
              <a:blipFill>
                <a:blip r:embed="rId7"/>
                <a:stretch>
                  <a:fillRect l="-1961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57906484-F50E-4EB4-B92B-78754AE73328}"/>
              </a:ext>
            </a:extLst>
          </p:cNvPr>
          <p:cNvSpPr txBox="1"/>
          <p:nvPr/>
        </p:nvSpPr>
        <p:spPr>
          <a:xfrm>
            <a:off x="-9331673" y="4657600"/>
            <a:ext cx="9969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Def:</a:t>
            </a:r>
            <a:r>
              <a:rPr lang="en-US" sz="2400" dirty="0"/>
              <a:t> The </a:t>
            </a:r>
            <a:r>
              <a:rPr lang="en-US" sz="2400" b="1" u="sng" dirty="0"/>
              <a:t>genus</a:t>
            </a:r>
            <a:r>
              <a:rPr lang="en-US" sz="2400" dirty="0"/>
              <a:t> of a knot K is the minimal genus of a Seifert surface of K</a:t>
            </a:r>
            <a:endParaRPr lang="en-US" sz="2400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93114E-55F1-4819-B1C5-688F5D8BAE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7987" y="1914525"/>
            <a:ext cx="6296025" cy="30289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9C83AAA-02A2-4FE7-83EA-F88BD5F90C8E}"/>
              </a:ext>
            </a:extLst>
          </p:cNvPr>
          <p:cNvSpPr/>
          <p:nvPr/>
        </p:nvSpPr>
        <p:spPr>
          <a:xfrm>
            <a:off x="6534615" y="2620537"/>
            <a:ext cx="1438507" cy="334536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90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BE65-D027-4057-99D3-969A9BDD6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57" y="209189"/>
            <a:ext cx="5726393" cy="1109364"/>
          </a:xfrm>
        </p:spPr>
        <p:txBody>
          <a:bodyPr/>
          <a:lstStyle/>
          <a:p>
            <a:r>
              <a:rPr lang="en-US" dirty="0">
                <a:effectLst/>
                <a:latin typeface="Segoe Print" panose="02000600000000000000" pitchFamily="2" charset="0"/>
              </a:rPr>
              <a:t>Seifert</a:t>
            </a:r>
            <a:r>
              <a:rPr lang="en-US" dirty="0">
                <a:latin typeface="Segoe Print" panose="02000600000000000000" pitchFamily="2" charset="0"/>
              </a:rPr>
              <a:t> Surfaces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BE50D-A6CF-40E2-9CCE-9E3EF5E19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780849" y="793619"/>
            <a:ext cx="9440034" cy="1049867"/>
          </a:xfrm>
        </p:spPr>
        <p:txBody>
          <a:bodyPr/>
          <a:lstStyle/>
          <a:p>
            <a:r>
              <a:rPr lang="en-US" dirty="0"/>
              <a:t>Aaryan Sukhadia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6B8F458-22C5-4F63-9232-FA59B34591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0971793"/>
              </p:ext>
            </p:extLst>
          </p:nvPr>
        </p:nvGraphicFramePr>
        <p:xfrm>
          <a:off x="1034295" y="719666"/>
          <a:ext cx="1012341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ubtitle 2">
            <a:extLst>
              <a:ext uri="{FF2B5EF4-FFF2-40B4-BE49-F238E27FC236}">
                <a16:creationId xmlns:a16="http://schemas.microsoft.com/office/drawing/2014/main" id="{EED0D31A-1542-40DB-B21B-AFA50BD4D1B5}"/>
              </a:ext>
            </a:extLst>
          </p:cNvPr>
          <p:cNvSpPr txBox="1">
            <a:spLocks/>
          </p:cNvSpPr>
          <p:nvPr/>
        </p:nvSpPr>
        <p:spPr>
          <a:xfrm>
            <a:off x="1375983" y="2054507"/>
            <a:ext cx="9440034" cy="10498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Road Map</a:t>
            </a:r>
          </a:p>
        </p:txBody>
      </p:sp>
    </p:spTree>
    <p:extLst>
      <p:ext uri="{BB962C8B-B14F-4D97-AF65-F5344CB8AC3E}">
        <p14:creationId xmlns:p14="http://schemas.microsoft.com/office/powerpoint/2010/main" val="3799147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B50FBC-D1F0-43B6-B53F-5C231746F3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B2B50FBC-D1F0-43B6-B53F-5C231746F3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DAA3DE-A04A-4B54-A7BB-EF4F021776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ECDAA3DE-A04A-4B54-A7BB-EF4F021776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AAFF0B-7FFD-45FA-BED1-1E26E041E2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CCAAFF0B-7FFD-45FA-BED1-1E26E041E2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67877A3-1F4C-45AE-8552-595C65316A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D67877A3-1F4C-45AE-8552-595C65316A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04B253-B857-44D6-9EFE-96EE7D05BC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9F04B253-B857-44D6-9EFE-96EE7D05BC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BE65-D027-4057-99D3-969A9BDD6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57" y="209189"/>
            <a:ext cx="5726393" cy="1109364"/>
          </a:xfrm>
        </p:spPr>
        <p:txBody>
          <a:bodyPr/>
          <a:lstStyle/>
          <a:p>
            <a:r>
              <a:rPr lang="en-US" dirty="0">
                <a:effectLst/>
                <a:latin typeface="Segoe Print" panose="02000600000000000000" pitchFamily="2" charset="0"/>
              </a:rPr>
              <a:t>Seifert</a:t>
            </a:r>
            <a:r>
              <a:rPr lang="en-US" dirty="0">
                <a:latin typeface="Segoe Print" panose="02000600000000000000" pitchFamily="2" charset="0"/>
              </a:rPr>
              <a:t> Surfaces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6B8F458-22C5-4F63-9232-FA59B34591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5917365"/>
              </p:ext>
            </p:extLst>
          </p:nvPr>
        </p:nvGraphicFramePr>
        <p:xfrm>
          <a:off x="1034295" y="3429000"/>
          <a:ext cx="1012341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CA03FC1-1C1A-47DB-9791-ACB75CECC9C8}"/>
              </a:ext>
            </a:extLst>
          </p:cNvPr>
          <p:cNvSpPr txBox="1"/>
          <p:nvPr/>
        </p:nvSpPr>
        <p:spPr>
          <a:xfrm>
            <a:off x="1304693" y="1780247"/>
            <a:ext cx="98530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Knot: S^1 -&gt; R^3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Surface (w/ Boundary)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Orientable Surface (w/ Boundary)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D467C6-3F6A-40B2-9BEA-32D1A5594440}"/>
              </a:ext>
            </a:extLst>
          </p:cNvPr>
          <p:cNvGrpSpPr/>
          <p:nvPr/>
        </p:nvGrpSpPr>
        <p:grpSpPr>
          <a:xfrm>
            <a:off x="3200400" y="3739813"/>
            <a:ext cx="2593937" cy="1766730"/>
            <a:chOff x="7472438" y="840018"/>
            <a:chExt cx="3414869" cy="232586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6048470-EC72-4496-9F33-DEF61DE17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24" b="89683" l="8706" r="89647">
                          <a14:foregroundMark x1="42588" y1="9524" x2="42588" y2="9524"/>
                          <a14:foregroundMark x1="8706" y1="51984" x2="8706" y2="44444"/>
                          <a14:foregroundMark x1="30353" y1="66270" x2="34353" y2="67857"/>
                          <a14:foregroundMark x1="65647" y1="63492" x2="64941" y2="69048"/>
                        </a14:backgroundRemoval>
                      </a14:imgEffect>
                      <a14:imgEffect>
                        <a14:artisticPencilGrayscale pencilSize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72438" y="1141067"/>
              <a:ext cx="3414869" cy="202481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E438C5-3EC3-4ABB-8253-52A7C0F475A8}"/>
                </a:ext>
              </a:extLst>
            </p:cNvPr>
            <p:cNvSpPr txBox="1"/>
            <p:nvPr/>
          </p:nvSpPr>
          <p:spPr>
            <a:xfrm>
              <a:off x="8374566" y="840018"/>
              <a:ext cx="2195428" cy="486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Orientable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A09283-A816-4179-843B-FD30C5AFE8EB}"/>
              </a:ext>
            </a:extLst>
          </p:cNvPr>
          <p:cNvGrpSpPr/>
          <p:nvPr/>
        </p:nvGrpSpPr>
        <p:grpSpPr>
          <a:xfrm>
            <a:off x="6096000" y="3719238"/>
            <a:ext cx="2593938" cy="1569984"/>
            <a:chOff x="8003908" y="2888282"/>
            <a:chExt cx="3550662" cy="214904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9D73536-0DD4-4924-A5FC-1F4CB03C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9585" b="89457" l="6931" r="90240">
                          <a14:foregroundMark x1="64922" y1="71885" x2="64922" y2="71885"/>
                          <a14:foregroundMark x1="55446" y1="64217" x2="55446" y2="64217"/>
                          <a14:foregroundMark x1="41726" y1="83067" x2="41726" y2="83067"/>
                          <a14:foregroundMark x1="32107" y1="64217" x2="32107" y2="64217"/>
                          <a14:foregroundMark x1="15276" y1="66773" x2="15276" y2="66773"/>
                          <a14:foregroundMark x1="22348" y1="79872" x2="22348" y2="79872"/>
                          <a14:foregroundMark x1="17115" y1="47923" x2="17115" y2="47923"/>
                          <a14:foregroundMark x1="17963" y1="57508" x2="17963" y2="57508"/>
                          <a14:foregroundMark x1="16832" y1="61022" x2="16832" y2="61022"/>
                          <a14:foregroundMark x1="21358" y1="55591" x2="21358" y2="55591"/>
                          <a14:foregroundMark x1="10042" y1="51757" x2="10042" y2="51757"/>
                          <a14:foregroundMark x1="6931" y1="72843" x2="6931" y2="72843"/>
                          <a14:foregroundMark x1="23197" y1="34505" x2="23197" y2="34505"/>
                          <a14:foregroundMark x1="19661" y1="24920" x2="58416" y2="13099"/>
                          <a14:foregroundMark x1="58416" y1="13099" x2="74257" y2="26837"/>
                          <a14:foregroundMark x1="7496" y1="50479" x2="28147" y2="78594"/>
                          <a14:foregroundMark x1="28147" y1="78594" x2="40170" y2="65176"/>
                          <a14:foregroundMark x1="40170" y1="65176" x2="45262" y2="74760"/>
                          <a14:foregroundMark x1="54455" y1="66134" x2="65912" y2="77316"/>
                          <a14:foregroundMark x1="65912" y1="77316" x2="77793" y2="80831"/>
                          <a14:foregroundMark x1="77793" y1="80831" x2="84583" y2="58147"/>
                          <a14:foregroundMark x1="84583" y1="58147" x2="88543" y2="54952"/>
                          <a14:foregroundMark x1="53041" y1="25559" x2="54173" y2="23003"/>
                          <a14:foregroundMark x1="70438" y1="62939" x2="82885" y2="57827"/>
                          <a14:foregroundMark x1="82885" y1="57827" x2="88260" y2="72843"/>
                          <a14:foregroundMark x1="90240" y1="49201" x2="88826" y2="72843"/>
                        </a14:backgroundRemoval>
                      </a14:imgEffect>
                      <a14:imgEffect>
                        <a14:artisticPencilGrayscale pencilSize="8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03908" y="3465390"/>
              <a:ext cx="3550662" cy="157193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7F0FB7-3519-42F0-BF9E-3DA1E92F775B}"/>
                </a:ext>
              </a:extLst>
            </p:cNvPr>
            <p:cNvSpPr txBox="1"/>
            <p:nvPr/>
          </p:nvSpPr>
          <p:spPr>
            <a:xfrm>
              <a:off x="8458333" y="2888282"/>
              <a:ext cx="2999271" cy="50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Non-Orientable</a:t>
              </a:r>
            </a:p>
          </p:txBody>
        </p:sp>
      </p:grpSp>
      <p:pic>
        <p:nvPicPr>
          <p:cNvPr id="1028" name="Picture 4" descr="Soap Film – Jon Jacobsen">
            <a:extLst>
              <a:ext uri="{FF2B5EF4-FFF2-40B4-BE49-F238E27FC236}">
                <a16:creationId xmlns:a16="http://schemas.microsoft.com/office/drawing/2014/main" id="{94DF4815-9911-4125-9666-805BECC31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37" y="2106999"/>
            <a:ext cx="1627668" cy="112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tails: Herbert Seifert">
            <a:extLst>
              <a:ext uri="{FF2B5EF4-FFF2-40B4-BE49-F238E27FC236}">
                <a16:creationId xmlns:a16="http://schemas.microsoft.com/office/drawing/2014/main" id="{A44D6706-BAC9-4AD6-A35F-C035832EE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7209" y="1923644"/>
            <a:ext cx="17526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ight Brace 21">
            <a:extLst>
              <a:ext uri="{FF2B5EF4-FFF2-40B4-BE49-F238E27FC236}">
                <a16:creationId xmlns:a16="http://schemas.microsoft.com/office/drawing/2014/main" id="{44A740A8-0972-4321-9292-4B5E6B4BF18C}"/>
              </a:ext>
            </a:extLst>
          </p:cNvPr>
          <p:cNvSpPr/>
          <p:nvPr/>
        </p:nvSpPr>
        <p:spPr>
          <a:xfrm>
            <a:off x="12545292" y="1901155"/>
            <a:ext cx="803835" cy="3605388"/>
          </a:xfrm>
          <a:prstGeom prst="rightBrace">
            <a:avLst>
              <a:gd name="adj1" fmla="val 65146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D90D99-DA6D-41E6-AEAE-4925E6E128B7}"/>
              </a:ext>
            </a:extLst>
          </p:cNvPr>
          <p:cNvSpPr txBox="1"/>
          <p:nvPr/>
        </p:nvSpPr>
        <p:spPr>
          <a:xfrm>
            <a:off x="12291996" y="2919019"/>
            <a:ext cx="25386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complement of a knot is a surface!</a:t>
            </a:r>
          </a:p>
        </p:txBody>
      </p:sp>
    </p:spTree>
    <p:extLst>
      <p:ext uri="{BB962C8B-B14F-4D97-AF65-F5344CB8AC3E}">
        <p14:creationId xmlns:p14="http://schemas.microsoft.com/office/powerpoint/2010/main" val="61135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BE65-D027-4057-99D3-969A9BDD6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57" y="209189"/>
            <a:ext cx="5726393" cy="1109364"/>
          </a:xfrm>
        </p:spPr>
        <p:txBody>
          <a:bodyPr/>
          <a:lstStyle/>
          <a:p>
            <a:r>
              <a:rPr lang="en-US" dirty="0">
                <a:effectLst/>
                <a:latin typeface="Segoe Print" panose="02000600000000000000" pitchFamily="2" charset="0"/>
              </a:rPr>
              <a:t>Seifert</a:t>
            </a:r>
            <a:r>
              <a:rPr lang="en-US" dirty="0">
                <a:latin typeface="Segoe Print" panose="02000600000000000000" pitchFamily="2" charset="0"/>
              </a:rPr>
              <a:t> Surfaces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6B8F458-22C5-4F63-9232-FA59B3459183}"/>
              </a:ext>
            </a:extLst>
          </p:cNvPr>
          <p:cNvGraphicFramePr/>
          <p:nvPr/>
        </p:nvGraphicFramePr>
        <p:xfrm>
          <a:off x="1034295" y="3429000"/>
          <a:ext cx="1012341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CA03FC1-1C1A-47DB-9791-ACB75CECC9C8}"/>
              </a:ext>
            </a:extLst>
          </p:cNvPr>
          <p:cNvSpPr txBox="1"/>
          <p:nvPr/>
        </p:nvSpPr>
        <p:spPr>
          <a:xfrm>
            <a:off x="1304693" y="1780247"/>
            <a:ext cx="98530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Knot: S^1 -&gt; R^3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Surface (w/ Boundary)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Orientable Surface (w/ Boundary)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D467C6-3F6A-40B2-9BEA-32D1A5594440}"/>
              </a:ext>
            </a:extLst>
          </p:cNvPr>
          <p:cNvGrpSpPr/>
          <p:nvPr/>
        </p:nvGrpSpPr>
        <p:grpSpPr>
          <a:xfrm>
            <a:off x="3200400" y="3739813"/>
            <a:ext cx="2593937" cy="1766730"/>
            <a:chOff x="7472438" y="840018"/>
            <a:chExt cx="3414869" cy="232586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6048470-EC72-4496-9F33-DEF61DE17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524" b="89683" l="8706" r="89647">
                          <a14:foregroundMark x1="42588" y1="9524" x2="42588" y2="9524"/>
                          <a14:foregroundMark x1="8706" y1="51984" x2="8706" y2="44444"/>
                          <a14:foregroundMark x1="30353" y1="66270" x2="34353" y2="67857"/>
                          <a14:foregroundMark x1="65647" y1="63492" x2="64941" y2="69048"/>
                        </a14:backgroundRemoval>
                      </a14:imgEffect>
                      <a14:imgEffect>
                        <a14:artisticPencilGrayscale pencilSize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72438" y="1141067"/>
              <a:ext cx="3414869" cy="202481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E438C5-3EC3-4ABB-8253-52A7C0F475A8}"/>
                </a:ext>
              </a:extLst>
            </p:cNvPr>
            <p:cNvSpPr txBox="1"/>
            <p:nvPr/>
          </p:nvSpPr>
          <p:spPr>
            <a:xfrm>
              <a:off x="8374566" y="840018"/>
              <a:ext cx="2195428" cy="486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Orientable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A09283-A816-4179-843B-FD30C5AFE8EB}"/>
              </a:ext>
            </a:extLst>
          </p:cNvPr>
          <p:cNvGrpSpPr/>
          <p:nvPr/>
        </p:nvGrpSpPr>
        <p:grpSpPr>
          <a:xfrm>
            <a:off x="6096000" y="3719238"/>
            <a:ext cx="2593938" cy="1569984"/>
            <a:chOff x="8003908" y="2888282"/>
            <a:chExt cx="3550662" cy="214904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9D73536-0DD4-4924-A5FC-1F4CB03C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9585" b="89457" l="6931" r="90240">
                          <a14:foregroundMark x1="64922" y1="71885" x2="64922" y2="71885"/>
                          <a14:foregroundMark x1="55446" y1="64217" x2="55446" y2="64217"/>
                          <a14:foregroundMark x1="41726" y1="83067" x2="41726" y2="83067"/>
                          <a14:foregroundMark x1="32107" y1="64217" x2="32107" y2="64217"/>
                          <a14:foregroundMark x1="15276" y1="66773" x2="15276" y2="66773"/>
                          <a14:foregroundMark x1="22348" y1="79872" x2="22348" y2="79872"/>
                          <a14:foregroundMark x1="17115" y1="47923" x2="17115" y2="47923"/>
                          <a14:foregroundMark x1="17963" y1="57508" x2="17963" y2="57508"/>
                          <a14:foregroundMark x1="16832" y1="61022" x2="16832" y2="61022"/>
                          <a14:foregroundMark x1="21358" y1="55591" x2="21358" y2="55591"/>
                          <a14:foregroundMark x1="10042" y1="51757" x2="10042" y2="51757"/>
                          <a14:foregroundMark x1="6931" y1="72843" x2="6931" y2="72843"/>
                          <a14:foregroundMark x1="23197" y1="34505" x2="23197" y2="34505"/>
                          <a14:foregroundMark x1="19661" y1="24920" x2="58416" y2="13099"/>
                          <a14:foregroundMark x1="58416" y1="13099" x2="74257" y2="26837"/>
                          <a14:foregroundMark x1="7496" y1="50479" x2="28147" y2="78594"/>
                          <a14:foregroundMark x1="28147" y1="78594" x2="40170" y2="65176"/>
                          <a14:foregroundMark x1="40170" y1="65176" x2="45262" y2="74760"/>
                          <a14:foregroundMark x1="54455" y1="66134" x2="65912" y2="77316"/>
                          <a14:foregroundMark x1="65912" y1="77316" x2="77793" y2="80831"/>
                          <a14:foregroundMark x1="77793" y1="80831" x2="84583" y2="58147"/>
                          <a14:foregroundMark x1="84583" y1="58147" x2="88543" y2="54952"/>
                          <a14:foregroundMark x1="53041" y1="25559" x2="54173" y2="23003"/>
                          <a14:foregroundMark x1="70438" y1="62939" x2="82885" y2="57827"/>
                          <a14:foregroundMark x1="82885" y1="57827" x2="88260" y2="72843"/>
                          <a14:foregroundMark x1="90240" y1="49201" x2="88826" y2="72843"/>
                        </a14:backgroundRemoval>
                      </a14:imgEffect>
                      <a14:imgEffect>
                        <a14:artisticPencilGrayscale pencilSize="8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03908" y="3465390"/>
              <a:ext cx="3550662" cy="157193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7F0FB7-3519-42F0-BF9E-3DA1E92F775B}"/>
                </a:ext>
              </a:extLst>
            </p:cNvPr>
            <p:cNvSpPr txBox="1"/>
            <p:nvPr/>
          </p:nvSpPr>
          <p:spPr>
            <a:xfrm>
              <a:off x="8458333" y="2888282"/>
              <a:ext cx="2999271" cy="50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Non-Orientable</a:t>
              </a:r>
            </a:p>
          </p:txBody>
        </p:sp>
      </p:grpSp>
      <p:pic>
        <p:nvPicPr>
          <p:cNvPr id="1028" name="Picture 4" descr="Soap Film – Jon Jacobsen">
            <a:extLst>
              <a:ext uri="{FF2B5EF4-FFF2-40B4-BE49-F238E27FC236}">
                <a16:creationId xmlns:a16="http://schemas.microsoft.com/office/drawing/2014/main" id="{94DF4815-9911-4125-9666-805BECC31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37" y="2106999"/>
            <a:ext cx="1627668" cy="112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tails: Herbert Seifert">
            <a:extLst>
              <a:ext uri="{FF2B5EF4-FFF2-40B4-BE49-F238E27FC236}">
                <a16:creationId xmlns:a16="http://schemas.microsoft.com/office/drawing/2014/main" id="{A44D6706-BAC9-4AD6-A35F-C035832EE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5292" y="1923644"/>
            <a:ext cx="17526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ight Brace 21">
            <a:extLst>
              <a:ext uri="{FF2B5EF4-FFF2-40B4-BE49-F238E27FC236}">
                <a16:creationId xmlns:a16="http://schemas.microsoft.com/office/drawing/2014/main" id="{44A740A8-0972-4321-9292-4B5E6B4BF18C}"/>
              </a:ext>
            </a:extLst>
          </p:cNvPr>
          <p:cNvSpPr/>
          <p:nvPr/>
        </p:nvSpPr>
        <p:spPr>
          <a:xfrm>
            <a:off x="8689938" y="1683834"/>
            <a:ext cx="803835" cy="3605388"/>
          </a:xfrm>
          <a:prstGeom prst="rightBrace">
            <a:avLst>
              <a:gd name="adj1" fmla="val 65146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9815E-9214-4463-8BD7-92AF841A6E33}"/>
              </a:ext>
            </a:extLst>
          </p:cNvPr>
          <p:cNvSpPr txBox="1"/>
          <p:nvPr/>
        </p:nvSpPr>
        <p:spPr>
          <a:xfrm>
            <a:off x="9626854" y="2511241"/>
            <a:ext cx="25386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complement of a knot is a surface!</a:t>
            </a:r>
          </a:p>
        </p:txBody>
      </p:sp>
    </p:spTree>
    <p:extLst>
      <p:ext uri="{BB962C8B-B14F-4D97-AF65-F5344CB8AC3E}">
        <p14:creationId xmlns:p14="http://schemas.microsoft.com/office/powerpoint/2010/main" val="3807138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BE65-D027-4057-99D3-969A9BDD6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57" y="209189"/>
            <a:ext cx="5726393" cy="1109364"/>
          </a:xfrm>
        </p:spPr>
        <p:txBody>
          <a:bodyPr/>
          <a:lstStyle/>
          <a:p>
            <a:r>
              <a:rPr lang="en-US" dirty="0">
                <a:effectLst/>
                <a:latin typeface="Segoe Print" panose="02000600000000000000" pitchFamily="2" charset="0"/>
              </a:rPr>
              <a:t>Seifert</a:t>
            </a:r>
            <a:r>
              <a:rPr lang="en-US" dirty="0">
                <a:latin typeface="Segoe Print" panose="02000600000000000000" pitchFamily="2" charset="0"/>
              </a:rPr>
              <a:t> Surfaces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6B8F458-22C5-4F63-9232-FA59B3459183}"/>
              </a:ext>
            </a:extLst>
          </p:cNvPr>
          <p:cNvGraphicFramePr/>
          <p:nvPr/>
        </p:nvGraphicFramePr>
        <p:xfrm>
          <a:off x="1034295" y="3429000"/>
          <a:ext cx="1012341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30" name="Picture 6" descr="Details: Herbert Seifert">
            <a:extLst>
              <a:ext uri="{FF2B5EF4-FFF2-40B4-BE49-F238E27FC236}">
                <a16:creationId xmlns:a16="http://schemas.microsoft.com/office/drawing/2014/main" id="{A44D6706-BAC9-4AD6-A35F-C035832EE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72165" y="5548312"/>
            <a:ext cx="17526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76CA0B-1F65-4303-B1F8-E0597C13AB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295" y="1442431"/>
            <a:ext cx="10998128" cy="408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9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BE65-D027-4057-99D3-969A9BDD6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57" y="209189"/>
            <a:ext cx="5726393" cy="1109364"/>
          </a:xfrm>
        </p:spPr>
        <p:txBody>
          <a:bodyPr/>
          <a:lstStyle/>
          <a:p>
            <a:r>
              <a:rPr lang="en-US" dirty="0">
                <a:effectLst/>
                <a:latin typeface="Segoe Print" panose="02000600000000000000" pitchFamily="2" charset="0"/>
              </a:rPr>
              <a:t>Seifert</a:t>
            </a:r>
            <a:r>
              <a:rPr lang="en-US" dirty="0">
                <a:latin typeface="Segoe Print" panose="02000600000000000000" pitchFamily="2" charset="0"/>
              </a:rPr>
              <a:t> Surfaces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6B8F458-22C5-4F63-9232-FA59B34591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4705864"/>
              </p:ext>
            </p:extLst>
          </p:nvPr>
        </p:nvGraphicFramePr>
        <p:xfrm>
          <a:off x="1034295" y="3429000"/>
          <a:ext cx="1012341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6" descr="Details: Herbert Seifert">
            <a:extLst>
              <a:ext uri="{FF2B5EF4-FFF2-40B4-BE49-F238E27FC236}">
                <a16:creationId xmlns:a16="http://schemas.microsoft.com/office/drawing/2014/main" id="{9A4FA252-D22D-463C-A983-975E3F255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165" y="2557287"/>
            <a:ext cx="1358599" cy="203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CC89D4-BA0C-4837-8077-E6B8C9CFF14A}"/>
              </a:ext>
            </a:extLst>
          </p:cNvPr>
          <p:cNvSpPr txBox="1"/>
          <p:nvPr/>
        </p:nvSpPr>
        <p:spPr>
          <a:xfrm>
            <a:off x="1260088" y="4752622"/>
            <a:ext cx="726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Herbert Seifert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465C28D-F805-40D8-A1F5-69A8D20325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9799" y="1649977"/>
            <a:ext cx="2092994" cy="778002"/>
          </a:xfrm>
          <a:prstGeom prst="rect">
            <a:avLst/>
          </a:prstGeom>
        </p:spPr>
      </p:pic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5DC27C6F-5696-4D69-A09F-52089D0F7A5C}"/>
              </a:ext>
            </a:extLst>
          </p:cNvPr>
          <p:cNvSpPr/>
          <p:nvPr/>
        </p:nvSpPr>
        <p:spPr>
          <a:xfrm>
            <a:off x="2709746" y="1318553"/>
            <a:ext cx="3386254" cy="1614218"/>
          </a:xfrm>
          <a:prstGeom prst="cloudCallout">
            <a:avLst>
              <a:gd name="adj1" fmla="val -54097"/>
              <a:gd name="adj2" fmla="val 5723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11FB33-E833-48CF-B07F-4A13E722E838}"/>
              </a:ext>
            </a:extLst>
          </p:cNvPr>
          <p:cNvSpPr txBox="1"/>
          <p:nvPr/>
        </p:nvSpPr>
        <p:spPr>
          <a:xfrm>
            <a:off x="5905850" y="3164080"/>
            <a:ext cx="4921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Idea: Given a knot, construct a surface whose boundary is the knot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36D882-5AAA-4083-B009-4C3FE7C8C4C6}"/>
              </a:ext>
            </a:extLst>
          </p:cNvPr>
          <p:cNvSpPr txBox="1"/>
          <p:nvPr/>
        </p:nvSpPr>
        <p:spPr>
          <a:xfrm>
            <a:off x="13310260" y="2043781"/>
            <a:ext cx="91004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Def</a:t>
            </a:r>
            <a:r>
              <a:rPr lang="en-US" sz="2400" dirty="0"/>
              <a:t>: Given a knot K, a </a:t>
            </a:r>
            <a:r>
              <a:rPr lang="en-US" sz="2400" b="1" u="sng" dirty="0"/>
              <a:t>Seifert surface for K</a:t>
            </a:r>
            <a:r>
              <a:rPr lang="en-US" sz="2400" b="1" dirty="0"/>
              <a:t> </a:t>
            </a:r>
            <a:r>
              <a:rPr lang="en-US" sz="2400" dirty="0"/>
              <a:t>satisfies: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Orientable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Has one boundary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Boundary component is K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7096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BE65-D027-4057-99D3-969A9BDD6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57" y="209189"/>
            <a:ext cx="5726393" cy="1109364"/>
          </a:xfrm>
        </p:spPr>
        <p:txBody>
          <a:bodyPr/>
          <a:lstStyle/>
          <a:p>
            <a:r>
              <a:rPr lang="en-US" dirty="0">
                <a:effectLst/>
                <a:latin typeface="Segoe Print" panose="02000600000000000000" pitchFamily="2" charset="0"/>
              </a:rPr>
              <a:t>Seifert</a:t>
            </a:r>
            <a:r>
              <a:rPr lang="en-US" dirty="0">
                <a:latin typeface="Segoe Print" panose="02000600000000000000" pitchFamily="2" charset="0"/>
              </a:rPr>
              <a:t> Surfaces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6B8F458-22C5-4F63-9232-FA59B34591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2396945"/>
              </p:ext>
            </p:extLst>
          </p:nvPr>
        </p:nvGraphicFramePr>
        <p:xfrm>
          <a:off x="1034295" y="3429000"/>
          <a:ext cx="1012341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6" descr="Details: Herbert Seifert">
            <a:extLst>
              <a:ext uri="{FF2B5EF4-FFF2-40B4-BE49-F238E27FC236}">
                <a16:creationId xmlns:a16="http://schemas.microsoft.com/office/drawing/2014/main" id="{9A4FA252-D22D-463C-A983-975E3F255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68128" y="2822207"/>
            <a:ext cx="1358599" cy="203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CC89D4-BA0C-4837-8077-E6B8C9CFF14A}"/>
              </a:ext>
            </a:extLst>
          </p:cNvPr>
          <p:cNvSpPr txBox="1"/>
          <p:nvPr/>
        </p:nvSpPr>
        <p:spPr>
          <a:xfrm>
            <a:off x="-5988205" y="5017542"/>
            <a:ext cx="7265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Herbert Seifert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465C28D-F805-40D8-A1F5-69A8D20325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028494" y="1914897"/>
            <a:ext cx="2092994" cy="778002"/>
          </a:xfrm>
          <a:prstGeom prst="rect">
            <a:avLst/>
          </a:prstGeom>
        </p:spPr>
      </p:pic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5DC27C6F-5696-4D69-A09F-52089D0F7A5C}"/>
              </a:ext>
            </a:extLst>
          </p:cNvPr>
          <p:cNvSpPr/>
          <p:nvPr/>
        </p:nvSpPr>
        <p:spPr>
          <a:xfrm>
            <a:off x="-4538547" y="1583473"/>
            <a:ext cx="3386254" cy="1614218"/>
          </a:xfrm>
          <a:prstGeom prst="cloudCallout">
            <a:avLst>
              <a:gd name="adj1" fmla="val -54097"/>
              <a:gd name="adj2" fmla="val 5723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1188FD-D9EF-43A0-BE17-8D06F2C3464F}"/>
              </a:ext>
            </a:extLst>
          </p:cNvPr>
          <p:cNvSpPr txBox="1"/>
          <p:nvPr/>
        </p:nvSpPr>
        <p:spPr>
          <a:xfrm>
            <a:off x="1545775" y="1852711"/>
            <a:ext cx="91004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Def</a:t>
            </a:r>
            <a:r>
              <a:rPr lang="en-US" sz="2400" dirty="0"/>
              <a:t>: Given a knot K, a </a:t>
            </a:r>
            <a:r>
              <a:rPr lang="en-US" sz="2400" b="1" u="sng" dirty="0"/>
              <a:t>Seifert surface for K</a:t>
            </a:r>
            <a:r>
              <a:rPr lang="en-US" sz="2400" b="1" dirty="0"/>
              <a:t> </a:t>
            </a:r>
            <a:r>
              <a:rPr lang="en-US" sz="2400" dirty="0"/>
              <a:t>satisfies: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Orientable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Has one boundary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Boundary component is K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2BF331-8166-4EED-8E3B-7A56577D2BE9}"/>
              </a:ext>
            </a:extLst>
          </p:cNvPr>
          <p:cNvSpPr txBox="1"/>
          <p:nvPr/>
        </p:nvSpPr>
        <p:spPr>
          <a:xfrm>
            <a:off x="-5532379" y="4186545"/>
            <a:ext cx="4921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Idea: Given a knot, construct a surface whose boundary is the knot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EBA8F-02E6-44EC-9A94-0E78422B9E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62044" y1="34211" x2="68613" y2="456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27002" y="3333477"/>
            <a:ext cx="2599864" cy="2163390"/>
          </a:xfrm>
          <a:prstGeom prst="rect">
            <a:avLst/>
          </a:prstGeom>
        </p:spPr>
      </p:pic>
      <p:pic>
        <p:nvPicPr>
          <p:cNvPr id="4098" name="Picture 2" descr="Visualizing Math — twocubes: A seifert surface is a surface whose...">
            <a:extLst>
              <a:ext uri="{FF2B5EF4-FFF2-40B4-BE49-F238E27FC236}">
                <a16:creationId xmlns:a16="http://schemas.microsoft.com/office/drawing/2014/main" id="{11488726-8293-43B3-8DD4-6B817D3E2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660" y="3629359"/>
            <a:ext cx="18097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C971849-3E5A-47E4-9AE8-6F507D015CEB}"/>
              </a:ext>
            </a:extLst>
          </p:cNvPr>
          <p:cNvSpPr txBox="1"/>
          <p:nvPr/>
        </p:nvSpPr>
        <p:spPr>
          <a:xfrm>
            <a:off x="12431558" y="1503675"/>
            <a:ext cx="9790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Seifert’s Algorithm</a:t>
            </a:r>
          </a:p>
        </p:txBody>
      </p:sp>
      <p:pic>
        <p:nvPicPr>
          <p:cNvPr id="4100" name="Picture 4" descr="(1,3,5) Pretzel Knot">
            <a:extLst>
              <a:ext uri="{FF2B5EF4-FFF2-40B4-BE49-F238E27FC236}">
                <a16:creationId xmlns:a16="http://schemas.microsoft.com/office/drawing/2014/main" id="{96E78402-05EE-4DCF-9752-4EC6A9211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775" y="3565651"/>
            <a:ext cx="1594334" cy="186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793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BE65-D027-4057-99D3-969A9BDD6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57" y="209189"/>
            <a:ext cx="5726393" cy="1109364"/>
          </a:xfrm>
        </p:spPr>
        <p:txBody>
          <a:bodyPr/>
          <a:lstStyle/>
          <a:p>
            <a:r>
              <a:rPr lang="en-US" dirty="0">
                <a:effectLst/>
                <a:latin typeface="Segoe Print" panose="02000600000000000000" pitchFamily="2" charset="0"/>
              </a:rPr>
              <a:t>Seifert</a:t>
            </a:r>
            <a:r>
              <a:rPr lang="en-US" dirty="0">
                <a:latin typeface="Segoe Print" panose="02000600000000000000" pitchFamily="2" charset="0"/>
              </a:rPr>
              <a:t> Surfaces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6B8F458-22C5-4F63-9232-FA59B34591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8929541"/>
              </p:ext>
            </p:extLst>
          </p:nvPr>
        </p:nvGraphicFramePr>
        <p:xfrm>
          <a:off x="1034295" y="3429000"/>
          <a:ext cx="1012341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71188FD-D9EF-43A0-BE17-8D06F2C3464F}"/>
              </a:ext>
            </a:extLst>
          </p:cNvPr>
          <p:cNvSpPr txBox="1"/>
          <p:nvPr/>
        </p:nvSpPr>
        <p:spPr>
          <a:xfrm>
            <a:off x="-3929473" y="1889513"/>
            <a:ext cx="37064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Def</a:t>
            </a:r>
            <a:r>
              <a:rPr lang="en-US" sz="2400" dirty="0"/>
              <a:t>: Given a knot K, a </a:t>
            </a:r>
            <a:r>
              <a:rPr lang="en-US" sz="2400" b="1" u="sng" dirty="0"/>
              <a:t>Seifert surface for K</a:t>
            </a:r>
            <a:r>
              <a:rPr lang="en-US" sz="2400" b="1" dirty="0"/>
              <a:t> </a:t>
            </a:r>
            <a:r>
              <a:rPr lang="en-US" sz="2400" dirty="0"/>
              <a:t>satisfies: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Orientable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Has one boundary 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Boundary component is K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EBA8F-02E6-44EC-9A94-0E78422B9E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62044" y1="34211" x2="68613" y2="456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987914" y="3429000"/>
            <a:ext cx="2599864" cy="2163390"/>
          </a:xfrm>
          <a:prstGeom prst="rect">
            <a:avLst/>
          </a:prstGeom>
        </p:spPr>
      </p:pic>
      <p:pic>
        <p:nvPicPr>
          <p:cNvPr id="4098" name="Picture 2" descr="Visualizing Math — twocubes: A seifert surface is a surface whose...">
            <a:extLst>
              <a:ext uri="{FF2B5EF4-FFF2-40B4-BE49-F238E27FC236}">
                <a16:creationId xmlns:a16="http://schemas.microsoft.com/office/drawing/2014/main" id="{11488726-8293-43B3-8DD4-6B817D3E2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9550" y="5538915"/>
            <a:ext cx="18097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45889F-881C-4656-A0C6-F15E60C23D1B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282828"/>
              </a:clrFrom>
              <a:clrTo>
                <a:srgbClr val="28282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22727" y="2191809"/>
            <a:ext cx="2352166" cy="7484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D961EC-E167-4798-89DB-20377DD9D76B}"/>
              </a:ext>
            </a:extLst>
          </p:cNvPr>
          <p:cNvSpPr txBox="1"/>
          <p:nvPr/>
        </p:nvSpPr>
        <p:spPr>
          <a:xfrm>
            <a:off x="869268" y="1889513"/>
            <a:ext cx="97907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Take an oriented projection of 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“Smooth out” crossings according to orientation:</a:t>
            </a:r>
          </a:p>
          <a:p>
            <a:r>
              <a:rPr lang="en-US" sz="2400" dirty="0"/>
              <a:t>	Resulting loops are </a:t>
            </a:r>
            <a:r>
              <a:rPr lang="en-US" sz="2400" b="1" u="sng" dirty="0"/>
              <a:t>Seifert cycles</a:t>
            </a:r>
            <a:endParaRPr lang="en-US" sz="24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Fill each loop to form a closed disk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Connect disks by twisted strip at each former crossing 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ABC5C2-403E-4A57-B33A-680C90A9A838}"/>
              </a:ext>
            </a:extLst>
          </p:cNvPr>
          <p:cNvSpPr txBox="1"/>
          <p:nvPr/>
        </p:nvSpPr>
        <p:spPr>
          <a:xfrm>
            <a:off x="865551" y="1427848"/>
            <a:ext cx="9790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Seifert’s Algorithm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F5A9EF-0DC8-4888-9A82-217489D3CE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21482" y="4063129"/>
            <a:ext cx="4149035" cy="1367023"/>
          </a:xfrm>
          <a:prstGeom prst="rect">
            <a:avLst/>
          </a:prstGeom>
        </p:spPr>
      </p:pic>
      <p:pic>
        <p:nvPicPr>
          <p:cNvPr id="21" name="Picture 4" descr="(1,3,5) Pretzel Knot">
            <a:extLst>
              <a:ext uri="{FF2B5EF4-FFF2-40B4-BE49-F238E27FC236}">
                <a16:creationId xmlns:a16="http://schemas.microsoft.com/office/drawing/2014/main" id="{D1C55710-4C75-4332-926D-59BEA7B6E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52941" y="5592390"/>
            <a:ext cx="1594334" cy="186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83A94AA-B344-4C4D-839A-2E13571A7DC6}"/>
              </a:ext>
            </a:extLst>
          </p:cNvPr>
          <p:cNvSpPr txBox="1"/>
          <p:nvPr/>
        </p:nvSpPr>
        <p:spPr>
          <a:xfrm>
            <a:off x="12299794" y="1427847"/>
            <a:ext cx="426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283358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BE65-D027-4057-99D3-969A9BDD6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57" y="209189"/>
            <a:ext cx="5726393" cy="1109364"/>
          </a:xfrm>
        </p:spPr>
        <p:txBody>
          <a:bodyPr/>
          <a:lstStyle/>
          <a:p>
            <a:r>
              <a:rPr lang="en-US" dirty="0">
                <a:effectLst/>
                <a:latin typeface="Segoe Print" panose="02000600000000000000" pitchFamily="2" charset="0"/>
              </a:rPr>
              <a:t>Seifert</a:t>
            </a:r>
            <a:r>
              <a:rPr lang="en-US" dirty="0">
                <a:latin typeface="Segoe Print" panose="02000600000000000000" pitchFamily="2" charset="0"/>
              </a:rPr>
              <a:t> Surfaces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6B8F458-22C5-4F63-9232-FA59B3459183}"/>
              </a:ext>
            </a:extLst>
          </p:cNvPr>
          <p:cNvGraphicFramePr/>
          <p:nvPr/>
        </p:nvGraphicFramePr>
        <p:xfrm>
          <a:off x="1034295" y="3429000"/>
          <a:ext cx="1012341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C45889F-881C-4656-A0C6-F15E60C23D1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282828"/>
              </a:clrFrom>
              <a:clrTo>
                <a:srgbClr val="28282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4751" y="2373777"/>
            <a:ext cx="1450946" cy="4616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BABC5C2-403E-4A57-B33A-680C90A9A838}"/>
              </a:ext>
            </a:extLst>
          </p:cNvPr>
          <p:cNvSpPr txBox="1"/>
          <p:nvPr/>
        </p:nvSpPr>
        <p:spPr>
          <a:xfrm>
            <a:off x="179457" y="1318553"/>
            <a:ext cx="9790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Seifert’s Algorithm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F5A9EF-0DC8-4888-9A82-217489D3CE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4829145" y="4463396"/>
            <a:ext cx="4149035" cy="13670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0ECA75-BC1F-4FF6-B166-E2CC2B64748A}"/>
              </a:ext>
            </a:extLst>
          </p:cNvPr>
          <p:cNvSpPr txBox="1"/>
          <p:nvPr/>
        </p:nvSpPr>
        <p:spPr>
          <a:xfrm>
            <a:off x="6286153" y="1427042"/>
            <a:ext cx="4269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91745C-F55C-46C8-B2D4-75D8C80BD6DE}"/>
              </a:ext>
            </a:extLst>
          </p:cNvPr>
          <p:cNvSpPr txBox="1"/>
          <p:nvPr/>
        </p:nvSpPr>
        <p:spPr>
          <a:xfrm>
            <a:off x="6286153" y="1997196"/>
            <a:ext cx="42690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 dirty="0"/>
              <a:t>This algorithm always produces a Seifert surface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 dirty="0"/>
              <a:t>Different projections can produce different surfaces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000" dirty="0"/>
              <a:t>The surface from a projection D is denoted </a:t>
            </a:r>
            <a:r>
              <a:rPr lang="el-GR" sz="2000" dirty="0"/>
              <a:t>Σ</a:t>
            </a:r>
            <a:r>
              <a:rPr lang="en-US" sz="2000" baseline="-25000" dirty="0"/>
              <a:t>D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9B1A87-4E50-45C9-A831-9B4B2AE6BA19}"/>
              </a:ext>
            </a:extLst>
          </p:cNvPr>
          <p:cNvSpPr txBox="1"/>
          <p:nvPr/>
        </p:nvSpPr>
        <p:spPr>
          <a:xfrm>
            <a:off x="179457" y="1755962"/>
            <a:ext cx="57263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Take an oriented projection of 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“Smooth out” crossings according to orientation:</a:t>
            </a:r>
          </a:p>
          <a:p>
            <a:r>
              <a:rPr lang="en-US" sz="2000" dirty="0"/>
              <a:t>	Resulting loops are </a:t>
            </a:r>
            <a:r>
              <a:rPr lang="en-US" sz="2000" b="1" u="sng" dirty="0"/>
              <a:t>Seifert cycles</a:t>
            </a:r>
            <a:endParaRPr lang="en-US" sz="20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Fill each loop to form a closed disk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Connect disks by twisted strip at each former crossing 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8F45F5-42AB-4365-80F7-0A501FC79DAA}"/>
              </a:ext>
            </a:extLst>
          </p:cNvPr>
          <p:cNvSpPr txBox="1"/>
          <p:nvPr/>
        </p:nvSpPr>
        <p:spPr>
          <a:xfrm>
            <a:off x="12571756" y="1397031"/>
            <a:ext cx="10365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Prop:</a:t>
            </a:r>
            <a:r>
              <a:rPr lang="en-US" sz="2400" dirty="0"/>
              <a:t> If a projection D has </a:t>
            </a:r>
            <a:r>
              <a:rPr lang="en-US" sz="2400" i="1" dirty="0"/>
              <a:t>c</a:t>
            </a:r>
            <a:r>
              <a:rPr lang="en-US" sz="2400" dirty="0"/>
              <a:t> crossings and the Seifert algorithm produces </a:t>
            </a:r>
            <a:r>
              <a:rPr lang="en-US" sz="2400" i="1" dirty="0"/>
              <a:t>s</a:t>
            </a:r>
            <a:r>
              <a:rPr lang="en-US" sz="2400" dirty="0"/>
              <a:t> Seifert cycles, then </a:t>
            </a:r>
            <a:r>
              <a:rPr lang="el-GR" sz="2400" dirty="0"/>
              <a:t>Σ</a:t>
            </a:r>
            <a:r>
              <a:rPr lang="en-US" sz="2400" baseline="-25000" dirty="0"/>
              <a:t>D </a:t>
            </a:r>
            <a:r>
              <a:rPr lang="en-US" sz="2400" dirty="0"/>
              <a:t>has genus </a:t>
            </a:r>
          </a:p>
          <a:p>
            <a:r>
              <a:rPr lang="en-US" sz="2400" dirty="0"/>
              <a:t>(1-</a:t>
            </a:r>
            <a:r>
              <a:rPr lang="en-US" sz="2400" i="1" dirty="0"/>
              <a:t>s</a:t>
            </a:r>
            <a:r>
              <a:rPr lang="en-US" sz="2400" dirty="0"/>
              <a:t>+</a:t>
            </a:r>
            <a:r>
              <a:rPr lang="en-US" sz="2400" i="1" dirty="0"/>
              <a:t>c</a:t>
            </a:r>
            <a:r>
              <a:rPr lang="en-US" sz="2400" dirty="0"/>
              <a:t>)/2</a:t>
            </a:r>
          </a:p>
        </p:txBody>
      </p:sp>
    </p:spTree>
    <p:extLst>
      <p:ext uri="{BB962C8B-B14F-4D97-AF65-F5344CB8AC3E}">
        <p14:creationId xmlns:p14="http://schemas.microsoft.com/office/powerpoint/2010/main" val="3893192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Custom 1">
      <a:majorFont>
        <a:latin typeface="Cavolini"/>
        <a:ea typeface=""/>
        <a:cs typeface=""/>
      </a:majorFont>
      <a:minorFont>
        <a:latin typeface="Cavolini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908</TotalTime>
  <Words>670</Words>
  <Application>Microsoft Macintosh PowerPoint</Application>
  <PresentationFormat>Widescreen</PresentationFormat>
  <Paragraphs>153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Cambria Math</vt:lpstr>
      <vt:lpstr>Cavolini</vt:lpstr>
      <vt:lpstr>Courier New</vt:lpstr>
      <vt:lpstr>Segoe Print</vt:lpstr>
      <vt:lpstr>Wingdings 2</vt:lpstr>
      <vt:lpstr>Slate</vt:lpstr>
      <vt:lpstr>Seifert Surfaces</vt:lpstr>
      <vt:lpstr>Seifert Surfaces</vt:lpstr>
      <vt:lpstr>Seifert Surfaces</vt:lpstr>
      <vt:lpstr>Seifert Surfaces</vt:lpstr>
      <vt:lpstr>Seifert Surfaces</vt:lpstr>
      <vt:lpstr>Seifert Surfaces</vt:lpstr>
      <vt:lpstr>Seifert Surfaces</vt:lpstr>
      <vt:lpstr>Seifert Surfaces</vt:lpstr>
      <vt:lpstr>Seifert Surfaces</vt:lpstr>
      <vt:lpstr>Seifert Surfaces</vt:lpstr>
      <vt:lpstr>Seifert Surfaces</vt:lpstr>
      <vt:lpstr>Seifert Surfaces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Seifert Surfaces</dc:title>
  <dc:creator>Chirag Sukhadia</dc:creator>
  <cp:lastModifiedBy>Aaryan Sukhadia</cp:lastModifiedBy>
  <cp:revision>1</cp:revision>
  <dcterms:created xsi:type="dcterms:W3CDTF">2023-03-07T07:41:32Z</dcterms:created>
  <dcterms:modified xsi:type="dcterms:W3CDTF">2024-09-15T10:56:35Z</dcterms:modified>
</cp:coreProperties>
</file>