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841" r:id="rId4"/>
    <p:sldMasterId id="2147483825" r:id="rId5"/>
    <p:sldMasterId id="2147483848" r:id="rId6"/>
    <p:sldMasterId id="2147483867" r:id="rId7"/>
    <p:sldMasterId id="2147483872" r:id="rId8"/>
    <p:sldMasterId id="2147483876" r:id="rId9"/>
    <p:sldMasterId id="2147483880" r:id="rId10"/>
  </p:sldMasterIdLst>
  <p:notesMasterIdLst>
    <p:notesMasterId r:id="rId12"/>
  </p:notesMasterIdLst>
  <p:handoutMasterIdLst>
    <p:handoutMasterId r:id="rId13"/>
  </p:handoutMasterIdLst>
  <p:sldIdLst>
    <p:sldId id="319" r:id="rId11"/>
  </p:sldIdLst>
  <p:sldSz cx="12192000" cy="6858000"/>
  <p:notesSz cx="7010400" cy="92964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B5B5"/>
    <a:srgbClr val="C7000B"/>
    <a:srgbClr val="D33941"/>
    <a:srgbClr val="404040"/>
    <a:srgbClr val="EBEBEB"/>
    <a:srgbClr val="151515"/>
    <a:srgbClr val="575756"/>
    <a:srgbClr val="FFFFFF"/>
    <a:srgbClr val="DD4654"/>
    <a:srgbClr val="F3D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86" d="100"/>
          <a:sy n="86" d="100"/>
        </p:scale>
        <p:origin x="6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9" d="100"/>
          <a:sy n="49" d="100"/>
        </p:scale>
        <p:origin x="2640" y="64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  <a:t>9/23/2021</a:t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  <a:t>‹#›</a:t>
            </a:fld>
            <a:endParaRPr lang="en-US" dirty="0">
              <a:latin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40000" indent="-180000" algn="l" defTabSz="1219304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900000" indent="-180000" algn="l" defTabSz="1219304" rtl="0" eaLnBrk="1" fontAlgn="ctr" latinLnBrk="0" hangingPunct="1">
      <a:lnSpc>
        <a:spcPct val="125000"/>
      </a:lnSpc>
      <a:spcAft>
        <a:spcPts val="600"/>
      </a:spcAft>
      <a:buFont typeface="微软雅黑" panose="020B0503020204020204" pitchFamily="3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6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20000" indent="-180000" algn="l" defTabSz="1219304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2" orient="horz" pos="2704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orient="horz" pos="2432" userDrawn="1">
          <p15:clr>
            <a:srgbClr val="F26B43"/>
          </p15:clr>
        </p15:guide>
        <p15:guide id="7" pos="461" userDrawn="1">
          <p15:clr>
            <a:srgbClr val="F26B43"/>
          </p15:clr>
        </p15:guide>
        <p15:guide id="9" pos="2207" userDrawn="1">
          <p15:clr>
            <a:srgbClr val="F26B43"/>
          </p15:clr>
        </p15:guide>
        <p15:guide id="10" pos="3976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"/>
            <a:ext cx="12192000" cy="5602224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8" name="L 形 7"/>
          <p:cNvSpPr/>
          <p:nvPr userDrawn="1"/>
        </p:nvSpPr>
        <p:spPr>
          <a:xfrm rot="16200000" flipH="1">
            <a:off x="6634196" y="2578036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 baseline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4034">
              <a:lnSpc>
                <a:spcPts val="3439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=""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39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cxnSp>
        <p:nvCxnSpPr>
          <p:cNvPr id="12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更多信息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6385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学习推荐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191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166991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7782728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  <p15:guide id="2" orient="horz" pos="6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13643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08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336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5738" y="1512876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01325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13093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5470206"/>
              </p:ext>
            </p:extLst>
          </p:nvPr>
        </p:nvGraphicFramePr>
        <p:xfrm>
          <a:off x="1007140" y="1398424"/>
          <a:ext cx="10194260" cy="1082675"/>
        </p:xfrm>
        <a:graphic>
          <a:graphicData uri="http://schemas.openxmlformats.org/drawingml/2006/table">
            <a:tbl>
              <a:tblPr/>
              <a:tblGrid>
                <a:gridCol w="31190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846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课程编码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适用产品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产品版本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82951008"/>
              </p:ext>
            </p:extLst>
          </p:nvPr>
        </p:nvGraphicFramePr>
        <p:xfrm>
          <a:off x="1007140" y="2920836"/>
          <a:ext cx="10177327" cy="3038475"/>
        </p:xfrm>
        <a:graphic>
          <a:graphicData uri="http://schemas.openxmlformats.org/drawingml/2006/table">
            <a:tbl>
              <a:tblPr/>
              <a:tblGrid>
                <a:gridCol w="311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7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31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6769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时间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工号</a:t>
                      </a: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2659" marR="10265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uawei Sans" panose="020C0503030203020204" pitchFamily="34" charset="0"/>
                        <a:ea typeface="方正兰亭黑简体" panose="02000000000000000000" pitchFamily="2" charset="-122"/>
                      </a:endParaRPr>
                    </a:p>
                  </a:txBody>
                  <a:tcPr marL="104303" marR="104303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139" y="1969626"/>
            <a:ext cx="311903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6170" y="1969626"/>
            <a:ext cx="1967450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3619" y="1969626"/>
            <a:ext cx="302315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16775" y="1969626"/>
            <a:ext cx="2084625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042" y="351779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6170" y="351779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3619" y="351779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16775" y="3481792"/>
            <a:ext cx="2056050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13" name="Rectangle 2"/>
          <p:cNvSpPr>
            <a:spLocks noChangeArrowheads="1"/>
          </p:cNvSpPr>
          <p:nvPr userDrawn="1"/>
        </p:nvSpPr>
        <p:spPr bwMode="auto">
          <a:xfrm>
            <a:off x="952130" y="368661"/>
            <a:ext cx="2802144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27" tIns="39112" rIns="78227" bIns="39112" anchor="ctr"/>
          <a:lstStyle/>
          <a:p>
            <a:pPr algn="l" defTabSz="1001223" rtl="0"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499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修订记录</a:t>
            </a:r>
          </a:p>
        </p:txBody>
      </p:sp>
      <p:sp>
        <p:nvSpPr>
          <p:cNvPr id="14" name="Text Box 58"/>
          <p:cNvSpPr txBox="1">
            <a:spLocks noChangeArrowheads="1"/>
          </p:cNvSpPr>
          <p:nvPr userDrawn="1"/>
        </p:nvSpPr>
        <p:spPr bwMode="auto">
          <a:xfrm>
            <a:off x="8900835" y="296652"/>
            <a:ext cx="2771225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ctr">
              <a:spcBef>
                <a:spcPct val="50000"/>
              </a:spcBef>
            </a:pPr>
            <a:r>
              <a:rPr lang="zh-CN" altLang="en-US" sz="3998" i="0" baseline="0" dirty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本页不打印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042" y="4021852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6170" y="4021852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3619" y="4021852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16775" y="3985848"/>
            <a:ext cx="2084625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042" y="448990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6170" y="448990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3619" y="448990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2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16775" y="4489904"/>
            <a:ext cx="20560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3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042" y="5029964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4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6170" y="5029964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5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3619" y="5029964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6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16775" y="5029964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27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042" y="5498016"/>
            <a:ext cx="3119128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28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6170" y="5498016"/>
            <a:ext cx="1967450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en-US" altLang="zh-CN" dirty="0" smtClean="0"/>
              <a:t>2019.01.25</a:t>
            </a:r>
            <a:endParaRPr lang="zh-CN" altLang="en-US" dirty="0"/>
          </a:p>
        </p:txBody>
      </p:sp>
      <p:sp>
        <p:nvSpPr>
          <p:cNvPr id="29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3619" y="5498016"/>
            <a:ext cx="302315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30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16775" y="5498016"/>
            <a:ext cx="2084625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599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89798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2021/9/23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374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22704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2021/9/23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169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216" y="1843089"/>
            <a:ext cx="10118107" cy="3013725"/>
          </a:xfrm>
          <a:prstGeom prst="rect">
            <a:avLst/>
          </a:prstGeom>
        </p:spPr>
        <p:txBody>
          <a:bodyPr tIns="90000" bIns="90000"/>
          <a:lstStyle>
            <a:lvl1pPr marL="412585" indent="-398304">
              <a:lnSpc>
                <a:spcPct val="70000"/>
              </a:lnSpc>
              <a:buFont typeface="+mj-lt"/>
              <a:buAutoNum type="arabicPeriod"/>
              <a:tabLst/>
              <a:defRPr sz="2199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585" indent="-398304">
              <a:buFont typeface="+mj-lt"/>
              <a:buAutoNum type="arabicPeriod"/>
              <a:tabLst/>
              <a:defRPr/>
            </a:lvl2pPr>
            <a:lvl3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1" indent="0">
              <a:buFont typeface="+mj-lt"/>
              <a:buNone/>
              <a:tabLst/>
              <a:defRPr sz="2199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516" y="1349255"/>
            <a:ext cx="885621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558" y="630374"/>
            <a:ext cx="1147037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599" dirty="0">
                <a:solidFill>
                  <a:srgbClr val="1D1D1A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5906834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12001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2021/9/23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6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前言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0536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16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017" marR="0" indent="-457017" algn="just" defTabSz="801367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tabLst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3788" lvl="1" indent="-457017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223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959299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 userDrawn="1">
          <p15:clr>
            <a:srgbClr val="FBAE40"/>
          </p15:clr>
        </p15:guide>
        <p15:guide id="2" pos="7038" userDrawn="1">
          <p15:clr>
            <a:srgbClr val="FBAE40"/>
          </p15:clr>
        </p15:guide>
        <p15:guide id="3" orient="horz" pos="116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79" indent="-302279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938" indent="-251899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98" indent="-201519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879" indent="-201519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223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247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642">
          <p15:clr>
            <a:srgbClr val="FBAE40"/>
          </p15:clr>
        </p15:guide>
        <p15:guide id="2" pos="7038">
          <p15:clr>
            <a:srgbClr val="FBAE40"/>
          </p15:clr>
        </p15:guide>
        <p15:guide id="3" orient="horz" pos="11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>
            <a:extLst>
              <a:ext uri="{FF2B5EF4-FFF2-40B4-BE49-F238E27FC236}">
                <a16:creationId xmlns:a16="http://schemas.microsoft.com/office/drawing/2014/main" xmlns="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>
            <a:extLst>
              <a:ext uri="{FF2B5EF4-FFF2-40B4-BE49-F238E27FC236}">
                <a16:creationId xmlns:a16="http://schemas.microsoft.com/office/drawing/2014/main" xmlns="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思考题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674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11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本节小结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24204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线连接符 14">
            <a:extLst>
              <a:ext uri="{FF2B5EF4-FFF2-40B4-BE49-F238E27FC236}">
                <a16:creationId xmlns=""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>
            <a:extLst>
              <a:ext uri="{FF2B5EF4-FFF2-40B4-BE49-F238E27FC236}">
                <a16:creationId xmlns=""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Microsoft YaHei" charset="-122"/>
              </a:rPr>
              <a:t>本章总结</a:t>
            </a:r>
            <a:endParaRPr kumimoji="1" lang="zh-CN" altLang="en-US" sz="3636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2356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tiff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  <p:grpSp>
        <p:nvGrpSpPr>
          <p:cNvPr id="30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2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9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748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orient="horz" pos="572" userDrawn="1">
          <p15:clr>
            <a:srgbClr val="F26B43"/>
          </p15:clr>
        </p15:guide>
        <p15:guide id="4" orient="horz" pos="1230" userDrawn="1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7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28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29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1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6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38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9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44" r:id="rId3"/>
    <p:sldLayoutId id="2147483866" r:id="rId4"/>
    <p:sldLayoutId id="2147483846" r:id="rId5"/>
    <p:sldLayoutId id="2147483871" r:id="rId6"/>
    <p:sldLayoutId id="2147483836" r:id="rId7"/>
    <p:sldLayoutId id="2147483837" r:id="rId8"/>
    <p:sldLayoutId id="2147483838" r:id="rId9"/>
    <p:sldLayoutId id="2147483839" r:id="rId10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2" userDrawn="1">
          <p15:clr>
            <a:srgbClr val="F26B43"/>
          </p15:clr>
        </p15:guide>
        <p15:guide id="4" pos="7038" userDrawn="1">
          <p15:clr>
            <a:srgbClr val="F26B43"/>
          </p15:clr>
        </p15:guide>
        <p15:guide id="5" orient="horz" pos="2341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1162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orient="horz" pos="731" userDrawn="1">
          <p15:clr>
            <a:srgbClr val="F26B43"/>
          </p15:clr>
        </p15:guide>
        <p15:guide id="10" orient="horz" pos="86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4131" y="457499"/>
            <a:ext cx="10726032" cy="9801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28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1484313"/>
            <a:ext cx="10728325" cy="4443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Huawei Confidential</a:t>
            </a:r>
          </a:p>
        </p:txBody>
      </p:sp>
      <p:sp>
        <p:nvSpPr>
          <p:cNvPr id="2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baseline="0" smtClean="0">
                <a:solidFill>
                  <a:srgbClr val="1D1D1B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baseline="0" dirty="0">
              <a:solidFill>
                <a:srgbClr val="1D1D1B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7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7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7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7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0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69" r:id="rId2"/>
    <p:sldLayoutId id="2147483862" r:id="rId3"/>
    <p:sldLayoutId id="2147483870" r:id="rId4"/>
    <p:sldLayoutId id="2147483863" r:id="rId5"/>
  </p:sldLayoutIdLst>
  <p:timing>
    <p:tnLst>
      <p:par>
        <p:cTn id="1" dur="indefinite" restart="never" nodeType="tmRoot"/>
      </p:par>
    </p:tnLst>
  </p:timing>
  <p:txStyles>
    <p:titleStyle>
      <a:lvl1pPr algn="l" defTabSz="914034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79" indent="-302279" algn="l" defTabSz="914034" rtl="0" eaLnBrk="1" fontAlgn="ctr" latinLnBrk="0" hangingPunct="1">
        <a:lnSpc>
          <a:spcPct val="140000"/>
        </a:lnSpc>
        <a:spcBef>
          <a:spcPts val="792"/>
        </a:spcBef>
        <a:buSzPct val="50000"/>
        <a:buFont typeface="Wingdings" panose="05000000000000000000" pitchFamily="2" charset="2"/>
        <a:buChar char="l"/>
        <a:defRPr sz="21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938" indent="-251899" algn="l" defTabSz="914034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19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98" indent="-201519" algn="l" defTabSz="914034" rtl="0" eaLnBrk="1" fontAlgn="ctr" latinLnBrk="0" hangingPunct="1">
        <a:lnSpc>
          <a:spcPct val="140000"/>
        </a:lnSpc>
        <a:spcBef>
          <a:spcPts val="648"/>
        </a:spcBef>
        <a:buClrTx/>
        <a:buSzPct val="50000"/>
        <a:buFont typeface="Wingdings" panose="05000000000000000000" pitchFamily="2" charset="2"/>
        <a:buChar char="n"/>
        <a:defRPr sz="17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840" indent="-197921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−"/>
        <a:defRPr sz="15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879" indent="-201519" algn="l" defTabSz="914034" rtl="0" eaLnBrk="1" fontAlgn="ctr" latinLnBrk="0" hangingPunct="1">
        <a:lnSpc>
          <a:spcPct val="140000"/>
        </a:lnSpc>
        <a:spcBef>
          <a:spcPts val="576"/>
        </a:spcBef>
        <a:buFont typeface="Huawei Sans" panose="020C0503030203020204" pitchFamily="34" charset="0"/>
        <a:buChar char="~"/>
        <a:defRPr sz="1399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7219">
          <p15:clr>
            <a:srgbClr val="F26B43"/>
          </p15:clr>
        </p15:guide>
        <p15:guide id="3" orient="horz" pos="278" userDrawn="1">
          <p15:clr>
            <a:srgbClr val="F26B43"/>
          </p15:clr>
        </p15:guide>
        <p15:guide id="4" orient="horz" pos="3906">
          <p15:clr>
            <a:srgbClr val="F26B43"/>
          </p15:clr>
        </p15:guide>
        <p15:guide id="6" pos="3840">
          <p15:clr>
            <a:srgbClr val="F26B43"/>
          </p15:clr>
        </p15:guide>
        <p15:guide id="7" pos="461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1" y="2625389"/>
            <a:ext cx="1963323" cy="4233515"/>
            <a:chOff x="5343885" y="-48857"/>
            <a:chExt cx="3263586" cy="7037279"/>
          </a:xfrm>
        </p:grpSpPr>
        <p:sp>
          <p:nvSpPr>
            <p:cNvPr id="30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31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32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33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34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35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38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40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41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42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43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44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45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46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47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48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49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50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52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53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54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55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56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57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60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61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62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63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64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65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66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67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68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69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70" name="Title Placeholder 1">
            <a:extLst>
              <a:ext uri="{FF2B5EF4-FFF2-40B4-BE49-F238E27FC236}">
                <a16:creationId xmlns=""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1" name="Text Placeholder 1">
            <a:extLst>
              <a:ext uri="{FF2B5EF4-FFF2-40B4-BE49-F238E27FC236}">
                <a16:creationId xmlns=""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 smtClean="0">
                <a:solidFill>
                  <a:srgbClr val="1D1D1B"/>
                </a:solidFill>
                <a:latin typeface="+mj-lt"/>
              </a:rPr>
              <a:t>Copyright©2020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779" dirty="0">
                <a:solidFill>
                  <a:srgbClr val="1D1D1B"/>
                </a:solidFill>
                <a:latin typeface="+mn-lt"/>
              </a:rPr>
              <a:t/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72" name="Subtitle 6">
            <a:extLst>
              <a:ext uri="{FF2B5EF4-FFF2-40B4-BE49-F238E27FC236}">
                <a16:creationId xmlns=""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/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3" name="Subtitle 6">
            <a:extLst>
              <a:ext uri="{FF2B5EF4-FFF2-40B4-BE49-F238E27FC236}">
                <a16:creationId xmlns=""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61" userDrawn="1">
          <p15:clr>
            <a:srgbClr val="F26B43"/>
          </p15:clr>
        </p15:guide>
        <p15:guide id="4" pos="71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5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14628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7"/>
            <a:ext cx="499534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=""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85672" y="2625390"/>
            <a:ext cx="1962556" cy="4233515"/>
            <a:chOff x="5343885" y="-48857"/>
            <a:chExt cx="3263586" cy="7037279"/>
          </a:xfrm>
        </p:grpSpPr>
        <p:sp>
          <p:nvSpPr>
            <p:cNvPr id="89" name="矩形 13">
              <a:extLst>
                <a:ext uri="{FF2B5EF4-FFF2-40B4-BE49-F238E27FC236}">
                  <a16:creationId xmlns=""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=""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=""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=""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=""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=""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=""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=""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=""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zh-CN" altLang="en-US" sz="800" dirty="0">
                  <a:solidFill>
                    <a:srgbClr val="1D1D1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=""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=""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=""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=""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=""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=""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=""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=""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=""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=""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=""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=""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=""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=""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=""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=""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=""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=""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=""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=""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=""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=""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=""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=""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=""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=""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35/24/21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=""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=""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=""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=""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=""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194" y="6323416"/>
            <a:ext cx="1270304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176">
            <a:extLst>
              <a:ext uri="{FF2B5EF4-FFF2-40B4-BE49-F238E27FC236}">
                <a16:creationId xmlns:a16="http://schemas.microsoft.com/office/drawing/2014/main" xmlns="" id="{F0D2EA6F-CC79-4A3F-91C9-8BE4E4EA74C6}"/>
              </a:ext>
            </a:extLst>
          </p:cNvPr>
          <p:cNvSpPr txBox="1"/>
          <p:nvPr/>
        </p:nvSpPr>
        <p:spPr>
          <a:xfrm>
            <a:off x="316825" y="3173408"/>
            <a:ext cx="901017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1399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全栈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xmlns="" id="{8A952BB2-20F7-4435-A743-33D90BEAE5CC}"/>
              </a:ext>
            </a:extLst>
          </p:cNvPr>
          <p:cNvCxnSpPr/>
          <p:nvPr/>
        </p:nvCxnSpPr>
        <p:spPr>
          <a:xfrm rot="16200000">
            <a:off x="802027" y="4484530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xmlns="" id="{FD2E53ED-1041-40A2-A097-A7015F76DB7C}"/>
              </a:ext>
            </a:extLst>
          </p:cNvPr>
          <p:cNvCxnSpPr/>
          <p:nvPr/>
        </p:nvCxnSpPr>
        <p:spPr>
          <a:xfrm rot="16200000">
            <a:off x="802009" y="1900362"/>
            <a:ext cx="0" cy="396779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xmlns="" id="{3C489F92-0306-4BF3-B8FB-BD09CA7B1983}"/>
              </a:ext>
            </a:extLst>
          </p:cNvPr>
          <p:cNvCxnSpPr>
            <a:cxnSpLocks/>
          </p:cNvCxnSpPr>
          <p:nvPr/>
        </p:nvCxnSpPr>
        <p:spPr>
          <a:xfrm flipV="1">
            <a:off x="766387" y="2098753"/>
            <a:ext cx="0" cy="94586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xmlns="" id="{FE524345-AAD1-4011-8F8E-AC8AAE3204EE}"/>
              </a:ext>
            </a:extLst>
          </p:cNvPr>
          <p:cNvCxnSpPr>
            <a:cxnSpLocks/>
          </p:cNvCxnSpPr>
          <p:nvPr/>
        </p:nvCxnSpPr>
        <p:spPr>
          <a:xfrm>
            <a:off x="766387" y="3625564"/>
            <a:ext cx="0" cy="1057355"/>
          </a:xfrm>
          <a:prstGeom prst="line">
            <a:avLst/>
          </a:prstGeom>
          <a:noFill/>
          <a:ln w="1270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xmlns="" id="{BC605CA6-B347-4009-96EB-D2A863EBF554}"/>
              </a:ext>
            </a:extLst>
          </p:cNvPr>
          <p:cNvGrpSpPr/>
          <p:nvPr/>
        </p:nvGrpSpPr>
        <p:grpSpPr>
          <a:xfrm>
            <a:off x="1213569" y="5467850"/>
            <a:ext cx="5595280" cy="397733"/>
            <a:chOff x="1211662" y="5592935"/>
            <a:chExt cx="5597466" cy="397888"/>
          </a:xfrm>
        </p:grpSpPr>
        <p:sp>
          <p:nvSpPr>
            <p:cNvPr id="87" name="文本框 165">
              <a:extLst>
                <a:ext uri="{FF2B5EF4-FFF2-40B4-BE49-F238E27FC236}">
                  <a16:creationId xmlns:a16="http://schemas.microsoft.com/office/drawing/2014/main" xmlns="" id="{2B453DEB-A18C-4BA3-8C43-2F95DD036AF8}"/>
                </a:ext>
              </a:extLst>
            </p:cNvPr>
            <p:cNvSpPr txBox="1"/>
            <p:nvPr/>
          </p:nvSpPr>
          <p:spPr>
            <a:xfrm>
              <a:off x="3325084" y="5643090"/>
              <a:ext cx="1646050" cy="312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399" b="1" dirty="0">
                  <a:solidFill>
                    <a:srgbClr val="0070C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全场景</a:t>
              </a:r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xmlns="" id="{DF16C0F0-5489-47CA-A575-6E1DDE3CF048}"/>
                </a:ext>
              </a:extLst>
            </p:cNvPr>
            <p:cNvGrpSpPr/>
            <p:nvPr/>
          </p:nvGrpSpPr>
          <p:grpSpPr>
            <a:xfrm>
              <a:off x="1211662" y="5592935"/>
              <a:ext cx="5597466" cy="397888"/>
              <a:chOff x="1211662" y="4949043"/>
              <a:chExt cx="5597466" cy="397888"/>
            </a:xfrm>
          </p:grpSpPr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xmlns="" id="{CF26EDCF-864A-475E-AAF9-EDB133651FA3}"/>
                  </a:ext>
                </a:extLst>
              </p:cNvPr>
              <p:cNvGrpSpPr/>
              <p:nvPr/>
            </p:nvGrpSpPr>
            <p:grpSpPr>
              <a:xfrm>
                <a:off x="1211662" y="4949043"/>
                <a:ext cx="5597466" cy="397888"/>
                <a:chOff x="3316889" y="5734050"/>
                <a:chExt cx="6092616" cy="432048"/>
              </a:xfrm>
            </p:grpSpPr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xmlns="" id="{D78EF1A7-E787-49F7-8967-A05B062B3610}"/>
                    </a:ext>
                  </a:extLst>
                </p:cNvPr>
                <p:cNvCxnSpPr/>
                <p:nvPr/>
              </p:nvCxnSpPr>
              <p:spPr>
                <a:xfrm>
                  <a:off x="3316889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xmlns="" id="{65508DD2-2193-457C-8679-BCCF3EB18A45}"/>
                    </a:ext>
                  </a:extLst>
                </p:cNvPr>
                <p:cNvCxnSpPr/>
                <p:nvPr/>
              </p:nvCxnSpPr>
              <p:spPr>
                <a:xfrm>
                  <a:off x="9409505" y="5734050"/>
                  <a:ext cx="0" cy="43204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70C0"/>
                  </a:solidFill>
                  <a:prstDash val="solid"/>
                </a:ln>
                <a:effectLst/>
              </p:spPr>
            </p:cxnSp>
          </p:grp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xmlns="" id="{432F1B4E-D393-4EFF-ABFB-6F897DA02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8529" y="5169265"/>
                <a:ext cx="215099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xmlns="" id="{282A04A8-773D-4A2A-BA12-2211047501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21269" y="5167572"/>
                <a:ext cx="2380191" cy="1692"/>
              </a:xfrm>
              <a:prstGeom prst="line">
                <a:avLst/>
              </a:prstGeom>
              <a:noFill/>
              <a:ln w="1270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</p:grp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F400C74D-876D-4175-BB8D-61A78E3809E5}"/>
              </a:ext>
            </a:extLst>
          </p:cNvPr>
          <p:cNvGrpSpPr/>
          <p:nvPr/>
        </p:nvGrpSpPr>
        <p:grpSpPr>
          <a:xfrm>
            <a:off x="7033336" y="2300478"/>
            <a:ext cx="4709091" cy="2382441"/>
            <a:chOff x="7033702" y="2424325"/>
            <a:chExt cx="4710930" cy="2383372"/>
          </a:xfrm>
        </p:grpSpPr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xmlns="" id="{D7E841AC-067B-4119-96B9-4155703AA8E0}"/>
                </a:ext>
              </a:extLst>
            </p:cNvPr>
            <p:cNvGrpSpPr/>
            <p:nvPr/>
          </p:nvGrpSpPr>
          <p:grpSpPr>
            <a:xfrm>
              <a:off x="7033702" y="2424325"/>
              <a:ext cx="4710923" cy="523220"/>
              <a:chOff x="7033702" y="2424325"/>
              <a:chExt cx="4710923" cy="523220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xmlns="" id="{EB757A60-80D0-404A-A6F2-00660A6959CC}"/>
                  </a:ext>
                </a:extLst>
              </p:cNvPr>
              <p:cNvSpPr txBox="1"/>
              <p:nvPr/>
            </p:nvSpPr>
            <p:spPr>
              <a:xfrm>
                <a:off x="7802253" y="2424325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应用使能：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提供全流程服务（</a:t>
                </a:r>
                <a:r>
                  <a:rPr lang="en-US" altLang="zh-CN" sz="1399" b="1" kern="0" dirty="0" err="1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ModelArts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）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,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分层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API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和预集成方案</a:t>
                </a:r>
                <a:endParaRPr lang="zh-CN" altLang="en-US" sz="1399" b="1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endParaRP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xmlns="" id="{566B3B25-F1C9-4D3D-81CB-A6D7205BA191}"/>
                  </a:ext>
                </a:extLst>
              </p:cNvPr>
              <p:cNvGrpSpPr/>
              <p:nvPr/>
            </p:nvGrpSpPr>
            <p:grpSpPr>
              <a:xfrm>
                <a:off x="7033702" y="2577324"/>
                <a:ext cx="589236" cy="217223"/>
                <a:chOff x="7009232" y="2366987"/>
                <a:chExt cx="502037" cy="185077"/>
              </a:xfrm>
            </p:grpSpPr>
            <p:sp>
              <p:nvSpPr>
                <p:cNvPr id="116" name="箭头: V 形 163">
                  <a:extLst>
                    <a:ext uri="{FF2B5EF4-FFF2-40B4-BE49-F238E27FC236}">
                      <a16:creationId xmlns:a16="http://schemas.microsoft.com/office/drawing/2014/main" xmlns="" id="{2B599250-05F9-484A-BE7A-51B46DB589D5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7" name="箭头: V 形 164">
                  <a:extLst>
                    <a:ext uri="{FF2B5EF4-FFF2-40B4-BE49-F238E27FC236}">
                      <a16:creationId xmlns:a16="http://schemas.microsoft.com/office/drawing/2014/main" xmlns="" id="{F52D352A-37C6-4C48-B419-4C156AB13498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8" name="箭头: V 形 165">
                  <a:extLst>
                    <a:ext uri="{FF2B5EF4-FFF2-40B4-BE49-F238E27FC236}">
                      <a16:creationId xmlns:a16="http://schemas.microsoft.com/office/drawing/2014/main" xmlns="" id="{6D60C7CE-52D1-47D4-A129-A26803B49414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xmlns="" id="{34DF7E1B-F23E-48A0-998E-32CDDDAA7A2F}"/>
                </a:ext>
              </a:extLst>
            </p:cNvPr>
            <p:cNvGrpSpPr/>
            <p:nvPr/>
          </p:nvGrpSpPr>
          <p:grpSpPr>
            <a:xfrm>
              <a:off x="7033702" y="3138167"/>
              <a:ext cx="4710923" cy="523220"/>
              <a:chOff x="7033702" y="3138167"/>
              <a:chExt cx="4710923" cy="523220"/>
            </a:xfrm>
          </p:grpSpPr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xmlns="" id="{09E93321-0A1D-49F5-AD4D-292E95E41CE8}"/>
                  </a:ext>
                </a:extLst>
              </p:cNvPr>
              <p:cNvSpPr txBox="1"/>
              <p:nvPr/>
            </p:nvSpPr>
            <p:spPr>
              <a:xfrm>
                <a:off x="7802253" y="3138167"/>
                <a:ext cx="39423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MindSpore</a:t>
                </a:r>
                <a:r>
                  <a:rPr lang="zh-CN" altLang="en-US" sz="1399" b="1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srgbClr val="E9002F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支持端、边、云独立和协同的训练和推理框架</a:t>
                </a: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xmlns="" id="{2E520EB5-A10A-4964-B350-745CA700DA49}"/>
                  </a:ext>
                </a:extLst>
              </p:cNvPr>
              <p:cNvGrpSpPr/>
              <p:nvPr/>
            </p:nvGrpSpPr>
            <p:grpSpPr>
              <a:xfrm>
                <a:off x="7033702" y="3291166"/>
                <a:ext cx="589236" cy="217223"/>
                <a:chOff x="7009232" y="2366987"/>
                <a:chExt cx="502037" cy="185077"/>
              </a:xfrm>
            </p:grpSpPr>
            <p:sp>
              <p:nvSpPr>
                <p:cNvPr id="111" name="箭头: V 形 181">
                  <a:extLst>
                    <a:ext uri="{FF2B5EF4-FFF2-40B4-BE49-F238E27FC236}">
                      <a16:creationId xmlns:a16="http://schemas.microsoft.com/office/drawing/2014/main" xmlns="" id="{FC8EFB23-6163-44DD-AEEF-4223C8F1A6B1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2" name="箭头: V 形 182">
                  <a:extLst>
                    <a:ext uri="{FF2B5EF4-FFF2-40B4-BE49-F238E27FC236}">
                      <a16:creationId xmlns:a16="http://schemas.microsoft.com/office/drawing/2014/main" xmlns="" id="{E81F2E28-18BB-4545-87BB-D5CDADFB5C5D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13" name="箭头: V 形 183">
                  <a:extLst>
                    <a:ext uri="{FF2B5EF4-FFF2-40B4-BE49-F238E27FC236}">
                      <a16:creationId xmlns:a16="http://schemas.microsoft.com/office/drawing/2014/main" xmlns="" id="{3A8B52E2-7C0D-49C9-A718-6684AC3CAA73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xmlns="" id="{B807F7E9-4684-450E-B4B9-7F6C09D49523}"/>
                </a:ext>
              </a:extLst>
            </p:cNvPr>
            <p:cNvGrpSpPr/>
            <p:nvPr/>
          </p:nvGrpSpPr>
          <p:grpSpPr>
            <a:xfrm>
              <a:off x="7033702" y="3832583"/>
              <a:ext cx="4710930" cy="307777"/>
              <a:chOff x="7033702" y="3832583"/>
              <a:chExt cx="4710930" cy="307777"/>
            </a:xfrm>
          </p:grpSpPr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xmlns="" id="{ABD3E530-A854-435A-AB2C-BF8B71489895}"/>
                  </a:ext>
                </a:extLst>
              </p:cNvPr>
              <p:cNvSpPr txBox="1"/>
              <p:nvPr/>
            </p:nvSpPr>
            <p:spPr>
              <a:xfrm>
                <a:off x="7789896" y="3832583"/>
                <a:ext cx="39547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CANN</a:t>
                </a: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芯片算子库和高度自动化算子开发工具</a:t>
                </a:r>
              </a:p>
            </p:txBody>
          </p: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xmlns="" id="{5EF715CC-C36A-47EF-9662-A88A19C8C4BC}"/>
                  </a:ext>
                </a:extLst>
              </p:cNvPr>
              <p:cNvGrpSpPr/>
              <p:nvPr/>
            </p:nvGrpSpPr>
            <p:grpSpPr>
              <a:xfrm>
                <a:off x="7033702" y="3877860"/>
                <a:ext cx="589236" cy="217223"/>
                <a:chOff x="7009232" y="2366987"/>
                <a:chExt cx="502037" cy="185077"/>
              </a:xfrm>
            </p:grpSpPr>
            <p:sp>
              <p:nvSpPr>
                <p:cNvPr id="106" name="箭头: V 形 185">
                  <a:extLst>
                    <a:ext uri="{FF2B5EF4-FFF2-40B4-BE49-F238E27FC236}">
                      <a16:creationId xmlns:a16="http://schemas.microsoft.com/office/drawing/2014/main" xmlns="" id="{6B60EC63-39E8-41A3-B694-DD9D170F6F58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7" name="箭头: V 形 186">
                  <a:extLst>
                    <a:ext uri="{FF2B5EF4-FFF2-40B4-BE49-F238E27FC236}">
                      <a16:creationId xmlns:a16="http://schemas.microsoft.com/office/drawing/2014/main" xmlns="" id="{CE15186B-E757-42B1-BBEE-4639F2A3268A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8" name="箭头: V 形 187">
                  <a:extLst>
                    <a:ext uri="{FF2B5EF4-FFF2-40B4-BE49-F238E27FC236}">
                      <a16:creationId xmlns:a16="http://schemas.microsoft.com/office/drawing/2014/main" xmlns="" id="{AD956E46-C889-4B3A-A19F-9155363C6ADA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xmlns="" id="{B201F814-C46C-4616-9811-49169DC935CA}"/>
                </a:ext>
              </a:extLst>
            </p:cNvPr>
            <p:cNvGrpSpPr/>
            <p:nvPr/>
          </p:nvGrpSpPr>
          <p:grpSpPr>
            <a:xfrm>
              <a:off x="7033702" y="4284477"/>
              <a:ext cx="4700657" cy="523220"/>
              <a:chOff x="7033702" y="4284477"/>
              <a:chExt cx="4700657" cy="523220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xmlns="" id="{C0720A89-7603-4039-968E-539C16FFE0D2}"/>
                  </a:ext>
                </a:extLst>
              </p:cNvPr>
              <p:cNvSpPr txBox="1"/>
              <p:nvPr/>
            </p:nvSpPr>
            <p:spPr>
              <a:xfrm>
                <a:off x="7802253" y="4284477"/>
                <a:ext cx="3932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1218784">
                  <a:defRPr/>
                </a:pPr>
                <a:r>
                  <a:rPr lang="en-US" altLang="zh-CN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Ascend</a:t>
                </a:r>
                <a:r>
                  <a:rPr lang="zh-CN" altLang="en-US" sz="1399" b="1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Arial" panose="020B0604020202020204" pitchFamily="34" charset="0"/>
                    <a:sym typeface="Huawei Sans" panose="020C0503030203020204" pitchFamily="34" charset="0"/>
                  </a:rPr>
                  <a:t>：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基于统一、可扩展架构的系列化</a:t>
                </a:r>
                <a:r>
                  <a:rPr lang="en-US" altLang="zh-CN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AI IP </a:t>
                </a:r>
                <a:r>
                  <a:rPr lang="zh-CN" altLang="en-US" sz="1399" kern="0" dirty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rPr>
                  <a:t>和芯片</a:t>
                </a:r>
              </a:p>
            </p:txBody>
          </p: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xmlns="" id="{DBD94ABE-9821-4412-A01D-A3CF612BD099}"/>
                  </a:ext>
                </a:extLst>
              </p:cNvPr>
              <p:cNvGrpSpPr/>
              <p:nvPr/>
            </p:nvGrpSpPr>
            <p:grpSpPr>
              <a:xfrm>
                <a:off x="7033702" y="4437476"/>
                <a:ext cx="589236" cy="217223"/>
                <a:chOff x="7009232" y="2366987"/>
                <a:chExt cx="502037" cy="185077"/>
              </a:xfrm>
            </p:grpSpPr>
            <p:sp>
              <p:nvSpPr>
                <p:cNvPr id="101" name="箭头: V 形 189">
                  <a:extLst>
                    <a:ext uri="{FF2B5EF4-FFF2-40B4-BE49-F238E27FC236}">
                      <a16:creationId xmlns:a16="http://schemas.microsoft.com/office/drawing/2014/main" xmlns="" id="{8F8E130D-2B5A-467F-A00C-B7F0FDA1328B}"/>
                    </a:ext>
                  </a:extLst>
                </p:cNvPr>
                <p:cNvSpPr/>
                <p:nvPr/>
              </p:nvSpPr>
              <p:spPr>
                <a:xfrm>
                  <a:off x="7009232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75000"/>
                    <a:alpha val="74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2" name="箭头: V 形 190">
                  <a:extLst>
                    <a:ext uri="{FF2B5EF4-FFF2-40B4-BE49-F238E27FC236}">
                      <a16:creationId xmlns:a16="http://schemas.microsoft.com/office/drawing/2014/main" xmlns="" id="{FE6C18FC-A427-46C2-80B8-F1C493C3FA41}"/>
                    </a:ext>
                  </a:extLst>
                </p:cNvPr>
                <p:cNvSpPr/>
                <p:nvPr/>
              </p:nvSpPr>
              <p:spPr>
                <a:xfrm>
                  <a:off x="7159198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103" name="箭头: V 形 191">
                  <a:extLst>
                    <a:ext uri="{FF2B5EF4-FFF2-40B4-BE49-F238E27FC236}">
                      <a16:creationId xmlns:a16="http://schemas.microsoft.com/office/drawing/2014/main" xmlns="" id="{E276B22B-AA5B-4C0E-A396-9E4203807AD6}"/>
                    </a:ext>
                  </a:extLst>
                </p:cNvPr>
                <p:cNvSpPr/>
                <p:nvPr/>
              </p:nvSpPr>
              <p:spPr>
                <a:xfrm>
                  <a:off x="7309163" y="2366987"/>
                  <a:ext cx="202106" cy="185077"/>
                </a:xfrm>
                <a:prstGeom prst="chevron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034">
                    <a:defRPr/>
                  </a:pPr>
                  <a:endParaRPr lang="zh-CN" altLang="en-US" sz="1799" kern="0">
                    <a:solidFill>
                      <a:prstClr val="black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sym typeface="Huawei Sans" panose="020C0503030203020204" pitchFamily="34" charset="0"/>
                  </a:endParaRPr>
                </a:p>
              </p:txBody>
            </p:sp>
          </p:grpSp>
        </p:grp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xmlns="" id="{DFD27E9E-719B-4BB3-9259-778820562860}"/>
              </a:ext>
            </a:extLst>
          </p:cNvPr>
          <p:cNvGrpSpPr/>
          <p:nvPr/>
        </p:nvGrpSpPr>
        <p:grpSpPr>
          <a:xfrm>
            <a:off x="1213303" y="1612106"/>
            <a:ext cx="5575636" cy="398250"/>
            <a:chOff x="1211396" y="1735684"/>
            <a:chExt cx="5577814" cy="398406"/>
          </a:xfrm>
          <a:solidFill>
            <a:srgbClr val="CEE1F2"/>
          </a:solidFill>
        </p:grpSpPr>
        <p:sp>
          <p:nvSpPr>
            <p:cNvPr id="120" name="圆角矩形 104">
              <a:extLst>
                <a:ext uri="{FF2B5EF4-FFF2-40B4-BE49-F238E27FC236}">
                  <a16:creationId xmlns:a16="http://schemas.microsoft.com/office/drawing/2014/main" xmlns="" id="{BAA7E99B-AEC0-4622-BC9C-D4615EFA220B}"/>
                </a:ext>
              </a:extLst>
            </p:cNvPr>
            <p:cNvSpPr/>
            <p:nvPr/>
          </p:nvSpPr>
          <p:spPr>
            <a:xfrm>
              <a:off x="1211396" y="1735684"/>
              <a:ext cx="5577814" cy="398406"/>
            </a:xfrm>
            <a:prstGeom prst="round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>
              <a:outerShdw blurRad="38100" dist="12700" dir="18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xmlns="" id="{9AE8B1E8-1C9F-41D9-AB69-DFE658F5426D}"/>
                </a:ext>
              </a:extLst>
            </p:cNvPr>
            <p:cNvSpPr txBox="1"/>
            <p:nvPr/>
          </p:nvSpPr>
          <p:spPr>
            <a:xfrm>
              <a:off x="3576528" y="1749276"/>
              <a:ext cx="864339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defTabSz="914034">
                <a:defRPr/>
              </a:pPr>
              <a:r>
                <a:rPr lang="en-US" altLang="zh-CN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AI</a:t>
              </a:r>
              <a:r>
                <a:rPr lang="zh-CN" altLang="en-US" sz="1799" kern="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Arial" panose="020B0604020202020204" pitchFamily="34" charset="0"/>
                  <a:sym typeface="Huawei Sans" panose="020C0503030203020204" pitchFamily="34" charset="0"/>
                </a:rPr>
                <a:t>应用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xmlns="" id="{F5FE8D3F-711E-4BF0-BABD-94B042949944}"/>
              </a:ext>
            </a:extLst>
          </p:cNvPr>
          <p:cNvGrpSpPr/>
          <p:nvPr/>
        </p:nvGrpSpPr>
        <p:grpSpPr>
          <a:xfrm>
            <a:off x="1213303" y="4799816"/>
            <a:ext cx="5610610" cy="464020"/>
            <a:chOff x="1211396" y="4579766"/>
            <a:chExt cx="5612802" cy="464201"/>
          </a:xfrm>
          <a:solidFill>
            <a:srgbClr val="CEE1F2"/>
          </a:solidFill>
        </p:grpSpPr>
        <p:sp>
          <p:nvSpPr>
            <p:cNvPr id="123" name="圆角矩形 90">
              <a:extLst>
                <a:ext uri="{FF2B5EF4-FFF2-40B4-BE49-F238E27FC236}">
                  <a16:creationId xmlns:a16="http://schemas.microsoft.com/office/drawing/2014/main" xmlns="" id="{7FD4AE99-6F2E-4F29-A47D-A4EC570EDEE5}"/>
                </a:ext>
              </a:extLst>
            </p:cNvPr>
            <p:cNvSpPr/>
            <p:nvPr/>
          </p:nvSpPr>
          <p:spPr>
            <a:xfrm>
              <a:off x="1211396" y="4579766"/>
              <a:ext cx="2170278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消费终端</a:t>
              </a:r>
            </a:p>
          </p:txBody>
        </p:sp>
        <p:sp>
          <p:nvSpPr>
            <p:cNvPr id="124" name="圆角矩形 91">
              <a:extLst>
                <a:ext uri="{FF2B5EF4-FFF2-40B4-BE49-F238E27FC236}">
                  <a16:creationId xmlns:a16="http://schemas.microsoft.com/office/drawing/2014/main" xmlns="" id="{2E29B9E0-6823-4331-8087-A4C6BAEA6010}"/>
                </a:ext>
              </a:extLst>
            </p:cNvPr>
            <p:cNvSpPr/>
            <p:nvPr/>
          </p:nvSpPr>
          <p:spPr>
            <a:xfrm>
              <a:off x="6118165" y="4593028"/>
              <a:ext cx="706033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行业终端</a:t>
              </a:r>
            </a:p>
          </p:txBody>
        </p:sp>
        <p:sp>
          <p:nvSpPr>
            <p:cNvPr id="125" name="圆角矩形 92">
              <a:extLst>
                <a:ext uri="{FF2B5EF4-FFF2-40B4-BE49-F238E27FC236}">
                  <a16:creationId xmlns:a16="http://schemas.microsoft.com/office/drawing/2014/main" xmlns="" id="{0C6F6069-509A-4994-B3E9-054A9BFEFFAE}"/>
                </a:ext>
              </a:extLst>
            </p:cNvPr>
            <p:cNvSpPr/>
            <p:nvPr/>
          </p:nvSpPr>
          <p:spPr>
            <a:xfrm>
              <a:off x="5191983" y="4585431"/>
              <a:ext cx="793871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边缘计算</a:t>
              </a:r>
            </a:p>
          </p:txBody>
        </p:sp>
        <p:sp>
          <p:nvSpPr>
            <p:cNvPr id="126" name="圆角矩形 93">
              <a:extLst>
                <a:ext uri="{FF2B5EF4-FFF2-40B4-BE49-F238E27FC236}">
                  <a16:creationId xmlns:a16="http://schemas.microsoft.com/office/drawing/2014/main" xmlns="" id="{9984A1D5-9C28-439C-AF23-B7FC488ABC2E}"/>
                </a:ext>
              </a:extLst>
            </p:cNvPr>
            <p:cNvSpPr/>
            <p:nvPr/>
          </p:nvSpPr>
          <p:spPr>
            <a:xfrm>
              <a:off x="4331957" y="4585431"/>
              <a:ext cx="742197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私有云</a:t>
              </a:r>
            </a:p>
          </p:txBody>
        </p:sp>
        <p:sp>
          <p:nvSpPr>
            <p:cNvPr id="127" name="圆角矩形 94">
              <a:extLst>
                <a:ext uri="{FF2B5EF4-FFF2-40B4-BE49-F238E27FC236}">
                  <a16:creationId xmlns:a16="http://schemas.microsoft.com/office/drawing/2014/main" xmlns="" id="{CBD14768-6CFD-443D-A5A1-904C5DFFE1F8}"/>
                </a:ext>
              </a:extLst>
            </p:cNvPr>
            <p:cNvSpPr/>
            <p:nvPr/>
          </p:nvSpPr>
          <p:spPr>
            <a:xfrm>
              <a:off x="3506525" y="4585431"/>
              <a:ext cx="744795" cy="450939"/>
            </a:xfrm>
            <a:prstGeom prst="roundRect">
              <a:avLst/>
            </a:prstGeom>
            <a:grpFill/>
            <a:ln w="19050" cap="flat" cmpd="sng" algn="ctr">
              <a:noFill/>
              <a:prstDash val="solid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10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公有云</a:t>
              </a:r>
            </a:p>
          </p:txBody>
        </p:sp>
      </p:grpSp>
      <p:sp>
        <p:nvSpPr>
          <p:cNvPr id="128" name="矩形: 圆角 128">
            <a:extLst>
              <a:ext uri="{FF2B5EF4-FFF2-40B4-BE49-F238E27FC236}">
                <a16:creationId xmlns:a16="http://schemas.microsoft.com/office/drawing/2014/main" xmlns="" id="{0E03B34B-8038-460D-B615-FEEB6A4D16FB}"/>
              </a:ext>
            </a:extLst>
          </p:cNvPr>
          <p:cNvSpPr/>
          <p:nvPr/>
        </p:nvSpPr>
        <p:spPr>
          <a:xfrm>
            <a:off x="1213305" y="2168186"/>
            <a:ext cx="5592417" cy="733893"/>
          </a:xfrm>
          <a:prstGeom prst="roundRect">
            <a:avLst>
              <a:gd name="adj" fmla="val 9748"/>
            </a:avLst>
          </a:prstGeom>
          <a:gradFill flip="none" rotWithShape="1"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xmlns="" id="{26C5485F-BA88-4B2E-8A6D-2872FDEE1E59}"/>
              </a:ext>
            </a:extLst>
          </p:cNvPr>
          <p:cNvGrpSpPr/>
          <p:nvPr/>
        </p:nvGrpSpPr>
        <p:grpSpPr>
          <a:xfrm>
            <a:off x="2434687" y="2218919"/>
            <a:ext cx="3438184" cy="630856"/>
            <a:chOff x="5017467" y="2580100"/>
            <a:chExt cx="3672409" cy="479035"/>
          </a:xfrm>
          <a:noFill/>
        </p:grpSpPr>
        <p:sp>
          <p:nvSpPr>
            <p:cNvPr id="130" name="圆角矩形 181">
              <a:extLst>
                <a:ext uri="{FF2B5EF4-FFF2-40B4-BE49-F238E27FC236}">
                  <a16:creationId xmlns:a16="http://schemas.microsoft.com/office/drawing/2014/main" xmlns="" id="{949BDAF8-5D28-4C72-9D1C-DA622A5A7F86}"/>
                </a:ext>
              </a:extLst>
            </p:cNvPr>
            <p:cNvSpPr/>
            <p:nvPr/>
          </p:nvSpPr>
          <p:spPr>
            <a:xfrm>
              <a:off x="5017468" y="2826191"/>
              <a:ext cx="3672408" cy="232944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599" b="1" dirty="0" err="1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ModelArts</a:t>
              </a:r>
              <a:endParaRPr lang="en-US" altLang="zh-CN" sz="1999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1" name="圆角矩形 182">
              <a:extLst>
                <a:ext uri="{FF2B5EF4-FFF2-40B4-BE49-F238E27FC236}">
                  <a16:creationId xmlns:a16="http://schemas.microsoft.com/office/drawing/2014/main" xmlns="" id="{88B75910-4868-43A0-A9C7-297DB3444C20}"/>
                </a:ext>
              </a:extLst>
            </p:cNvPr>
            <p:cNvSpPr/>
            <p:nvPr/>
          </p:nvSpPr>
          <p:spPr>
            <a:xfrm>
              <a:off x="5017467" y="2580100"/>
              <a:ext cx="9042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General APIs</a:t>
              </a:r>
            </a:p>
          </p:txBody>
        </p:sp>
        <p:sp>
          <p:nvSpPr>
            <p:cNvPr id="132" name="圆角矩形 183">
              <a:extLst>
                <a:ext uri="{FF2B5EF4-FFF2-40B4-BE49-F238E27FC236}">
                  <a16:creationId xmlns:a16="http://schemas.microsoft.com/office/drawing/2014/main" xmlns="" id="{FB245E9B-C82E-4C0C-A018-801637D417B1}"/>
                </a:ext>
              </a:extLst>
            </p:cNvPr>
            <p:cNvSpPr/>
            <p:nvPr/>
          </p:nvSpPr>
          <p:spPr>
            <a:xfrm>
              <a:off x="5953572" y="2580100"/>
              <a:ext cx="1008112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Advanced APIs</a:t>
              </a:r>
            </a:p>
          </p:txBody>
        </p:sp>
        <p:sp>
          <p:nvSpPr>
            <p:cNvPr id="133" name="圆角矩形 184">
              <a:extLst>
                <a:ext uri="{FF2B5EF4-FFF2-40B4-BE49-F238E27FC236}">
                  <a16:creationId xmlns:a16="http://schemas.microsoft.com/office/drawing/2014/main" xmlns="" id="{8C078DF7-5C4A-49DD-8B29-85A0EF8BF9E4}"/>
                </a:ext>
              </a:extLst>
            </p:cNvPr>
            <p:cNvSpPr/>
            <p:nvPr/>
          </p:nvSpPr>
          <p:spPr>
            <a:xfrm>
              <a:off x="7015690" y="2580100"/>
              <a:ext cx="1674185" cy="217976"/>
            </a:xfrm>
            <a:prstGeom prst="roundRect">
              <a:avLst/>
            </a:prstGeom>
            <a:grp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Pre-integrated Solutions</a:t>
              </a:r>
            </a:p>
          </p:txBody>
        </p:sp>
      </p:grpSp>
      <p:sp>
        <p:nvSpPr>
          <p:cNvPr id="134" name="圆角矩形 116">
            <a:extLst>
              <a:ext uri="{FF2B5EF4-FFF2-40B4-BE49-F238E27FC236}">
                <a16:creationId xmlns:a16="http://schemas.microsoft.com/office/drawing/2014/main" xmlns="" id="{E8FBCFA5-75D0-4C43-A38A-5F19AEEC4ED5}"/>
              </a:ext>
            </a:extLst>
          </p:cNvPr>
          <p:cNvSpPr/>
          <p:nvPr/>
        </p:nvSpPr>
        <p:spPr>
          <a:xfrm>
            <a:off x="1318829" y="256647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Engine</a:t>
            </a:r>
          </a:p>
        </p:txBody>
      </p:sp>
      <p:sp>
        <p:nvSpPr>
          <p:cNvPr id="135" name="圆角矩形 117">
            <a:extLst>
              <a:ext uri="{FF2B5EF4-FFF2-40B4-BE49-F238E27FC236}">
                <a16:creationId xmlns:a16="http://schemas.microsoft.com/office/drawing/2014/main" xmlns="" id="{808116B0-0290-4FE4-85DE-6014C3EA6A9E}"/>
              </a:ext>
            </a:extLst>
          </p:cNvPr>
          <p:cNvSpPr/>
          <p:nvPr/>
        </p:nvSpPr>
        <p:spPr>
          <a:xfrm>
            <a:off x="1318829" y="2218925"/>
            <a:ext cx="894046" cy="293083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HiAI</a:t>
            </a: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 Service</a:t>
            </a:r>
          </a:p>
        </p:txBody>
      </p:sp>
      <p:sp>
        <p:nvSpPr>
          <p:cNvPr id="136" name="文本框 158">
            <a:extLst>
              <a:ext uri="{FF2B5EF4-FFF2-40B4-BE49-F238E27FC236}">
                <a16:creationId xmlns:a16="http://schemas.microsoft.com/office/drawing/2014/main" xmlns="" id="{E19D44C0-9631-4F7D-981B-A83528549CB5}"/>
              </a:ext>
            </a:extLst>
          </p:cNvPr>
          <p:cNvSpPr txBox="1"/>
          <p:nvPr/>
        </p:nvSpPr>
        <p:spPr>
          <a:xfrm>
            <a:off x="5800942" y="2412448"/>
            <a:ext cx="988001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应用使能</a:t>
            </a:r>
          </a:p>
        </p:txBody>
      </p:sp>
      <p:grpSp>
        <p:nvGrpSpPr>
          <p:cNvPr id="137" name="组合 136">
            <a:extLst>
              <a:ext uri="{FF2B5EF4-FFF2-40B4-BE49-F238E27FC236}">
                <a16:creationId xmlns:a16="http://schemas.microsoft.com/office/drawing/2014/main" xmlns="" id="{B955757C-21E0-4FC8-AF19-9F77C091E590}"/>
              </a:ext>
            </a:extLst>
          </p:cNvPr>
          <p:cNvGrpSpPr/>
          <p:nvPr/>
        </p:nvGrpSpPr>
        <p:grpSpPr>
          <a:xfrm>
            <a:off x="1178192" y="3625566"/>
            <a:ext cx="5627530" cy="450763"/>
            <a:chOff x="1176271" y="3539475"/>
            <a:chExt cx="5629728" cy="450939"/>
          </a:xfrm>
        </p:grpSpPr>
        <p:sp>
          <p:nvSpPr>
            <p:cNvPr id="138" name="矩形: 圆角 130">
              <a:extLst>
                <a:ext uri="{FF2B5EF4-FFF2-40B4-BE49-F238E27FC236}">
                  <a16:creationId xmlns:a16="http://schemas.microsoft.com/office/drawing/2014/main" xmlns="" id="{2A7F2FFB-F61B-411F-9379-8BC86F8CEB9D}"/>
                </a:ext>
              </a:extLst>
            </p:cNvPr>
            <p:cNvSpPr/>
            <p:nvPr/>
          </p:nvSpPr>
          <p:spPr>
            <a:xfrm>
              <a:off x="1211397" y="355077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 kern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39" name="圆角矩形 95">
              <a:extLst>
                <a:ext uri="{FF2B5EF4-FFF2-40B4-BE49-F238E27FC236}">
                  <a16:creationId xmlns:a16="http://schemas.microsoft.com/office/drawing/2014/main" xmlns="" id="{E7824B8C-E520-48D3-90F8-9C9F3BDE418A}"/>
                </a:ext>
              </a:extLst>
            </p:cNvPr>
            <p:cNvSpPr/>
            <p:nvPr/>
          </p:nvSpPr>
          <p:spPr>
            <a:xfrm>
              <a:off x="1176271" y="3539475"/>
              <a:ext cx="5623250" cy="450939"/>
            </a:xfrm>
            <a:prstGeom prst="roundRect">
              <a:avLst>
                <a:gd name="adj" fmla="val 0"/>
              </a:avLst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599" b="1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CANN</a:t>
              </a:r>
            </a:p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(Compute Architecture for Neural Networks)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0" name="文本框 160">
              <a:extLst>
                <a:ext uri="{FF2B5EF4-FFF2-40B4-BE49-F238E27FC236}">
                  <a16:creationId xmlns:a16="http://schemas.microsoft.com/office/drawing/2014/main" xmlns="" id="{1EA2D1C9-28FB-4318-99A4-69D70C446AF4}"/>
                </a:ext>
              </a:extLst>
            </p:cNvPr>
            <p:cNvSpPr txBox="1"/>
            <p:nvPr/>
          </p:nvSpPr>
          <p:spPr>
            <a:xfrm>
              <a:off x="5800825" y="3639261"/>
              <a:ext cx="9883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芯片使能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xmlns="" id="{9F759A5B-CAAA-4355-86A7-5FECF82A9A69}"/>
              </a:ext>
            </a:extLst>
          </p:cNvPr>
          <p:cNvGrpSpPr/>
          <p:nvPr/>
        </p:nvGrpSpPr>
        <p:grpSpPr>
          <a:xfrm>
            <a:off x="1213305" y="4218866"/>
            <a:ext cx="5592417" cy="438407"/>
            <a:chOff x="1211397" y="4065127"/>
            <a:chExt cx="5594602" cy="438578"/>
          </a:xfrm>
        </p:grpSpPr>
        <p:sp>
          <p:nvSpPr>
            <p:cNvPr id="142" name="矩形: 圆角 131">
              <a:extLst>
                <a:ext uri="{FF2B5EF4-FFF2-40B4-BE49-F238E27FC236}">
                  <a16:creationId xmlns:a16="http://schemas.microsoft.com/office/drawing/2014/main" xmlns="" id="{4E58D0FB-423A-40D2-B3D7-6D7639273263}"/>
                </a:ext>
              </a:extLst>
            </p:cNvPr>
            <p:cNvSpPr/>
            <p:nvPr/>
          </p:nvSpPr>
          <p:spPr>
            <a:xfrm>
              <a:off x="1211397" y="4065127"/>
              <a:ext cx="5594602" cy="438578"/>
            </a:xfrm>
            <a:prstGeom prst="roundRect">
              <a:avLst>
                <a:gd name="adj" fmla="val 10876"/>
              </a:avLst>
            </a:prstGeom>
            <a:gradFill>
              <a:gsLst>
                <a:gs pos="0">
                  <a:srgbClr val="5B9BD5"/>
                </a:gs>
                <a:gs pos="100000">
                  <a:srgbClr val="0070C0"/>
                </a:gs>
              </a:gsLst>
              <a:lin ang="0" scaled="1"/>
            </a:gradFill>
            <a:ln w="12700" cap="flat" cmpd="sng" algn="ctr">
              <a:noFill/>
              <a:prstDash val="solid"/>
              <a:miter lim="800000"/>
            </a:ln>
            <a:effectLst>
              <a:outerShdw blurRad="50800" dist="25400" dir="5400000" algn="tr" rotWithShape="0">
                <a:prstClr val="black">
                  <a:alpha val="24000"/>
                </a:prstClr>
              </a:outerShdw>
            </a:effectLst>
          </p:spPr>
          <p:txBody>
            <a:bodyPr rtlCol="0" anchor="ctr"/>
            <a:lstStyle/>
            <a:p>
              <a:pPr algn="ctr" defTabSz="914034">
                <a:defRPr/>
              </a:pPr>
              <a:r>
                <a:rPr lang="en-US" altLang="zh-CN" sz="1799" b="1" kern="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</a:t>
              </a:r>
              <a:endParaRPr lang="zh-CN" altLang="en-US" sz="1799" b="1" kern="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3" name="圆角矩形 98">
              <a:extLst>
                <a:ext uri="{FF2B5EF4-FFF2-40B4-BE49-F238E27FC236}">
                  <a16:creationId xmlns:a16="http://schemas.microsoft.com/office/drawing/2014/main" xmlns="" id="{891F9B92-ABD7-4539-A812-47B196244CCD}"/>
                </a:ext>
              </a:extLst>
            </p:cNvPr>
            <p:cNvSpPr/>
            <p:nvPr/>
          </p:nvSpPr>
          <p:spPr>
            <a:xfrm>
              <a:off x="5247033" y="4111615"/>
              <a:ext cx="659610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Ascend-Max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4" name="圆角矩形 99">
              <a:extLst>
                <a:ext uri="{FF2B5EF4-FFF2-40B4-BE49-F238E27FC236}">
                  <a16:creationId xmlns:a16="http://schemas.microsoft.com/office/drawing/2014/main" xmlns="" id="{7C50A848-DAF9-4FB6-BEFA-6B2FDCABCCB9}"/>
                </a:ext>
              </a:extLst>
            </p:cNvPr>
            <p:cNvSpPr/>
            <p:nvPr/>
          </p:nvSpPr>
          <p:spPr>
            <a:xfrm>
              <a:off x="4475054" y="4111615"/>
              <a:ext cx="701799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Ascend-Mini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5" name="圆角矩形 100">
              <a:extLst>
                <a:ext uri="{FF2B5EF4-FFF2-40B4-BE49-F238E27FC236}">
                  <a16:creationId xmlns:a16="http://schemas.microsoft.com/office/drawing/2014/main" xmlns="" id="{787454E1-6647-4228-B952-12D562E575F7}"/>
                </a:ext>
              </a:extLst>
            </p:cNvPr>
            <p:cNvSpPr/>
            <p:nvPr/>
          </p:nvSpPr>
          <p:spPr>
            <a:xfrm>
              <a:off x="2029887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Ascend-Tiny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6" name="圆角矩形 101">
              <a:extLst>
                <a:ext uri="{FF2B5EF4-FFF2-40B4-BE49-F238E27FC236}">
                  <a16:creationId xmlns:a16="http://schemas.microsoft.com/office/drawing/2014/main" xmlns="" id="{C91AFAF5-8DB0-43D9-9C52-FF9D3766CD34}"/>
                </a:ext>
              </a:extLst>
            </p:cNvPr>
            <p:cNvSpPr/>
            <p:nvPr/>
          </p:nvSpPr>
          <p:spPr>
            <a:xfrm>
              <a:off x="2757602" y="4111615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Ascend-Lite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7" name="圆角矩形 111">
              <a:extLst>
                <a:ext uri="{FF2B5EF4-FFF2-40B4-BE49-F238E27FC236}">
                  <a16:creationId xmlns:a16="http://schemas.microsoft.com/office/drawing/2014/main" xmlns="" id="{29699583-1964-45DA-8016-3B96E48440D1}"/>
                </a:ext>
              </a:extLst>
            </p:cNvPr>
            <p:cNvSpPr/>
            <p:nvPr/>
          </p:nvSpPr>
          <p:spPr>
            <a:xfrm>
              <a:off x="1331903" y="4109716"/>
              <a:ext cx="582016" cy="353492"/>
            </a:xfrm>
            <a:prstGeom prst="roundRect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lIns="35986" tIns="35986" rIns="35986" bIns="35986" rtlCol="0" anchor="ctr"/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900" dirty="0">
                  <a:solidFill>
                    <a:prstClr val="white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Ascend-Nano</a:t>
              </a:r>
              <a:endParaRPr lang="zh-CN" altLang="en-US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148" name="文本框 161">
              <a:extLst>
                <a:ext uri="{FF2B5EF4-FFF2-40B4-BE49-F238E27FC236}">
                  <a16:creationId xmlns:a16="http://schemas.microsoft.com/office/drawing/2014/main" xmlns="" id="{CB1F69E7-2845-4CC6-BD45-0F6D7A477407}"/>
                </a:ext>
              </a:extLst>
            </p:cNvPr>
            <p:cNvSpPr txBox="1"/>
            <p:nvPr/>
          </p:nvSpPr>
          <p:spPr>
            <a:xfrm>
              <a:off x="5800825" y="4159140"/>
              <a:ext cx="988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3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7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908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545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180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816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452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7087" algn="l" defTabSz="1219272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spcAft>
                  <a:spcPts val="600"/>
                </a:spcAft>
                <a:defRPr/>
              </a:pPr>
              <a:r>
                <a:rPr lang="en-US" altLang="zh-CN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IP</a:t>
              </a:r>
              <a:r>
                <a:rPr lang="zh-CN" altLang="en-US" sz="1100" dirty="0">
                  <a:solidFill>
                    <a:srgbClr val="1D1D1A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和芯片</a:t>
              </a:r>
            </a:p>
          </p:txBody>
        </p:sp>
      </p:grpSp>
      <p:sp>
        <p:nvSpPr>
          <p:cNvPr id="149" name="矩形: 圆角 129">
            <a:extLst>
              <a:ext uri="{FF2B5EF4-FFF2-40B4-BE49-F238E27FC236}">
                <a16:creationId xmlns:a16="http://schemas.microsoft.com/office/drawing/2014/main" xmlns="" id="{795FCD8E-42C2-4D51-8177-6280EF984134}"/>
              </a:ext>
            </a:extLst>
          </p:cNvPr>
          <p:cNvSpPr/>
          <p:nvPr/>
        </p:nvSpPr>
        <p:spPr>
          <a:xfrm>
            <a:off x="1213305" y="3044618"/>
            <a:ext cx="5592417" cy="438407"/>
          </a:xfrm>
          <a:prstGeom prst="roundRect">
            <a:avLst>
              <a:gd name="adj" fmla="val 10083"/>
            </a:avLst>
          </a:prstGeom>
          <a:gradFill>
            <a:gsLst>
              <a:gs pos="0">
                <a:srgbClr val="5B9BD5"/>
              </a:gs>
              <a:gs pos="100000">
                <a:srgbClr val="0070C0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>
            <a:outerShdw blurRad="50800" dist="25400" dir="5400000" algn="tr" rotWithShape="0">
              <a:prstClr val="black">
                <a:alpha val="24000"/>
              </a:prstClr>
            </a:outerShdw>
          </a:effectLst>
        </p:spPr>
        <p:txBody>
          <a:bodyPr rtlCol="0" anchor="ctr"/>
          <a:lstStyle/>
          <a:p>
            <a:pPr algn="ctr" defTabSz="914034">
              <a:defRPr/>
            </a:pPr>
            <a:endParaRPr lang="zh-CN" altLang="en-US" sz="1799" kern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0" name="文本框 159">
            <a:extLst>
              <a:ext uri="{FF2B5EF4-FFF2-40B4-BE49-F238E27FC236}">
                <a16:creationId xmlns:a16="http://schemas.microsoft.com/office/drawing/2014/main" xmlns="" id="{CA11D654-7014-47FE-993C-D55DB91AFFC1}"/>
              </a:ext>
            </a:extLst>
          </p:cNvPr>
          <p:cNvSpPr txBox="1"/>
          <p:nvPr/>
        </p:nvSpPr>
        <p:spPr>
          <a:xfrm>
            <a:off x="5874873" y="3133068"/>
            <a:ext cx="914067" cy="261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Aft>
                <a:spcPts val="600"/>
              </a:spcAft>
              <a:defRPr/>
            </a:pPr>
            <a:r>
              <a:rPr lang="zh-CN" altLang="en-US" sz="1100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框架</a:t>
            </a:r>
          </a:p>
        </p:txBody>
      </p:sp>
      <p:sp>
        <p:nvSpPr>
          <p:cNvPr id="151" name="圆角矩形 190">
            <a:extLst>
              <a:ext uri="{FF2B5EF4-FFF2-40B4-BE49-F238E27FC236}">
                <a16:creationId xmlns:a16="http://schemas.microsoft.com/office/drawing/2014/main" xmlns="" id="{EE624918-9D5A-4388-B515-6167BC64B0F8}"/>
              </a:ext>
            </a:extLst>
          </p:cNvPr>
          <p:cNvSpPr/>
          <p:nvPr/>
        </p:nvSpPr>
        <p:spPr>
          <a:xfrm>
            <a:off x="1326829" y="3097419"/>
            <a:ext cx="1204610" cy="315961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1599" b="1" dirty="0">
                <a:solidFill>
                  <a:srgbClr val="1D1D1A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MindSpore</a:t>
            </a:r>
          </a:p>
        </p:txBody>
      </p:sp>
      <p:sp>
        <p:nvSpPr>
          <p:cNvPr id="152" name="圆角矩形 191">
            <a:extLst>
              <a:ext uri="{FF2B5EF4-FFF2-40B4-BE49-F238E27FC236}">
                <a16:creationId xmlns:a16="http://schemas.microsoft.com/office/drawing/2014/main" xmlns="" id="{A9E6AF90-B4BF-4108-9EC2-009FB0D85961}"/>
              </a:ext>
            </a:extLst>
          </p:cNvPr>
          <p:cNvSpPr/>
          <p:nvPr/>
        </p:nvSpPr>
        <p:spPr>
          <a:xfrm>
            <a:off x="2613264" y="3097419"/>
            <a:ext cx="844466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TensorFlow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3" name="圆角矩形 192">
            <a:extLst>
              <a:ext uri="{FF2B5EF4-FFF2-40B4-BE49-F238E27FC236}">
                <a16:creationId xmlns:a16="http://schemas.microsoft.com/office/drawing/2014/main" xmlns="" id="{453E6A7A-7236-4AA4-906E-DDB2C64D30D1}"/>
              </a:ext>
            </a:extLst>
          </p:cNvPr>
          <p:cNvSpPr/>
          <p:nvPr/>
        </p:nvSpPr>
        <p:spPr>
          <a:xfrm>
            <a:off x="3536731" y="3097419"/>
            <a:ext cx="722384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PyTorch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4" name="圆角矩形 192">
            <a:extLst>
              <a:ext uri="{FF2B5EF4-FFF2-40B4-BE49-F238E27FC236}">
                <a16:creationId xmlns:a16="http://schemas.microsoft.com/office/drawing/2014/main" xmlns="" id="{8E7FE9E1-3B96-4BE3-8D86-BEFD2838AAC0}"/>
              </a:ext>
            </a:extLst>
          </p:cNvPr>
          <p:cNvSpPr/>
          <p:nvPr/>
        </p:nvSpPr>
        <p:spPr>
          <a:xfrm>
            <a:off x="4336518" y="3097419"/>
            <a:ext cx="91846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 err="1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PaddlePaddle</a:t>
            </a:r>
            <a:endParaRPr lang="en-US" altLang="zh-CN" sz="900" dirty="0">
              <a:solidFill>
                <a:prstClr val="white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155" name="圆角矩形 192">
            <a:extLst>
              <a:ext uri="{FF2B5EF4-FFF2-40B4-BE49-F238E27FC236}">
                <a16:creationId xmlns:a16="http://schemas.microsoft.com/office/drawing/2014/main" xmlns="" id="{D5C4F622-C1D6-42D7-B9F5-ABCCF23E65EF}"/>
              </a:ext>
            </a:extLst>
          </p:cNvPr>
          <p:cNvSpPr/>
          <p:nvPr/>
        </p:nvSpPr>
        <p:spPr>
          <a:xfrm>
            <a:off x="5332384" y="3097419"/>
            <a:ext cx="539001" cy="320599"/>
          </a:xfrm>
          <a:prstGeom prst="roundRect">
            <a:avLst/>
          </a:prstGeom>
          <a:noFill/>
          <a:ln w="127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35986" tIns="35986" rIns="35986" bIns="35986" rtlCol="0" anchor="ctr"/>
          <a:lstStyle>
            <a:defPPr>
              <a:defRPr lang="zh-CN"/>
            </a:defPPr>
            <a:lvl1pPr marL="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3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7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908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545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180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816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452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7087" algn="l" defTabSz="1219272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900" dirty="0">
                <a:solidFill>
                  <a:prstClr val="white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…</a:t>
            </a:r>
          </a:p>
        </p:txBody>
      </p:sp>
      <p:sp>
        <p:nvSpPr>
          <p:cNvPr id="23" name="副标题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华为全</a:t>
            </a:r>
            <a:r>
              <a:rPr lang="zh-CN" altLang="en-US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栈</a:t>
            </a:r>
            <a:r>
              <a:rPr lang="en-US" altLang="zh-CN" dirty="0" smtClean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AI</a:t>
            </a:r>
            <a:r>
              <a:rPr lang="zh-CN" altLang="en-US" dirty="0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9978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6.xml><?xml version="1.0" encoding="utf-8"?>
<a:theme xmlns:a="http://schemas.openxmlformats.org/drawingml/2006/main" name="1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7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BB0E4A-51FC-4B4D-8B7E-209EA6035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C0B7D1-9D1B-4D75-900E-434169096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A4E927-2E19-40DA-AC21-D3EBC4321306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122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.AppleSystemUIFont</vt:lpstr>
      <vt:lpstr>Huawei Sans</vt:lpstr>
      <vt:lpstr>等线</vt:lpstr>
      <vt:lpstr>方正兰亭黑简体</vt:lpstr>
      <vt:lpstr>Microsoft YaHei</vt:lpstr>
      <vt:lpstr>Microsoft YaHei</vt:lpstr>
      <vt:lpstr>Arial</vt:lpstr>
      <vt:lpstr>Calibri</vt:lpstr>
      <vt:lpstr>Wingdings</vt:lpstr>
      <vt:lpstr>1_标题页模板</vt:lpstr>
      <vt:lpstr>2_功能页模板</vt:lpstr>
      <vt:lpstr>3_内容页模板</vt:lpstr>
      <vt:lpstr>4_感谢页模板</vt:lpstr>
      <vt:lpstr>章节页</vt:lpstr>
      <vt:lpstr>1_章节页</vt:lpstr>
      <vt:lpstr>2_章节页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LHB</cp:lastModifiedBy>
  <cp:revision>155</cp:revision>
  <cp:lastPrinted>2020-07-31T09:33:18Z</cp:lastPrinted>
  <dcterms:created xsi:type="dcterms:W3CDTF">2018-11-29T10:16:29Z</dcterms:created>
  <dcterms:modified xsi:type="dcterms:W3CDTF">2021-09-23T05:19:26Z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(3)Wc057ZUdQuUUyHqxEhoSTxl+3r8YjJxYda4haHXdYRQfjIY0/ZVMdTmrA+3qQW4A5jVS2pEE
smb+NCwLXCBnEUVApmrzDwVTgWu/l2JWsPKLSB0hFaFuckUfy7Dtn8gAaxfLu/ineaQwPQ75
0WDg7mlreluAqJYDwTju19HOjfDW0lF9jn3P1u5uRLJdumwrNGkcmtujbY4jPi1nL4apDXlG
xo1htV3zYT8pF1CLYX</vt:lpwstr>
  </property>
  <property fmtid="{D5CDD505-2E9C-101B-9397-08002B2CF9AE}" pid="3" name="_2015_ms_pID_7253431">
    <vt:lpwstr>wenNcdL9siqjv4j4Ev2RNSO31mWzThNDViCwJcXLcf9Wr/6nd4WF7+
mNiQQM9f09asr7mnnCJ9UgbGfjqTZjMnOQ79rClEt3PCerK4pgKQruJ9t8KUFErWWDepIZb/
vlQ3zy0zRk+n5jeHFIXo8RXH40Z6rrUjDkXmweIK26yNn1mJkN+NbHT2hnyhdauw4+4z3c9Q
Dq6NX1OKJ1P7fTUC8M/q0B80/IgCmFuwjggl</vt:lpwstr>
  </property>
  <property fmtid="{D5CDD505-2E9C-101B-9397-08002B2CF9AE}" pid="4" name="_2015_ms_pID_7253432">
    <vt:lpwstr>VA==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1575248629</vt:lpwstr>
  </property>
  <property fmtid="{D5CDD505-2E9C-101B-9397-08002B2CF9AE}" pid="9" name="ContentTypeId">
    <vt:lpwstr>0x010100CC226774B8D87F4D92D9D1F6859ED44E</vt:lpwstr>
  </property>
</Properties>
</file>