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docx" ContentType="application/vnd.openxmlformats-officedocument.wordprocessingml.document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940" r:id="rId1"/>
    <p:sldMasterId id="2147483951" r:id="rId2"/>
  </p:sldMasterIdLst>
  <p:notesMasterIdLst>
    <p:notesMasterId r:id="rId29"/>
  </p:notesMasterIdLst>
  <p:handoutMasterIdLst>
    <p:handoutMasterId r:id="rId30"/>
  </p:handoutMasterIdLst>
  <p:sldIdLst>
    <p:sldId id="3146" r:id="rId3"/>
    <p:sldId id="3394" r:id="rId4"/>
    <p:sldId id="3373" r:id="rId5"/>
    <p:sldId id="3365" r:id="rId6"/>
    <p:sldId id="3377" r:id="rId7"/>
    <p:sldId id="3378" r:id="rId8"/>
    <p:sldId id="3379" r:id="rId9"/>
    <p:sldId id="3380" r:id="rId10"/>
    <p:sldId id="3381" r:id="rId11"/>
    <p:sldId id="3382" r:id="rId12"/>
    <p:sldId id="3383" r:id="rId13"/>
    <p:sldId id="3384" r:id="rId14"/>
    <p:sldId id="3385" r:id="rId15"/>
    <p:sldId id="3386" r:id="rId16"/>
    <p:sldId id="3387" r:id="rId17"/>
    <p:sldId id="3388" r:id="rId18"/>
    <p:sldId id="3389" r:id="rId19"/>
    <p:sldId id="3396" r:id="rId20"/>
    <p:sldId id="3397" r:id="rId21"/>
    <p:sldId id="3398" r:id="rId22"/>
    <p:sldId id="3399" r:id="rId23"/>
    <p:sldId id="3400" r:id="rId24"/>
    <p:sldId id="3395" r:id="rId25"/>
    <p:sldId id="3391" r:id="rId26"/>
    <p:sldId id="3393" r:id="rId27"/>
    <p:sldId id="3316" r:id="rId28"/>
  </p:sldIdLst>
  <p:sldSz cx="9644063" cy="7232650"/>
  <p:notesSz cx="6858000" cy="9144000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639763" indent="-18256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1282700" indent="-3683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925638" indent="-55403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2568575" indent="-7397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8">
          <p15:clr>
            <a:srgbClr val="A4A3A4"/>
          </p15:clr>
        </p15:guide>
        <p15:guide id="2" orient="horz" pos="4228">
          <p15:clr>
            <a:srgbClr val="A4A3A4"/>
          </p15:clr>
        </p15:guide>
        <p15:guide id="3" pos="1983">
          <p15:clr>
            <a:srgbClr val="A4A3A4"/>
          </p15:clr>
        </p15:guide>
        <p15:guide id="4" pos="418">
          <p15:clr>
            <a:srgbClr val="A4A3A4"/>
          </p15:clr>
        </p15:guide>
        <p15:guide id="5" pos="5691">
          <p15:clr>
            <a:srgbClr val="A4A3A4"/>
          </p15:clr>
        </p15:guide>
        <p15:guide id="6" pos="282">
          <p15:clr>
            <a:srgbClr val="A4A3A4"/>
          </p15:clr>
        </p15:guide>
        <p15:guide id="7" pos="101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00"/>
    <a:srgbClr val="005EA6"/>
    <a:srgbClr val="F2F2F2"/>
    <a:srgbClr val="003399"/>
    <a:srgbClr val="007DDD"/>
    <a:srgbClr val="20517E"/>
    <a:srgbClr val="FF9900"/>
    <a:srgbClr val="BE72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424" autoAdjust="0"/>
  </p:normalViewPr>
  <p:slideViewPr>
    <p:cSldViewPr>
      <p:cViewPr varScale="1">
        <p:scale>
          <a:sx n="109" d="100"/>
          <a:sy n="109" d="100"/>
        </p:scale>
        <p:origin x="948" y="108"/>
      </p:cViewPr>
      <p:guideLst>
        <p:guide orient="horz" pos="328"/>
        <p:guide orient="horz" pos="4228"/>
        <p:guide pos="1983"/>
        <p:guide pos="418"/>
        <p:guide pos="5691"/>
        <p:guide pos="282"/>
        <p:guide pos="1013"/>
      </p:guideLst>
    </p:cSldViewPr>
  </p:slideViewPr>
  <p:outlineViewPr>
    <p:cViewPr>
      <p:scale>
        <a:sx n="100" d="100"/>
        <a:sy n="100" d="100"/>
      </p:scale>
      <p:origin x="0" y="-144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84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F666DC-25F4-4CC4-ACF9-170CFD2E12E6}" type="datetimeFigureOut">
              <a:rPr lang="zh-CN" altLang="en-US"/>
              <a:pPr>
                <a:defRPr/>
              </a:pPr>
              <a:t>2021/3/18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4874562-943B-4DC3-A204-33CB9D42BD80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15D1845-A0A1-4468-A956-FC92A26A3F84}" type="datetimeFigureOut">
              <a:rPr lang="zh-CN" altLang="en-US"/>
              <a:pPr>
                <a:defRPr/>
              </a:pPr>
              <a:t>2021/3/18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EA8080D-8DE2-4D3F-999D-3A67E05757EF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56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28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00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7213" algn="l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5493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7425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199692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656788" algn="l" defTabSz="914197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幻灯片图像占位符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2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25603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17DF05E-645F-4C10-BBEC-DEF494219CCE}" type="slidenum">
              <a:rPr lang="zh-CN" altLang="en-US" smtClean="0">
                <a:ea typeface="宋体" charset="-122"/>
              </a:rPr>
              <a:pPr/>
              <a:t>1</a:t>
            </a:fld>
            <a:endParaRPr lang="en-US" altLang="zh-CN" smtClean="0">
              <a:ea typeface="宋体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7651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5888772-5827-4978-AE03-131CE4FC2ACF}" type="slidenum">
              <a:rPr lang="zh-CN" altLang="en-US" sz="1200">
                <a:latin typeface="Times New Roman" pitchFamily="18" charset="0"/>
                <a:ea typeface="微软雅黑" pitchFamily="34" charset="-122"/>
              </a:rPr>
              <a:pPr algn="r"/>
              <a:t>2</a:t>
            </a:fld>
            <a:endParaRPr lang="en-US" altLang="zh-CN" sz="1200">
              <a:latin typeface="Times New Roman" pitchFamily="18" charset="0"/>
              <a:ea typeface="微软雅黑" pitchFamily="34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29699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9845FD1-D35E-461F-B4D8-6E92053FAB09}" type="slidenum">
              <a:rPr lang="zh-CN" altLang="en-US" smtClean="0">
                <a:latin typeface="Calibri" pitchFamily="34" charset="0"/>
                <a:ea typeface="宋体" charset="-122"/>
              </a:rPr>
              <a:pPr/>
              <a:t>3</a:t>
            </a:fld>
            <a:endParaRPr lang="en-US" altLang="zh-CN" smtClean="0">
              <a:latin typeface="Calibri" pitchFamily="34" charset="0"/>
              <a:ea typeface="宋体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385073"/>
            <a:ext cx="8318004" cy="139797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4287" y="1773004"/>
            <a:ext cx="4079890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287" y="2641926"/>
            <a:ext cx="4079890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2307" y="1773004"/>
            <a:ext cx="4099983" cy="868922"/>
          </a:xfrm>
        </p:spPr>
        <p:txBody>
          <a:bodyPr anchor="b"/>
          <a:lstStyle>
            <a:lvl1pPr marL="0" indent="0">
              <a:buNone/>
              <a:defRPr sz="2531" b="1"/>
            </a:lvl1pPr>
            <a:lvl2pPr marL="482163" indent="0">
              <a:buNone/>
              <a:defRPr sz="2109" b="1"/>
            </a:lvl2pPr>
            <a:lvl3pPr marL="964326" indent="0">
              <a:buNone/>
              <a:defRPr sz="1898" b="1"/>
            </a:lvl3pPr>
            <a:lvl4pPr marL="1446489" indent="0">
              <a:buNone/>
              <a:defRPr sz="1687" b="1"/>
            </a:lvl4pPr>
            <a:lvl5pPr marL="1928652" indent="0">
              <a:buNone/>
              <a:defRPr sz="1687" b="1"/>
            </a:lvl5pPr>
            <a:lvl6pPr marL="2410816" indent="0">
              <a:buNone/>
              <a:defRPr sz="1687" b="1"/>
            </a:lvl6pPr>
            <a:lvl7pPr marL="2892979" indent="0">
              <a:buNone/>
              <a:defRPr sz="1687" b="1"/>
            </a:lvl7pPr>
            <a:lvl8pPr marL="3375142" indent="0">
              <a:buNone/>
              <a:defRPr sz="1687" b="1"/>
            </a:lvl8pPr>
            <a:lvl9pPr marL="3857305" indent="0">
              <a:buNone/>
              <a:defRPr sz="1687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2307" y="2641926"/>
            <a:ext cx="4099983" cy="388587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BE1EA3-EA5E-4DE2-9789-31F5E9C8AA72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664BF-A1A1-459E-9758-2A762961DD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775B8-508E-422E-BA37-3A8E016EDD1A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C13799-105F-4FB1-B47D-3BF86ADA95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8"/>
          <p:cNvCxnSpPr/>
          <p:nvPr/>
        </p:nvCxnSpPr>
        <p:spPr bwMode="auto">
          <a:xfrm flipH="1">
            <a:off x="150813" y="790575"/>
            <a:ext cx="6480175" cy="0"/>
          </a:xfrm>
          <a:prstGeom prst="line">
            <a:avLst/>
          </a:prstGeom>
          <a:ln w="2540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9"/>
          <p:cNvCxnSpPr/>
          <p:nvPr/>
        </p:nvCxnSpPr>
        <p:spPr bwMode="auto">
          <a:xfrm flipH="1">
            <a:off x="150813" y="904875"/>
            <a:ext cx="6480175" cy="0"/>
          </a:xfrm>
          <a:prstGeom prst="line">
            <a:avLst/>
          </a:prstGeom>
          <a:ln w="57150">
            <a:solidFill>
              <a:srgbClr val="20517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1113" y="12700"/>
            <a:ext cx="20002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Freeform 583"/>
          <p:cNvSpPr>
            <a:spLocks/>
          </p:cNvSpPr>
          <p:nvPr userDrawn="1"/>
        </p:nvSpPr>
        <p:spPr bwMode="auto">
          <a:xfrm>
            <a:off x="177800" y="87313"/>
            <a:ext cx="720725" cy="277812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 userDrawn="1"/>
        </p:nvSpPr>
        <p:spPr bwMode="auto">
          <a:xfrm>
            <a:off x="660400" y="225425"/>
            <a:ext cx="188913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 userDrawn="1"/>
        </p:nvSpPr>
        <p:spPr bwMode="auto">
          <a:xfrm>
            <a:off x="434975" y="347663"/>
            <a:ext cx="161925" cy="338137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 userDrawn="1"/>
        </p:nvSpPr>
        <p:spPr bwMode="auto">
          <a:xfrm>
            <a:off x="201613" y="384175"/>
            <a:ext cx="169862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96435" tIns="48219" rIns="96435" bIns="48219"/>
          <a:lstStyle/>
          <a:p>
            <a:pPr>
              <a:defRPr/>
            </a:pPr>
            <a:endParaRPr lang="zh-CN" altLang="en-US" sz="1424">
              <a:ea typeface="宋体" panose="02010600030101010101" pitchFamily="2" charset="-122"/>
            </a:endParaRPr>
          </a:p>
        </p:txBody>
      </p: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1CFA98E-749E-4421-A3A3-1713A621400E}" type="datetimeFigureOut">
              <a:rPr lang="zh-CN" altLang="en-US"/>
              <a:pPr>
                <a:defRPr/>
              </a:pPr>
              <a:t>2021/3/18</a:t>
            </a:fld>
            <a:endParaRPr lang="zh-CN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5F787A7-74D6-41E1-A1AC-B8A88E051D8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9983" y="1041369"/>
            <a:ext cx="4882307" cy="5139869"/>
          </a:xfrm>
        </p:spPr>
        <p:txBody>
          <a:bodyPr/>
          <a:lstStyle>
            <a:lvl1pPr>
              <a:defRPr sz="3375"/>
            </a:lvl1pPr>
            <a:lvl2pPr>
              <a:defRPr sz="2953"/>
            </a:lvl2pPr>
            <a:lvl3pPr>
              <a:defRPr sz="2531"/>
            </a:lvl3pPr>
            <a:lvl4pPr>
              <a:defRPr sz="2109"/>
            </a:lvl4pPr>
            <a:lvl5pPr>
              <a:defRPr sz="2109"/>
            </a:lvl5pPr>
            <a:lvl6pPr>
              <a:defRPr sz="2109"/>
            </a:lvl6pPr>
            <a:lvl7pPr>
              <a:defRPr sz="2109"/>
            </a:lvl7pPr>
            <a:lvl8pPr>
              <a:defRPr sz="2109"/>
            </a:lvl8pPr>
            <a:lvl9pPr>
              <a:defRPr sz="2109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49B7A-7966-45E5-8E66-8B6393909231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51DA13-B1FA-4B45-AB38-D28503A022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86" y="482177"/>
            <a:ext cx="3110461" cy="1687618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99983" y="1041369"/>
            <a:ext cx="4882307" cy="5139869"/>
          </a:xfrm>
        </p:spPr>
        <p:txBody>
          <a:bodyPr anchor="t"/>
          <a:lstStyle>
            <a:lvl1pPr marL="0" indent="0">
              <a:buNone/>
              <a:defRPr sz="3375"/>
            </a:lvl1pPr>
            <a:lvl2pPr marL="482163" indent="0">
              <a:buNone/>
              <a:defRPr sz="2953"/>
            </a:lvl2pPr>
            <a:lvl3pPr marL="964326" indent="0">
              <a:buNone/>
              <a:defRPr sz="2531"/>
            </a:lvl3pPr>
            <a:lvl4pPr marL="1446489" indent="0">
              <a:buNone/>
              <a:defRPr sz="2109"/>
            </a:lvl4pPr>
            <a:lvl5pPr marL="1928652" indent="0">
              <a:buNone/>
              <a:defRPr sz="2109"/>
            </a:lvl5pPr>
            <a:lvl6pPr marL="2410816" indent="0">
              <a:buNone/>
              <a:defRPr sz="2109"/>
            </a:lvl6pPr>
            <a:lvl7pPr marL="2892979" indent="0">
              <a:buNone/>
              <a:defRPr sz="2109"/>
            </a:lvl7pPr>
            <a:lvl8pPr marL="3375142" indent="0">
              <a:buNone/>
              <a:defRPr sz="2109"/>
            </a:lvl8pPr>
            <a:lvl9pPr marL="3857305" indent="0">
              <a:buNone/>
              <a:defRPr sz="2109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4286" y="2169795"/>
            <a:ext cx="3110461" cy="4019814"/>
          </a:xfrm>
        </p:spPr>
        <p:txBody>
          <a:bodyPr/>
          <a:lstStyle>
            <a:lvl1pPr marL="0" indent="0">
              <a:buNone/>
              <a:defRPr sz="1687"/>
            </a:lvl1pPr>
            <a:lvl2pPr marL="482163" indent="0">
              <a:buNone/>
              <a:defRPr sz="1476"/>
            </a:lvl2pPr>
            <a:lvl3pPr marL="964326" indent="0">
              <a:buNone/>
              <a:defRPr sz="1266"/>
            </a:lvl3pPr>
            <a:lvl4pPr marL="1446489" indent="0">
              <a:buNone/>
              <a:defRPr sz="1055"/>
            </a:lvl4pPr>
            <a:lvl5pPr marL="1928652" indent="0">
              <a:buNone/>
              <a:defRPr sz="1055"/>
            </a:lvl5pPr>
            <a:lvl6pPr marL="2410816" indent="0">
              <a:buNone/>
              <a:defRPr sz="1055"/>
            </a:lvl6pPr>
            <a:lvl7pPr marL="2892979" indent="0">
              <a:buNone/>
              <a:defRPr sz="1055"/>
            </a:lvl7pPr>
            <a:lvl8pPr marL="3375142" indent="0">
              <a:buNone/>
              <a:defRPr sz="1055"/>
            </a:lvl8pPr>
            <a:lvl9pPr marL="3857305" indent="0">
              <a:buNone/>
              <a:defRPr sz="1055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3D8D44-496E-40C9-BE6C-2E1A3B562FAB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26B7BB-E618-4B12-AD4F-62FEC30B5F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99650-69D3-43AE-9CEF-15B374AAD271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2102C-587C-4967-A1C5-0FB6A84155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01533" y="385071"/>
            <a:ext cx="2079501" cy="6129337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3030" y="385071"/>
            <a:ext cx="6117952" cy="6129337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B7261-B092-47A7-8B46-6F515071730E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501E0-F263-48C1-A341-2A0832EC95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3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1588"/>
            <a:ext cx="9644063" cy="722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Line 6"/>
          <p:cNvSpPr>
            <a:spLocks noChangeShapeType="1"/>
          </p:cNvSpPr>
          <p:nvPr userDrawn="1"/>
        </p:nvSpPr>
        <p:spPr bwMode="auto">
          <a:xfrm flipH="1">
            <a:off x="242888" y="555625"/>
            <a:ext cx="0" cy="3702050"/>
          </a:xfrm>
          <a:prstGeom prst="line">
            <a:avLst/>
          </a:prstGeom>
          <a:noFill/>
          <a:ln w="28575">
            <a:solidFill>
              <a:srgbClr val="5F5F5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  <p:sp>
        <p:nvSpPr>
          <p:cNvPr id="4" name="Line 7"/>
          <p:cNvSpPr>
            <a:spLocks noChangeShapeType="1"/>
          </p:cNvSpPr>
          <p:nvPr userDrawn="1"/>
        </p:nvSpPr>
        <p:spPr bwMode="auto">
          <a:xfrm flipH="1">
            <a:off x="188913" y="411163"/>
            <a:ext cx="0" cy="4037012"/>
          </a:xfrm>
          <a:prstGeom prst="line">
            <a:avLst/>
          </a:prstGeom>
          <a:noFill/>
          <a:ln w="28575">
            <a:solidFill>
              <a:srgbClr val="1188F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en-US" dirty="0">
              <a:latin typeface="Times New Roman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advTm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3175"/>
            <a:ext cx="9644063" cy="722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Tm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9050"/>
            <a:ext cx="9672638" cy="724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10"/>
          <p:cNvSpPr/>
          <p:nvPr userDrawn="1"/>
        </p:nvSpPr>
        <p:spPr>
          <a:xfrm rot="10800000" flipH="1">
            <a:off x="5446713" y="6943725"/>
            <a:ext cx="266700" cy="101600"/>
          </a:xfrm>
          <a:prstGeom prst="rect">
            <a:avLst/>
          </a:prstGeom>
          <a:solidFill>
            <a:srgbClr val="FDD4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11"/>
          <p:cNvSpPr/>
          <p:nvPr userDrawn="1"/>
        </p:nvSpPr>
        <p:spPr>
          <a:xfrm rot="10800000" flipH="1">
            <a:off x="5065713" y="6943725"/>
            <a:ext cx="268287" cy="101600"/>
          </a:xfrm>
          <a:prstGeom prst="rect">
            <a:avLst/>
          </a:prstGeom>
          <a:solidFill>
            <a:srgbClr val="72A7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12"/>
          <p:cNvSpPr/>
          <p:nvPr userDrawn="1"/>
        </p:nvSpPr>
        <p:spPr>
          <a:xfrm rot="10800000" flipH="1">
            <a:off x="4686300" y="6943725"/>
            <a:ext cx="268288" cy="101600"/>
          </a:xfrm>
          <a:prstGeom prst="rect">
            <a:avLst/>
          </a:prstGeom>
          <a:solidFill>
            <a:srgbClr val="F5A7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7" name="Picture 2" descr="D:\哈尔滨工程大学-课程\幕课\概率论与数理统计\PPT\包图网_134176金融数据PPT矢量图形\未标题-2.png"/>
          <p:cNvPicPr>
            <a:picLocks noChangeAspect="1" noChangeArrowheads="1"/>
          </p:cNvPicPr>
          <p:nvPr userDrawn="1"/>
        </p:nvPicPr>
        <p:blipFill>
          <a:blip r:embed="rId3" cstate="print"/>
          <a:srcRect t="16666" b="29166"/>
          <a:stretch>
            <a:fillRect/>
          </a:stretch>
        </p:blipFill>
        <p:spPr bwMode="auto">
          <a:xfrm>
            <a:off x="155575" y="41275"/>
            <a:ext cx="1014413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14"/>
          <p:cNvSpPr/>
          <p:nvPr userDrawn="1"/>
        </p:nvSpPr>
        <p:spPr>
          <a:xfrm rot="10800000">
            <a:off x="5902325" y="6943725"/>
            <a:ext cx="3514725" cy="1016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27000">
                <a:srgbClr val="9CD8C7"/>
              </a:gs>
              <a:gs pos="57000">
                <a:srgbClr val="7A93CB"/>
              </a:gs>
              <a:gs pos="100000">
                <a:srgbClr val="FFEFC8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: 圆角 5"/>
          <p:cNvSpPr/>
          <p:nvPr userDrawn="1"/>
        </p:nvSpPr>
        <p:spPr>
          <a:xfrm>
            <a:off x="241300" y="998538"/>
            <a:ext cx="9183688" cy="5762625"/>
          </a:xfrm>
          <a:prstGeom prst="roundRect">
            <a:avLst>
              <a:gd name="adj" fmla="val 6667"/>
            </a:avLst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cs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3180" y="385763"/>
            <a:ext cx="8317707" cy="1397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"/>
          <p:cNvGrpSpPr>
            <a:grpSpLocks/>
          </p:cNvGrpSpPr>
          <p:nvPr userDrawn="1"/>
        </p:nvGrpSpPr>
        <p:grpSpPr bwMode="auto">
          <a:xfrm>
            <a:off x="150813" y="909638"/>
            <a:ext cx="6480175" cy="114300"/>
            <a:chOff x="142844" y="642924"/>
            <a:chExt cx="5040000" cy="80962"/>
          </a:xfrm>
        </p:grpSpPr>
        <p:cxnSp>
          <p:nvCxnSpPr>
            <p:cNvPr id="3" name="直接连接符 8"/>
            <p:cNvCxnSpPr/>
            <p:nvPr/>
          </p:nvCxnSpPr>
          <p:spPr>
            <a:xfrm flipH="1">
              <a:off x="142844" y="642924"/>
              <a:ext cx="5040000" cy="0"/>
            </a:xfrm>
            <a:prstGeom prst="line">
              <a:avLst/>
            </a:prstGeom>
            <a:ln w="25400">
              <a:solidFill>
                <a:schemeClr val="accent3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9"/>
            <p:cNvCxnSpPr/>
            <p:nvPr/>
          </p:nvCxnSpPr>
          <p:spPr>
            <a:xfrm flipH="1">
              <a:off x="142844" y="723886"/>
              <a:ext cx="5040000" cy="0"/>
            </a:xfrm>
            <a:prstGeom prst="line">
              <a:avLst/>
            </a:prstGeom>
            <a:ln w="57150">
              <a:solidFill>
                <a:srgbClr val="20517E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Freeform 583"/>
          <p:cNvSpPr>
            <a:spLocks/>
          </p:cNvSpPr>
          <p:nvPr/>
        </p:nvSpPr>
        <p:spPr bwMode="auto">
          <a:xfrm>
            <a:off x="133350" y="209550"/>
            <a:ext cx="541338" cy="277813"/>
          </a:xfrm>
          <a:custGeom>
            <a:avLst/>
            <a:gdLst>
              <a:gd name="T0" fmla="*/ 924 w 1111"/>
              <a:gd name="T1" fmla="*/ 0 h 428"/>
              <a:gd name="T2" fmla="*/ 958 w 1111"/>
              <a:gd name="T3" fmla="*/ 55 h 428"/>
              <a:gd name="T4" fmla="*/ 542 w 1111"/>
              <a:gd name="T5" fmla="*/ 281 h 428"/>
              <a:gd name="T6" fmla="*/ 0 w 1111"/>
              <a:gd name="T7" fmla="*/ 355 h 428"/>
              <a:gd name="T8" fmla="*/ 3 w 1111"/>
              <a:gd name="T9" fmla="*/ 428 h 428"/>
              <a:gd name="T10" fmla="*/ 570 w 1111"/>
              <a:gd name="T11" fmla="*/ 355 h 428"/>
              <a:gd name="T12" fmla="*/ 986 w 1111"/>
              <a:gd name="T13" fmla="*/ 121 h 428"/>
              <a:gd name="T14" fmla="*/ 1021 w 1111"/>
              <a:gd name="T15" fmla="*/ 184 h 428"/>
              <a:gd name="T16" fmla="*/ 1111 w 1111"/>
              <a:gd name="T17" fmla="*/ 0 h 428"/>
              <a:gd name="T18" fmla="*/ 924 w 1111"/>
              <a:gd name="T19" fmla="*/ 0 h 4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11" h="428">
                <a:moveTo>
                  <a:pt x="924" y="0"/>
                </a:moveTo>
                <a:lnTo>
                  <a:pt x="958" y="55"/>
                </a:lnTo>
                <a:lnTo>
                  <a:pt x="542" y="281"/>
                </a:lnTo>
                <a:lnTo>
                  <a:pt x="0" y="355"/>
                </a:lnTo>
                <a:lnTo>
                  <a:pt x="3" y="428"/>
                </a:lnTo>
                <a:lnTo>
                  <a:pt x="570" y="355"/>
                </a:lnTo>
                <a:lnTo>
                  <a:pt x="986" y="121"/>
                </a:lnTo>
                <a:lnTo>
                  <a:pt x="1021" y="184"/>
                </a:lnTo>
                <a:lnTo>
                  <a:pt x="1111" y="0"/>
                </a:lnTo>
                <a:lnTo>
                  <a:pt x="924" y="0"/>
                </a:lnTo>
                <a:close/>
              </a:path>
            </a:pathLst>
          </a:custGeom>
          <a:solidFill>
            <a:srgbClr val="FF9900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 dirty="0">
              <a:ea typeface="宋体" panose="02010600030101010101" pitchFamily="2" charset="-122"/>
            </a:endParaRPr>
          </a:p>
        </p:txBody>
      </p:sp>
      <p:sp>
        <p:nvSpPr>
          <p:cNvPr id="6" name="Freeform 584"/>
          <p:cNvSpPr>
            <a:spLocks/>
          </p:cNvSpPr>
          <p:nvPr/>
        </p:nvSpPr>
        <p:spPr bwMode="auto">
          <a:xfrm>
            <a:off x="495300" y="347663"/>
            <a:ext cx="141288" cy="460375"/>
          </a:xfrm>
          <a:custGeom>
            <a:avLst/>
            <a:gdLst>
              <a:gd name="T0" fmla="*/ 0 w 289"/>
              <a:gd name="T1" fmla="*/ 709 h 709"/>
              <a:gd name="T2" fmla="*/ 289 w 289"/>
              <a:gd name="T3" fmla="*/ 709 h 709"/>
              <a:gd name="T4" fmla="*/ 289 w 289"/>
              <a:gd name="T5" fmla="*/ 0 h 709"/>
              <a:gd name="T6" fmla="*/ 0 w 289"/>
              <a:gd name="T7" fmla="*/ 161 h 709"/>
              <a:gd name="T8" fmla="*/ 0 w 289"/>
              <a:gd name="T9" fmla="*/ 709 h 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89" h="709">
                <a:moveTo>
                  <a:pt x="0" y="709"/>
                </a:moveTo>
                <a:lnTo>
                  <a:pt x="289" y="709"/>
                </a:lnTo>
                <a:lnTo>
                  <a:pt x="289" y="0"/>
                </a:lnTo>
                <a:lnTo>
                  <a:pt x="0" y="161"/>
                </a:lnTo>
                <a:lnTo>
                  <a:pt x="0" y="709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7" name="Freeform 585"/>
          <p:cNvSpPr>
            <a:spLocks/>
          </p:cNvSpPr>
          <p:nvPr/>
        </p:nvSpPr>
        <p:spPr bwMode="auto">
          <a:xfrm>
            <a:off x="327025" y="469900"/>
            <a:ext cx="120650" cy="338138"/>
          </a:xfrm>
          <a:custGeom>
            <a:avLst/>
            <a:gdLst>
              <a:gd name="T0" fmla="*/ 0 w 250"/>
              <a:gd name="T1" fmla="*/ 520 h 520"/>
              <a:gd name="T2" fmla="*/ 250 w 250"/>
              <a:gd name="T3" fmla="*/ 520 h 520"/>
              <a:gd name="T4" fmla="*/ 250 w 250"/>
              <a:gd name="T5" fmla="*/ 0 h 520"/>
              <a:gd name="T6" fmla="*/ 0 w 250"/>
              <a:gd name="T7" fmla="*/ 42 h 520"/>
              <a:gd name="T8" fmla="*/ 0 w 250"/>
              <a:gd name="T9" fmla="*/ 52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0" h="520">
                <a:moveTo>
                  <a:pt x="0" y="520"/>
                </a:moveTo>
                <a:lnTo>
                  <a:pt x="250" y="520"/>
                </a:lnTo>
                <a:lnTo>
                  <a:pt x="250" y="0"/>
                </a:lnTo>
                <a:lnTo>
                  <a:pt x="0" y="42"/>
                </a:lnTo>
                <a:lnTo>
                  <a:pt x="0" y="520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sp>
        <p:nvSpPr>
          <p:cNvPr id="8" name="Freeform 586"/>
          <p:cNvSpPr>
            <a:spLocks/>
          </p:cNvSpPr>
          <p:nvPr/>
        </p:nvSpPr>
        <p:spPr bwMode="auto">
          <a:xfrm>
            <a:off x="150813" y="506413"/>
            <a:ext cx="128587" cy="301625"/>
          </a:xfrm>
          <a:custGeom>
            <a:avLst/>
            <a:gdLst>
              <a:gd name="T0" fmla="*/ 0 w 263"/>
              <a:gd name="T1" fmla="*/ 463 h 463"/>
              <a:gd name="T2" fmla="*/ 263 w 263"/>
              <a:gd name="T3" fmla="*/ 463 h 463"/>
              <a:gd name="T4" fmla="*/ 263 w 263"/>
              <a:gd name="T5" fmla="*/ 0 h 463"/>
              <a:gd name="T6" fmla="*/ 0 w 263"/>
              <a:gd name="T7" fmla="*/ 30 h 463"/>
              <a:gd name="T8" fmla="*/ 0 w 263"/>
              <a:gd name="T9" fmla="*/ 463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3" h="463">
                <a:moveTo>
                  <a:pt x="0" y="463"/>
                </a:moveTo>
                <a:lnTo>
                  <a:pt x="263" y="463"/>
                </a:lnTo>
                <a:lnTo>
                  <a:pt x="263" y="0"/>
                </a:lnTo>
                <a:lnTo>
                  <a:pt x="0" y="30"/>
                </a:lnTo>
                <a:lnTo>
                  <a:pt x="0" y="463"/>
                </a:lnTo>
                <a:close/>
              </a:path>
            </a:pathLst>
          </a:custGeom>
          <a:solidFill>
            <a:srgbClr val="20517E"/>
          </a:solidFill>
          <a:ln>
            <a:noFill/>
          </a:ln>
          <a:extLst/>
        </p:spPr>
        <p:txBody>
          <a:bodyPr lIns="72326" tIns="36164" rIns="72326" bIns="36164"/>
          <a:lstStyle/>
          <a:p>
            <a:pPr>
              <a:defRPr/>
            </a:pPr>
            <a:endParaRPr lang="zh-CN" altLang="en-US" sz="1068">
              <a:ea typeface="宋体" panose="02010600030101010101" pitchFamily="2" charset="-122"/>
            </a:endParaRPr>
          </a:p>
        </p:txBody>
      </p:sp>
      <p:pic>
        <p:nvPicPr>
          <p:cNvPr id="9" name="Picture 12"/>
          <p:cNvPicPr>
            <a:picLocks noChangeAspect="1" noChangeArrowheads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31113" y="12700"/>
            <a:ext cx="2000250" cy="985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日期占位符 1"/>
          <p:cNvSpPr>
            <a:spLocks noGrp="1"/>
          </p:cNvSpPr>
          <p:nvPr>
            <p:ph type="dt" sz="half" idx="10"/>
          </p:nvPr>
        </p:nvSpPr>
        <p:spPr>
          <a:xfrm>
            <a:off x="482600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D8D871-058D-4B59-843A-657972BB1CE2}" type="datetimeFigureOut">
              <a:rPr lang="zh-CN" altLang="en-US"/>
              <a:pPr>
                <a:defRPr/>
              </a:pPr>
              <a:t>2021/3/18</a:t>
            </a:fld>
            <a:endParaRPr lang="zh-CN" altLang="en-US"/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95650" y="6704013"/>
            <a:ext cx="3054350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911975" y="6704013"/>
            <a:ext cx="2249488" cy="384175"/>
          </a:xfrm>
          <a:prstGeom prst="rect">
            <a:avLst/>
          </a:prstGeom>
        </p:spPr>
        <p:txBody>
          <a:bodyPr/>
          <a:lstStyle>
            <a:lvl1pPr>
              <a:defRPr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A81FA71-3BFD-4C6E-82CD-CC42A96A23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ransition advTm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3305" y="1183677"/>
            <a:ext cx="8197454" cy="2518034"/>
          </a:xfrm>
        </p:spPr>
        <p:txBody>
          <a:bodyPr anchor="b"/>
          <a:lstStyle>
            <a:lvl1pPr algn="ctr"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5508" y="3798816"/>
            <a:ext cx="7233047" cy="1746216"/>
          </a:xfrm>
        </p:spPr>
        <p:txBody>
          <a:bodyPr/>
          <a:lstStyle>
            <a:lvl1pPr marL="0" indent="0" algn="ctr">
              <a:buNone/>
              <a:defRPr sz="2531"/>
            </a:lvl1pPr>
            <a:lvl2pPr marL="482163" indent="0" algn="ctr">
              <a:buNone/>
              <a:defRPr sz="2109"/>
            </a:lvl2pPr>
            <a:lvl3pPr marL="964326" indent="0" algn="ctr">
              <a:buNone/>
              <a:defRPr sz="1898"/>
            </a:lvl3pPr>
            <a:lvl4pPr marL="1446489" indent="0" algn="ctr">
              <a:buNone/>
              <a:defRPr sz="1687"/>
            </a:lvl4pPr>
            <a:lvl5pPr marL="1928652" indent="0" algn="ctr">
              <a:buNone/>
              <a:defRPr sz="1687"/>
            </a:lvl5pPr>
            <a:lvl6pPr marL="2410816" indent="0" algn="ctr">
              <a:buNone/>
              <a:defRPr sz="1687"/>
            </a:lvl6pPr>
            <a:lvl7pPr marL="2892979" indent="0" algn="ctr">
              <a:buNone/>
              <a:defRPr sz="1687"/>
            </a:lvl7pPr>
            <a:lvl8pPr marL="3375142" indent="0" algn="ctr">
              <a:buNone/>
              <a:defRPr sz="1687"/>
            </a:lvl8pPr>
            <a:lvl9pPr marL="3857305" indent="0" algn="ctr">
              <a:buNone/>
              <a:defRPr sz="1687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F5AFA-CE9A-4A77-9B4C-605CCF833D2E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E8C3B-29DE-4776-9C5F-B3FE89F8B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52134-89C8-4E6E-B5C2-A6077C6979DD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BA26-2D52-4472-93A1-808CB5A77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8007" y="1803142"/>
            <a:ext cx="8318004" cy="3008581"/>
          </a:xfrm>
        </p:spPr>
        <p:txBody>
          <a:bodyPr anchor="b"/>
          <a:lstStyle>
            <a:lvl1pPr>
              <a:defRPr sz="6328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8007" y="4840185"/>
            <a:ext cx="8318004" cy="1582142"/>
          </a:xfrm>
        </p:spPr>
        <p:txBody>
          <a:bodyPr/>
          <a:lstStyle>
            <a:lvl1pPr marL="0" indent="0">
              <a:buNone/>
              <a:defRPr sz="2531">
                <a:solidFill>
                  <a:schemeClr val="tx1"/>
                </a:solidFill>
              </a:defRPr>
            </a:lvl1pPr>
            <a:lvl2pPr marL="482163" indent="0">
              <a:buNone/>
              <a:defRPr sz="2109">
                <a:solidFill>
                  <a:schemeClr val="tx1">
                    <a:tint val="75000"/>
                  </a:schemeClr>
                </a:solidFill>
              </a:defRPr>
            </a:lvl2pPr>
            <a:lvl3pPr marL="96432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3pPr>
            <a:lvl4pPr marL="144648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4pPr>
            <a:lvl5pPr marL="192865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5pPr>
            <a:lvl6pPr marL="2410816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6pPr>
            <a:lvl7pPr marL="2892979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7pPr>
            <a:lvl8pPr marL="3375142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8pPr>
            <a:lvl9pPr marL="3857305" indent="0">
              <a:buNone/>
              <a:defRPr sz="16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91C67B-EA48-4B01-A95F-506B8A5A5D9E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DE8868-44C7-49A7-9A65-14FE55808C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3029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2307" y="1925358"/>
            <a:ext cx="4098727" cy="45890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104B29-7456-4A5F-947D-7E26E107C53B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E674B3-D02D-41DD-99E5-1A05B72CDD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</p:sldLayoutIdLst>
  <p:transition advTm="0"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5pPr>
      <a:lvl6pPr marL="342892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6pPr>
      <a:lvl7pPr marL="685783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7pPr>
      <a:lvl8pPr marL="1028675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8pPr>
      <a:lvl9pPr marL="1371566" algn="l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/>
          <a:ea typeface="宋体" charset="-122"/>
        </a:defRPr>
      </a:lvl9pPr>
    </p:titleStyle>
    <p:bodyStyle>
      <a:lvl1pPr marL="169863" indent="-169863" algn="l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27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56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985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41463" indent="-169863" algn="l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3575" y="385763"/>
            <a:ext cx="8316913" cy="1397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575" y="1925638"/>
            <a:ext cx="8316913" cy="45894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35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6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080F479-497F-4322-AE2C-C92993010A36}" type="datetimeFigureOut">
              <a:rPr lang="en-US"/>
              <a:pPr>
                <a:defRPr/>
              </a:pPr>
              <a:t>3/18/2021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94050" y="6704013"/>
            <a:ext cx="325596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6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10375" y="6704013"/>
            <a:ext cx="2170113" cy="384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6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366ADE1-B11C-484B-98B2-A883C109FE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69" r:id="rId2"/>
    <p:sldLayoutId id="2147483968" r:id="rId3"/>
    <p:sldLayoutId id="2147483967" r:id="rId4"/>
    <p:sldLayoutId id="2147483966" r:id="rId5"/>
    <p:sldLayoutId id="2147483965" r:id="rId6"/>
    <p:sldLayoutId id="2147483976" r:id="rId7"/>
    <p:sldLayoutId id="2147483964" r:id="rId8"/>
    <p:sldLayoutId id="2147483963" r:id="rId9"/>
    <p:sldLayoutId id="2147483962" r:id="rId10"/>
    <p:sldLayoutId id="2147483961" r:id="rId11"/>
    <p:sldLayoutId id="2147483977" r:id="rId12"/>
    <p:sldLayoutId id="2147483978" r:id="rId13"/>
    <p:sldLayoutId id="2147483979" r:id="rId14"/>
  </p:sldLayoutIdLst>
  <p:timing>
    <p:tnLst>
      <p:par>
        <p:cTn id="1" dur="indefinite" restart="never" nodeType="tmRoot"/>
      </p:par>
    </p:tnLst>
  </p:timing>
  <p:txStyles>
    <p:titleStyle>
      <a:lvl1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2pPr>
      <a:lvl3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3pPr>
      <a:lvl4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4pPr>
      <a:lvl5pPr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5pPr>
      <a:lvl6pPr marL="4572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6pPr>
      <a:lvl7pPr marL="9144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7pPr>
      <a:lvl8pPr marL="13716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8pPr>
      <a:lvl9pPr marL="1828800" algn="l" defTabSz="963613" rtl="0" fontAlgn="base">
        <a:lnSpc>
          <a:spcPct val="90000"/>
        </a:lnSpc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Calibri Light" pitchFamily="34" charset="0"/>
          <a:ea typeface="宋体" charset="-122"/>
        </a:defRPr>
      </a:lvl9pPr>
    </p:titleStyle>
    <p:bodyStyle>
      <a:lvl1pPr marL="239713" indent="-239713" algn="l" defTabSz="963613" rtl="0" fontAlgn="base">
        <a:lnSpc>
          <a:spcPct val="90000"/>
        </a:lnSpc>
        <a:spcBef>
          <a:spcPts val="1050"/>
        </a:spcBef>
        <a:spcAft>
          <a:spcPct val="0"/>
        </a:spcAft>
        <a:buFont typeface="Arial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13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04913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7513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68525" indent="-239713" algn="l" defTabSz="963613" rtl="0" fontAlgn="base">
        <a:lnSpc>
          <a:spcPct val="90000"/>
        </a:lnSpc>
        <a:spcBef>
          <a:spcPts val="52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5189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3134060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616223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4098387" indent="-241082" algn="l" defTabSz="964326" rtl="0" eaLnBrk="1" latinLnBrk="0" hangingPunct="1">
        <a:lnSpc>
          <a:spcPct val="90000"/>
        </a:lnSpc>
        <a:spcBef>
          <a:spcPts val="527"/>
        </a:spcBef>
        <a:buFont typeface="Arial" panose="020B0604020202020204" pitchFamily="34" charset="0"/>
        <a:buChar char="•"/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1pPr>
      <a:lvl2pPr marL="482163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2pPr>
      <a:lvl3pPr marL="96432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3pPr>
      <a:lvl4pPr marL="144648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4pPr>
      <a:lvl5pPr marL="192865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5pPr>
      <a:lvl6pPr marL="2410816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6pPr>
      <a:lvl7pPr marL="2892979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7pPr>
      <a:lvl8pPr marL="3375142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8pPr>
      <a:lvl9pPr marL="3857305" algn="l" defTabSz="964326" rtl="0" eaLnBrk="1" latinLnBrk="0" hangingPunct="1">
        <a:defRPr sz="1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emf"/><Relationship Id="rId5" Type="http://schemas.openxmlformats.org/officeDocument/2006/relationships/package" Target="../embeddings/Microsoft_Word___7.docx"/><Relationship Id="rId4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package" Target="../embeddings/Microsoft_Word___9.docx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0.emf"/><Relationship Id="rId5" Type="http://schemas.openxmlformats.org/officeDocument/2006/relationships/package" Target="../embeddings/Microsoft_Word___11.docx"/><Relationship Id="rId4" Type="http://schemas.openxmlformats.org/officeDocument/2006/relationships/image" Target="../media/image1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3.docx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0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6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32.png"/><Relationship Id="rId4" Type="http://schemas.openxmlformats.org/officeDocument/2006/relationships/image" Target="../media/image31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7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8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32.png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9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0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7.emf"/><Relationship Id="rId5" Type="http://schemas.openxmlformats.org/officeDocument/2006/relationships/package" Target="../embeddings/Microsoft_Word___21.docx"/><Relationship Id="rId4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39.emf"/><Relationship Id="rId5" Type="http://schemas.openxmlformats.org/officeDocument/2006/relationships/package" Target="../embeddings/Microsoft_Word___23.docx"/><Relationship Id="rId4" Type="http://schemas.openxmlformats.org/officeDocument/2006/relationships/image" Target="../media/image3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7" Type="http://schemas.openxmlformats.org/officeDocument/2006/relationships/image" Target="../media/image41.jpe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40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1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6.png"/><Relationship Id="rId5" Type="http://schemas.openxmlformats.org/officeDocument/2006/relationships/tags" Target="../tags/tag6.xml"/><Relationship Id="rId10" Type="http://schemas.openxmlformats.org/officeDocument/2006/relationships/image" Target="../media/image5.png"/><Relationship Id="rId4" Type="http://schemas.openxmlformats.org/officeDocument/2006/relationships/tags" Target="../tags/tag5.xml"/><Relationship Id="rId9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1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2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3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4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__5.docx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0"/>
          <p:cNvSpPr txBox="1"/>
          <p:nvPr/>
        </p:nvSpPr>
        <p:spPr>
          <a:xfrm>
            <a:off x="855663" y="2246313"/>
            <a:ext cx="4964112" cy="744537"/>
          </a:xfrm>
          <a:prstGeom prst="rect">
            <a:avLst/>
          </a:prstGeom>
          <a:noFill/>
        </p:spPr>
        <p:txBody>
          <a:bodyPr wrap="none" lIns="51429" tIns="25715" rIns="51429" bIns="25715">
            <a:spAutoFit/>
          </a:bodyPr>
          <a:lstStyle/>
          <a:p>
            <a:pPr algn="ctr">
              <a:defRPr/>
            </a:pPr>
            <a:r>
              <a:rPr lang="zh-CN" altLang="en-US" sz="4500" b="1" spc="225" dirty="0">
                <a:solidFill>
                  <a:srgbClr val="20517E"/>
                </a:solidFill>
                <a:latin typeface="微软雅黑" panose="020B0503020204020204" pitchFamily="34" charset="-122"/>
                <a:ea typeface="迷你简菱心"/>
                <a:cs typeface="Arial" panose="020B0604020202020204" pitchFamily="34" charset="0"/>
              </a:rPr>
              <a:t>概率论与数理统计</a:t>
            </a:r>
          </a:p>
        </p:txBody>
      </p:sp>
      <p:sp>
        <p:nvSpPr>
          <p:cNvPr id="71" name="矩形 70"/>
          <p:cNvSpPr/>
          <p:nvPr/>
        </p:nvSpPr>
        <p:spPr>
          <a:xfrm>
            <a:off x="924943" y="3030720"/>
            <a:ext cx="4761185" cy="513597"/>
          </a:xfrm>
          <a:prstGeom prst="rect">
            <a:avLst/>
          </a:prstGeom>
        </p:spPr>
        <p:txBody>
          <a:bodyPr lIns="51429" tIns="25715" rIns="51429" bIns="25715" anchor="ctr">
            <a:spAutoFit/>
          </a:bodyPr>
          <a:lstStyle/>
          <a:p>
            <a:pPr algn="ctr">
              <a:defRPr/>
            </a:pPr>
            <a:r>
              <a:rPr lang="en-US" altLang="zh-CN" sz="3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ea typeface="宋体" panose="02010600030101010101" pitchFamily="2" charset="-122"/>
                <a:sym typeface="Arial" panose="020B0604020202020204" pitchFamily="34" charset="0"/>
              </a:rPr>
              <a:t>Probability and Statistics</a:t>
            </a:r>
            <a:endParaRPr lang="en-US" altLang="zh-CN" sz="3000" dirty="0">
              <a:solidFill>
                <a:schemeClr val="accent1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79475" y="4460875"/>
            <a:ext cx="4691063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 </a:t>
            </a:r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概率论与数理统计教学组</a:t>
            </a:r>
            <a:r>
              <a:rPr lang="en-US" altLang="zh-CN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—</a:t>
            </a:r>
            <a:endParaRPr lang="zh-CN" altLang="en-US" sz="2700" b="1">
              <a:solidFill>
                <a:srgbClr val="863C36"/>
              </a:solidFill>
              <a:latin typeface="华文行楷" pitchFamily="2" charset="-122"/>
              <a:ea typeface="华文行楷" pitchFamily="2" charset="-122"/>
              <a:cs typeface="叶根友毛笔行书简体"/>
            </a:endParaRPr>
          </a:p>
        </p:txBody>
      </p:sp>
      <p:pic>
        <p:nvPicPr>
          <p:cNvPr id="24580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02325" y="2481263"/>
            <a:ext cx="3427413" cy="3027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16"/>
          <p:cNvSpPr txBox="1">
            <a:spLocks noChangeArrowheads="1"/>
          </p:cNvSpPr>
          <p:nvPr/>
        </p:nvSpPr>
        <p:spPr bwMode="auto">
          <a:xfrm>
            <a:off x="1797050" y="5065713"/>
            <a:ext cx="2528888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1435" tIns="25718" rIns="51435" bIns="25718">
            <a:spAutoFit/>
          </a:bodyPr>
          <a:lstStyle/>
          <a:p>
            <a:pPr defTabSz="684213"/>
            <a:r>
              <a:rPr lang="zh-CN" altLang="en-US" sz="2700" b="1">
                <a:solidFill>
                  <a:srgbClr val="863C36"/>
                </a:solidFill>
                <a:latin typeface="华文行楷" pitchFamily="2" charset="-122"/>
                <a:ea typeface="华文行楷" pitchFamily="2" charset="-122"/>
                <a:cs typeface="叶根友毛笔行书简体"/>
              </a:rPr>
              <a:t>哈尔滨工程大学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7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" name="Object 26"/>
          <p:cNvGraphicFramePr>
            <a:graphicFrameLocks noChangeAspect="1"/>
          </p:cNvGraphicFramePr>
          <p:nvPr/>
        </p:nvGraphicFramePr>
        <p:xfrm>
          <a:off x="217488" y="3541713"/>
          <a:ext cx="85344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8" name="文档" r:id="rId3" imgW="8629360" imgH="2381103" progId="Word.Document.12">
                  <p:embed/>
                </p:oleObj>
              </mc:Choice>
              <mc:Fallback>
                <p:oleObj name="文档" r:id="rId3" imgW="8629360" imgH="2381103" progId="Word.Document.12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8" y="3541713"/>
                        <a:ext cx="8534400" cy="2351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212725" y="1223963"/>
          <a:ext cx="862965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9" name="文档" r:id="rId5" imgW="8629360" imgH="1876064" progId="Word.Document.12">
                  <p:embed/>
                </p:oleObj>
              </mc:Choice>
              <mc:Fallback>
                <p:oleObj name="文档" r:id="rId5" imgW="8629360" imgH="1876064" progId="Word.Document.12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1223963"/>
                        <a:ext cx="8629650" cy="187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880021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556125" y="3341688"/>
            <a:ext cx="3330575" cy="24479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2075" y="3322638"/>
            <a:ext cx="2298700" cy="24479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8218" name="Object 26"/>
          <p:cNvGraphicFramePr>
            <a:graphicFrameLocks noChangeAspect="1"/>
          </p:cNvGraphicFramePr>
          <p:nvPr/>
        </p:nvGraphicFramePr>
        <p:xfrm>
          <a:off x="157163" y="938213"/>
          <a:ext cx="8866187" cy="496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文档" r:id="rId3" imgW="8865758" imgH="4968006" progId="Word.Document.12">
                  <p:embed/>
                </p:oleObj>
              </mc:Choice>
              <mc:Fallback>
                <p:oleObj name="文档" r:id="rId3" imgW="8865758" imgH="4968006" progId="Word.Document.12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3" y="938213"/>
                        <a:ext cx="8866187" cy="4967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7"/>
          <p:cNvGraphicFramePr>
            <a:graphicFrameLocks noChangeAspect="1"/>
          </p:cNvGraphicFramePr>
          <p:nvPr/>
        </p:nvGraphicFramePr>
        <p:xfrm>
          <a:off x="-411163" y="5964238"/>
          <a:ext cx="9061451" cy="1390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name="文档" r:id="rId5" imgW="5230641" imgH="799955" progId="Word.Document.12">
                  <p:embed/>
                </p:oleObj>
              </mc:Choice>
              <mc:Fallback>
                <p:oleObj name="文档" r:id="rId5" imgW="5230641" imgH="799955" progId="Word.Document.12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411163" y="5964238"/>
                        <a:ext cx="9061451" cy="1390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9242" name="Object 26"/>
          <p:cNvGraphicFramePr>
            <a:graphicFrameLocks noChangeAspect="1"/>
          </p:cNvGraphicFramePr>
          <p:nvPr/>
        </p:nvGraphicFramePr>
        <p:xfrm>
          <a:off x="174625" y="987425"/>
          <a:ext cx="9209088" cy="356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6" name="文档" r:id="rId3" imgW="9210338" imgH="3569268" progId="Word.Document.12">
                  <p:embed/>
                </p:oleObj>
              </mc:Choice>
              <mc:Fallback>
                <p:oleObj name="文档" r:id="rId3" imgW="9210338" imgH="3569268" progId="Word.Document.12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987425"/>
                        <a:ext cx="9209088" cy="356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>
            <a:grpSpLocks/>
          </p:cNvGrpSpPr>
          <p:nvPr/>
        </p:nvGrpSpPr>
        <p:grpSpPr bwMode="auto">
          <a:xfrm>
            <a:off x="357188" y="4911725"/>
            <a:ext cx="8974137" cy="2506663"/>
            <a:chOff x="1604839" y="5200501"/>
            <a:chExt cx="8973598" cy="2506639"/>
          </a:xfrm>
        </p:grpSpPr>
        <p:sp>
          <p:nvSpPr>
            <p:cNvPr id="6" name="圆角矩形 5"/>
            <p:cNvSpPr/>
            <p:nvPr/>
          </p:nvSpPr>
          <p:spPr>
            <a:xfrm>
              <a:off x="1604839" y="5200501"/>
              <a:ext cx="8784697" cy="200340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9243" name="Object 27"/>
            <p:cNvGraphicFramePr>
              <a:graphicFrameLocks noChangeAspect="1"/>
            </p:cNvGraphicFramePr>
            <p:nvPr/>
          </p:nvGraphicFramePr>
          <p:xfrm>
            <a:off x="1810132" y="5330002"/>
            <a:ext cx="8768305" cy="2377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name="文档" r:id="rId5" imgW="8768305" imgH="2377138" progId="Word.Document.12">
                    <p:embed/>
                  </p:oleObj>
                </mc:Choice>
                <mc:Fallback>
                  <p:oleObj name="文档" r:id="rId5" imgW="8768305" imgH="2377138" progId="Word.Document.12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0132" y="5330002"/>
                          <a:ext cx="8768305" cy="23771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254" name="Object 14"/>
          <p:cNvGraphicFramePr>
            <a:graphicFrameLocks noChangeAspect="1"/>
          </p:cNvGraphicFramePr>
          <p:nvPr/>
        </p:nvGraphicFramePr>
        <p:xfrm>
          <a:off x="185738" y="1323975"/>
          <a:ext cx="7737475" cy="409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6" name="文档" r:id="rId3" imgW="7954735" imgH="4204626" progId="Word.Document.12">
                  <p:embed/>
                </p:oleObj>
              </mc:Choice>
              <mc:Fallback>
                <p:oleObj name="文档" r:id="rId3" imgW="7954735" imgH="4204626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738" y="1323975"/>
                        <a:ext cx="7737475" cy="409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870075" y="4911725"/>
            <a:ext cx="71278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 sz="4000" b="1">
                <a:solidFill>
                  <a:srgbClr val="800000"/>
                </a:solidFill>
                <a:latin typeface="微软雅黑" pitchFamily="34" charset="-122"/>
                <a:ea typeface="微软雅黑" pitchFamily="34" charset="-122"/>
              </a:rPr>
              <a:t>——引出事件的关系及运算！</a:t>
            </a:r>
          </a:p>
          <a:p>
            <a:endParaRPr lang="zh-CN" altLang="en-US" sz="4000" b="1">
              <a:solidFill>
                <a:srgbClr val="8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0" y="871538"/>
          <a:ext cx="10871200" cy="712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" name="文档" r:id="rId3" imgW="9776557" imgH="6406466" progId="Word.Document.12">
                  <p:embed/>
                </p:oleObj>
              </mc:Choice>
              <mc:Fallback>
                <p:oleObj name="文档" r:id="rId3" imgW="9776557" imgH="6406466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1538"/>
                        <a:ext cx="10871200" cy="712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80" name="组合 4"/>
          <p:cNvGrpSpPr>
            <a:grpSpLocks/>
          </p:cNvGrpSpPr>
          <p:nvPr/>
        </p:nvGrpSpPr>
        <p:grpSpPr bwMode="auto">
          <a:xfrm>
            <a:off x="4994275" y="2219325"/>
            <a:ext cx="1752600" cy="4827588"/>
            <a:chOff x="4406460" y="2273526"/>
            <a:chExt cx="1751748" cy="4827618"/>
          </a:xfrm>
        </p:grpSpPr>
        <p:sp>
          <p:nvSpPr>
            <p:cNvPr id="11284" name="Rectangle 8"/>
            <p:cNvSpPr>
              <a:spLocks noChangeArrowheads="1"/>
            </p:cNvSpPr>
            <p:nvPr/>
          </p:nvSpPr>
          <p:spPr bwMode="auto">
            <a:xfrm>
              <a:off x="4407206" y="2273526"/>
              <a:ext cx="1711424" cy="621804"/>
            </a:xfrm>
            <a:prstGeom prst="rect">
              <a:avLst/>
            </a:prstGeom>
            <a:noFill/>
            <a:ln w="38100">
              <a:solidFill>
                <a:srgbClr val="005EA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solidFill>
                  <a:srgbClr val="F0F3B3"/>
                </a:solidFill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1285" name="Oval 9"/>
            <p:cNvSpPr>
              <a:spLocks noChangeArrowheads="1"/>
            </p:cNvSpPr>
            <p:nvPr/>
          </p:nvSpPr>
          <p:spPr bwMode="auto">
            <a:xfrm>
              <a:off x="4692443" y="2327416"/>
              <a:ext cx="1093410" cy="497443"/>
            </a:xfrm>
            <a:prstGeom prst="ellipse">
              <a:avLst/>
            </a:prstGeom>
            <a:solidFill>
              <a:srgbClr val="99FF99">
                <a:alpha val="50195"/>
              </a:srgbClr>
            </a:solidFill>
            <a:ln w="9525">
              <a:solidFill>
                <a:srgbClr val="005EA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en-US" altLang="zh-CN" sz="2000" b="1" i="1">
                  <a:solidFill>
                    <a:srgbClr val="163794"/>
                  </a:solidFill>
                  <a:latin typeface="Times New Roman" pitchFamily="18" charset="0"/>
                </a:rPr>
                <a:t>B   </a:t>
              </a:r>
            </a:p>
          </p:txBody>
        </p:sp>
        <p:sp>
          <p:nvSpPr>
            <p:cNvPr id="11286" name="Oval 10"/>
            <p:cNvSpPr>
              <a:spLocks noChangeArrowheads="1"/>
            </p:cNvSpPr>
            <p:nvPr/>
          </p:nvSpPr>
          <p:spPr bwMode="auto">
            <a:xfrm>
              <a:off x="5192524" y="2447631"/>
              <a:ext cx="475396" cy="223849"/>
            </a:xfrm>
            <a:prstGeom prst="ellipse">
              <a:avLst/>
            </a:prstGeom>
            <a:solidFill>
              <a:srgbClr val="FF99CC"/>
            </a:solidFill>
            <a:ln w="9525">
              <a:solidFill>
                <a:srgbClr val="005EA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en-US" altLang="zh-CN" sz="2000" b="1" i="1">
                  <a:solidFill>
                    <a:srgbClr val="163794"/>
                  </a:solidFill>
                  <a:latin typeface="Times New Roman" pitchFamily="18" charset="0"/>
                </a:rPr>
                <a:t>A</a:t>
              </a:r>
            </a:p>
          </p:txBody>
        </p:sp>
        <p:grpSp>
          <p:nvGrpSpPr>
            <p:cNvPr id="11287" name="Group 9"/>
            <p:cNvGrpSpPr>
              <a:grpSpLocks/>
            </p:cNvGrpSpPr>
            <p:nvPr/>
          </p:nvGrpSpPr>
          <p:grpSpPr bwMode="auto">
            <a:xfrm>
              <a:off x="4415791" y="3647020"/>
              <a:ext cx="1714424" cy="589384"/>
              <a:chOff x="0" y="0"/>
              <a:chExt cx="1728" cy="1200"/>
            </a:xfrm>
          </p:grpSpPr>
          <p:sp>
            <p:nvSpPr>
              <p:cNvPr id="11313" name="Rectangle 10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28" cy="1200"/>
              </a:xfrm>
              <a:prstGeom prst="rect">
                <a:avLst/>
              </a:prstGeom>
              <a:noFill/>
              <a:ln w="38100">
                <a:solidFill>
                  <a:srgbClr val="005EA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solidFill>
                    <a:srgbClr val="F0F3B3"/>
                  </a:solidFill>
                  <a:latin typeface="Times New Roman" pitchFamily="18" charset="0"/>
                  <a:ea typeface="楷体_GB2312"/>
                  <a:cs typeface="楷体_GB2312"/>
                </a:endParaRPr>
              </a:p>
            </p:txBody>
          </p:sp>
          <p:grpSp>
            <p:nvGrpSpPr>
              <p:cNvPr id="11314" name="Group 11"/>
              <p:cNvGrpSpPr>
                <a:grpSpLocks/>
              </p:cNvGrpSpPr>
              <p:nvPr/>
            </p:nvGrpSpPr>
            <p:grpSpPr bwMode="auto">
              <a:xfrm>
                <a:off x="96" y="120"/>
                <a:ext cx="1488" cy="1056"/>
                <a:chOff x="0" y="0"/>
                <a:chExt cx="1488" cy="1056"/>
              </a:xfrm>
            </p:grpSpPr>
            <p:sp>
              <p:nvSpPr>
                <p:cNvPr id="11315" name="Oval 12" descr="宽下对角线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912" cy="816"/>
                </a:xfrm>
                <a:prstGeom prst="ellipse">
                  <a:avLst/>
                </a:prstGeom>
                <a:blipFill dpi="0" rotWithShape="0">
                  <a:blip r:embed="rId5"/>
                  <a:srcRect/>
                  <a:tile tx="0" ty="0" sx="100000" sy="100000" flip="none" algn="tl"/>
                </a:blipFill>
                <a:ln w="9525">
                  <a:solidFill>
                    <a:srgbClr val="005EA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000" b="1" i="1">
                      <a:solidFill>
                        <a:srgbClr val="163794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  <p:grpSp>
              <p:nvGrpSpPr>
                <p:cNvPr id="11316" name="Group 13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1488" cy="1056"/>
                  <a:chOff x="0" y="0"/>
                  <a:chExt cx="1488" cy="1056"/>
                </a:xfrm>
              </p:grpSpPr>
              <p:sp>
                <p:nvSpPr>
                  <p:cNvPr id="11317" name="Oval 14" descr="宽下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624" y="144"/>
                    <a:ext cx="864" cy="912"/>
                  </a:xfrm>
                  <a:prstGeom prst="ellipse">
                    <a:avLst/>
                  </a:prstGeom>
                  <a:blipFill dpi="0" rotWithShape="0">
                    <a:blip r:embed="rId5"/>
                    <a:srcRect/>
                    <a:tile tx="0" ty="0" sx="100000" sy="100000" flip="none" algn="tl"/>
                  </a:blipFill>
                  <a:ln w="9525">
                    <a:solidFill>
                      <a:srgbClr val="005EA6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800" b="1" i="1">
                        <a:solidFill>
                          <a:srgbClr val="163794"/>
                        </a:solidFill>
                        <a:latin typeface="Times New Roman" pitchFamily="18" charset="0"/>
                      </a:rPr>
                      <a:t> </a:t>
                    </a:r>
                  </a:p>
                  <a:p>
                    <a:pPr>
                      <a:spcBef>
                        <a:spcPct val="20000"/>
                      </a:spcBef>
                    </a:pPr>
                    <a:r>
                      <a:rPr lang="en-US" altLang="zh-CN" sz="2000" b="1" i="1">
                        <a:solidFill>
                          <a:srgbClr val="163794"/>
                        </a:solidFill>
                        <a:latin typeface="Times New Roman" pitchFamily="18" charset="0"/>
                      </a:rPr>
                      <a:t>  B   </a:t>
                    </a:r>
                  </a:p>
                  <a:p>
                    <a:pPr>
                      <a:spcBef>
                        <a:spcPct val="20000"/>
                      </a:spcBef>
                    </a:pPr>
                    <a:endParaRPr lang="en-US" altLang="zh-CN" sz="2800" b="1" i="1">
                      <a:solidFill>
                        <a:srgbClr val="163794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318" name="Oval 15" descr="宽下对角线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912" cy="816"/>
                  </a:xfrm>
                  <a:prstGeom prst="ellipse">
                    <a:avLst/>
                  </a:prstGeom>
                  <a:noFill/>
                  <a:ln w="9525">
                    <a:solidFill>
                      <a:srgbClr val="005EA6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>
                      <a:spcBef>
                        <a:spcPct val="20000"/>
                      </a:spcBef>
                    </a:pPr>
                    <a:endParaRPr lang="en-US" altLang="zh-CN" sz="2000" b="1" i="1">
                      <a:solidFill>
                        <a:srgbClr val="163794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  <p:grpSp>
          <p:nvGrpSpPr>
            <p:cNvPr id="11288" name="组合 9"/>
            <p:cNvGrpSpPr>
              <a:grpSpLocks/>
            </p:cNvGrpSpPr>
            <p:nvPr/>
          </p:nvGrpSpPr>
          <p:grpSpPr bwMode="auto">
            <a:xfrm>
              <a:off x="4415790" y="4343962"/>
              <a:ext cx="1714425" cy="582491"/>
              <a:chOff x="4313149" y="4297308"/>
              <a:chExt cx="1714425" cy="624492"/>
            </a:xfrm>
          </p:grpSpPr>
          <p:sp>
            <p:nvSpPr>
              <p:cNvPr id="11306" name="Oval 10"/>
              <p:cNvSpPr>
                <a:spLocks noChangeArrowheads="1"/>
              </p:cNvSpPr>
              <p:nvPr/>
            </p:nvSpPr>
            <p:spPr bwMode="auto">
              <a:xfrm>
                <a:off x="4556162" y="4347268"/>
                <a:ext cx="1028028" cy="449634"/>
              </a:xfrm>
              <a:prstGeom prst="ellipse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zh-CN" sz="2000" b="1" i="1">
                  <a:solidFill>
                    <a:srgbClr val="163794"/>
                  </a:solidFill>
                  <a:latin typeface="Times New Roman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1307" name="Rectangle 11"/>
              <p:cNvSpPr>
                <a:spLocks noChangeArrowheads="1"/>
              </p:cNvSpPr>
              <p:nvPr/>
            </p:nvSpPr>
            <p:spPr bwMode="auto">
              <a:xfrm>
                <a:off x="4654069" y="4297308"/>
                <a:ext cx="3417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 i="1">
                    <a:solidFill>
                      <a:srgbClr val="163794"/>
                    </a:solidFill>
                    <a:latin typeface="Times New Roman" pitchFamily="18" charset="0"/>
                  </a:rPr>
                  <a:t>A</a:t>
                </a: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4313339" y="4296962"/>
                <a:ext cx="1713666" cy="624627"/>
              </a:xfrm>
              <a:prstGeom prst="rect">
                <a:avLst/>
              </a:prstGeom>
              <a:noFill/>
              <a:ln w="38100">
                <a:solidFill>
                  <a:srgbClr val="005EA6"/>
                </a:solidFill>
                <a:miter lim="800000"/>
                <a:headEnd/>
                <a:tailEnd/>
              </a:ln>
              <a:extLst/>
            </p:spPr>
            <p:txBody>
              <a:bodyPr wrap="none" anchor="ctr"/>
              <a:lstStyle>
                <a:lvl1pPr eaLnBrk="0" hangingPunct="0">
                  <a:defRPr sz="3200" b="1">
                    <a:solidFill>
                      <a:srgbClr val="163794"/>
                    </a:solidFill>
                    <a:latin typeface="Times New Roman" panose="02020603050405020304" pitchFamily="18" charset="0"/>
                    <a:ea typeface="楷体_GB2312" charset="-122"/>
                  </a:defRPr>
                </a:lvl1pPr>
                <a:lvl2pPr marL="742950" indent="-285750" eaLnBrk="0" hangingPunct="0">
                  <a:defRPr sz="3200" b="1">
                    <a:solidFill>
                      <a:srgbClr val="163794"/>
                    </a:solidFill>
                    <a:latin typeface="Times New Roman" panose="02020603050405020304" pitchFamily="18" charset="0"/>
                    <a:ea typeface="楷体_GB2312" charset="-122"/>
                  </a:defRPr>
                </a:lvl2pPr>
                <a:lvl3pPr marL="1143000" indent="-228600" eaLnBrk="0" hangingPunct="0">
                  <a:defRPr sz="3200" b="1">
                    <a:solidFill>
                      <a:srgbClr val="163794"/>
                    </a:solidFill>
                    <a:latin typeface="Times New Roman" panose="02020603050405020304" pitchFamily="18" charset="0"/>
                    <a:ea typeface="楷体_GB2312" charset="-122"/>
                  </a:defRPr>
                </a:lvl3pPr>
                <a:lvl4pPr marL="1600200" indent="-228600" eaLnBrk="0" hangingPunct="0">
                  <a:defRPr sz="3200" b="1">
                    <a:solidFill>
                      <a:srgbClr val="163794"/>
                    </a:solidFill>
                    <a:latin typeface="Times New Roman" panose="02020603050405020304" pitchFamily="18" charset="0"/>
                    <a:ea typeface="楷体_GB2312" charset="-122"/>
                  </a:defRPr>
                </a:lvl4pPr>
                <a:lvl5pPr marL="2057400" indent="-228600" eaLnBrk="0" hangingPunct="0">
                  <a:defRPr sz="3200" b="1">
                    <a:solidFill>
                      <a:srgbClr val="163794"/>
                    </a:solidFill>
                    <a:latin typeface="Times New Roman" panose="02020603050405020304" pitchFamily="18" charset="0"/>
                    <a:ea typeface="楷体_GB2312" charset="-122"/>
                  </a:defRPr>
                </a:lvl5pPr>
                <a:lvl6pPr marL="2514600" indent="-22860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rgbClr val="163794"/>
                    </a:solidFill>
                    <a:latin typeface="Times New Roman" panose="02020603050405020304" pitchFamily="18" charset="0"/>
                    <a:ea typeface="楷体_GB2312" charset="-122"/>
                  </a:defRPr>
                </a:lvl6pPr>
                <a:lvl7pPr marL="2971800" indent="-22860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rgbClr val="163794"/>
                    </a:solidFill>
                    <a:latin typeface="Times New Roman" panose="02020603050405020304" pitchFamily="18" charset="0"/>
                    <a:ea typeface="楷体_GB2312" charset="-122"/>
                  </a:defRPr>
                </a:lvl7pPr>
                <a:lvl8pPr marL="3429000" indent="-22860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rgbClr val="163794"/>
                    </a:solidFill>
                    <a:latin typeface="Times New Roman" panose="02020603050405020304" pitchFamily="18" charset="0"/>
                    <a:ea typeface="楷体_GB2312" charset="-122"/>
                  </a:defRPr>
                </a:lvl8pPr>
                <a:lvl9pPr marL="3886200" indent="-228600" algn="ctr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3200" b="1">
                    <a:solidFill>
                      <a:srgbClr val="163794"/>
                    </a:solidFill>
                    <a:latin typeface="Times New Roman" panose="02020603050405020304" pitchFamily="18" charset="0"/>
                    <a:ea typeface="楷体_GB2312" charset="-122"/>
                  </a:defRPr>
                </a:lvl9pPr>
              </a:lstStyle>
              <a:p>
                <a:pPr eaLnBrk="1" hangingPunct="1">
                  <a:spcBef>
                    <a:spcPct val="20000"/>
                  </a:spcBef>
                  <a:defRPr/>
                </a:pPr>
                <a:endParaRPr lang="zh-CN" altLang="zh-CN" sz="2000">
                  <a:ln>
                    <a:solidFill>
                      <a:srgbClr val="005EA6"/>
                    </a:solidFill>
                  </a:ln>
                  <a:solidFill>
                    <a:srgbClr val="F0F3B3"/>
                  </a:solidFill>
                </a:endParaRPr>
              </a:p>
            </p:txBody>
          </p:sp>
          <p:sp>
            <p:nvSpPr>
              <p:cNvPr id="11309" name="Oval 16"/>
              <p:cNvSpPr>
                <a:spLocks noChangeArrowheads="1"/>
              </p:cNvSpPr>
              <p:nvPr/>
            </p:nvSpPr>
            <p:spPr bwMode="auto">
              <a:xfrm>
                <a:off x="4998546" y="4327074"/>
                <a:ext cx="929205" cy="499593"/>
              </a:xfrm>
              <a:prstGeom prst="ellipse">
                <a:avLst/>
              </a:prstGeom>
              <a:solidFill>
                <a:srgbClr val="99FF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zh-CN" sz="2000" b="1" i="1">
                  <a:solidFill>
                    <a:srgbClr val="163794"/>
                  </a:solidFill>
                  <a:latin typeface="Times New Roman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1310" name="Oval 17"/>
              <p:cNvSpPr>
                <a:spLocks noChangeArrowheads="1"/>
              </p:cNvSpPr>
              <p:nvPr/>
            </p:nvSpPr>
            <p:spPr bwMode="auto">
              <a:xfrm>
                <a:off x="4556162" y="4347268"/>
                <a:ext cx="1028028" cy="44963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zh-CN" sz="2000" b="1" i="1">
                  <a:solidFill>
                    <a:srgbClr val="163794"/>
                  </a:solidFill>
                  <a:latin typeface="Times New Roman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1311" name="Rectangle 13"/>
              <p:cNvSpPr>
                <a:spLocks noChangeArrowheads="1"/>
              </p:cNvSpPr>
              <p:nvPr/>
            </p:nvSpPr>
            <p:spPr bwMode="auto">
              <a:xfrm>
                <a:off x="4961723" y="4368343"/>
                <a:ext cx="684803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 i="1">
                    <a:solidFill>
                      <a:srgbClr val="163794"/>
                    </a:solidFill>
                    <a:latin typeface="Times New Roman" pitchFamily="18" charset="0"/>
                  </a:rPr>
                  <a:t>A</a:t>
                </a:r>
                <a:r>
                  <a:rPr lang="en-US" altLang="zh-CN" sz="2000" b="1">
                    <a:solidFill>
                      <a:srgbClr val="163794"/>
                    </a:solidFill>
                    <a:latin typeface="Times New Roman" pitchFamily="18" charset="0"/>
                  </a:rPr>
                  <a:t>∩</a:t>
                </a:r>
                <a:r>
                  <a:rPr lang="en-US" altLang="zh-CN" sz="2000" b="1" i="1">
                    <a:solidFill>
                      <a:srgbClr val="163794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312" name="Rectangle 12"/>
              <p:cNvSpPr>
                <a:spLocks noChangeArrowheads="1"/>
              </p:cNvSpPr>
              <p:nvPr/>
            </p:nvSpPr>
            <p:spPr bwMode="auto">
              <a:xfrm>
                <a:off x="5633144" y="4354033"/>
                <a:ext cx="341760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 i="1">
                    <a:solidFill>
                      <a:srgbClr val="163794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11289" name="Group 10"/>
            <p:cNvGrpSpPr>
              <a:grpSpLocks/>
            </p:cNvGrpSpPr>
            <p:nvPr/>
          </p:nvGrpSpPr>
          <p:grpSpPr bwMode="auto">
            <a:xfrm>
              <a:off x="4425122" y="5044227"/>
              <a:ext cx="1705093" cy="548655"/>
              <a:chOff x="0" y="0"/>
              <a:chExt cx="1776" cy="1200"/>
            </a:xfrm>
          </p:grpSpPr>
          <p:sp>
            <p:nvSpPr>
              <p:cNvPr id="11302" name="Oval 11" descr="宽下对角线"/>
              <p:cNvSpPr>
                <a:spLocks noChangeArrowheads="1"/>
              </p:cNvSpPr>
              <p:nvPr/>
            </p:nvSpPr>
            <p:spPr bwMode="auto">
              <a:xfrm>
                <a:off x="256" y="72"/>
                <a:ext cx="960" cy="816"/>
              </a:xfrm>
              <a:prstGeom prst="ellipse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solidFill>
                    <a:srgbClr val="163794"/>
                  </a:solidFill>
                  <a:latin typeface="Times New Roman" pitchFamily="18" charset="0"/>
                  <a:ea typeface="楷体_GB2312"/>
                  <a:cs typeface="楷体_GB2312"/>
                </a:endParaRPr>
              </a:p>
            </p:txBody>
          </p:sp>
          <p:sp>
            <p:nvSpPr>
              <p:cNvPr id="11303" name="Oval 12"/>
              <p:cNvSpPr>
                <a:spLocks noChangeArrowheads="1"/>
              </p:cNvSpPr>
              <p:nvPr/>
            </p:nvSpPr>
            <p:spPr bwMode="auto">
              <a:xfrm>
                <a:off x="784" y="360"/>
                <a:ext cx="816" cy="720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 i="1">
                    <a:solidFill>
                      <a:srgbClr val="163794"/>
                    </a:solidFill>
                    <a:latin typeface="Times New Roman" pitchFamily="18" charset="0"/>
                  </a:rPr>
                  <a:t>B</a:t>
                </a:r>
              </a:p>
            </p:txBody>
          </p:sp>
          <p:sp>
            <p:nvSpPr>
              <p:cNvPr id="11304" name="Text Box 14"/>
              <p:cNvSpPr txBox="1">
                <a:spLocks noChangeArrowheads="1"/>
              </p:cNvSpPr>
              <p:nvPr/>
            </p:nvSpPr>
            <p:spPr bwMode="auto">
              <a:xfrm>
                <a:off x="208" y="47"/>
                <a:ext cx="1311" cy="8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 i="1">
                    <a:solidFill>
                      <a:srgbClr val="163794"/>
                    </a:solidFill>
                    <a:latin typeface="Times New Roman" pitchFamily="18" charset="0"/>
                  </a:rPr>
                  <a:t>    A</a:t>
                </a:r>
              </a:p>
            </p:txBody>
          </p:sp>
          <p:sp>
            <p:nvSpPr>
              <p:cNvPr id="11305" name="Rectangle 15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76" cy="1200"/>
              </a:xfrm>
              <a:prstGeom prst="rect">
                <a:avLst/>
              </a:prstGeom>
              <a:noFill/>
              <a:ln w="38100">
                <a:solidFill>
                  <a:srgbClr val="005EA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endParaRPr lang="zh-CN" altLang="zh-CN" sz="2800" b="1">
                  <a:solidFill>
                    <a:srgbClr val="F0F3B3"/>
                  </a:solidFill>
                  <a:latin typeface="Times New Roman" pitchFamily="18" charset="0"/>
                  <a:ea typeface="楷体_GB2312"/>
                  <a:cs typeface="楷体_GB2312"/>
                </a:endParaRPr>
              </a:p>
            </p:txBody>
          </p:sp>
        </p:grpSp>
        <p:grpSp>
          <p:nvGrpSpPr>
            <p:cNvPr id="11290" name="Group 10"/>
            <p:cNvGrpSpPr>
              <a:grpSpLocks/>
            </p:cNvGrpSpPr>
            <p:nvPr/>
          </p:nvGrpSpPr>
          <p:grpSpPr bwMode="auto">
            <a:xfrm>
              <a:off x="4436345" y="5706926"/>
              <a:ext cx="1693870" cy="573695"/>
              <a:chOff x="0" y="0"/>
              <a:chExt cx="1776" cy="1152"/>
            </a:xfrm>
          </p:grpSpPr>
          <p:grpSp>
            <p:nvGrpSpPr>
              <p:cNvPr id="11298" name="Group 11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1152"/>
                <a:chOff x="0" y="0"/>
                <a:chExt cx="1776" cy="1152"/>
              </a:xfrm>
            </p:grpSpPr>
            <p:sp>
              <p:nvSpPr>
                <p:cNvPr id="11300" name="Rectangle 12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1152"/>
                </a:xfrm>
                <a:prstGeom prst="rect">
                  <a:avLst/>
                </a:prstGeom>
                <a:noFill/>
                <a:ln w="38100">
                  <a:solidFill>
                    <a:srgbClr val="005EA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zh-CN" altLang="en-US" sz="3200" b="1">
                    <a:solidFill>
                      <a:srgbClr val="163794"/>
                    </a:solidFill>
                    <a:latin typeface="Times New Roman" pitchFamily="18" charset="0"/>
                    <a:ea typeface="楷体_GB2312"/>
                    <a:cs typeface="楷体_GB2312"/>
                  </a:endParaRPr>
                </a:p>
              </p:txBody>
            </p:sp>
            <p:sp>
              <p:nvSpPr>
                <p:cNvPr id="11301" name="Oval 14"/>
                <p:cNvSpPr>
                  <a:spLocks noChangeArrowheads="1"/>
                </p:cNvSpPr>
                <p:nvPr/>
              </p:nvSpPr>
              <p:spPr bwMode="auto">
                <a:xfrm>
                  <a:off x="96" y="48"/>
                  <a:ext cx="912" cy="768"/>
                </a:xfrm>
                <a:prstGeom prst="ellipse">
                  <a:avLst/>
                </a:prstGeom>
                <a:solidFill>
                  <a:srgbClr val="FF99CC"/>
                </a:solidFill>
                <a:ln w="9525">
                  <a:solidFill>
                    <a:srgbClr val="005EA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000" b="1" i="1">
                      <a:solidFill>
                        <a:srgbClr val="163794"/>
                      </a:solidFill>
                      <a:latin typeface="Times New Roman" pitchFamily="18" charset="0"/>
                    </a:rPr>
                    <a:t>A</a:t>
                  </a:r>
                </a:p>
              </p:txBody>
            </p:sp>
          </p:grpSp>
          <p:sp>
            <p:nvSpPr>
              <p:cNvPr id="11299" name="Oval 15"/>
              <p:cNvSpPr>
                <a:spLocks noChangeArrowheads="1"/>
              </p:cNvSpPr>
              <p:nvPr/>
            </p:nvSpPr>
            <p:spPr bwMode="auto">
              <a:xfrm>
                <a:off x="1008" y="624"/>
                <a:ext cx="480" cy="432"/>
              </a:xfrm>
              <a:prstGeom prst="ellipse">
                <a:avLst/>
              </a:prstGeom>
              <a:solidFill>
                <a:srgbClr val="99FF99"/>
              </a:solidFill>
              <a:ln w="9525">
                <a:solidFill>
                  <a:srgbClr val="005EA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</a:pPr>
                <a:r>
                  <a:rPr lang="en-US" altLang="zh-CN" sz="2000" b="1" i="1">
                    <a:solidFill>
                      <a:srgbClr val="163794"/>
                    </a:solidFill>
                    <a:latin typeface="Times New Roman" pitchFamily="18" charset="0"/>
                  </a:rPr>
                  <a:t>B</a:t>
                </a:r>
              </a:p>
            </p:txBody>
          </p:sp>
        </p:grpSp>
        <p:grpSp>
          <p:nvGrpSpPr>
            <p:cNvPr id="11291" name="Group 10"/>
            <p:cNvGrpSpPr>
              <a:grpSpLocks/>
            </p:cNvGrpSpPr>
            <p:nvPr/>
          </p:nvGrpSpPr>
          <p:grpSpPr bwMode="auto">
            <a:xfrm>
              <a:off x="4435199" y="6440659"/>
              <a:ext cx="1723009" cy="660485"/>
              <a:chOff x="0" y="0"/>
              <a:chExt cx="1776" cy="1200"/>
            </a:xfrm>
          </p:grpSpPr>
          <p:sp>
            <p:nvSpPr>
              <p:cNvPr id="11294" name="Rectangle 11" descr="宽下对角线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776" cy="1200"/>
              </a:xfrm>
              <a:prstGeom prst="rect">
                <a:avLst/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 w="38100">
                <a:solidFill>
                  <a:srgbClr val="005EA6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spcBef>
                    <a:spcPct val="20000"/>
                  </a:spcBef>
                  <a:buFont typeface="Arial" charset="0"/>
                  <a:buChar char="•"/>
                </a:pPr>
                <a:endParaRPr lang="zh-CN" altLang="zh-CN" sz="2800" b="1">
                  <a:solidFill>
                    <a:srgbClr val="163794"/>
                  </a:solidFill>
                  <a:latin typeface="Times New Roman" pitchFamily="18" charset="0"/>
                  <a:ea typeface="楷体_GB2312"/>
                  <a:cs typeface="楷体_GB2312"/>
                </a:endParaRPr>
              </a:p>
            </p:txBody>
          </p:sp>
          <p:grpSp>
            <p:nvGrpSpPr>
              <p:cNvPr id="11295" name="Group 12"/>
              <p:cNvGrpSpPr>
                <a:grpSpLocks/>
              </p:cNvGrpSpPr>
              <p:nvPr/>
            </p:nvGrpSpPr>
            <p:grpSpPr bwMode="auto">
              <a:xfrm>
                <a:off x="0" y="0"/>
                <a:ext cx="1776" cy="1200"/>
                <a:chOff x="0" y="0"/>
                <a:chExt cx="1776" cy="1200"/>
              </a:xfrm>
            </p:grpSpPr>
            <p:sp>
              <p:nvSpPr>
                <p:cNvPr id="11296" name="Oval 13"/>
                <p:cNvSpPr>
                  <a:spLocks noChangeArrowheads="1"/>
                </p:cNvSpPr>
                <p:nvPr/>
              </p:nvSpPr>
              <p:spPr bwMode="auto">
                <a:xfrm>
                  <a:off x="432" y="224"/>
                  <a:ext cx="768" cy="784"/>
                </a:xfrm>
                <a:prstGeom prst="ellipse">
                  <a:avLst/>
                </a:prstGeom>
                <a:solidFill>
                  <a:srgbClr val="FF99CC"/>
                </a:solidFill>
                <a:ln w="9525">
                  <a:solidFill>
                    <a:srgbClr val="005EA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</a:pPr>
                  <a:r>
                    <a:rPr lang="en-US" altLang="zh-CN" sz="2000" b="1" i="1">
                      <a:solidFill>
                        <a:srgbClr val="163794"/>
                      </a:solidFill>
                      <a:latin typeface="Times New Roman" pitchFamily="18" charset="0"/>
                    </a:rPr>
                    <a:t>A         B   </a:t>
                  </a:r>
                </a:p>
              </p:txBody>
            </p:sp>
            <p:sp>
              <p:nvSpPr>
                <p:cNvPr id="11297" name="Rectangle 15" descr="宽下对角线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776" cy="1200"/>
                </a:xfrm>
                <a:prstGeom prst="rect">
                  <a:avLst/>
                </a:prstGeom>
                <a:noFill/>
                <a:ln w="38100">
                  <a:solidFill>
                    <a:srgbClr val="005EA6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spcBef>
                      <a:spcPct val="20000"/>
                    </a:spcBef>
                    <a:buFont typeface="Arial" charset="0"/>
                    <a:buChar char="•"/>
                  </a:pPr>
                  <a:endParaRPr lang="zh-CN" altLang="zh-CN" sz="2800" b="1">
                    <a:solidFill>
                      <a:srgbClr val="163794"/>
                    </a:solidFill>
                    <a:latin typeface="Times New Roman" pitchFamily="18" charset="0"/>
                    <a:ea typeface="楷体_GB2312"/>
                    <a:cs typeface="楷体_GB2312"/>
                  </a:endParaRPr>
                </a:p>
              </p:txBody>
            </p:sp>
          </p:grpSp>
        </p:grpSp>
        <p:sp>
          <p:nvSpPr>
            <p:cNvPr id="11292" name="Rectangle 8"/>
            <p:cNvSpPr>
              <a:spLocks noChangeArrowheads="1"/>
            </p:cNvSpPr>
            <p:nvPr/>
          </p:nvSpPr>
          <p:spPr bwMode="auto">
            <a:xfrm>
              <a:off x="4406460" y="2953146"/>
              <a:ext cx="1711424" cy="621804"/>
            </a:xfrm>
            <a:prstGeom prst="rect">
              <a:avLst/>
            </a:prstGeom>
            <a:noFill/>
            <a:ln w="38100">
              <a:solidFill>
                <a:srgbClr val="005EA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endParaRPr lang="zh-CN" altLang="zh-CN" sz="2800" b="1">
                <a:solidFill>
                  <a:srgbClr val="F0F3B3"/>
                </a:solidFill>
                <a:latin typeface="Times New Roman" pitchFamily="18" charset="0"/>
                <a:ea typeface="楷体_GB2312"/>
                <a:cs typeface="楷体_GB2312"/>
              </a:endParaRPr>
            </a:p>
          </p:txBody>
        </p:sp>
        <p:sp>
          <p:nvSpPr>
            <p:cNvPr id="11293" name="Oval 9"/>
            <p:cNvSpPr>
              <a:spLocks noChangeArrowheads="1"/>
            </p:cNvSpPr>
            <p:nvPr/>
          </p:nvSpPr>
          <p:spPr bwMode="auto">
            <a:xfrm>
              <a:off x="4675830" y="3021521"/>
              <a:ext cx="1093410" cy="497443"/>
            </a:xfrm>
            <a:prstGeom prst="ellipse">
              <a:avLst/>
            </a:prstGeom>
            <a:solidFill>
              <a:srgbClr val="99FF99">
                <a:alpha val="50195"/>
              </a:srgbClr>
            </a:solidFill>
            <a:ln w="9525">
              <a:solidFill>
                <a:srgbClr val="005EA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spcBef>
                  <a:spcPct val="20000"/>
                </a:spcBef>
              </a:pPr>
              <a:r>
                <a:rPr lang="en-US" altLang="zh-CN" sz="2000" b="1" i="1">
                  <a:solidFill>
                    <a:srgbClr val="163794"/>
                  </a:solidFill>
                  <a:latin typeface="Times New Roman" pitchFamily="18" charset="0"/>
                </a:rPr>
                <a:t>A=B   </a:t>
              </a:r>
            </a:p>
          </p:txBody>
        </p:sp>
      </p:grpSp>
      <p:cxnSp>
        <p:nvCxnSpPr>
          <p:cNvPr id="41" name="直接连接符 40"/>
          <p:cNvCxnSpPr/>
          <p:nvPr/>
        </p:nvCxnSpPr>
        <p:spPr>
          <a:xfrm>
            <a:off x="73025" y="1530350"/>
            <a:ext cx="0" cy="55800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/>
          <p:cNvCxnSpPr/>
          <p:nvPr/>
        </p:nvCxnSpPr>
        <p:spPr>
          <a:xfrm>
            <a:off x="9588500" y="1509713"/>
            <a:ext cx="0" cy="55800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0" name="文本框 4"/>
          <p:cNvSpPr txBox="1">
            <a:spLocks noChangeArrowheads="1"/>
          </p:cNvSpPr>
          <p:nvPr/>
        </p:nvSpPr>
        <p:spPr bwMode="auto">
          <a:xfrm>
            <a:off x="120650" y="1154113"/>
            <a:ext cx="10023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EA6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问题：</a:t>
            </a:r>
            <a:endParaRPr lang="en-US" altLang="zh-CN" sz="2400" b="1">
              <a:solidFill>
                <a:srgbClr val="005EA6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1. </a:t>
            </a:r>
            <a:r>
              <a:rPr lang="en-US" altLang="zh-CN" sz="2400" b="1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包含</a:t>
            </a:r>
            <a:r>
              <a:rPr lang="en-US" altLang="zh-CN" sz="2400" b="1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 是</a:t>
            </a:r>
            <a:r>
              <a:rPr lang="en-US" altLang="zh-CN" sz="2400" b="1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发生导致</a:t>
            </a:r>
            <a:r>
              <a:rPr lang="en-US" altLang="zh-CN" sz="2400" b="1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发生，还是</a:t>
            </a:r>
            <a:r>
              <a:rPr lang="en-US" altLang="zh-CN" sz="2400" b="1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发生导致</a:t>
            </a:r>
            <a:r>
              <a:rPr lang="en-US" altLang="zh-CN" sz="2400" b="1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发生？</a:t>
            </a:r>
            <a:endParaRPr lang="en-US" altLang="zh-CN" sz="2400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 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差事件：                                        对吗？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 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互不相容、对立的关系？</a:t>
            </a:r>
          </a:p>
          <a:p>
            <a:pPr>
              <a:lnSpc>
                <a:spcPct val="150000"/>
              </a:lnSpc>
            </a:pPr>
            <a:endParaRPr lang="zh-CN" altLang="en-US" sz="3000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12308" name="Object 20"/>
          <p:cNvGraphicFramePr>
            <a:graphicFrameLocks noChangeAspect="1"/>
          </p:cNvGraphicFramePr>
          <p:nvPr/>
        </p:nvGraphicFramePr>
        <p:xfrm>
          <a:off x="1843088" y="2435225"/>
          <a:ext cx="2779712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2" name="Equation" r:id="rId3" imgW="2781000" imgH="317160" progId="Equation.DSMT4">
                  <p:embed/>
                </p:oleObj>
              </mc:Choice>
              <mc:Fallback>
                <p:oleObj name="Equation" r:id="rId3" imgW="2781000" imgH="31716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3088" y="2435225"/>
                        <a:ext cx="2779712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155575" y="3860800"/>
            <a:ext cx="10023475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rgbClr val="005EA6"/>
                </a:solidFill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答：</a:t>
            </a:r>
            <a:endParaRPr lang="en-US" altLang="zh-CN" sz="2400" b="1">
              <a:solidFill>
                <a:srgbClr val="005EA6"/>
              </a:solidFill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1</a:t>
            </a:r>
            <a:r>
              <a:rPr lang="en-US" altLang="zh-CN" sz="2400" b="1" i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 B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包含</a:t>
            </a: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： </a:t>
            </a: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A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发生导致</a:t>
            </a: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B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发生</a:t>
            </a: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2. 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差事件：                                        对！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3. </a:t>
            </a:r>
            <a:r>
              <a:rPr lang="zh-CN" altLang="en-US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互不相容未必对立，对立一定互不相容</a:t>
            </a:r>
            <a:r>
              <a:rPr lang="en-US" altLang="zh-CN" sz="2400" b="1">
                <a:latin typeface="Times New Roman" pitchFamily="18" charset="0"/>
                <a:ea typeface="微软雅黑" pitchFamily="34" charset="-122"/>
                <a:cs typeface="Times New Roman" pitchFamily="18" charset="0"/>
              </a:rPr>
              <a:t>.</a:t>
            </a:r>
            <a:endParaRPr lang="zh-CN" altLang="en-US" sz="3000" b="1">
              <a:latin typeface="Times New Roman" pitchFamily="18" charset="0"/>
              <a:ea typeface="微软雅黑" pitchFamily="34" charset="-122"/>
              <a:cs typeface="Times New Roman" pitchFamily="18" charset="0"/>
            </a:endParaRPr>
          </a:p>
        </p:txBody>
      </p:sp>
      <p:graphicFrame>
        <p:nvGraphicFramePr>
          <p:cNvPr id="8" name="Object 21"/>
          <p:cNvGraphicFramePr>
            <a:graphicFrameLocks noChangeAspect="1"/>
          </p:cNvGraphicFramePr>
          <p:nvPr/>
        </p:nvGraphicFramePr>
        <p:xfrm>
          <a:off x="1912938" y="5126038"/>
          <a:ext cx="2781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Equation" r:id="rId5" imgW="2781000" imgH="317160" progId="Equation.DSMT4">
                  <p:embed/>
                </p:oleObj>
              </mc:Choice>
              <mc:Fallback>
                <p:oleObj name="Equation" r:id="rId5" imgW="2781000" imgH="31716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5126038"/>
                        <a:ext cx="27813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38" name="Object 26"/>
          <p:cNvGraphicFramePr>
            <a:graphicFrameLocks noChangeAspect="1"/>
          </p:cNvGraphicFramePr>
          <p:nvPr/>
        </p:nvGraphicFramePr>
        <p:xfrm>
          <a:off x="214313" y="952500"/>
          <a:ext cx="11160125" cy="542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2" name="文档" r:id="rId3" imgW="11247721" imgH="5489498" progId="Word.Document.12">
                  <p:embed/>
                </p:oleObj>
              </mc:Choice>
              <mc:Fallback>
                <p:oleObj name="文档" r:id="rId3" imgW="11247721" imgH="5489498" progId="Word.Document.12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952500"/>
                        <a:ext cx="11160125" cy="542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91680"/>
              </p:ext>
            </p:extLst>
          </p:nvPr>
        </p:nvGraphicFramePr>
        <p:xfrm>
          <a:off x="92075" y="4119563"/>
          <a:ext cx="10196513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43" name="Document" r:id="rId5" imgW="10313770" imgH="3064584" progId="Word.Document.8">
                  <p:embed/>
                </p:oleObj>
              </mc:Choice>
              <mc:Fallback>
                <p:oleObj name="Document" r:id="rId5" imgW="10313770" imgH="3064584" progId="Word.Document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" y="4119563"/>
                        <a:ext cx="10196513" cy="301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直接连接符 3"/>
          <p:cNvCxnSpPr/>
          <p:nvPr/>
        </p:nvCxnSpPr>
        <p:spPr>
          <a:xfrm>
            <a:off x="0" y="4005263"/>
            <a:ext cx="964406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4841" y="490220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51121" y="4902209"/>
            <a:ext cx="571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对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64907" y="5473713"/>
            <a:ext cx="271464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错</a:t>
            </a:r>
            <a:endParaRPr lang="zh-CN" altLang="en-US" sz="2400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44475" y="1235075"/>
          <a:ext cx="8412163" cy="501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文档" r:id="rId3" imgW="8628464" imgH="5160171" progId="Word.Document.12">
                  <p:embed/>
                </p:oleObj>
              </mc:Choice>
              <mc:Fallback>
                <p:oleObj name="文档" r:id="rId3" imgW="8628464" imgH="5160171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235075"/>
                        <a:ext cx="8412163" cy="5013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-1" y="4187829"/>
            <a:ext cx="9322625" cy="2571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26843"/>
              </p:ext>
            </p:extLst>
          </p:nvPr>
        </p:nvGraphicFramePr>
        <p:xfrm>
          <a:off x="239713" y="1238250"/>
          <a:ext cx="8618537" cy="574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8" name="文档" r:id="rId3" imgW="8628464" imgH="5766381" progId="Word.Document.12">
                  <p:embed/>
                </p:oleObj>
              </mc:Choice>
              <mc:Fallback>
                <p:oleObj name="文档" r:id="rId3" imgW="8628464" imgH="5766381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1238250"/>
                        <a:ext cx="8618537" cy="5745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44475" y="1235075"/>
          <a:ext cx="8274050" cy="608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2" name="文档" r:id="rId3" imgW="8628464" imgH="6350952" progId="Word.Document.12">
                  <p:embed/>
                </p:oleObj>
              </mc:Choice>
              <mc:Fallback>
                <p:oleObj name="文档" r:id="rId3" imgW="8628464" imgH="635095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235075"/>
                        <a:ext cx="8274050" cy="608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0" y="4660882"/>
            <a:ext cx="9322625" cy="2571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229" y="4912469"/>
            <a:ext cx="7100166" cy="190290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椭圆 333"/>
          <p:cNvSpPr>
            <a:spLocks noChangeArrowheads="1"/>
          </p:cNvSpPr>
          <p:nvPr/>
        </p:nvSpPr>
        <p:spPr bwMode="auto">
          <a:xfrm>
            <a:off x="328613" y="1725613"/>
            <a:ext cx="715962" cy="71437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68" name="椭圆 334"/>
          <p:cNvSpPr>
            <a:spLocks noChangeArrowheads="1"/>
          </p:cNvSpPr>
          <p:nvPr/>
        </p:nvSpPr>
        <p:spPr bwMode="auto">
          <a:xfrm>
            <a:off x="8261350" y="1233488"/>
            <a:ext cx="290513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3" name="组合 335"/>
          <p:cNvGrpSpPr/>
          <p:nvPr/>
        </p:nvGrpSpPr>
        <p:grpSpPr>
          <a:xfrm>
            <a:off x="8643807" y="4807525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37" name="同心圆 3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38" name="椭圆 337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4" name="组合 338"/>
          <p:cNvGrpSpPr/>
          <p:nvPr/>
        </p:nvGrpSpPr>
        <p:grpSpPr>
          <a:xfrm>
            <a:off x="8862531" y="1111899"/>
            <a:ext cx="658023" cy="657986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0" name="同心圆 3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1" name="椭圆 34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5" name="组合 341"/>
          <p:cNvGrpSpPr/>
          <p:nvPr/>
        </p:nvGrpSpPr>
        <p:grpSpPr>
          <a:xfrm>
            <a:off x="7864879" y="5495500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3" name="同心圆 3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4" name="椭圆 34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6" name="组合 344"/>
          <p:cNvGrpSpPr/>
          <p:nvPr/>
        </p:nvGrpSpPr>
        <p:grpSpPr>
          <a:xfrm>
            <a:off x="7239151" y="4814454"/>
            <a:ext cx="303665" cy="30364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46" name="同心圆 3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47" name="椭圆 34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3" name="椭圆 347"/>
          <p:cNvSpPr>
            <a:spLocks noChangeArrowheads="1"/>
          </p:cNvSpPr>
          <p:nvPr/>
        </p:nvSpPr>
        <p:spPr bwMode="auto">
          <a:xfrm>
            <a:off x="9080500" y="1793875"/>
            <a:ext cx="288925" cy="288925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sp>
        <p:nvSpPr>
          <p:cNvPr id="88074" name="椭圆 348"/>
          <p:cNvSpPr>
            <a:spLocks noChangeArrowheads="1"/>
          </p:cNvSpPr>
          <p:nvPr/>
        </p:nvSpPr>
        <p:spPr bwMode="auto">
          <a:xfrm>
            <a:off x="179388" y="1420813"/>
            <a:ext cx="142875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7" name="组合 349"/>
          <p:cNvGrpSpPr/>
          <p:nvPr/>
        </p:nvGrpSpPr>
        <p:grpSpPr>
          <a:xfrm>
            <a:off x="592810" y="940851"/>
            <a:ext cx="476921" cy="476894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1" name="同心圆 3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2" name="椭圆 35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77" name="椭圆 355"/>
          <p:cNvSpPr>
            <a:spLocks noChangeArrowheads="1"/>
          </p:cNvSpPr>
          <p:nvPr/>
        </p:nvSpPr>
        <p:spPr bwMode="auto">
          <a:xfrm>
            <a:off x="8494713" y="4967288"/>
            <a:ext cx="400050" cy="400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90500" dir="8100000" algn="tr" rotWithShape="0">
              <a:srgbClr val="000000">
                <a:alpha val="50000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8" name="组合 356"/>
          <p:cNvGrpSpPr/>
          <p:nvPr/>
        </p:nvGrpSpPr>
        <p:grpSpPr>
          <a:xfrm>
            <a:off x="8641805" y="5491030"/>
            <a:ext cx="317525" cy="317507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58" name="同心圆 3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59" name="椭圆 358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9" name="组合 359"/>
          <p:cNvGrpSpPr/>
          <p:nvPr/>
        </p:nvGrpSpPr>
        <p:grpSpPr>
          <a:xfrm>
            <a:off x="7445597" y="1087726"/>
            <a:ext cx="231796" cy="231783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1" name="同心圆 3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2" name="椭圆 36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0" name="组合 362"/>
          <p:cNvGrpSpPr/>
          <p:nvPr/>
        </p:nvGrpSpPr>
        <p:grpSpPr>
          <a:xfrm>
            <a:off x="9126591" y="2467319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64" name="同心圆 3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5" name="椭圆 364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1" name="椭圆 365"/>
          <p:cNvSpPr>
            <a:spLocks noChangeArrowheads="1"/>
          </p:cNvSpPr>
          <p:nvPr/>
        </p:nvSpPr>
        <p:spPr bwMode="auto">
          <a:xfrm>
            <a:off x="6726238" y="1187450"/>
            <a:ext cx="144462" cy="144463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11" name="组合 366"/>
          <p:cNvGrpSpPr/>
          <p:nvPr/>
        </p:nvGrpSpPr>
        <p:grpSpPr>
          <a:xfrm>
            <a:off x="7742973" y="2154885"/>
            <a:ext cx="767711" cy="767669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8" name="同心圆 3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69" name="椭圆 36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grpSp>
        <p:nvGrpSpPr>
          <p:cNvPr id="12" name="组合 369"/>
          <p:cNvGrpSpPr/>
          <p:nvPr/>
        </p:nvGrpSpPr>
        <p:grpSpPr>
          <a:xfrm>
            <a:off x="8550818" y="1930201"/>
            <a:ext cx="303665" cy="303648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371" name="同心圆 3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372" name="椭圆 371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875" dirty="0">
                <a:latin typeface="Times New Roman" pitchFamily="18" charset="0"/>
              </a:endParaRPr>
            </a:p>
          </p:txBody>
        </p:sp>
      </p:grpSp>
      <p:sp>
        <p:nvSpPr>
          <p:cNvPr id="88084" name="椭圆 372"/>
          <p:cNvSpPr>
            <a:spLocks noChangeArrowheads="1"/>
          </p:cNvSpPr>
          <p:nvPr/>
        </p:nvSpPr>
        <p:spPr bwMode="auto">
          <a:xfrm>
            <a:off x="6823075" y="5572125"/>
            <a:ext cx="144463" cy="146050"/>
          </a:xfrm>
          <a:prstGeom prst="ellipse">
            <a:avLst/>
          </a:prstGeom>
          <a:solidFill>
            <a:srgbClr val="20517E"/>
          </a:solidFill>
          <a:ln w="25400" algn="ctr">
            <a:noFill/>
            <a:round/>
            <a:headEnd/>
            <a:tailEnd/>
          </a:ln>
          <a:effectLst>
            <a:outerShdw dist="127001" dir="8100000" algn="tr" rotWithShape="0">
              <a:srgbClr val="000000">
                <a:alpha val="59999"/>
              </a:srgbClr>
            </a:outerShdw>
          </a:effectLst>
        </p:spPr>
        <p:txBody>
          <a:bodyPr lIns="96437" tIns="48218" rIns="96437" bIns="48218" anchor="ctr"/>
          <a:lstStyle/>
          <a:p>
            <a:pPr algn="ctr">
              <a:defRPr/>
            </a:pPr>
            <a:endParaRPr lang="zh-CN" altLang="en-US" sz="1875" dirty="0">
              <a:solidFill>
                <a:srgbClr val="FFFFFF"/>
              </a:solidFill>
              <a:latin typeface="Times New Roman" pitchFamily="18" charset="0"/>
              <a:ea typeface="微软雅黑" pitchFamily="34" charset="-122"/>
            </a:endParaRPr>
          </a:p>
        </p:txBody>
      </p:sp>
      <p:grpSp>
        <p:nvGrpSpPr>
          <p:cNvPr id="41" name="组合 352"/>
          <p:cNvGrpSpPr/>
          <p:nvPr/>
        </p:nvGrpSpPr>
        <p:grpSpPr>
          <a:xfrm>
            <a:off x="894090" y="2334017"/>
            <a:ext cx="6551508" cy="986726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2" name="圆角矩形 41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圆角矩形 42"/>
            <p:cNvSpPr/>
            <p:nvPr/>
          </p:nvSpPr>
          <p:spPr>
            <a:xfrm>
              <a:off x="4351930" y="1373339"/>
              <a:ext cx="3764602" cy="2584451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4" name="组合 50"/>
          <p:cNvGrpSpPr>
            <a:grpSpLocks/>
          </p:cNvGrpSpPr>
          <p:nvPr/>
        </p:nvGrpSpPr>
        <p:grpSpPr bwMode="auto">
          <a:xfrm>
            <a:off x="808039" y="3821113"/>
            <a:ext cx="7453312" cy="754062"/>
            <a:chOff x="4200032" y="3140059"/>
            <a:chExt cx="6684894" cy="1351798"/>
          </a:xfrm>
        </p:grpSpPr>
        <p:sp>
          <p:nvSpPr>
            <p:cNvPr id="45" name="圆角矩形 44"/>
            <p:cNvSpPr/>
            <p:nvPr/>
          </p:nvSpPr>
          <p:spPr>
            <a:xfrm>
              <a:off x="4200032" y="3140059"/>
              <a:ext cx="6684894" cy="1351798"/>
            </a:xfrm>
            <a:prstGeom prst="roundRect">
              <a:avLst/>
            </a:pr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600" dirty="0">
                <a:latin typeface="Times New Roman" pitchFamily="18" charset="0"/>
                <a:ea typeface="迷你简菱心"/>
              </a:endParaRPr>
            </a:p>
          </p:txBody>
        </p:sp>
        <p:sp>
          <p:nvSpPr>
            <p:cNvPr id="26646" name="TextBox 24"/>
            <p:cNvSpPr txBox="1">
              <a:spLocks noChangeArrowheads="1"/>
            </p:cNvSpPr>
            <p:nvPr/>
          </p:nvSpPr>
          <p:spPr bwMode="auto">
            <a:xfrm>
              <a:off x="4274753" y="3259196"/>
              <a:ext cx="6499131" cy="1048319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 1.1 </a:t>
              </a:r>
              <a:r>
                <a:rPr lang="zh-CN" altLang="en-US" sz="3200" b="1" dirty="0" smtClean="0">
                  <a:solidFill>
                    <a:schemeClr val="bg1"/>
                  </a:solidFill>
                  <a:latin typeface="Times New Roman" pitchFamily="18" charset="0"/>
                  <a:ea typeface="迷你简菱心"/>
                  <a:cs typeface="迷你简菱心"/>
                </a:rPr>
                <a:t>随机试验、样本空间、随机事件</a:t>
              </a:r>
              <a:endParaRPr lang="zh-CN" altLang="en-US" sz="3200" b="1" dirty="0">
                <a:solidFill>
                  <a:schemeClr val="bg1"/>
                </a:solidFill>
                <a:latin typeface="Times New Roman" pitchFamily="18" charset="0"/>
                <a:ea typeface="迷你简菱心"/>
                <a:cs typeface="迷你简菱心"/>
              </a:endParaRPr>
            </a:p>
          </p:txBody>
        </p:sp>
      </p:grpSp>
      <p:sp>
        <p:nvSpPr>
          <p:cNvPr id="49" name="TextBox 24"/>
          <p:cNvSpPr txBox="1">
            <a:spLocks noChangeArrowheads="1"/>
          </p:cNvSpPr>
          <p:nvPr/>
        </p:nvSpPr>
        <p:spPr bwMode="auto">
          <a:xfrm>
            <a:off x="819150" y="2457450"/>
            <a:ext cx="6572250" cy="74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28583" tIns="64291" rIns="128583" bIns="64291">
            <a:spAutoFit/>
          </a:bodyPr>
          <a:lstStyle/>
          <a:p>
            <a:pPr algn="ctr"/>
            <a:r>
              <a:rPr lang="zh-CN" altLang="en-US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第</a:t>
            </a:r>
            <a:r>
              <a:rPr lang="en-US" altLang="zh-CN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1</a:t>
            </a:r>
            <a:r>
              <a:rPr lang="zh-CN" altLang="en-US" sz="4000" b="1">
                <a:solidFill>
                  <a:srgbClr val="20517E"/>
                </a:solidFill>
                <a:latin typeface="微软雅黑" pitchFamily="34" charset="-122"/>
                <a:ea typeface="迷你简菱心"/>
                <a:cs typeface="迷你简菱心"/>
              </a:rPr>
              <a:t>章  随机事件及其概率</a:t>
            </a: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05556E-6 -2.96296E-6 L 0.05121 -0.3145 " pathEditMode="relative" rAng="0" ptsTypes="AA">
                                      <p:cBhvr>
                                        <p:cTn id="13" dur="500" spd="-100000" fill="hold"/>
                                        <p:tgtEl>
                                          <p:spTgt spid="880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2" y="-15741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05556E-6 -2.46914E-6 L -0.13889 -0.41882 " pathEditMode="relative" rAng="0" ptsTypes="AA">
                                      <p:cBhvr>
                                        <p:cTn id="22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0957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4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8.33333E-7 -2.96296E-6 L -0.0125 -0.41666 " pathEditMode="relative" rAng="0" ptsTypes="AA">
                                      <p:cBhvr>
                                        <p:cTn id="31" dur="5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" y="-20833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4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9.88142E-7 L -0.07444 -0.19917 " pathEditMode="relative" rAng="0" ptsTypes="AA">
                                      <p:cBhvr>
                                        <p:cTn id="40" dur="500" spd="-100000" fill="hold"/>
                                        <p:tgtEl>
                                          <p:spTgt spid="880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" y="-100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0.04655 0.09135 L -0.14333 -0.26767 " pathEditMode="relative" rAng="0" ptsTypes="AA">
                                      <p:cBhvr>
                                        <p:cTn id="49" dur="50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" y="-18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1.23457E-7 -4.79578E-6 L 0.09679 -0.23408 " pathEditMode="relative" rAng="0" ptsTypes="AA">
                                      <p:cBhvr>
                                        <p:cTn id="58" dur="500" spd="-100000" fill="hold"/>
                                        <p:tgtEl>
                                          <p:spTgt spid="880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17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64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1.85185E-6 L -0.05121 -0.27871 " pathEditMode="relative" rAng="0" ptsTypes="AA">
                                      <p:cBhvr>
                                        <p:cTn id="67" dur="5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69" y="-13951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2.77778E-7 -2.34568E-6 L 0.13021 -0.19259 " pathEditMode="relative" rAng="0" ptsTypes="AA">
                                      <p:cBhvr>
                                        <p:cTn id="76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10" y="-9630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42" presetClass="path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4.44444E-6 3.95062E-6 L 0.14375 0.17222 " pathEditMode="relative" rAng="0" ptsTypes="AA">
                                      <p:cBhvr>
                                        <p:cTn id="92" dur="5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87" y="8611"/>
                                    </p:animMotion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33333E-6 7.52158E-7 L -0.00486 0.28175 " pathEditMode="relative" rAng="0" ptsTypes="AA">
                                      <p:cBhvr>
                                        <p:cTn id="101" dur="5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" y="141"/>
                                    </p:animMotion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1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8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42" presetClass="path" presetSubtype="0" fill="hold" grpId="2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4.44444E-6 2.96296E-6 L 0.0625 0.20555 " pathEditMode="relative" rAng="0" ptsTypes="AA">
                                      <p:cBhvr>
                                        <p:cTn id="110" dur="500" spd="-1000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10278"/>
                                    </p:animMotion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ntr" presetSubtype="16" fill="hold" grpId="1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42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-2.77778E-7 -2.46914E-6 L -0.01371 0.35 " pathEditMode="relative" rAng="0" ptsTypes="AA">
                                      <p:cBhvr>
                                        <p:cTn id="119" dur="500" spd="-1000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" y="17500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35" presetClass="path" presetSubtype="0" fill="hold" grpId="2" nodeType="with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3.61111E-6 2.46914E-7 L 0.16875 -0.04074 " pathEditMode="relative" rAng="0" ptsTypes="AA">
                                      <p:cBhvr>
                                        <p:cTn id="121" dur="500" spd="-100000" fill="hold"/>
                                        <p:tgtEl>
                                          <p:spTgt spid="880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38" y="-2037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42" presetClass="path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4.44444E-6 3.08642E-6 L -0.04756 0.38549 " pathEditMode="relative" rAng="0" ptsTypes="AA">
                                      <p:cBhvr>
                                        <p:cTn id="130" dur="5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8" y="19259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96296E-6 L -0.0875 0.25895 " pathEditMode="relative" rAng="0" ptsTypes="AA">
                                      <p:cBhvr>
                                        <p:cTn id="134" dur="500" spd="-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75" y="12932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42" presetClass="pat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61111E-6 4.69136E-6 L -0.18368 0.37438 " pathEditMode="relative" rAng="0" ptsTypes="AA">
                                      <p:cBhvr>
                                        <p:cTn id="148" dur="5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184" y="18704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42" presetClass="path" presetSubtype="0" fill="hold" grpId="2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3.61111E-6 -3.08642E-6 L -0.19879 0.28334 " pathEditMode="relative" rAng="0" ptsTypes="AA">
                                      <p:cBhvr>
                                        <p:cTn id="157" dur="500" spd="-100000" fill="hold"/>
                                        <p:tgtEl>
                                          <p:spTgt spid="880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48" y="141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100"/>
                            </p:stCondLst>
                            <p:childTnLst>
                              <p:par>
                                <p:cTn id="1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6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animBg="1"/>
      <p:bldP spid="88067" grpId="1" animBg="1"/>
      <p:bldP spid="88067" grpId="2" animBg="1"/>
      <p:bldP spid="88068" grpId="0" animBg="1"/>
      <p:bldP spid="88068" grpId="1" animBg="1"/>
      <p:bldP spid="88068" grpId="2" animBg="1"/>
      <p:bldP spid="88073" grpId="0" animBg="1"/>
      <p:bldP spid="88073" grpId="1" animBg="1"/>
      <p:bldP spid="88073" grpId="2" animBg="1"/>
      <p:bldP spid="88074" grpId="0" animBg="1"/>
      <p:bldP spid="88074" grpId="1" animBg="1"/>
      <p:bldP spid="88074" grpId="2" animBg="1"/>
      <p:bldP spid="88077" grpId="0" animBg="1"/>
      <p:bldP spid="88077" grpId="1" animBg="1"/>
      <p:bldP spid="88077" grpId="2" animBg="1"/>
      <p:bldP spid="88081" grpId="0" animBg="1"/>
      <p:bldP spid="88081" grpId="1" animBg="1"/>
      <p:bldP spid="88081" grpId="2" animBg="1"/>
      <p:bldP spid="88084" grpId="0" animBg="1"/>
      <p:bldP spid="88084" grpId="1" animBg="1"/>
      <p:bldP spid="88084" grpId="2" animBg="1"/>
      <p:bldP spid="4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44475" y="1235075"/>
          <a:ext cx="8274050" cy="609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0" name="文档" r:id="rId3" imgW="8628464" imgH="6362492" progId="Word.Document.12">
                  <p:embed/>
                </p:oleObj>
              </mc:Choice>
              <mc:Fallback>
                <p:oleObj name="文档" r:id="rId3" imgW="8628464" imgH="636249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235075"/>
                        <a:ext cx="8274050" cy="609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44475" y="1235075"/>
          <a:ext cx="8869363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4" name="文档" r:id="rId3" imgW="8805562" imgH="5374382" progId="Word.Document.12">
                  <p:embed/>
                </p:oleObj>
              </mc:Choice>
              <mc:Fallback>
                <p:oleObj name="文档" r:id="rId3" imgW="8805562" imgH="537438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235075"/>
                        <a:ext cx="8869363" cy="539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0" y="4259267"/>
            <a:ext cx="9322625" cy="25717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1229" y="4912469"/>
            <a:ext cx="7100166" cy="190290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44475" y="1235075"/>
          <a:ext cx="8869363" cy="539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文档" r:id="rId3" imgW="8805562" imgH="5374382" progId="Word.Document.12">
                  <p:embed/>
                </p:oleObj>
              </mc:Choice>
              <mc:Fallback>
                <p:oleObj name="文档" r:id="rId3" imgW="8805562" imgH="537438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235075"/>
                        <a:ext cx="8869363" cy="539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9" name="Object 13"/>
          <p:cNvGraphicFramePr>
            <a:graphicFrameLocks noChangeAspect="1"/>
          </p:cNvGraphicFramePr>
          <p:nvPr/>
        </p:nvGraphicFramePr>
        <p:xfrm>
          <a:off x="244475" y="1235075"/>
          <a:ext cx="8720138" cy="579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6" name="文档" r:id="rId3" imgW="8628464" imgH="5755562" progId="Word.Document.12">
                  <p:embed/>
                </p:oleObj>
              </mc:Choice>
              <mc:Fallback>
                <p:oleObj name="文档" r:id="rId3" imgW="8628464" imgH="5755562" progId="Word.Documen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235075"/>
                        <a:ext cx="8720138" cy="579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845050" y="1816100"/>
            <a:ext cx="4297363" cy="37449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15775" y="2466997"/>
          <a:ext cx="3935412" cy="436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7" name="文档" r:id="rId5" imgW="3936060" imgH="4364099" progId="Word.Document.12">
                  <p:embed/>
                </p:oleObj>
              </mc:Choice>
              <mc:Fallback>
                <p:oleObj name="文档" r:id="rId5" imgW="3936060" imgH="4364099" progId="Word.Document.12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5775" y="2466997"/>
                        <a:ext cx="3935412" cy="436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406" name="Object 22"/>
          <p:cNvGraphicFramePr>
            <a:graphicFrameLocks noChangeAspect="1"/>
          </p:cNvGraphicFramePr>
          <p:nvPr/>
        </p:nvGraphicFramePr>
        <p:xfrm>
          <a:off x="168275" y="1127125"/>
          <a:ext cx="9128125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文档" r:id="rId3" imgW="9222242" imgH="1420740" progId="Word.Document.12">
                  <p:embed/>
                </p:oleObj>
              </mc:Choice>
              <mc:Fallback>
                <p:oleObj name="文档" r:id="rId3" imgW="9222242" imgH="1420740" progId="Word.Document.12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275" y="1127125"/>
                        <a:ext cx="9128125" cy="1403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>
            <a:grpSpLocks/>
          </p:cNvGrpSpPr>
          <p:nvPr/>
        </p:nvGrpSpPr>
        <p:grpSpPr bwMode="auto">
          <a:xfrm>
            <a:off x="185738" y="2435225"/>
            <a:ext cx="9201150" cy="3960813"/>
            <a:chOff x="82892" y="2405579"/>
            <a:chExt cx="9202481" cy="3962017"/>
          </a:xfrm>
        </p:grpSpPr>
        <p:sp>
          <p:nvSpPr>
            <p:cNvPr id="2" name="矩形 1"/>
            <p:cNvSpPr/>
            <p:nvPr/>
          </p:nvSpPr>
          <p:spPr>
            <a:xfrm>
              <a:off x="5887632" y="3579099"/>
              <a:ext cx="435038" cy="5049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3" name="矩形 2"/>
            <p:cNvSpPr/>
            <p:nvPr/>
          </p:nvSpPr>
          <p:spPr>
            <a:xfrm>
              <a:off x="4112550" y="3590214"/>
              <a:ext cx="431862" cy="5033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407328" y="3579099"/>
              <a:ext cx="503310" cy="50497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graphicFrame>
          <p:nvGraphicFramePr>
            <p:cNvPr id="16407" name="Object 23"/>
            <p:cNvGraphicFramePr>
              <a:graphicFrameLocks noChangeAspect="1"/>
            </p:cNvGraphicFramePr>
            <p:nvPr/>
          </p:nvGraphicFramePr>
          <p:xfrm>
            <a:off x="82892" y="2405579"/>
            <a:ext cx="9202481" cy="39620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11" name="文档" r:id="rId5" imgW="9222242" imgH="3962017" progId="Word.Document.12">
                    <p:embed/>
                  </p:oleObj>
                </mc:Choice>
                <mc:Fallback>
                  <p:oleObj name="文档" r:id="rId5" imgW="9222242" imgH="3962017" progId="Word.Document.12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892" y="2405579"/>
                          <a:ext cx="9202481" cy="39620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89" name="组合 164"/>
          <p:cNvGrpSpPr>
            <a:grpSpLocks/>
          </p:cNvGrpSpPr>
          <p:nvPr/>
        </p:nvGrpSpPr>
        <p:grpSpPr bwMode="auto">
          <a:xfrm>
            <a:off x="0" y="1463675"/>
            <a:ext cx="347663" cy="5707063"/>
            <a:chOff x="5715008" y="1471884"/>
            <a:chExt cx="360448" cy="3419387"/>
          </a:xfrm>
        </p:grpSpPr>
        <p:sp>
          <p:nvSpPr>
            <p:cNvPr id="63514" name="Rectangle 62"/>
            <p:cNvSpPr>
              <a:spLocks noChangeArrowheads="1"/>
            </p:cNvSpPr>
            <p:nvPr/>
          </p:nvSpPr>
          <p:spPr bwMode="auto">
            <a:xfrm>
              <a:off x="5715008" y="4874571"/>
              <a:ext cx="335398" cy="16700"/>
            </a:xfrm>
            <a:prstGeom prst="rect">
              <a:avLst/>
            </a:prstGeom>
            <a:solidFill>
              <a:srgbClr val="5E5F5E"/>
            </a:solidFill>
            <a:ln w="9525">
              <a:noFill/>
              <a:miter lim="800000"/>
              <a:headEnd/>
              <a:tailEnd/>
            </a:ln>
          </p:spPr>
          <p:txBody>
            <a:bodyPr lIns="96435" tIns="48218" rIns="96435" bIns="48218"/>
            <a:lstStyle/>
            <a:p>
              <a:endParaRPr lang="zh-CN" altLang="en-US"/>
            </a:p>
          </p:txBody>
        </p:sp>
        <p:grpSp>
          <p:nvGrpSpPr>
            <p:cNvPr id="63515" name="组合 163"/>
            <p:cNvGrpSpPr>
              <a:grpSpLocks/>
            </p:cNvGrpSpPr>
            <p:nvPr/>
          </p:nvGrpSpPr>
          <p:grpSpPr bwMode="auto">
            <a:xfrm>
              <a:off x="5715008" y="1471884"/>
              <a:ext cx="360448" cy="3411037"/>
              <a:chOff x="5715008" y="1471884"/>
              <a:chExt cx="360448" cy="3411037"/>
            </a:xfrm>
          </p:grpSpPr>
          <p:sp>
            <p:nvSpPr>
              <p:cNvPr id="63516" name="Rectangle 9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17" name="Rectangle 10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16700" cy="341103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18" name="Rectangle 11"/>
              <p:cNvSpPr>
                <a:spLocks noChangeArrowheads="1"/>
              </p:cNvSpPr>
              <p:nvPr/>
            </p:nvSpPr>
            <p:spPr bwMode="auto">
              <a:xfrm>
                <a:off x="5715008" y="1471884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19" name="Rectangle 12"/>
              <p:cNvSpPr>
                <a:spLocks noChangeArrowheads="1"/>
              </p:cNvSpPr>
              <p:nvPr/>
            </p:nvSpPr>
            <p:spPr bwMode="auto">
              <a:xfrm>
                <a:off x="5715008" y="2316641"/>
                <a:ext cx="335398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20" name="Rectangle 13"/>
              <p:cNvSpPr>
                <a:spLocks noChangeArrowheads="1"/>
              </p:cNvSpPr>
              <p:nvPr/>
            </p:nvSpPr>
            <p:spPr bwMode="auto">
              <a:xfrm>
                <a:off x="5715008" y="1889392"/>
                <a:ext cx="219887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21" name="Rectangle 14"/>
              <p:cNvSpPr>
                <a:spLocks noChangeArrowheads="1"/>
              </p:cNvSpPr>
              <p:nvPr/>
            </p:nvSpPr>
            <p:spPr bwMode="auto">
              <a:xfrm>
                <a:off x="5715008" y="180310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22" name="Rectangle 15"/>
              <p:cNvSpPr>
                <a:spLocks noChangeArrowheads="1"/>
              </p:cNvSpPr>
              <p:nvPr/>
            </p:nvSpPr>
            <p:spPr bwMode="auto">
              <a:xfrm>
                <a:off x="5715008" y="1718214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23" name="Rectangle 16"/>
              <p:cNvSpPr>
                <a:spLocks noChangeArrowheads="1"/>
              </p:cNvSpPr>
              <p:nvPr/>
            </p:nvSpPr>
            <p:spPr bwMode="auto">
              <a:xfrm>
                <a:off x="5715008" y="1644454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24" name="Rectangle 17"/>
              <p:cNvSpPr>
                <a:spLocks noChangeArrowheads="1"/>
              </p:cNvSpPr>
              <p:nvPr/>
            </p:nvSpPr>
            <p:spPr bwMode="auto">
              <a:xfrm>
                <a:off x="5715008" y="1563736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25" name="Rectangle 18"/>
              <p:cNvSpPr>
                <a:spLocks noChangeArrowheads="1"/>
              </p:cNvSpPr>
              <p:nvPr/>
            </p:nvSpPr>
            <p:spPr bwMode="auto">
              <a:xfrm>
                <a:off x="5733100" y="221504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26" name="Rectangle 19"/>
              <p:cNvSpPr>
                <a:spLocks noChangeArrowheads="1"/>
              </p:cNvSpPr>
              <p:nvPr/>
            </p:nvSpPr>
            <p:spPr bwMode="auto">
              <a:xfrm>
                <a:off x="5733100" y="2128763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27" name="Rectangle 20"/>
              <p:cNvSpPr>
                <a:spLocks noChangeArrowheads="1"/>
              </p:cNvSpPr>
              <p:nvPr/>
            </p:nvSpPr>
            <p:spPr bwMode="auto">
              <a:xfrm>
                <a:off x="5733100" y="2056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28" name="Rectangle 21"/>
              <p:cNvSpPr>
                <a:spLocks noChangeArrowheads="1"/>
              </p:cNvSpPr>
              <p:nvPr/>
            </p:nvSpPr>
            <p:spPr bwMode="auto">
              <a:xfrm>
                <a:off x="5733100" y="197428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29" name="Rectangle 22"/>
              <p:cNvSpPr>
                <a:spLocks noChangeArrowheads="1"/>
              </p:cNvSpPr>
              <p:nvPr/>
            </p:nvSpPr>
            <p:spPr bwMode="auto">
              <a:xfrm>
                <a:off x="5715008" y="2753633"/>
                <a:ext cx="219887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30" name="Rectangle 23"/>
              <p:cNvSpPr>
                <a:spLocks noChangeArrowheads="1"/>
              </p:cNvSpPr>
              <p:nvPr/>
            </p:nvSpPr>
            <p:spPr bwMode="auto">
              <a:xfrm>
                <a:off x="5715008" y="2668739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31" name="Rectangle 24"/>
              <p:cNvSpPr>
                <a:spLocks noChangeArrowheads="1"/>
              </p:cNvSpPr>
              <p:nvPr/>
            </p:nvSpPr>
            <p:spPr bwMode="auto">
              <a:xfrm>
                <a:off x="5715008" y="2582455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32" name="Rectangle 25"/>
              <p:cNvSpPr>
                <a:spLocks noChangeArrowheads="1"/>
              </p:cNvSpPr>
              <p:nvPr/>
            </p:nvSpPr>
            <p:spPr bwMode="auto">
              <a:xfrm>
                <a:off x="5715008" y="2510087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33" name="Rectangle 26"/>
              <p:cNvSpPr>
                <a:spLocks noChangeArrowheads="1"/>
              </p:cNvSpPr>
              <p:nvPr/>
            </p:nvSpPr>
            <p:spPr bwMode="auto">
              <a:xfrm>
                <a:off x="5715008" y="242797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34" name="Rectangle 27"/>
              <p:cNvSpPr>
                <a:spLocks noChangeArrowheads="1"/>
              </p:cNvSpPr>
              <p:nvPr/>
            </p:nvSpPr>
            <p:spPr bwMode="auto">
              <a:xfrm>
                <a:off x="5733100" y="307928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35" name="Rectangle 28"/>
              <p:cNvSpPr>
                <a:spLocks noChangeArrowheads="1"/>
              </p:cNvSpPr>
              <p:nvPr/>
            </p:nvSpPr>
            <p:spPr bwMode="auto">
              <a:xfrm>
                <a:off x="5733100" y="2994395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36" name="Rectangle 29"/>
              <p:cNvSpPr>
                <a:spLocks noChangeArrowheads="1"/>
              </p:cNvSpPr>
              <p:nvPr/>
            </p:nvSpPr>
            <p:spPr bwMode="auto">
              <a:xfrm>
                <a:off x="5733100" y="2920636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37" name="Rectangle 30"/>
              <p:cNvSpPr>
                <a:spLocks noChangeArrowheads="1"/>
              </p:cNvSpPr>
              <p:nvPr/>
            </p:nvSpPr>
            <p:spPr bwMode="auto">
              <a:xfrm>
                <a:off x="5733100" y="2839918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38" name="Rectangle 31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39" name="Rectangle 32"/>
              <p:cNvSpPr>
                <a:spLocks noChangeArrowheads="1"/>
              </p:cNvSpPr>
              <p:nvPr/>
            </p:nvSpPr>
            <p:spPr bwMode="auto">
              <a:xfrm>
                <a:off x="5724750" y="3606740"/>
                <a:ext cx="218496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40" name="Rectangle 33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41" name="Rectangle 34"/>
              <p:cNvSpPr>
                <a:spLocks noChangeArrowheads="1"/>
              </p:cNvSpPr>
              <p:nvPr/>
            </p:nvSpPr>
            <p:spPr bwMode="auto">
              <a:xfrm>
                <a:off x="5724750" y="3520455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42" name="Rectangle 35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43" name="Rectangle 36"/>
              <p:cNvSpPr>
                <a:spLocks noChangeArrowheads="1"/>
              </p:cNvSpPr>
              <p:nvPr/>
            </p:nvSpPr>
            <p:spPr bwMode="auto">
              <a:xfrm>
                <a:off x="5724750" y="3435562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44" name="Rectangle 37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45" name="Rectangle 38"/>
              <p:cNvSpPr>
                <a:spLocks noChangeArrowheads="1"/>
              </p:cNvSpPr>
              <p:nvPr/>
            </p:nvSpPr>
            <p:spPr bwMode="auto">
              <a:xfrm>
                <a:off x="5724750" y="3361802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46" name="Rectangle 39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47" name="Rectangle 40"/>
              <p:cNvSpPr>
                <a:spLocks noChangeArrowheads="1"/>
              </p:cNvSpPr>
              <p:nvPr/>
            </p:nvSpPr>
            <p:spPr bwMode="auto">
              <a:xfrm>
                <a:off x="5724750" y="3281084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48" name="Rectangle 41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49" name="Rectangle 42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50" name="Rectangle 43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51" name="Rectangle 44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52" name="Rectangle 45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53" name="Rectangle 46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54" name="Rectangle 47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55" name="Rectangle 48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56" name="Rectangle 49"/>
              <p:cNvSpPr>
                <a:spLocks noChangeArrowheads="1"/>
              </p:cNvSpPr>
              <p:nvPr/>
            </p:nvSpPr>
            <p:spPr bwMode="auto">
              <a:xfrm>
                <a:off x="5733100" y="4466805"/>
                <a:ext cx="218496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57" name="Rectangle 50"/>
              <p:cNvSpPr>
                <a:spLocks noChangeArrowheads="1"/>
              </p:cNvSpPr>
              <p:nvPr/>
            </p:nvSpPr>
            <p:spPr bwMode="auto">
              <a:xfrm>
                <a:off x="5733100" y="4381912"/>
                <a:ext cx="167003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58" name="Rectangle 51"/>
              <p:cNvSpPr>
                <a:spLocks noChangeArrowheads="1"/>
              </p:cNvSpPr>
              <p:nvPr/>
            </p:nvSpPr>
            <p:spPr bwMode="auto">
              <a:xfrm>
                <a:off x="5733100" y="4295627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59" name="Rectangle 52"/>
              <p:cNvSpPr>
                <a:spLocks noChangeArrowheads="1"/>
              </p:cNvSpPr>
              <p:nvPr/>
            </p:nvSpPr>
            <p:spPr bwMode="auto">
              <a:xfrm>
                <a:off x="5733100" y="4221868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60" name="Rectangle 53"/>
              <p:cNvSpPr>
                <a:spLocks noChangeArrowheads="1"/>
              </p:cNvSpPr>
              <p:nvPr/>
            </p:nvSpPr>
            <p:spPr bwMode="auto">
              <a:xfrm>
                <a:off x="5733100" y="4141149"/>
                <a:ext cx="167003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61" name="Rectangle 54"/>
              <p:cNvSpPr>
                <a:spLocks noChangeArrowheads="1"/>
              </p:cNvSpPr>
              <p:nvPr/>
            </p:nvSpPr>
            <p:spPr bwMode="auto">
              <a:xfrm>
                <a:off x="5734492" y="4792461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62" name="Rectangle 55"/>
              <p:cNvSpPr>
                <a:spLocks noChangeArrowheads="1"/>
              </p:cNvSpPr>
              <p:nvPr/>
            </p:nvSpPr>
            <p:spPr bwMode="auto">
              <a:xfrm>
                <a:off x="5734492" y="4707568"/>
                <a:ext cx="168395" cy="15309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63" name="Rectangle 56"/>
              <p:cNvSpPr>
                <a:spLocks noChangeArrowheads="1"/>
              </p:cNvSpPr>
              <p:nvPr/>
            </p:nvSpPr>
            <p:spPr bwMode="auto">
              <a:xfrm>
                <a:off x="5734492" y="4633808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64" name="Rectangle 57"/>
              <p:cNvSpPr>
                <a:spLocks noChangeArrowheads="1"/>
              </p:cNvSpPr>
              <p:nvPr/>
            </p:nvSpPr>
            <p:spPr bwMode="auto">
              <a:xfrm>
                <a:off x="5734492" y="4551699"/>
                <a:ext cx="168395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65" name="Rectangle 58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66" name="Rectangle 59"/>
              <p:cNvSpPr>
                <a:spLocks noChangeArrowheads="1"/>
              </p:cNvSpPr>
              <p:nvPr/>
            </p:nvSpPr>
            <p:spPr bwMode="auto">
              <a:xfrm>
                <a:off x="5715008" y="3186449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67" name="Rectangle 60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solidFill>
                <a:srgbClr val="5E5F5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68" name="Rectangle 61"/>
              <p:cNvSpPr>
                <a:spLocks noChangeArrowheads="1"/>
              </p:cNvSpPr>
              <p:nvPr/>
            </p:nvSpPr>
            <p:spPr bwMode="auto">
              <a:xfrm>
                <a:off x="5723358" y="4039556"/>
                <a:ext cx="335398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69" name="Freeform 72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3873080 w 247"/>
                  <a:gd name="T1" fmla="*/ 1078799889 h 628"/>
                  <a:gd name="T2" fmla="*/ 3873080 w 247"/>
                  <a:gd name="T3" fmla="*/ 1055558657 h 628"/>
                  <a:gd name="T4" fmla="*/ 238227134 w 247"/>
                  <a:gd name="T5" fmla="*/ 1055558657 h 628"/>
                  <a:gd name="T6" fmla="*/ 238227134 w 247"/>
                  <a:gd name="T7" fmla="*/ 1078799889 h 628"/>
                  <a:gd name="T8" fmla="*/ 3873080 w 247"/>
                  <a:gd name="T9" fmla="*/ 1078799889 h 628"/>
                  <a:gd name="T10" fmla="*/ 3873080 w 247"/>
                  <a:gd name="T11" fmla="*/ 958717870 h 628"/>
                  <a:gd name="T12" fmla="*/ 3873080 w 247"/>
                  <a:gd name="T13" fmla="*/ 935476638 h 628"/>
                  <a:gd name="T14" fmla="*/ 238227134 w 247"/>
                  <a:gd name="T15" fmla="*/ 935476638 h 628"/>
                  <a:gd name="T16" fmla="*/ 238227134 w 247"/>
                  <a:gd name="T17" fmla="*/ 958717870 h 628"/>
                  <a:gd name="T18" fmla="*/ 3873080 w 247"/>
                  <a:gd name="T19" fmla="*/ 958717870 h 628"/>
                  <a:gd name="T20" fmla="*/ 3873080 w 247"/>
                  <a:gd name="T21" fmla="*/ 856066776 h 628"/>
                  <a:gd name="T22" fmla="*/ 3873080 w 247"/>
                  <a:gd name="T23" fmla="*/ 834762777 h 628"/>
                  <a:gd name="T24" fmla="*/ 238227134 w 247"/>
                  <a:gd name="T25" fmla="*/ 834762777 h 628"/>
                  <a:gd name="T26" fmla="*/ 238227134 w 247"/>
                  <a:gd name="T27" fmla="*/ 856066776 h 628"/>
                  <a:gd name="T28" fmla="*/ 3873080 w 247"/>
                  <a:gd name="T29" fmla="*/ 856066776 h 628"/>
                  <a:gd name="T30" fmla="*/ 3873080 w 247"/>
                  <a:gd name="T31" fmla="*/ 743732299 h 628"/>
                  <a:gd name="T32" fmla="*/ 3873080 w 247"/>
                  <a:gd name="T33" fmla="*/ 720490893 h 628"/>
                  <a:gd name="T34" fmla="*/ 238227134 w 247"/>
                  <a:gd name="T35" fmla="*/ 720490893 h 628"/>
                  <a:gd name="T36" fmla="*/ 238227134 w 247"/>
                  <a:gd name="T37" fmla="*/ 743732299 h 628"/>
                  <a:gd name="T38" fmla="*/ 3873080 w 247"/>
                  <a:gd name="T39" fmla="*/ 743732299 h 628"/>
                  <a:gd name="T40" fmla="*/ 478391503 w 247"/>
                  <a:gd name="T41" fmla="*/ 0 h 628"/>
                  <a:gd name="T42" fmla="*/ 0 w 247"/>
                  <a:gd name="T43" fmla="*/ 0 h 628"/>
                  <a:gd name="T44" fmla="*/ 0 w 247"/>
                  <a:gd name="T45" fmla="*/ 17430929 h 628"/>
                  <a:gd name="T46" fmla="*/ 443529619 w 247"/>
                  <a:gd name="T47" fmla="*/ 17430929 h 628"/>
                  <a:gd name="T48" fmla="*/ 443529619 w 247"/>
                  <a:gd name="T49" fmla="*/ 40673559 h 628"/>
                  <a:gd name="T50" fmla="*/ 0 w 247"/>
                  <a:gd name="T51" fmla="*/ 40673559 h 628"/>
                  <a:gd name="T52" fmla="*/ 0 w 247"/>
                  <a:gd name="T53" fmla="*/ 149133602 h 628"/>
                  <a:gd name="T54" fmla="*/ 224669271 w 247"/>
                  <a:gd name="T55" fmla="*/ 149133602 h 628"/>
                  <a:gd name="T56" fmla="*/ 224669271 w 247"/>
                  <a:gd name="T57" fmla="*/ 170438992 h 628"/>
                  <a:gd name="T58" fmla="*/ 0 w 247"/>
                  <a:gd name="T59" fmla="*/ 170438992 h 628"/>
                  <a:gd name="T60" fmla="*/ 0 w 247"/>
                  <a:gd name="T61" fmla="*/ 261468123 h 628"/>
                  <a:gd name="T62" fmla="*/ 224669271 w 247"/>
                  <a:gd name="T63" fmla="*/ 261468123 h 628"/>
                  <a:gd name="T64" fmla="*/ 224669271 w 247"/>
                  <a:gd name="T65" fmla="*/ 284710746 h 628"/>
                  <a:gd name="T66" fmla="*/ 0 w 247"/>
                  <a:gd name="T67" fmla="*/ 284710746 h 628"/>
                  <a:gd name="T68" fmla="*/ 0 w 247"/>
                  <a:gd name="T69" fmla="*/ 364119217 h 628"/>
                  <a:gd name="T70" fmla="*/ 224669271 w 247"/>
                  <a:gd name="T71" fmla="*/ 364119217 h 628"/>
                  <a:gd name="T72" fmla="*/ 224669271 w 247"/>
                  <a:gd name="T73" fmla="*/ 385424694 h 628"/>
                  <a:gd name="T74" fmla="*/ 0 w 247"/>
                  <a:gd name="T75" fmla="*/ 385424694 h 628"/>
                  <a:gd name="T76" fmla="*/ 0 w 247"/>
                  <a:gd name="T77" fmla="*/ 482264089 h 628"/>
                  <a:gd name="T78" fmla="*/ 224669271 w 247"/>
                  <a:gd name="T79" fmla="*/ 482264089 h 628"/>
                  <a:gd name="T80" fmla="*/ 224669271 w 247"/>
                  <a:gd name="T81" fmla="*/ 505505321 h 628"/>
                  <a:gd name="T82" fmla="*/ 0 w 247"/>
                  <a:gd name="T83" fmla="*/ 505505321 h 628"/>
                  <a:gd name="T84" fmla="*/ 0 w 247"/>
                  <a:gd name="T85" fmla="*/ 602346107 h 628"/>
                  <a:gd name="T86" fmla="*/ 294394430 w 247"/>
                  <a:gd name="T87" fmla="*/ 602346107 h 628"/>
                  <a:gd name="T88" fmla="*/ 294394430 w 247"/>
                  <a:gd name="T89" fmla="*/ 623651498 h 628"/>
                  <a:gd name="T90" fmla="*/ 0 w 247"/>
                  <a:gd name="T91" fmla="*/ 623651498 h 628"/>
                  <a:gd name="T92" fmla="*/ 0 w 247"/>
                  <a:gd name="T93" fmla="*/ 1204692215 h 628"/>
                  <a:gd name="T94" fmla="*/ 455150247 w 247"/>
                  <a:gd name="T95" fmla="*/ 1204692215 h 628"/>
                  <a:gd name="T96" fmla="*/ 455150247 w 247"/>
                  <a:gd name="T97" fmla="*/ 1216312831 h 628"/>
                  <a:gd name="T98" fmla="*/ 478391503 w 247"/>
                  <a:gd name="T99" fmla="*/ 1216312831 h 628"/>
                  <a:gd name="T100" fmla="*/ 478391503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close/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close/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close/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close/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ABF3E0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70" name="Freeform 73"/>
              <p:cNvSpPr>
                <a:spLocks noEditPoints="1"/>
              </p:cNvSpPr>
              <p:nvPr/>
            </p:nvSpPr>
            <p:spPr bwMode="auto">
              <a:xfrm>
                <a:off x="5731708" y="3173924"/>
                <a:ext cx="343748" cy="873982"/>
              </a:xfrm>
              <a:custGeom>
                <a:avLst/>
                <a:gdLst>
                  <a:gd name="T0" fmla="*/ 3873080 w 247"/>
                  <a:gd name="T1" fmla="*/ 1078799889 h 628"/>
                  <a:gd name="T2" fmla="*/ 3873080 w 247"/>
                  <a:gd name="T3" fmla="*/ 1055558657 h 628"/>
                  <a:gd name="T4" fmla="*/ 238227134 w 247"/>
                  <a:gd name="T5" fmla="*/ 1055558657 h 628"/>
                  <a:gd name="T6" fmla="*/ 238227134 w 247"/>
                  <a:gd name="T7" fmla="*/ 1078799889 h 628"/>
                  <a:gd name="T8" fmla="*/ 3873080 w 247"/>
                  <a:gd name="T9" fmla="*/ 1078799889 h 628"/>
                  <a:gd name="T10" fmla="*/ 3873080 w 247"/>
                  <a:gd name="T11" fmla="*/ 958717870 h 628"/>
                  <a:gd name="T12" fmla="*/ 3873080 w 247"/>
                  <a:gd name="T13" fmla="*/ 935476638 h 628"/>
                  <a:gd name="T14" fmla="*/ 238227134 w 247"/>
                  <a:gd name="T15" fmla="*/ 935476638 h 628"/>
                  <a:gd name="T16" fmla="*/ 238227134 w 247"/>
                  <a:gd name="T17" fmla="*/ 958717870 h 628"/>
                  <a:gd name="T18" fmla="*/ 3873080 w 247"/>
                  <a:gd name="T19" fmla="*/ 958717870 h 628"/>
                  <a:gd name="T20" fmla="*/ 3873080 w 247"/>
                  <a:gd name="T21" fmla="*/ 856066776 h 628"/>
                  <a:gd name="T22" fmla="*/ 3873080 w 247"/>
                  <a:gd name="T23" fmla="*/ 834762777 h 628"/>
                  <a:gd name="T24" fmla="*/ 238227134 w 247"/>
                  <a:gd name="T25" fmla="*/ 834762777 h 628"/>
                  <a:gd name="T26" fmla="*/ 238227134 w 247"/>
                  <a:gd name="T27" fmla="*/ 856066776 h 628"/>
                  <a:gd name="T28" fmla="*/ 3873080 w 247"/>
                  <a:gd name="T29" fmla="*/ 856066776 h 628"/>
                  <a:gd name="T30" fmla="*/ 3873080 w 247"/>
                  <a:gd name="T31" fmla="*/ 743732299 h 628"/>
                  <a:gd name="T32" fmla="*/ 3873080 w 247"/>
                  <a:gd name="T33" fmla="*/ 720490893 h 628"/>
                  <a:gd name="T34" fmla="*/ 238227134 w 247"/>
                  <a:gd name="T35" fmla="*/ 720490893 h 628"/>
                  <a:gd name="T36" fmla="*/ 238227134 w 247"/>
                  <a:gd name="T37" fmla="*/ 743732299 h 628"/>
                  <a:gd name="T38" fmla="*/ 3873080 w 247"/>
                  <a:gd name="T39" fmla="*/ 743732299 h 628"/>
                  <a:gd name="T40" fmla="*/ 478391503 w 247"/>
                  <a:gd name="T41" fmla="*/ 0 h 628"/>
                  <a:gd name="T42" fmla="*/ 0 w 247"/>
                  <a:gd name="T43" fmla="*/ 0 h 628"/>
                  <a:gd name="T44" fmla="*/ 0 w 247"/>
                  <a:gd name="T45" fmla="*/ 17430929 h 628"/>
                  <a:gd name="T46" fmla="*/ 443529619 w 247"/>
                  <a:gd name="T47" fmla="*/ 17430929 h 628"/>
                  <a:gd name="T48" fmla="*/ 443529619 w 247"/>
                  <a:gd name="T49" fmla="*/ 40673559 h 628"/>
                  <a:gd name="T50" fmla="*/ 0 w 247"/>
                  <a:gd name="T51" fmla="*/ 40673559 h 628"/>
                  <a:gd name="T52" fmla="*/ 0 w 247"/>
                  <a:gd name="T53" fmla="*/ 149133602 h 628"/>
                  <a:gd name="T54" fmla="*/ 224669271 w 247"/>
                  <a:gd name="T55" fmla="*/ 149133602 h 628"/>
                  <a:gd name="T56" fmla="*/ 224669271 w 247"/>
                  <a:gd name="T57" fmla="*/ 170438992 h 628"/>
                  <a:gd name="T58" fmla="*/ 0 w 247"/>
                  <a:gd name="T59" fmla="*/ 170438992 h 628"/>
                  <a:gd name="T60" fmla="*/ 0 w 247"/>
                  <a:gd name="T61" fmla="*/ 261468123 h 628"/>
                  <a:gd name="T62" fmla="*/ 224669271 w 247"/>
                  <a:gd name="T63" fmla="*/ 261468123 h 628"/>
                  <a:gd name="T64" fmla="*/ 224669271 w 247"/>
                  <a:gd name="T65" fmla="*/ 284710746 h 628"/>
                  <a:gd name="T66" fmla="*/ 0 w 247"/>
                  <a:gd name="T67" fmla="*/ 284710746 h 628"/>
                  <a:gd name="T68" fmla="*/ 0 w 247"/>
                  <a:gd name="T69" fmla="*/ 364119217 h 628"/>
                  <a:gd name="T70" fmla="*/ 224669271 w 247"/>
                  <a:gd name="T71" fmla="*/ 364119217 h 628"/>
                  <a:gd name="T72" fmla="*/ 224669271 w 247"/>
                  <a:gd name="T73" fmla="*/ 385424694 h 628"/>
                  <a:gd name="T74" fmla="*/ 0 w 247"/>
                  <a:gd name="T75" fmla="*/ 385424694 h 628"/>
                  <a:gd name="T76" fmla="*/ 0 w 247"/>
                  <a:gd name="T77" fmla="*/ 482264089 h 628"/>
                  <a:gd name="T78" fmla="*/ 224669271 w 247"/>
                  <a:gd name="T79" fmla="*/ 482264089 h 628"/>
                  <a:gd name="T80" fmla="*/ 224669271 w 247"/>
                  <a:gd name="T81" fmla="*/ 505505321 h 628"/>
                  <a:gd name="T82" fmla="*/ 0 w 247"/>
                  <a:gd name="T83" fmla="*/ 505505321 h 628"/>
                  <a:gd name="T84" fmla="*/ 0 w 247"/>
                  <a:gd name="T85" fmla="*/ 602346107 h 628"/>
                  <a:gd name="T86" fmla="*/ 294394430 w 247"/>
                  <a:gd name="T87" fmla="*/ 602346107 h 628"/>
                  <a:gd name="T88" fmla="*/ 294394430 w 247"/>
                  <a:gd name="T89" fmla="*/ 623651498 h 628"/>
                  <a:gd name="T90" fmla="*/ 0 w 247"/>
                  <a:gd name="T91" fmla="*/ 623651498 h 628"/>
                  <a:gd name="T92" fmla="*/ 0 w 247"/>
                  <a:gd name="T93" fmla="*/ 1204692215 h 628"/>
                  <a:gd name="T94" fmla="*/ 455150247 w 247"/>
                  <a:gd name="T95" fmla="*/ 1204692215 h 628"/>
                  <a:gd name="T96" fmla="*/ 455150247 w 247"/>
                  <a:gd name="T97" fmla="*/ 1216312831 h 628"/>
                  <a:gd name="T98" fmla="*/ 478391503 w 247"/>
                  <a:gd name="T99" fmla="*/ 1216312831 h 628"/>
                  <a:gd name="T100" fmla="*/ 478391503 w 247"/>
                  <a:gd name="T101" fmla="*/ 0 h 628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w 247"/>
                  <a:gd name="T154" fmla="*/ 0 h 628"/>
                  <a:gd name="T155" fmla="*/ 247 w 247"/>
                  <a:gd name="T156" fmla="*/ 628 h 628"/>
                </a:gdLst>
                <a:ahLst/>
                <a:cxnLst>
                  <a:cxn ang="T102">
                    <a:pos x="T0" y="T1"/>
                  </a:cxn>
                  <a:cxn ang="T103">
                    <a:pos x="T2" y="T3"/>
                  </a:cxn>
                  <a:cxn ang="T104">
                    <a:pos x="T4" y="T5"/>
                  </a:cxn>
                  <a:cxn ang="T105">
                    <a:pos x="T6" y="T7"/>
                  </a:cxn>
                  <a:cxn ang="T106">
                    <a:pos x="T8" y="T9"/>
                  </a:cxn>
                  <a:cxn ang="T107">
                    <a:pos x="T10" y="T11"/>
                  </a:cxn>
                  <a:cxn ang="T108">
                    <a:pos x="T12" y="T13"/>
                  </a:cxn>
                  <a:cxn ang="T109">
                    <a:pos x="T14" y="T15"/>
                  </a:cxn>
                  <a:cxn ang="T110">
                    <a:pos x="T16" y="T17"/>
                  </a:cxn>
                  <a:cxn ang="T111">
                    <a:pos x="T18" y="T19"/>
                  </a:cxn>
                  <a:cxn ang="T112">
                    <a:pos x="T20" y="T21"/>
                  </a:cxn>
                  <a:cxn ang="T113">
                    <a:pos x="T22" y="T23"/>
                  </a:cxn>
                  <a:cxn ang="T114">
                    <a:pos x="T24" y="T25"/>
                  </a:cxn>
                  <a:cxn ang="T115">
                    <a:pos x="T26" y="T27"/>
                  </a:cxn>
                  <a:cxn ang="T116">
                    <a:pos x="T28" y="T29"/>
                  </a:cxn>
                  <a:cxn ang="T117">
                    <a:pos x="T30" y="T31"/>
                  </a:cxn>
                  <a:cxn ang="T118">
                    <a:pos x="T32" y="T33"/>
                  </a:cxn>
                  <a:cxn ang="T119">
                    <a:pos x="T34" y="T35"/>
                  </a:cxn>
                  <a:cxn ang="T120">
                    <a:pos x="T36" y="T37"/>
                  </a:cxn>
                  <a:cxn ang="T121">
                    <a:pos x="T38" y="T39"/>
                  </a:cxn>
                  <a:cxn ang="T122">
                    <a:pos x="T40" y="T41"/>
                  </a:cxn>
                  <a:cxn ang="T123">
                    <a:pos x="T42" y="T43"/>
                  </a:cxn>
                  <a:cxn ang="T124">
                    <a:pos x="T44" y="T45"/>
                  </a:cxn>
                  <a:cxn ang="T125">
                    <a:pos x="T46" y="T47"/>
                  </a:cxn>
                  <a:cxn ang="T126">
                    <a:pos x="T48" y="T49"/>
                  </a:cxn>
                  <a:cxn ang="T127">
                    <a:pos x="T50" y="T51"/>
                  </a:cxn>
                  <a:cxn ang="T128">
                    <a:pos x="T52" y="T53"/>
                  </a:cxn>
                  <a:cxn ang="T129">
                    <a:pos x="T54" y="T55"/>
                  </a:cxn>
                  <a:cxn ang="T130">
                    <a:pos x="T56" y="T57"/>
                  </a:cxn>
                  <a:cxn ang="T131">
                    <a:pos x="T58" y="T59"/>
                  </a:cxn>
                  <a:cxn ang="T132">
                    <a:pos x="T60" y="T61"/>
                  </a:cxn>
                  <a:cxn ang="T133">
                    <a:pos x="T62" y="T63"/>
                  </a:cxn>
                  <a:cxn ang="T134">
                    <a:pos x="T64" y="T65"/>
                  </a:cxn>
                  <a:cxn ang="T135">
                    <a:pos x="T66" y="T67"/>
                  </a:cxn>
                  <a:cxn ang="T136">
                    <a:pos x="T68" y="T69"/>
                  </a:cxn>
                  <a:cxn ang="T137">
                    <a:pos x="T70" y="T71"/>
                  </a:cxn>
                  <a:cxn ang="T138">
                    <a:pos x="T72" y="T73"/>
                  </a:cxn>
                  <a:cxn ang="T139">
                    <a:pos x="T74" y="T75"/>
                  </a:cxn>
                  <a:cxn ang="T140">
                    <a:pos x="T76" y="T77"/>
                  </a:cxn>
                  <a:cxn ang="T141">
                    <a:pos x="T78" y="T79"/>
                  </a:cxn>
                  <a:cxn ang="T142">
                    <a:pos x="T80" y="T81"/>
                  </a:cxn>
                  <a:cxn ang="T143">
                    <a:pos x="T82" y="T83"/>
                  </a:cxn>
                  <a:cxn ang="T144">
                    <a:pos x="T84" y="T85"/>
                  </a:cxn>
                  <a:cxn ang="T145">
                    <a:pos x="T86" y="T87"/>
                  </a:cxn>
                  <a:cxn ang="T146">
                    <a:pos x="T88" y="T89"/>
                  </a:cxn>
                  <a:cxn ang="T147">
                    <a:pos x="T90" y="T91"/>
                  </a:cxn>
                  <a:cxn ang="T148">
                    <a:pos x="T92" y="T93"/>
                  </a:cxn>
                  <a:cxn ang="T149">
                    <a:pos x="T94" y="T95"/>
                  </a:cxn>
                  <a:cxn ang="T150">
                    <a:pos x="T96" y="T97"/>
                  </a:cxn>
                  <a:cxn ang="T151">
                    <a:pos x="T98" y="T99"/>
                  </a:cxn>
                  <a:cxn ang="T152">
                    <a:pos x="T100" y="T101"/>
                  </a:cxn>
                </a:cxnLst>
                <a:rect l="T153" t="T154" r="T155" b="T156"/>
                <a:pathLst>
                  <a:path w="247" h="628">
                    <a:moveTo>
                      <a:pt x="2" y="557"/>
                    </a:moveTo>
                    <a:lnTo>
                      <a:pt x="2" y="545"/>
                    </a:lnTo>
                    <a:lnTo>
                      <a:pt x="123" y="545"/>
                    </a:lnTo>
                    <a:lnTo>
                      <a:pt x="123" y="557"/>
                    </a:lnTo>
                    <a:lnTo>
                      <a:pt x="2" y="557"/>
                    </a:lnTo>
                    <a:moveTo>
                      <a:pt x="2" y="495"/>
                    </a:moveTo>
                    <a:lnTo>
                      <a:pt x="2" y="483"/>
                    </a:lnTo>
                    <a:lnTo>
                      <a:pt x="123" y="483"/>
                    </a:lnTo>
                    <a:lnTo>
                      <a:pt x="123" y="495"/>
                    </a:lnTo>
                    <a:lnTo>
                      <a:pt x="2" y="495"/>
                    </a:lnTo>
                    <a:moveTo>
                      <a:pt x="2" y="442"/>
                    </a:moveTo>
                    <a:lnTo>
                      <a:pt x="2" y="431"/>
                    </a:lnTo>
                    <a:lnTo>
                      <a:pt x="123" y="431"/>
                    </a:lnTo>
                    <a:lnTo>
                      <a:pt x="123" y="442"/>
                    </a:lnTo>
                    <a:lnTo>
                      <a:pt x="2" y="442"/>
                    </a:lnTo>
                    <a:moveTo>
                      <a:pt x="2" y="384"/>
                    </a:moveTo>
                    <a:lnTo>
                      <a:pt x="2" y="372"/>
                    </a:lnTo>
                    <a:lnTo>
                      <a:pt x="123" y="372"/>
                    </a:lnTo>
                    <a:lnTo>
                      <a:pt x="123" y="384"/>
                    </a:lnTo>
                    <a:lnTo>
                      <a:pt x="2" y="384"/>
                    </a:lnTo>
                    <a:moveTo>
                      <a:pt x="247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229" y="9"/>
                    </a:lnTo>
                    <a:lnTo>
                      <a:pt x="229" y="21"/>
                    </a:lnTo>
                    <a:lnTo>
                      <a:pt x="0" y="21"/>
                    </a:lnTo>
                    <a:lnTo>
                      <a:pt x="0" y="77"/>
                    </a:lnTo>
                    <a:lnTo>
                      <a:pt x="116" y="77"/>
                    </a:lnTo>
                    <a:lnTo>
                      <a:pt x="116" y="88"/>
                    </a:lnTo>
                    <a:lnTo>
                      <a:pt x="0" y="88"/>
                    </a:lnTo>
                    <a:lnTo>
                      <a:pt x="0" y="135"/>
                    </a:lnTo>
                    <a:lnTo>
                      <a:pt x="116" y="135"/>
                    </a:lnTo>
                    <a:lnTo>
                      <a:pt x="116" y="147"/>
                    </a:lnTo>
                    <a:lnTo>
                      <a:pt x="0" y="147"/>
                    </a:lnTo>
                    <a:lnTo>
                      <a:pt x="0" y="188"/>
                    </a:lnTo>
                    <a:lnTo>
                      <a:pt x="116" y="188"/>
                    </a:lnTo>
                    <a:lnTo>
                      <a:pt x="116" y="199"/>
                    </a:lnTo>
                    <a:lnTo>
                      <a:pt x="0" y="199"/>
                    </a:lnTo>
                    <a:lnTo>
                      <a:pt x="0" y="249"/>
                    </a:lnTo>
                    <a:lnTo>
                      <a:pt x="116" y="249"/>
                    </a:lnTo>
                    <a:lnTo>
                      <a:pt x="116" y="261"/>
                    </a:lnTo>
                    <a:lnTo>
                      <a:pt x="0" y="261"/>
                    </a:lnTo>
                    <a:lnTo>
                      <a:pt x="0" y="311"/>
                    </a:lnTo>
                    <a:lnTo>
                      <a:pt x="152" y="311"/>
                    </a:lnTo>
                    <a:lnTo>
                      <a:pt x="152" y="322"/>
                    </a:lnTo>
                    <a:lnTo>
                      <a:pt x="0" y="322"/>
                    </a:lnTo>
                    <a:lnTo>
                      <a:pt x="0" y="622"/>
                    </a:lnTo>
                    <a:lnTo>
                      <a:pt x="235" y="622"/>
                    </a:lnTo>
                    <a:lnTo>
                      <a:pt x="235" y="628"/>
                    </a:lnTo>
                    <a:lnTo>
                      <a:pt x="247" y="628"/>
                    </a:lnTo>
                    <a:lnTo>
                      <a:pt x="247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71" name="Freeform 74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7747871 w 4"/>
                  <a:gd name="T1" fmla="*/ 623651601 h 622"/>
                  <a:gd name="T2" fmla="*/ 0 w 4"/>
                  <a:gd name="T3" fmla="*/ 623651601 h 622"/>
                  <a:gd name="T4" fmla="*/ 0 w 4"/>
                  <a:gd name="T5" fmla="*/ 1204692414 h 622"/>
                  <a:gd name="T6" fmla="*/ 7747871 w 4"/>
                  <a:gd name="T7" fmla="*/ 1204692414 h 622"/>
                  <a:gd name="T8" fmla="*/ 7747871 w 4"/>
                  <a:gd name="T9" fmla="*/ 623651601 h 622"/>
                  <a:gd name="T10" fmla="*/ 7747871 w 4"/>
                  <a:gd name="T11" fmla="*/ 505505405 h 622"/>
                  <a:gd name="T12" fmla="*/ 0 w 4"/>
                  <a:gd name="T13" fmla="*/ 505505405 h 622"/>
                  <a:gd name="T14" fmla="*/ 0 w 4"/>
                  <a:gd name="T15" fmla="*/ 602346207 h 622"/>
                  <a:gd name="T16" fmla="*/ 7747871 w 4"/>
                  <a:gd name="T17" fmla="*/ 602346207 h 622"/>
                  <a:gd name="T18" fmla="*/ 7747871 w 4"/>
                  <a:gd name="T19" fmla="*/ 505505405 h 622"/>
                  <a:gd name="T20" fmla="*/ 7747871 w 4"/>
                  <a:gd name="T21" fmla="*/ 385424758 h 622"/>
                  <a:gd name="T22" fmla="*/ 0 w 4"/>
                  <a:gd name="T23" fmla="*/ 385424758 h 622"/>
                  <a:gd name="T24" fmla="*/ 0 w 4"/>
                  <a:gd name="T25" fmla="*/ 482264169 h 622"/>
                  <a:gd name="T26" fmla="*/ 7747871 w 4"/>
                  <a:gd name="T27" fmla="*/ 482264169 h 622"/>
                  <a:gd name="T28" fmla="*/ 7747871 w 4"/>
                  <a:gd name="T29" fmla="*/ 385424758 h 622"/>
                  <a:gd name="T30" fmla="*/ 7747871 w 4"/>
                  <a:gd name="T31" fmla="*/ 284710793 h 622"/>
                  <a:gd name="T32" fmla="*/ 0 w 4"/>
                  <a:gd name="T33" fmla="*/ 284710793 h 622"/>
                  <a:gd name="T34" fmla="*/ 0 w 4"/>
                  <a:gd name="T35" fmla="*/ 364119277 h 622"/>
                  <a:gd name="T36" fmla="*/ 7747871 w 4"/>
                  <a:gd name="T37" fmla="*/ 364119277 h 622"/>
                  <a:gd name="T38" fmla="*/ 7747871 w 4"/>
                  <a:gd name="T39" fmla="*/ 284710793 h 622"/>
                  <a:gd name="T40" fmla="*/ 7747871 w 4"/>
                  <a:gd name="T41" fmla="*/ 170439021 h 622"/>
                  <a:gd name="T42" fmla="*/ 0 w 4"/>
                  <a:gd name="T43" fmla="*/ 170439021 h 622"/>
                  <a:gd name="T44" fmla="*/ 0 w 4"/>
                  <a:gd name="T45" fmla="*/ 261468166 h 622"/>
                  <a:gd name="T46" fmla="*/ 7747871 w 4"/>
                  <a:gd name="T47" fmla="*/ 261468166 h 622"/>
                  <a:gd name="T48" fmla="*/ 7747871 w 4"/>
                  <a:gd name="T49" fmla="*/ 170439021 h 622"/>
                  <a:gd name="T50" fmla="*/ 7747871 w 4"/>
                  <a:gd name="T51" fmla="*/ 40673565 h 622"/>
                  <a:gd name="T52" fmla="*/ 0 w 4"/>
                  <a:gd name="T53" fmla="*/ 40673565 h 622"/>
                  <a:gd name="T54" fmla="*/ 0 w 4"/>
                  <a:gd name="T55" fmla="*/ 149133627 h 622"/>
                  <a:gd name="T56" fmla="*/ 7747871 w 4"/>
                  <a:gd name="T57" fmla="*/ 149133627 h 622"/>
                  <a:gd name="T58" fmla="*/ 7747871 w 4"/>
                  <a:gd name="T59" fmla="*/ 40673565 h 622"/>
                  <a:gd name="T60" fmla="*/ 7747871 w 4"/>
                  <a:gd name="T61" fmla="*/ 0 h 622"/>
                  <a:gd name="T62" fmla="*/ 0 w 4"/>
                  <a:gd name="T63" fmla="*/ 0 h 622"/>
                  <a:gd name="T64" fmla="*/ 0 w 4"/>
                  <a:gd name="T65" fmla="*/ 17430932 h 622"/>
                  <a:gd name="T66" fmla="*/ 7747871 w 4"/>
                  <a:gd name="T67" fmla="*/ 17430932 h 622"/>
                  <a:gd name="T68" fmla="*/ 7747871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close/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close/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close/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close/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close/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close/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72" name="Freeform 75"/>
              <p:cNvSpPr>
                <a:spLocks noEditPoints="1"/>
              </p:cNvSpPr>
              <p:nvPr/>
            </p:nvSpPr>
            <p:spPr bwMode="auto">
              <a:xfrm>
                <a:off x="5726142" y="3173924"/>
                <a:ext cx="5567" cy="865632"/>
              </a:xfrm>
              <a:custGeom>
                <a:avLst/>
                <a:gdLst>
                  <a:gd name="T0" fmla="*/ 7747871 w 4"/>
                  <a:gd name="T1" fmla="*/ 623651601 h 622"/>
                  <a:gd name="T2" fmla="*/ 0 w 4"/>
                  <a:gd name="T3" fmla="*/ 623651601 h 622"/>
                  <a:gd name="T4" fmla="*/ 0 w 4"/>
                  <a:gd name="T5" fmla="*/ 1204692414 h 622"/>
                  <a:gd name="T6" fmla="*/ 7747871 w 4"/>
                  <a:gd name="T7" fmla="*/ 1204692414 h 622"/>
                  <a:gd name="T8" fmla="*/ 7747871 w 4"/>
                  <a:gd name="T9" fmla="*/ 623651601 h 622"/>
                  <a:gd name="T10" fmla="*/ 7747871 w 4"/>
                  <a:gd name="T11" fmla="*/ 505505405 h 622"/>
                  <a:gd name="T12" fmla="*/ 0 w 4"/>
                  <a:gd name="T13" fmla="*/ 505505405 h 622"/>
                  <a:gd name="T14" fmla="*/ 0 w 4"/>
                  <a:gd name="T15" fmla="*/ 602346207 h 622"/>
                  <a:gd name="T16" fmla="*/ 7747871 w 4"/>
                  <a:gd name="T17" fmla="*/ 602346207 h 622"/>
                  <a:gd name="T18" fmla="*/ 7747871 w 4"/>
                  <a:gd name="T19" fmla="*/ 505505405 h 622"/>
                  <a:gd name="T20" fmla="*/ 7747871 w 4"/>
                  <a:gd name="T21" fmla="*/ 385424758 h 622"/>
                  <a:gd name="T22" fmla="*/ 0 w 4"/>
                  <a:gd name="T23" fmla="*/ 385424758 h 622"/>
                  <a:gd name="T24" fmla="*/ 0 w 4"/>
                  <a:gd name="T25" fmla="*/ 482264169 h 622"/>
                  <a:gd name="T26" fmla="*/ 7747871 w 4"/>
                  <a:gd name="T27" fmla="*/ 482264169 h 622"/>
                  <a:gd name="T28" fmla="*/ 7747871 w 4"/>
                  <a:gd name="T29" fmla="*/ 385424758 h 622"/>
                  <a:gd name="T30" fmla="*/ 7747871 w 4"/>
                  <a:gd name="T31" fmla="*/ 284710793 h 622"/>
                  <a:gd name="T32" fmla="*/ 0 w 4"/>
                  <a:gd name="T33" fmla="*/ 284710793 h 622"/>
                  <a:gd name="T34" fmla="*/ 0 w 4"/>
                  <a:gd name="T35" fmla="*/ 364119277 h 622"/>
                  <a:gd name="T36" fmla="*/ 7747871 w 4"/>
                  <a:gd name="T37" fmla="*/ 364119277 h 622"/>
                  <a:gd name="T38" fmla="*/ 7747871 w 4"/>
                  <a:gd name="T39" fmla="*/ 284710793 h 622"/>
                  <a:gd name="T40" fmla="*/ 7747871 w 4"/>
                  <a:gd name="T41" fmla="*/ 170439021 h 622"/>
                  <a:gd name="T42" fmla="*/ 0 w 4"/>
                  <a:gd name="T43" fmla="*/ 170439021 h 622"/>
                  <a:gd name="T44" fmla="*/ 0 w 4"/>
                  <a:gd name="T45" fmla="*/ 261468166 h 622"/>
                  <a:gd name="T46" fmla="*/ 7747871 w 4"/>
                  <a:gd name="T47" fmla="*/ 261468166 h 622"/>
                  <a:gd name="T48" fmla="*/ 7747871 w 4"/>
                  <a:gd name="T49" fmla="*/ 170439021 h 622"/>
                  <a:gd name="T50" fmla="*/ 7747871 w 4"/>
                  <a:gd name="T51" fmla="*/ 40673565 h 622"/>
                  <a:gd name="T52" fmla="*/ 0 w 4"/>
                  <a:gd name="T53" fmla="*/ 40673565 h 622"/>
                  <a:gd name="T54" fmla="*/ 0 w 4"/>
                  <a:gd name="T55" fmla="*/ 149133627 h 622"/>
                  <a:gd name="T56" fmla="*/ 7747871 w 4"/>
                  <a:gd name="T57" fmla="*/ 149133627 h 622"/>
                  <a:gd name="T58" fmla="*/ 7747871 w 4"/>
                  <a:gd name="T59" fmla="*/ 40673565 h 622"/>
                  <a:gd name="T60" fmla="*/ 7747871 w 4"/>
                  <a:gd name="T61" fmla="*/ 0 h 622"/>
                  <a:gd name="T62" fmla="*/ 0 w 4"/>
                  <a:gd name="T63" fmla="*/ 0 h 622"/>
                  <a:gd name="T64" fmla="*/ 0 w 4"/>
                  <a:gd name="T65" fmla="*/ 17430932 h 622"/>
                  <a:gd name="T66" fmla="*/ 7747871 w 4"/>
                  <a:gd name="T67" fmla="*/ 17430932 h 622"/>
                  <a:gd name="T68" fmla="*/ 7747871 w 4"/>
                  <a:gd name="T69" fmla="*/ 0 h 622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"/>
                  <a:gd name="T106" fmla="*/ 0 h 622"/>
                  <a:gd name="T107" fmla="*/ 4 w 4"/>
                  <a:gd name="T108" fmla="*/ 622 h 622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" h="622">
                    <a:moveTo>
                      <a:pt x="4" y="322"/>
                    </a:moveTo>
                    <a:lnTo>
                      <a:pt x="0" y="322"/>
                    </a:lnTo>
                    <a:lnTo>
                      <a:pt x="0" y="622"/>
                    </a:lnTo>
                    <a:lnTo>
                      <a:pt x="4" y="622"/>
                    </a:lnTo>
                    <a:lnTo>
                      <a:pt x="4" y="322"/>
                    </a:lnTo>
                    <a:moveTo>
                      <a:pt x="4" y="261"/>
                    </a:moveTo>
                    <a:lnTo>
                      <a:pt x="0" y="261"/>
                    </a:lnTo>
                    <a:lnTo>
                      <a:pt x="0" y="311"/>
                    </a:lnTo>
                    <a:lnTo>
                      <a:pt x="4" y="311"/>
                    </a:lnTo>
                    <a:lnTo>
                      <a:pt x="4" y="261"/>
                    </a:lnTo>
                    <a:moveTo>
                      <a:pt x="4" y="199"/>
                    </a:moveTo>
                    <a:lnTo>
                      <a:pt x="0" y="199"/>
                    </a:lnTo>
                    <a:lnTo>
                      <a:pt x="0" y="249"/>
                    </a:lnTo>
                    <a:lnTo>
                      <a:pt x="4" y="249"/>
                    </a:lnTo>
                    <a:lnTo>
                      <a:pt x="4" y="199"/>
                    </a:lnTo>
                    <a:moveTo>
                      <a:pt x="4" y="147"/>
                    </a:moveTo>
                    <a:lnTo>
                      <a:pt x="0" y="147"/>
                    </a:lnTo>
                    <a:lnTo>
                      <a:pt x="0" y="188"/>
                    </a:lnTo>
                    <a:lnTo>
                      <a:pt x="4" y="188"/>
                    </a:lnTo>
                    <a:lnTo>
                      <a:pt x="4" y="147"/>
                    </a:lnTo>
                    <a:moveTo>
                      <a:pt x="4" y="88"/>
                    </a:moveTo>
                    <a:lnTo>
                      <a:pt x="0" y="88"/>
                    </a:lnTo>
                    <a:lnTo>
                      <a:pt x="0" y="135"/>
                    </a:lnTo>
                    <a:lnTo>
                      <a:pt x="4" y="135"/>
                    </a:lnTo>
                    <a:lnTo>
                      <a:pt x="4" y="88"/>
                    </a:lnTo>
                    <a:moveTo>
                      <a:pt x="4" y="21"/>
                    </a:moveTo>
                    <a:lnTo>
                      <a:pt x="0" y="21"/>
                    </a:lnTo>
                    <a:lnTo>
                      <a:pt x="0" y="77"/>
                    </a:lnTo>
                    <a:lnTo>
                      <a:pt x="4" y="77"/>
                    </a:lnTo>
                    <a:lnTo>
                      <a:pt x="4" y="21"/>
                    </a:lnTo>
                    <a:moveTo>
                      <a:pt x="4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9"/>
                    </a:lnTo>
                    <a:lnTo>
                      <a:pt x="4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73" name="Freeform 76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302141936 w 156"/>
                  <a:gd name="T1" fmla="*/ 0 h 11"/>
                  <a:gd name="T2" fmla="*/ 7747551 w 156"/>
                  <a:gd name="T3" fmla="*/ 0 h 11"/>
                  <a:gd name="T4" fmla="*/ 0 w 156"/>
                  <a:gd name="T5" fmla="*/ 0 h 11"/>
                  <a:gd name="T6" fmla="*/ 0 w 156"/>
                  <a:gd name="T7" fmla="*/ 21305951 h 11"/>
                  <a:gd name="T8" fmla="*/ 7747551 w 156"/>
                  <a:gd name="T9" fmla="*/ 21305951 h 11"/>
                  <a:gd name="T10" fmla="*/ 302141936 w 156"/>
                  <a:gd name="T11" fmla="*/ 21305951 h 11"/>
                  <a:gd name="T12" fmla="*/ 302141936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74" name="Freeform 77"/>
              <p:cNvSpPr>
                <a:spLocks/>
              </p:cNvSpPr>
              <p:nvPr/>
            </p:nvSpPr>
            <p:spPr bwMode="auto">
              <a:xfrm>
                <a:off x="5726142" y="3606740"/>
                <a:ext cx="217104" cy="15309"/>
              </a:xfrm>
              <a:custGeom>
                <a:avLst/>
                <a:gdLst>
                  <a:gd name="T0" fmla="*/ 302141936 w 156"/>
                  <a:gd name="T1" fmla="*/ 0 h 11"/>
                  <a:gd name="T2" fmla="*/ 7747551 w 156"/>
                  <a:gd name="T3" fmla="*/ 0 h 11"/>
                  <a:gd name="T4" fmla="*/ 0 w 156"/>
                  <a:gd name="T5" fmla="*/ 0 h 11"/>
                  <a:gd name="T6" fmla="*/ 0 w 156"/>
                  <a:gd name="T7" fmla="*/ 21305951 h 11"/>
                  <a:gd name="T8" fmla="*/ 7747551 w 156"/>
                  <a:gd name="T9" fmla="*/ 21305951 h 11"/>
                  <a:gd name="T10" fmla="*/ 302141936 w 156"/>
                  <a:gd name="T11" fmla="*/ 21305951 h 11"/>
                  <a:gd name="T12" fmla="*/ 302141936 w 156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56"/>
                  <a:gd name="T22" fmla="*/ 0 h 11"/>
                  <a:gd name="T23" fmla="*/ 156 w 156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56" h="11">
                    <a:moveTo>
                      <a:pt x="156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56" y="11"/>
                    </a:lnTo>
                    <a:lnTo>
                      <a:pt x="156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75" name="Freeform 78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76" name="Freeform 79"/>
              <p:cNvSpPr>
                <a:spLocks/>
              </p:cNvSpPr>
              <p:nvPr/>
            </p:nvSpPr>
            <p:spPr bwMode="auto">
              <a:xfrm>
                <a:off x="5726142" y="3520455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77" name="Freeform 80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78" name="Freeform 81"/>
              <p:cNvSpPr>
                <a:spLocks/>
              </p:cNvSpPr>
              <p:nvPr/>
            </p:nvSpPr>
            <p:spPr bwMode="auto">
              <a:xfrm>
                <a:off x="5726142" y="3435562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79" name="Freeform 82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80" name="Freeform 83"/>
              <p:cNvSpPr>
                <a:spLocks/>
              </p:cNvSpPr>
              <p:nvPr/>
            </p:nvSpPr>
            <p:spPr bwMode="auto">
              <a:xfrm>
                <a:off x="5726142" y="3361802"/>
                <a:ext cx="167003" cy="16700"/>
              </a:xfrm>
              <a:custGeom>
                <a:avLst/>
                <a:gdLst>
                  <a:gd name="T0" fmla="*/ 232416711 w 120"/>
                  <a:gd name="T1" fmla="*/ 0 h 12"/>
                  <a:gd name="T2" fmla="*/ 7747548 w 120"/>
                  <a:gd name="T3" fmla="*/ 0 h 12"/>
                  <a:gd name="T4" fmla="*/ 0 w 120"/>
                  <a:gd name="T5" fmla="*/ 0 h 12"/>
                  <a:gd name="T6" fmla="*/ 0 w 120"/>
                  <a:gd name="T7" fmla="*/ 23240837 h 12"/>
                  <a:gd name="T8" fmla="*/ 7747548 w 120"/>
                  <a:gd name="T9" fmla="*/ 23240837 h 12"/>
                  <a:gd name="T10" fmla="*/ 232416711 w 120"/>
                  <a:gd name="T11" fmla="*/ 23240837 h 12"/>
                  <a:gd name="T12" fmla="*/ 232416711 w 120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2"/>
                  <a:gd name="T23" fmla="*/ 120 w 120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2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120" y="12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81" name="Freeform 84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82" name="Freeform 85"/>
              <p:cNvSpPr>
                <a:spLocks/>
              </p:cNvSpPr>
              <p:nvPr/>
            </p:nvSpPr>
            <p:spPr bwMode="auto">
              <a:xfrm>
                <a:off x="5726142" y="3281084"/>
                <a:ext cx="167003" cy="15309"/>
              </a:xfrm>
              <a:custGeom>
                <a:avLst/>
                <a:gdLst>
                  <a:gd name="T0" fmla="*/ 232416711 w 120"/>
                  <a:gd name="T1" fmla="*/ 0 h 11"/>
                  <a:gd name="T2" fmla="*/ 7747548 w 120"/>
                  <a:gd name="T3" fmla="*/ 0 h 11"/>
                  <a:gd name="T4" fmla="*/ 0 w 120"/>
                  <a:gd name="T5" fmla="*/ 0 h 11"/>
                  <a:gd name="T6" fmla="*/ 0 w 120"/>
                  <a:gd name="T7" fmla="*/ 21305951 h 11"/>
                  <a:gd name="T8" fmla="*/ 7747548 w 120"/>
                  <a:gd name="T9" fmla="*/ 21305951 h 11"/>
                  <a:gd name="T10" fmla="*/ 232416711 w 120"/>
                  <a:gd name="T11" fmla="*/ 21305951 h 11"/>
                  <a:gd name="T12" fmla="*/ 232416711 w 120"/>
                  <a:gd name="T13" fmla="*/ 0 h 1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0"/>
                  <a:gd name="T22" fmla="*/ 0 h 11"/>
                  <a:gd name="T23" fmla="*/ 120 w 120"/>
                  <a:gd name="T24" fmla="*/ 11 h 1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0" h="11">
                    <a:moveTo>
                      <a:pt x="120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4" y="11"/>
                    </a:lnTo>
                    <a:lnTo>
                      <a:pt x="120" y="11"/>
                    </a:lnTo>
                    <a:lnTo>
                      <a:pt x="120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83" name="Rectangle 86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84" name="Rectangle 87"/>
              <p:cNvSpPr>
                <a:spLocks noChangeArrowheads="1"/>
              </p:cNvSpPr>
              <p:nvPr/>
            </p:nvSpPr>
            <p:spPr bwMode="auto">
              <a:xfrm>
                <a:off x="5734492" y="3932396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85" name="Rectangle 88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86" name="Rectangle 89"/>
              <p:cNvSpPr>
                <a:spLocks noChangeArrowheads="1"/>
              </p:cNvSpPr>
              <p:nvPr/>
            </p:nvSpPr>
            <p:spPr bwMode="auto">
              <a:xfrm>
                <a:off x="5734492" y="3846111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87" name="Rectangle 90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88" name="Rectangle 91"/>
              <p:cNvSpPr>
                <a:spLocks noChangeArrowheads="1"/>
              </p:cNvSpPr>
              <p:nvPr/>
            </p:nvSpPr>
            <p:spPr bwMode="auto">
              <a:xfrm>
                <a:off x="5734492" y="3773743"/>
                <a:ext cx="168395" cy="1530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89" name="Rectangle 92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solidFill>
                <a:srgbClr val="4A937F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90" name="Rectangle 93"/>
              <p:cNvSpPr>
                <a:spLocks noChangeArrowheads="1"/>
              </p:cNvSpPr>
              <p:nvPr/>
            </p:nvSpPr>
            <p:spPr bwMode="auto">
              <a:xfrm>
                <a:off x="5734492" y="3691633"/>
                <a:ext cx="168395" cy="167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91" name="Freeform 94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451275342 w 233"/>
                  <a:gd name="T1" fmla="*/ 0 h 12"/>
                  <a:gd name="T2" fmla="*/ 7747544 w 233"/>
                  <a:gd name="T3" fmla="*/ 0 h 12"/>
                  <a:gd name="T4" fmla="*/ 0 w 233"/>
                  <a:gd name="T5" fmla="*/ 0 h 12"/>
                  <a:gd name="T6" fmla="*/ 0 w 233"/>
                  <a:gd name="T7" fmla="*/ 23240837 h 12"/>
                  <a:gd name="T8" fmla="*/ 7747544 w 233"/>
                  <a:gd name="T9" fmla="*/ 23240837 h 12"/>
                  <a:gd name="T10" fmla="*/ 451275342 w 233"/>
                  <a:gd name="T11" fmla="*/ 23240837 h 12"/>
                  <a:gd name="T12" fmla="*/ 451275342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92" name="Freeform 95"/>
              <p:cNvSpPr>
                <a:spLocks/>
              </p:cNvSpPr>
              <p:nvPr/>
            </p:nvSpPr>
            <p:spPr bwMode="auto">
              <a:xfrm>
                <a:off x="5726142" y="3186449"/>
                <a:ext cx="324264" cy="16700"/>
              </a:xfrm>
              <a:custGeom>
                <a:avLst/>
                <a:gdLst>
                  <a:gd name="T0" fmla="*/ 451275342 w 233"/>
                  <a:gd name="T1" fmla="*/ 0 h 12"/>
                  <a:gd name="T2" fmla="*/ 7747544 w 233"/>
                  <a:gd name="T3" fmla="*/ 0 h 12"/>
                  <a:gd name="T4" fmla="*/ 0 w 233"/>
                  <a:gd name="T5" fmla="*/ 0 h 12"/>
                  <a:gd name="T6" fmla="*/ 0 w 233"/>
                  <a:gd name="T7" fmla="*/ 23240837 h 12"/>
                  <a:gd name="T8" fmla="*/ 7747544 w 233"/>
                  <a:gd name="T9" fmla="*/ 23240837 h 12"/>
                  <a:gd name="T10" fmla="*/ 451275342 w 233"/>
                  <a:gd name="T11" fmla="*/ 23240837 h 12"/>
                  <a:gd name="T12" fmla="*/ 451275342 w 233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233"/>
                  <a:gd name="T22" fmla="*/ 0 h 12"/>
                  <a:gd name="T23" fmla="*/ 233 w 233"/>
                  <a:gd name="T24" fmla="*/ 12 h 1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233" h="12">
                    <a:moveTo>
                      <a:pt x="233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233" y="12"/>
                    </a:lnTo>
                    <a:lnTo>
                      <a:pt x="233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93" name="Freeform 96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462895759 w 239"/>
                  <a:gd name="T1" fmla="*/ 0 h 6"/>
                  <a:gd name="T2" fmla="*/ 7747541 w 239"/>
                  <a:gd name="T3" fmla="*/ 0 h 6"/>
                  <a:gd name="T4" fmla="*/ 0 w 239"/>
                  <a:gd name="T5" fmla="*/ 0 h 6"/>
                  <a:gd name="T6" fmla="*/ 0 w 239"/>
                  <a:gd name="T7" fmla="*/ 11620418 h 6"/>
                  <a:gd name="T8" fmla="*/ 462895759 w 239"/>
                  <a:gd name="T9" fmla="*/ 11620418 h 6"/>
                  <a:gd name="T10" fmla="*/ 462895759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rgbClr val="4A937F"/>
              </a:solidFill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  <p:sp>
            <p:nvSpPr>
              <p:cNvPr id="63594" name="Freeform 97"/>
              <p:cNvSpPr>
                <a:spLocks/>
              </p:cNvSpPr>
              <p:nvPr/>
            </p:nvSpPr>
            <p:spPr bwMode="auto">
              <a:xfrm>
                <a:off x="5726142" y="4039556"/>
                <a:ext cx="332614" cy="8350"/>
              </a:xfrm>
              <a:custGeom>
                <a:avLst/>
                <a:gdLst>
                  <a:gd name="T0" fmla="*/ 462895759 w 239"/>
                  <a:gd name="T1" fmla="*/ 0 h 6"/>
                  <a:gd name="T2" fmla="*/ 7747541 w 239"/>
                  <a:gd name="T3" fmla="*/ 0 h 6"/>
                  <a:gd name="T4" fmla="*/ 0 w 239"/>
                  <a:gd name="T5" fmla="*/ 0 h 6"/>
                  <a:gd name="T6" fmla="*/ 0 w 239"/>
                  <a:gd name="T7" fmla="*/ 11620418 h 6"/>
                  <a:gd name="T8" fmla="*/ 462895759 w 239"/>
                  <a:gd name="T9" fmla="*/ 11620418 h 6"/>
                  <a:gd name="T10" fmla="*/ 462895759 w 239"/>
                  <a:gd name="T11" fmla="*/ 0 h 6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39"/>
                  <a:gd name="T19" fmla="*/ 0 h 6"/>
                  <a:gd name="T20" fmla="*/ 239 w 239"/>
                  <a:gd name="T21" fmla="*/ 6 h 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39" h="6">
                    <a:moveTo>
                      <a:pt x="239" y="0"/>
                    </a:moveTo>
                    <a:lnTo>
                      <a:pt x="4" y="0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239" y="6"/>
                    </a:lnTo>
                    <a:lnTo>
                      <a:pt x="239" y="0"/>
                    </a:lnTo>
                  </a:path>
                </a:pathLst>
              </a:custGeom>
              <a:noFill/>
              <a:ln w="9525">
                <a:noFill/>
                <a:round/>
                <a:headEnd/>
                <a:tailEnd/>
              </a:ln>
            </p:spPr>
            <p:txBody>
              <a:bodyPr lIns="96435" tIns="48218" rIns="96435" bIns="48218"/>
              <a:lstStyle/>
              <a:p>
                <a:endParaRPr lang="zh-CN" altLang="en-US"/>
              </a:p>
            </p:txBody>
          </p:sp>
        </p:grpSp>
      </p:grpSp>
      <p:cxnSp>
        <p:nvCxnSpPr>
          <p:cNvPr id="3" name="直接连接符 2"/>
          <p:cNvCxnSpPr/>
          <p:nvPr/>
        </p:nvCxnSpPr>
        <p:spPr bwMode="auto">
          <a:xfrm flipH="1">
            <a:off x="788988" y="1346200"/>
            <a:ext cx="7073900" cy="0"/>
          </a:xfrm>
          <a:prstGeom prst="line">
            <a:avLst/>
          </a:prstGeom>
          <a:ln w="28575">
            <a:solidFill>
              <a:srgbClr val="007DDD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/>
        </p:nvCxnSpPr>
        <p:spPr bwMode="auto">
          <a:xfrm flipH="1">
            <a:off x="788988" y="1433513"/>
            <a:ext cx="7073900" cy="0"/>
          </a:xfrm>
          <a:prstGeom prst="line">
            <a:avLst/>
          </a:prstGeom>
          <a:ln w="57150">
            <a:solidFill>
              <a:srgbClr val="005E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492" name="组合 13"/>
          <p:cNvGrpSpPr>
            <a:grpSpLocks/>
          </p:cNvGrpSpPr>
          <p:nvPr/>
        </p:nvGrpSpPr>
        <p:grpSpPr bwMode="auto">
          <a:xfrm>
            <a:off x="215900" y="376238"/>
            <a:ext cx="1517650" cy="1784350"/>
            <a:chOff x="1174421" y="1862469"/>
            <a:chExt cx="1439003" cy="1692392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 rot="10800000">
              <a:off x="1174421" y="1890349"/>
              <a:ext cx="1131727" cy="1003042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73000">
                  <a:srgbClr val="ECECEC"/>
                </a:gs>
                <a:gs pos="100000">
                  <a:srgbClr val="D9D9D9"/>
                </a:gs>
              </a:gsLst>
              <a:lin ang="2700000" scaled="1"/>
              <a:tileRect/>
            </a:gradFill>
            <a:ln w="25400">
              <a:gradFill flip="none" rotWithShape="1">
                <a:gsLst>
                  <a:gs pos="29000">
                    <a:srgbClr val="E0E0E0"/>
                  </a:gs>
                  <a:gs pos="0">
                    <a:srgbClr val="999999"/>
                  </a:gs>
                  <a:gs pos="8300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355600" dist="88900" dir="2700000" algn="tl" rotWithShape="0">
                <a:prstClr val="black">
                  <a:alpha val="28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 rot="2760000">
              <a:off x="1212324" y="2153761"/>
              <a:ext cx="1692392" cy="1109808"/>
            </a:xfrm>
            <a:prstGeom prst="roundRect">
              <a:avLst>
                <a:gd name="adj" fmla="val 50000"/>
              </a:avLst>
            </a:prstGeom>
            <a:gradFill>
              <a:gsLst>
                <a:gs pos="37000">
                  <a:srgbClr val="6C6C6C">
                    <a:alpha val="50000"/>
                  </a:srgbClr>
                </a:gs>
                <a:gs pos="0">
                  <a:schemeClr val="tx1">
                    <a:alpha val="61000"/>
                  </a:schemeClr>
                </a:gs>
                <a:gs pos="100000">
                  <a:srgbClr val="D8D8D8">
                    <a:alpha val="0"/>
                  </a:srgbClr>
                </a:gs>
              </a:gsLst>
              <a:lin ang="0" scaled="0"/>
            </a:gradFill>
            <a:ln>
              <a:noFill/>
            </a:ln>
            <a:effectLst>
              <a:softEdge rad="254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068">
                <a:solidFill>
                  <a:prstClr val="white"/>
                </a:solidFill>
              </a:endParaRPr>
            </a:p>
          </p:txBody>
        </p:sp>
        <p:sp>
          <p:nvSpPr>
            <p:cNvPr id="12" name="Freeform 5"/>
            <p:cNvSpPr>
              <a:spLocks/>
            </p:cNvSpPr>
            <p:nvPr/>
          </p:nvSpPr>
          <p:spPr bwMode="auto">
            <a:xfrm rot="10800000">
              <a:off x="1299356" y="2000992"/>
              <a:ext cx="880561" cy="779946"/>
            </a:xfrm>
            <a:custGeom>
              <a:avLst/>
              <a:gdLst>
                <a:gd name="T0" fmla="*/ 407 w 1375"/>
                <a:gd name="T1" fmla="*/ 1218 h 1218"/>
                <a:gd name="T2" fmla="*/ 299 w 1375"/>
                <a:gd name="T3" fmla="*/ 1156 h 1218"/>
                <a:gd name="T4" fmla="*/ 19 w 1375"/>
                <a:gd name="T5" fmla="*/ 671 h 1218"/>
                <a:gd name="T6" fmla="*/ 19 w 1375"/>
                <a:gd name="T7" fmla="*/ 547 h 1218"/>
                <a:gd name="T8" fmla="*/ 299 w 1375"/>
                <a:gd name="T9" fmla="*/ 62 h 1218"/>
                <a:gd name="T10" fmla="*/ 407 w 1375"/>
                <a:gd name="T11" fmla="*/ 0 h 1218"/>
                <a:gd name="T12" fmla="*/ 967 w 1375"/>
                <a:gd name="T13" fmla="*/ 0 h 1218"/>
                <a:gd name="T14" fmla="*/ 1075 w 1375"/>
                <a:gd name="T15" fmla="*/ 62 h 1218"/>
                <a:gd name="T16" fmla="*/ 1355 w 1375"/>
                <a:gd name="T17" fmla="*/ 547 h 1218"/>
                <a:gd name="T18" fmla="*/ 1355 w 1375"/>
                <a:gd name="T19" fmla="*/ 671 h 1218"/>
                <a:gd name="T20" fmla="*/ 1075 w 1375"/>
                <a:gd name="T21" fmla="*/ 1156 h 1218"/>
                <a:gd name="T22" fmla="*/ 967 w 1375"/>
                <a:gd name="T23" fmla="*/ 1218 h 1218"/>
                <a:gd name="T24" fmla="*/ 407 w 1375"/>
                <a:gd name="T25" fmla="*/ 1218 h 1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375" h="1218">
                  <a:moveTo>
                    <a:pt x="407" y="1218"/>
                  </a:moveTo>
                  <a:cubicBezTo>
                    <a:pt x="368" y="1218"/>
                    <a:pt x="319" y="1190"/>
                    <a:pt x="299" y="1156"/>
                  </a:cubicBezTo>
                  <a:cubicBezTo>
                    <a:pt x="19" y="671"/>
                    <a:pt x="19" y="671"/>
                    <a:pt x="19" y="671"/>
                  </a:cubicBezTo>
                  <a:cubicBezTo>
                    <a:pt x="0" y="637"/>
                    <a:pt x="0" y="581"/>
                    <a:pt x="19" y="547"/>
                  </a:cubicBezTo>
                  <a:cubicBezTo>
                    <a:pt x="299" y="62"/>
                    <a:pt x="299" y="62"/>
                    <a:pt x="299" y="62"/>
                  </a:cubicBezTo>
                  <a:cubicBezTo>
                    <a:pt x="319" y="28"/>
                    <a:pt x="368" y="0"/>
                    <a:pt x="407" y="0"/>
                  </a:cubicBezTo>
                  <a:cubicBezTo>
                    <a:pt x="967" y="0"/>
                    <a:pt x="967" y="0"/>
                    <a:pt x="967" y="0"/>
                  </a:cubicBezTo>
                  <a:cubicBezTo>
                    <a:pt x="1007" y="0"/>
                    <a:pt x="1055" y="28"/>
                    <a:pt x="1075" y="62"/>
                  </a:cubicBezTo>
                  <a:cubicBezTo>
                    <a:pt x="1355" y="547"/>
                    <a:pt x="1355" y="547"/>
                    <a:pt x="1355" y="547"/>
                  </a:cubicBezTo>
                  <a:cubicBezTo>
                    <a:pt x="1375" y="581"/>
                    <a:pt x="1375" y="637"/>
                    <a:pt x="1355" y="671"/>
                  </a:cubicBezTo>
                  <a:cubicBezTo>
                    <a:pt x="1075" y="1156"/>
                    <a:pt x="1075" y="1156"/>
                    <a:pt x="1075" y="1156"/>
                  </a:cubicBezTo>
                  <a:cubicBezTo>
                    <a:pt x="1055" y="1190"/>
                    <a:pt x="1007" y="1218"/>
                    <a:pt x="967" y="1218"/>
                  </a:cubicBezTo>
                  <a:lnTo>
                    <a:pt x="407" y="1218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25400">
              <a:solidFill>
                <a:schemeClr val="accent6"/>
              </a:solidFill>
            </a:ln>
            <a:effectLst>
              <a:outerShdw blurRad="254000" dist="114300" dir="2700000" algn="tl" rotWithShape="0">
                <a:prstClr val="black">
                  <a:alpha val="25000"/>
                </a:prstClr>
              </a:outerShdw>
            </a:effectLst>
          </p:spPr>
          <p:txBody>
            <a:bodyPr lIns="72326" tIns="36164" rIns="72326" bIns="36164"/>
            <a:lstStyle/>
            <a:p>
              <a:pPr>
                <a:defRPr/>
              </a:pPr>
              <a:endParaRPr lang="zh-CN" altLang="en-US" sz="1068">
                <a:solidFill>
                  <a:prstClr val="black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" name="文本框 12"/>
            <p:cNvSpPr txBox="1">
              <a:spLocks noChangeArrowheads="1"/>
            </p:cNvSpPr>
            <p:nvPr/>
          </p:nvSpPr>
          <p:spPr bwMode="auto">
            <a:xfrm>
              <a:off x="1310704" y="2098809"/>
              <a:ext cx="1013350" cy="496565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lIns="68576" tIns="34287" rIns="68576" bIns="34287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Open Sans" panose="020B0606030504020204" pitchFamily="34" charset="0"/>
                  <a:ea typeface="冬青黑体简体中文 W3" charset="-122"/>
                </a:defRPr>
              </a:lvl9pPr>
            </a:lstStyle>
            <a:p>
              <a:pPr>
                <a:defRPr/>
              </a:pPr>
              <a:r>
                <a:rPr lang="zh-CN" altLang="en-US" sz="2953" b="1" dirty="0">
                  <a:solidFill>
                    <a:schemeClr val="bg1"/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  <a:latin typeface="迷你简菱心" pitchFamily="49" charset="-122"/>
                  <a:ea typeface="迷你简菱心" pitchFamily="49" charset="-122"/>
                  <a:sym typeface="Arial" panose="020B0604020202020204" pitchFamily="34" charset="0"/>
                </a:rPr>
                <a:t>小结</a:t>
              </a:r>
            </a:p>
          </p:txBody>
        </p:sp>
      </p:grpSp>
      <p:sp>
        <p:nvSpPr>
          <p:cNvPr id="52" name="Rectangle 11"/>
          <p:cNvSpPr>
            <a:spLocks noChangeArrowheads="1"/>
          </p:cNvSpPr>
          <p:nvPr/>
        </p:nvSpPr>
        <p:spPr bwMode="auto">
          <a:xfrm rot="10800000">
            <a:off x="0" y="7175500"/>
            <a:ext cx="4781550" cy="58738"/>
          </a:xfrm>
          <a:prstGeom prst="rect">
            <a:avLst/>
          </a:prstGeom>
          <a:solidFill>
            <a:srgbClr val="4DD0E1"/>
          </a:solidFill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3" name="Rectangle 12"/>
          <p:cNvSpPr>
            <a:spLocks noChangeArrowheads="1"/>
          </p:cNvSpPr>
          <p:nvPr/>
        </p:nvSpPr>
        <p:spPr bwMode="auto">
          <a:xfrm rot="10800000">
            <a:off x="0" y="7148513"/>
            <a:ext cx="3457575" cy="9048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54" name="Rectangle 13"/>
          <p:cNvSpPr>
            <a:spLocks noChangeArrowheads="1"/>
          </p:cNvSpPr>
          <p:nvPr/>
        </p:nvSpPr>
        <p:spPr bwMode="auto">
          <a:xfrm rot="10800000">
            <a:off x="0" y="7107238"/>
            <a:ext cx="1954213" cy="128587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lIns="96435" tIns="48218" rIns="96435" bIns="48218"/>
          <a:lstStyle/>
          <a:p>
            <a:pPr>
              <a:defRPr/>
            </a:pPr>
            <a:endParaRPr lang="zh-CN" altLang="en-US">
              <a:ea typeface="宋体" panose="02010600030101010101" pitchFamily="2" charset="-122"/>
            </a:endParaRPr>
          </a:p>
        </p:txBody>
      </p:sp>
      <p:pic>
        <p:nvPicPr>
          <p:cNvPr id="63496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1400" y="2092325"/>
            <a:ext cx="7175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497" name="MH_Text_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741488" y="2260600"/>
            <a:ext cx="4430712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005EA6"/>
                </a:solidFill>
                <a:latin typeface="Arial" charset="0"/>
                <a:ea typeface="微软雅黑" pitchFamily="34" charset="-122"/>
                <a:sym typeface="Arial" charset="0"/>
              </a:rPr>
              <a:t>随机试验</a:t>
            </a:r>
            <a:endParaRPr lang="en-US" altLang="zh-CN" sz="3200" b="1">
              <a:solidFill>
                <a:srgbClr val="005EA6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63498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1400" y="3040063"/>
            <a:ext cx="717550" cy="87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9" name="MH_Text_1"/>
          <p:cNvSpPr/>
          <p:nvPr>
            <p:custDataLst>
              <p:tags r:id="rId2"/>
            </p:custDataLst>
          </p:nvPr>
        </p:nvSpPr>
        <p:spPr>
          <a:xfrm>
            <a:off x="1741488" y="3268663"/>
            <a:ext cx="3316287" cy="492125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样本空间与样本点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3500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1400" y="3981450"/>
            <a:ext cx="717550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3501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797050" y="4195763"/>
            <a:ext cx="443230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005EA6"/>
                </a:solidFill>
                <a:latin typeface="Arial" charset="0"/>
                <a:ea typeface="微软雅黑" pitchFamily="34" charset="-122"/>
                <a:sym typeface="Arial" charset="0"/>
              </a:rPr>
              <a:t>随机事件</a:t>
            </a:r>
            <a:endParaRPr lang="en-US" altLang="zh-CN" sz="3200" b="1">
              <a:solidFill>
                <a:srgbClr val="005EA6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63502" name="Picture 2" descr="D:\哈尔滨工程大学-课程\幕课\概率论与数理统计\PPT\包图网_136771PPT数据表矢量图形图标\未标题-1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41400" y="4902200"/>
            <a:ext cx="717550" cy="87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5" name="MH_Text_1"/>
          <p:cNvSpPr/>
          <p:nvPr>
            <p:custDataLst>
              <p:tags r:id="rId4"/>
            </p:custDataLst>
          </p:nvPr>
        </p:nvSpPr>
        <p:spPr>
          <a:xfrm>
            <a:off x="1741488" y="5130800"/>
            <a:ext cx="4879975" cy="492125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spAutoFit/>
          </a:bodyPr>
          <a:lstStyle/>
          <a:p>
            <a:pPr>
              <a:defRPr/>
            </a:pP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随机事件的关系与运算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3504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773988" y="0"/>
            <a:ext cx="2000250" cy="73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7" name="文本框 106"/>
          <p:cNvSpPr txBox="1">
            <a:spLocks noChangeArrowheads="1"/>
          </p:cNvSpPr>
          <p:nvPr/>
        </p:nvSpPr>
        <p:spPr bwMode="auto">
          <a:xfrm>
            <a:off x="1163294" y="584854"/>
            <a:ext cx="7763193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40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40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:\Users\Administrator\Desktop\1057523b42260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60900" y="1590675"/>
            <a:ext cx="4586288" cy="405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矩形 259"/>
          <p:cNvSpPr>
            <a:spLocks noChangeArrowheads="1"/>
          </p:cNvSpPr>
          <p:nvPr/>
        </p:nvSpPr>
        <p:spPr bwMode="auto">
          <a:xfrm>
            <a:off x="933599" y="3238283"/>
            <a:ext cx="3186354" cy="75608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lIns="0" tIns="0" rIns="0" bIns="0">
            <a:prstTxWarp prst="textCanUp">
              <a:avLst/>
            </a:prstTxWarp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>
              <a:buFont typeface="Arial" panose="020B0604020202020204" pitchFamily="34" charset="0"/>
              <a:buNone/>
              <a:defRPr/>
            </a:pPr>
            <a:r>
              <a:rPr lang="zh-CN" altLang="en-US" sz="3300" b="1" cap="all" dirty="0">
                <a:solidFill>
                  <a:srgbClr val="1B4C7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谢谢您的观看</a:t>
            </a:r>
            <a:endParaRPr lang="zh-CN" altLang="en-US" sz="2700" cap="all" dirty="0">
              <a:solidFill>
                <a:srgbClr val="1B4C7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150938" y="3995738"/>
            <a:ext cx="34845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333333"/>
                </a:solidFill>
                <a:latin typeface="microsoft yahei" pitchFamily="34" charset="-122"/>
                <a:ea typeface="microsoft yahei" pitchFamily="34" charset="-122"/>
              </a:rPr>
              <a:t>Harbin Engineering University</a:t>
            </a:r>
            <a:endParaRPr lang="zh-CN" altLang="en-US"/>
          </a:p>
        </p:txBody>
      </p:sp>
    </p:spTree>
  </p:cSld>
  <p:clrMapOvr>
    <a:masterClrMapping/>
  </p:clrMapOvr>
  <p:transition spd="slow" advTm="0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4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 tmFilter="0,0; .5, 1; 1, 1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3" name="组合 1"/>
          <p:cNvGrpSpPr>
            <a:grpSpLocks/>
          </p:cNvGrpSpPr>
          <p:nvPr/>
        </p:nvGrpSpPr>
        <p:grpSpPr bwMode="auto">
          <a:xfrm>
            <a:off x="-376238" y="0"/>
            <a:ext cx="10115551" cy="7232650"/>
            <a:chOff x="-376237" y="904081"/>
            <a:chExt cx="10114842" cy="5424488"/>
          </a:xfrm>
        </p:grpSpPr>
        <p:sp>
          <p:nvSpPr>
            <p:cNvPr id="19" name="任意多边形 18"/>
            <p:cNvSpPr/>
            <p:nvPr/>
          </p:nvSpPr>
          <p:spPr>
            <a:xfrm>
              <a:off x="-376237" y="979091"/>
              <a:ext cx="3012865" cy="5349478"/>
            </a:xfrm>
            <a:custGeom>
              <a:avLst/>
              <a:gdLst>
                <a:gd name="connsiteX0" fmla="*/ 0 w 4092551"/>
                <a:gd name="connsiteY0" fmla="*/ 0 h 7232650"/>
                <a:gd name="connsiteX1" fmla="*/ 3970644 w 4092551"/>
                <a:gd name="connsiteY1" fmla="*/ 0 h 7232650"/>
                <a:gd name="connsiteX2" fmla="*/ 3901482 w 4092551"/>
                <a:gd name="connsiteY2" fmla="*/ 83956 h 7232650"/>
                <a:gd name="connsiteX3" fmla="*/ 3775778 w 4092551"/>
                <a:gd name="connsiteY3" fmla="*/ 271197 h 7232650"/>
                <a:gd name="connsiteX4" fmla="*/ 3665160 w 4092551"/>
                <a:gd name="connsiteY4" fmla="*/ 462568 h 7232650"/>
                <a:gd name="connsiteX5" fmla="*/ 3577168 w 4092551"/>
                <a:gd name="connsiteY5" fmla="*/ 656692 h 7232650"/>
                <a:gd name="connsiteX6" fmla="*/ 3501746 w 4092551"/>
                <a:gd name="connsiteY6" fmla="*/ 857702 h 7232650"/>
                <a:gd name="connsiteX7" fmla="*/ 3448950 w 4092551"/>
                <a:gd name="connsiteY7" fmla="*/ 1060085 h 7232650"/>
                <a:gd name="connsiteX8" fmla="*/ 3406211 w 4092551"/>
                <a:gd name="connsiteY8" fmla="*/ 1265224 h 7232650"/>
                <a:gd name="connsiteX9" fmla="*/ 3378556 w 4092551"/>
                <a:gd name="connsiteY9" fmla="*/ 1474493 h 7232650"/>
                <a:gd name="connsiteX10" fmla="*/ 3365985 w 4092551"/>
                <a:gd name="connsiteY10" fmla="*/ 1686516 h 7232650"/>
                <a:gd name="connsiteX11" fmla="*/ 3365985 w 4092551"/>
                <a:gd name="connsiteY11" fmla="*/ 1901292 h 7232650"/>
                <a:gd name="connsiteX12" fmla="*/ 3373529 w 4092551"/>
                <a:gd name="connsiteY12" fmla="*/ 2117444 h 7232650"/>
                <a:gd name="connsiteX13" fmla="*/ 3396154 w 4092551"/>
                <a:gd name="connsiteY13" fmla="*/ 2337728 h 7232650"/>
                <a:gd name="connsiteX14" fmla="*/ 3423810 w 4092551"/>
                <a:gd name="connsiteY14" fmla="*/ 2556633 h 7232650"/>
                <a:gd name="connsiteX15" fmla="*/ 3459007 w 4092551"/>
                <a:gd name="connsiteY15" fmla="*/ 2781047 h 7232650"/>
                <a:gd name="connsiteX16" fmla="*/ 3496718 w 4092551"/>
                <a:gd name="connsiteY16" fmla="*/ 3005461 h 7232650"/>
                <a:gd name="connsiteX17" fmla="*/ 3546999 w 4092551"/>
                <a:gd name="connsiteY17" fmla="*/ 3231249 h 7232650"/>
                <a:gd name="connsiteX18" fmla="*/ 3594766 w 4092551"/>
                <a:gd name="connsiteY18" fmla="*/ 3458416 h 7232650"/>
                <a:gd name="connsiteX19" fmla="*/ 3647561 w 4092551"/>
                <a:gd name="connsiteY19" fmla="*/ 3684206 h 7232650"/>
                <a:gd name="connsiteX20" fmla="*/ 3705385 w 4092551"/>
                <a:gd name="connsiteY20" fmla="*/ 3914125 h 7232650"/>
                <a:gd name="connsiteX21" fmla="*/ 3758180 w 4092551"/>
                <a:gd name="connsiteY21" fmla="*/ 4142670 h 7232650"/>
                <a:gd name="connsiteX22" fmla="*/ 3813489 w 4092551"/>
                <a:gd name="connsiteY22" fmla="*/ 4371213 h 7232650"/>
                <a:gd name="connsiteX23" fmla="*/ 3866285 w 4092551"/>
                <a:gd name="connsiteY23" fmla="*/ 4603887 h 7232650"/>
                <a:gd name="connsiteX24" fmla="*/ 3916566 w 4092551"/>
                <a:gd name="connsiteY24" fmla="*/ 4832430 h 7232650"/>
                <a:gd name="connsiteX25" fmla="*/ 3964334 w 4092551"/>
                <a:gd name="connsiteY25" fmla="*/ 5060974 h 7232650"/>
                <a:gd name="connsiteX26" fmla="*/ 4004558 w 4092551"/>
                <a:gd name="connsiteY26" fmla="*/ 5288141 h 7232650"/>
                <a:gd name="connsiteX27" fmla="*/ 4039755 w 4092551"/>
                <a:gd name="connsiteY27" fmla="*/ 5513930 h 7232650"/>
                <a:gd name="connsiteX28" fmla="*/ 4064896 w 4092551"/>
                <a:gd name="connsiteY28" fmla="*/ 5741097 h 7232650"/>
                <a:gd name="connsiteX29" fmla="*/ 4082494 w 4092551"/>
                <a:gd name="connsiteY29" fmla="*/ 5968264 h 7232650"/>
                <a:gd name="connsiteX30" fmla="*/ 4092551 w 4092551"/>
                <a:gd name="connsiteY30" fmla="*/ 6189924 h 7232650"/>
                <a:gd name="connsiteX31" fmla="*/ 4092551 w 4092551"/>
                <a:gd name="connsiteY31" fmla="*/ 6411583 h 7232650"/>
                <a:gd name="connsiteX32" fmla="*/ 4077466 w 4092551"/>
                <a:gd name="connsiteY32" fmla="*/ 6630490 h 7232650"/>
                <a:gd name="connsiteX33" fmla="*/ 4052325 w 4092551"/>
                <a:gd name="connsiteY33" fmla="*/ 6849396 h 7232650"/>
                <a:gd name="connsiteX34" fmla="*/ 4012101 w 4092551"/>
                <a:gd name="connsiteY34" fmla="*/ 7064172 h 7232650"/>
                <a:gd name="connsiteX35" fmla="*/ 3966153 w 4092551"/>
                <a:gd name="connsiteY35" fmla="*/ 7232650 h 7232650"/>
                <a:gd name="connsiteX36" fmla="*/ 3317841 w 4092551"/>
                <a:gd name="connsiteY36" fmla="*/ 7232650 h 7232650"/>
                <a:gd name="connsiteX37" fmla="*/ 3372178 w 4092551"/>
                <a:gd name="connsiteY37" fmla="*/ 7038402 h 7232650"/>
                <a:gd name="connsiteX38" fmla="*/ 3409977 w 4092551"/>
                <a:gd name="connsiteY38" fmla="*/ 6841630 h 7232650"/>
                <a:gd name="connsiteX39" fmla="*/ 3433602 w 4092551"/>
                <a:gd name="connsiteY39" fmla="*/ 6641073 h 7232650"/>
                <a:gd name="connsiteX40" fmla="*/ 3447778 w 4092551"/>
                <a:gd name="connsiteY40" fmla="*/ 6440516 h 7232650"/>
                <a:gd name="connsiteX41" fmla="*/ 3447778 w 4092551"/>
                <a:gd name="connsiteY41" fmla="*/ 6237437 h 7232650"/>
                <a:gd name="connsiteX42" fmla="*/ 3438327 w 4092551"/>
                <a:gd name="connsiteY42" fmla="*/ 6034358 h 7232650"/>
                <a:gd name="connsiteX43" fmla="*/ 3421790 w 4092551"/>
                <a:gd name="connsiteY43" fmla="*/ 5826233 h 7232650"/>
                <a:gd name="connsiteX44" fmla="*/ 3398165 w 4092551"/>
                <a:gd name="connsiteY44" fmla="*/ 5618108 h 7232650"/>
                <a:gd name="connsiteX45" fmla="*/ 3365090 w 4092551"/>
                <a:gd name="connsiteY45" fmla="*/ 5411245 h 7232650"/>
                <a:gd name="connsiteX46" fmla="*/ 3327290 w 4092551"/>
                <a:gd name="connsiteY46" fmla="*/ 5203120 h 7232650"/>
                <a:gd name="connsiteX47" fmla="*/ 3282402 w 4092551"/>
                <a:gd name="connsiteY47" fmla="*/ 4993734 h 7232650"/>
                <a:gd name="connsiteX48" fmla="*/ 3235153 w 4092551"/>
                <a:gd name="connsiteY48" fmla="*/ 4784348 h 7232650"/>
                <a:gd name="connsiteX49" fmla="*/ 3185540 w 4092551"/>
                <a:gd name="connsiteY49" fmla="*/ 4571178 h 7232650"/>
                <a:gd name="connsiteX50" fmla="*/ 3133565 w 4092551"/>
                <a:gd name="connsiteY50" fmla="*/ 4361792 h 7232650"/>
                <a:gd name="connsiteX51" fmla="*/ 3083953 w 4092551"/>
                <a:gd name="connsiteY51" fmla="*/ 4152405 h 7232650"/>
                <a:gd name="connsiteX52" fmla="*/ 3029615 w 4092551"/>
                <a:gd name="connsiteY52" fmla="*/ 3941758 h 7232650"/>
                <a:gd name="connsiteX53" fmla="*/ 2980003 w 4092551"/>
                <a:gd name="connsiteY53" fmla="*/ 3734895 h 7232650"/>
                <a:gd name="connsiteX54" fmla="*/ 2935115 w 4092551"/>
                <a:gd name="connsiteY54" fmla="*/ 3526770 h 7232650"/>
                <a:gd name="connsiteX55" fmla="*/ 2887865 w 4092551"/>
                <a:gd name="connsiteY55" fmla="*/ 3319907 h 7232650"/>
                <a:gd name="connsiteX56" fmla="*/ 2852428 w 4092551"/>
                <a:gd name="connsiteY56" fmla="*/ 3114306 h 7232650"/>
                <a:gd name="connsiteX57" fmla="*/ 2819353 w 4092551"/>
                <a:gd name="connsiteY57" fmla="*/ 2908704 h 7232650"/>
                <a:gd name="connsiteX58" fmla="*/ 2793365 w 4092551"/>
                <a:gd name="connsiteY58" fmla="*/ 2708147 h 7232650"/>
                <a:gd name="connsiteX59" fmla="*/ 2772103 w 4092551"/>
                <a:gd name="connsiteY59" fmla="*/ 2506328 h 7232650"/>
                <a:gd name="connsiteX60" fmla="*/ 2765015 w 4092551"/>
                <a:gd name="connsiteY60" fmla="*/ 2308294 h 7232650"/>
                <a:gd name="connsiteX61" fmla="*/ 2765015 w 4092551"/>
                <a:gd name="connsiteY61" fmla="*/ 2111522 h 7232650"/>
                <a:gd name="connsiteX62" fmla="*/ 2776827 w 4092551"/>
                <a:gd name="connsiteY62" fmla="*/ 1917273 h 7232650"/>
                <a:gd name="connsiteX63" fmla="*/ 2802815 w 4092551"/>
                <a:gd name="connsiteY63" fmla="*/ 1725546 h 7232650"/>
                <a:gd name="connsiteX64" fmla="*/ 2842978 w 4092551"/>
                <a:gd name="connsiteY64" fmla="*/ 1537603 h 7232650"/>
                <a:gd name="connsiteX65" fmla="*/ 2892590 w 4092551"/>
                <a:gd name="connsiteY65" fmla="*/ 1352182 h 7232650"/>
                <a:gd name="connsiteX66" fmla="*/ 2963465 w 4092551"/>
                <a:gd name="connsiteY66" fmla="*/ 1168023 h 7232650"/>
                <a:gd name="connsiteX67" fmla="*/ 3046152 w 4092551"/>
                <a:gd name="connsiteY67" fmla="*/ 990172 h 7232650"/>
                <a:gd name="connsiteX68" fmla="*/ 3150102 w 4092551"/>
                <a:gd name="connsiteY68" fmla="*/ 814841 h 7232650"/>
                <a:gd name="connsiteX69" fmla="*/ 3268228 w 4092551"/>
                <a:gd name="connsiteY69" fmla="*/ 643297 h 7232650"/>
                <a:gd name="connsiteX70" fmla="*/ 3409977 w 4092551"/>
                <a:gd name="connsiteY70" fmla="*/ 475536 h 7232650"/>
                <a:gd name="connsiteX71" fmla="*/ 3570627 w 4092551"/>
                <a:gd name="connsiteY71" fmla="*/ 314081 h 7232650"/>
                <a:gd name="connsiteX72" fmla="*/ 3752540 w 4092551"/>
                <a:gd name="connsiteY72" fmla="*/ 155149 h 7232650"/>
                <a:gd name="connsiteX73" fmla="*/ 3960440 w 4092551"/>
                <a:gd name="connsiteY73" fmla="*/ 2 h 7232650"/>
                <a:gd name="connsiteX74" fmla="*/ 2301446 w 4092551"/>
                <a:gd name="connsiteY74" fmla="*/ 2 h 7232650"/>
                <a:gd name="connsiteX75" fmla="*/ 2301446 w 4092551"/>
                <a:gd name="connsiteY75" fmla="*/ 0 h 7232650"/>
                <a:gd name="connsiteX76" fmla="*/ 0 w 4092551"/>
                <a:gd name="connsiteY76" fmla="*/ 0 h 723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4092551" h="7232650">
                  <a:moveTo>
                    <a:pt x="0" y="0"/>
                  </a:moveTo>
                  <a:lnTo>
                    <a:pt x="3970644" y="0"/>
                  </a:lnTo>
                  <a:lnTo>
                    <a:pt x="3901482" y="83956"/>
                  </a:lnTo>
                  <a:lnTo>
                    <a:pt x="3775778" y="271197"/>
                  </a:lnTo>
                  <a:lnTo>
                    <a:pt x="3665160" y="462568"/>
                  </a:lnTo>
                  <a:lnTo>
                    <a:pt x="3577168" y="656692"/>
                  </a:lnTo>
                  <a:lnTo>
                    <a:pt x="3501746" y="857702"/>
                  </a:lnTo>
                  <a:lnTo>
                    <a:pt x="3448950" y="1060085"/>
                  </a:lnTo>
                  <a:lnTo>
                    <a:pt x="3406211" y="1265224"/>
                  </a:lnTo>
                  <a:lnTo>
                    <a:pt x="3378556" y="1474493"/>
                  </a:lnTo>
                  <a:lnTo>
                    <a:pt x="3365985" y="1686516"/>
                  </a:lnTo>
                  <a:lnTo>
                    <a:pt x="3365985" y="1901292"/>
                  </a:lnTo>
                  <a:lnTo>
                    <a:pt x="3373529" y="2117444"/>
                  </a:lnTo>
                  <a:lnTo>
                    <a:pt x="3396154" y="2337728"/>
                  </a:lnTo>
                  <a:lnTo>
                    <a:pt x="3423810" y="2556633"/>
                  </a:lnTo>
                  <a:lnTo>
                    <a:pt x="3459007" y="2781047"/>
                  </a:lnTo>
                  <a:lnTo>
                    <a:pt x="3496718" y="3005461"/>
                  </a:lnTo>
                  <a:lnTo>
                    <a:pt x="3546999" y="3231249"/>
                  </a:lnTo>
                  <a:lnTo>
                    <a:pt x="3594766" y="3458416"/>
                  </a:lnTo>
                  <a:lnTo>
                    <a:pt x="3647561" y="3684206"/>
                  </a:lnTo>
                  <a:lnTo>
                    <a:pt x="3705385" y="3914125"/>
                  </a:lnTo>
                  <a:lnTo>
                    <a:pt x="3758180" y="4142670"/>
                  </a:lnTo>
                  <a:lnTo>
                    <a:pt x="3813489" y="4371213"/>
                  </a:lnTo>
                  <a:lnTo>
                    <a:pt x="3866285" y="4603887"/>
                  </a:lnTo>
                  <a:lnTo>
                    <a:pt x="3916566" y="4832430"/>
                  </a:lnTo>
                  <a:lnTo>
                    <a:pt x="3964334" y="5060974"/>
                  </a:lnTo>
                  <a:lnTo>
                    <a:pt x="4004558" y="5288141"/>
                  </a:lnTo>
                  <a:lnTo>
                    <a:pt x="4039755" y="5513930"/>
                  </a:lnTo>
                  <a:lnTo>
                    <a:pt x="4064896" y="5741097"/>
                  </a:lnTo>
                  <a:lnTo>
                    <a:pt x="4082494" y="5968264"/>
                  </a:lnTo>
                  <a:lnTo>
                    <a:pt x="4092551" y="6189924"/>
                  </a:lnTo>
                  <a:lnTo>
                    <a:pt x="4092551" y="6411583"/>
                  </a:lnTo>
                  <a:lnTo>
                    <a:pt x="4077466" y="6630490"/>
                  </a:lnTo>
                  <a:lnTo>
                    <a:pt x="4052325" y="6849396"/>
                  </a:lnTo>
                  <a:lnTo>
                    <a:pt x="4012101" y="7064172"/>
                  </a:lnTo>
                  <a:lnTo>
                    <a:pt x="3966153" y="7232650"/>
                  </a:lnTo>
                  <a:lnTo>
                    <a:pt x="3317841" y="7232650"/>
                  </a:lnTo>
                  <a:lnTo>
                    <a:pt x="3372178" y="7038402"/>
                  </a:lnTo>
                  <a:lnTo>
                    <a:pt x="3409977" y="6841630"/>
                  </a:lnTo>
                  <a:lnTo>
                    <a:pt x="3433602" y="6641073"/>
                  </a:lnTo>
                  <a:lnTo>
                    <a:pt x="3447778" y="6440516"/>
                  </a:lnTo>
                  <a:lnTo>
                    <a:pt x="3447778" y="6237437"/>
                  </a:lnTo>
                  <a:lnTo>
                    <a:pt x="3438327" y="6034358"/>
                  </a:lnTo>
                  <a:lnTo>
                    <a:pt x="3421790" y="5826233"/>
                  </a:lnTo>
                  <a:lnTo>
                    <a:pt x="3398165" y="5618108"/>
                  </a:lnTo>
                  <a:lnTo>
                    <a:pt x="3365090" y="5411245"/>
                  </a:lnTo>
                  <a:lnTo>
                    <a:pt x="3327290" y="5203120"/>
                  </a:lnTo>
                  <a:lnTo>
                    <a:pt x="3282402" y="4993734"/>
                  </a:lnTo>
                  <a:lnTo>
                    <a:pt x="3235153" y="4784348"/>
                  </a:lnTo>
                  <a:lnTo>
                    <a:pt x="3185540" y="4571178"/>
                  </a:lnTo>
                  <a:lnTo>
                    <a:pt x="3133565" y="4361792"/>
                  </a:lnTo>
                  <a:lnTo>
                    <a:pt x="3083953" y="4152405"/>
                  </a:lnTo>
                  <a:lnTo>
                    <a:pt x="3029615" y="3941758"/>
                  </a:lnTo>
                  <a:lnTo>
                    <a:pt x="2980003" y="3734895"/>
                  </a:lnTo>
                  <a:lnTo>
                    <a:pt x="2935115" y="3526770"/>
                  </a:lnTo>
                  <a:lnTo>
                    <a:pt x="2887865" y="3319907"/>
                  </a:lnTo>
                  <a:lnTo>
                    <a:pt x="2852428" y="3114306"/>
                  </a:lnTo>
                  <a:lnTo>
                    <a:pt x="2819353" y="2908704"/>
                  </a:lnTo>
                  <a:lnTo>
                    <a:pt x="2793365" y="2708147"/>
                  </a:lnTo>
                  <a:lnTo>
                    <a:pt x="2772103" y="2506328"/>
                  </a:lnTo>
                  <a:lnTo>
                    <a:pt x="2765015" y="2308294"/>
                  </a:lnTo>
                  <a:lnTo>
                    <a:pt x="2765015" y="2111522"/>
                  </a:lnTo>
                  <a:lnTo>
                    <a:pt x="2776827" y="1917273"/>
                  </a:lnTo>
                  <a:lnTo>
                    <a:pt x="2802815" y="1725546"/>
                  </a:lnTo>
                  <a:lnTo>
                    <a:pt x="2842978" y="1537603"/>
                  </a:lnTo>
                  <a:lnTo>
                    <a:pt x="2892590" y="1352182"/>
                  </a:lnTo>
                  <a:lnTo>
                    <a:pt x="2963465" y="1168023"/>
                  </a:lnTo>
                  <a:lnTo>
                    <a:pt x="3046152" y="990172"/>
                  </a:lnTo>
                  <a:lnTo>
                    <a:pt x="3150102" y="814841"/>
                  </a:lnTo>
                  <a:lnTo>
                    <a:pt x="3268228" y="643297"/>
                  </a:lnTo>
                  <a:lnTo>
                    <a:pt x="3409977" y="475536"/>
                  </a:lnTo>
                  <a:lnTo>
                    <a:pt x="3570627" y="314081"/>
                  </a:lnTo>
                  <a:lnTo>
                    <a:pt x="3752540" y="155149"/>
                  </a:lnTo>
                  <a:lnTo>
                    <a:pt x="3960440" y="2"/>
                  </a:lnTo>
                  <a:lnTo>
                    <a:pt x="2301446" y="2"/>
                  </a:lnTo>
                  <a:lnTo>
                    <a:pt x="23014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72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BE7202"/>
                </a:solidFill>
              </a:endParaRPr>
            </a:p>
          </p:txBody>
        </p:sp>
        <p:sp>
          <p:nvSpPr>
            <p:cNvPr id="24" name="任意多边形 23"/>
            <p:cNvSpPr/>
            <p:nvPr/>
          </p:nvSpPr>
          <p:spPr>
            <a:xfrm>
              <a:off x="11087" y="904081"/>
              <a:ext cx="2636652" cy="5424488"/>
            </a:xfrm>
            <a:custGeom>
              <a:avLst/>
              <a:gdLst>
                <a:gd name="connsiteX0" fmla="*/ 0 w 5137382"/>
                <a:gd name="connsiteY0" fmla="*/ 0 h 7232652"/>
                <a:gd name="connsiteX1" fmla="*/ 3477047 w 5137382"/>
                <a:gd name="connsiteY1" fmla="*/ 0 h 7232652"/>
                <a:gd name="connsiteX2" fmla="*/ 3477047 w 5137382"/>
                <a:gd name="connsiteY2" fmla="*/ 2 h 7232652"/>
                <a:gd name="connsiteX3" fmla="*/ 5137382 w 5137382"/>
                <a:gd name="connsiteY3" fmla="*/ 2 h 7232652"/>
                <a:gd name="connsiteX4" fmla="*/ 4929314 w 5137382"/>
                <a:gd name="connsiteY4" fmla="*/ 155149 h 7232652"/>
                <a:gd name="connsiteX5" fmla="*/ 4747254 w 5137382"/>
                <a:gd name="connsiteY5" fmla="*/ 314081 h 7232652"/>
                <a:gd name="connsiteX6" fmla="*/ 4586474 w 5137382"/>
                <a:gd name="connsiteY6" fmla="*/ 475535 h 7232652"/>
                <a:gd name="connsiteX7" fmla="*/ 4444610 w 5137382"/>
                <a:gd name="connsiteY7" fmla="*/ 643296 h 7232652"/>
                <a:gd name="connsiteX8" fmla="*/ 4326389 w 5137382"/>
                <a:gd name="connsiteY8" fmla="*/ 814841 h 7232652"/>
                <a:gd name="connsiteX9" fmla="*/ 4222355 w 5137382"/>
                <a:gd name="connsiteY9" fmla="*/ 990171 h 7232652"/>
                <a:gd name="connsiteX10" fmla="*/ 4139601 w 5137382"/>
                <a:gd name="connsiteY10" fmla="*/ 1168023 h 7232652"/>
                <a:gd name="connsiteX11" fmla="*/ 4068669 w 5137382"/>
                <a:gd name="connsiteY11" fmla="*/ 1352182 h 7232652"/>
                <a:gd name="connsiteX12" fmla="*/ 4019016 w 5137382"/>
                <a:gd name="connsiteY12" fmla="*/ 1537602 h 7232652"/>
                <a:gd name="connsiteX13" fmla="*/ 3978821 w 5137382"/>
                <a:gd name="connsiteY13" fmla="*/ 1725545 h 7232652"/>
                <a:gd name="connsiteX14" fmla="*/ 3952812 w 5137382"/>
                <a:gd name="connsiteY14" fmla="*/ 1917272 h 7232652"/>
                <a:gd name="connsiteX15" fmla="*/ 3940990 w 5137382"/>
                <a:gd name="connsiteY15" fmla="*/ 2111522 h 7232652"/>
                <a:gd name="connsiteX16" fmla="*/ 3940990 w 5137382"/>
                <a:gd name="connsiteY16" fmla="*/ 2308294 h 7232652"/>
                <a:gd name="connsiteX17" fmla="*/ 3948084 w 5137382"/>
                <a:gd name="connsiteY17" fmla="*/ 2506328 h 7232652"/>
                <a:gd name="connsiteX18" fmla="*/ 3969363 w 5137382"/>
                <a:gd name="connsiteY18" fmla="*/ 2708146 h 7232652"/>
                <a:gd name="connsiteX19" fmla="*/ 3995372 w 5137382"/>
                <a:gd name="connsiteY19" fmla="*/ 2908703 h 7232652"/>
                <a:gd name="connsiteX20" fmla="*/ 4028474 w 5137382"/>
                <a:gd name="connsiteY20" fmla="*/ 3114305 h 7232652"/>
                <a:gd name="connsiteX21" fmla="*/ 4063940 w 5137382"/>
                <a:gd name="connsiteY21" fmla="*/ 3319907 h 7232652"/>
                <a:gd name="connsiteX22" fmla="*/ 4111228 w 5137382"/>
                <a:gd name="connsiteY22" fmla="*/ 3526770 h 7232652"/>
                <a:gd name="connsiteX23" fmla="*/ 4156152 w 5137382"/>
                <a:gd name="connsiteY23" fmla="*/ 3734895 h 7232652"/>
                <a:gd name="connsiteX24" fmla="*/ 4205804 w 5137382"/>
                <a:gd name="connsiteY24" fmla="*/ 3941758 h 7232652"/>
                <a:gd name="connsiteX25" fmla="*/ 4260186 w 5137382"/>
                <a:gd name="connsiteY25" fmla="*/ 4152405 h 7232652"/>
                <a:gd name="connsiteX26" fmla="*/ 4309838 w 5137382"/>
                <a:gd name="connsiteY26" fmla="*/ 4361792 h 7232652"/>
                <a:gd name="connsiteX27" fmla="*/ 4361855 w 5137382"/>
                <a:gd name="connsiteY27" fmla="*/ 4571178 h 7232652"/>
                <a:gd name="connsiteX28" fmla="*/ 4411508 w 5137382"/>
                <a:gd name="connsiteY28" fmla="*/ 4784348 h 7232652"/>
                <a:gd name="connsiteX29" fmla="*/ 4458796 w 5137382"/>
                <a:gd name="connsiteY29" fmla="*/ 4993734 h 7232652"/>
                <a:gd name="connsiteX30" fmla="*/ 4503720 w 5137382"/>
                <a:gd name="connsiteY30" fmla="*/ 5203120 h 7232652"/>
                <a:gd name="connsiteX31" fmla="*/ 4541550 w 5137382"/>
                <a:gd name="connsiteY31" fmla="*/ 5411245 h 7232652"/>
                <a:gd name="connsiteX32" fmla="*/ 4574652 w 5137382"/>
                <a:gd name="connsiteY32" fmla="*/ 5618108 h 7232652"/>
                <a:gd name="connsiteX33" fmla="*/ 4598296 w 5137382"/>
                <a:gd name="connsiteY33" fmla="*/ 5826233 h 7232652"/>
                <a:gd name="connsiteX34" fmla="*/ 4614847 w 5137382"/>
                <a:gd name="connsiteY34" fmla="*/ 6034358 h 7232652"/>
                <a:gd name="connsiteX35" fmla="*/ 4624305 w 5137382"/>
                <a:gd name="connsiteY35" fmla="*/ 6237437 h 7232652"/>
                <a:gd name="connsiteX36" fmla="*/ 4624305 w 5137382"/>
                <a:gd name="connsiteY36" fmla="*/ 6440516 h 7232652"/>
                <a:gd name="connsiteX37" fmla="*/ 4610118 w 5137382"/>
                <a:gd name="connsiteY37" fmla="*/ 6641073 h 7232652"/>
                <a:gd name="connsiteX38" fmla="*/ 4586474 w 5137382"/>
                <a:gd name="connsiteY38" fmla="*/ 6841630 h 7232652"/>
                <a:gd name="connsiteX39" fmla="*/ 4548644 w 5137382"/>
                <a:gd name="connsiteY39" fmla="*/ 7038402 h 7232652"/>
                <a:gd name="connsiteX40" fmla="*/ 4494262 w 5137382"/>
                <a:gd name="connsiteY40" fmla="*/ 7232652 h 7232652"/>
                <a:gd name="connsiteX41" fmla="*/ 3042515 w 5137382"/>
                <a:gd name="connsiteY41" fmla="*/ 7232652 h 7232652"/>
                <a:gd name="connsiteX42" fmla="*/ 3042515 w 5137382"/>
                <a:gd name="connsiteY42" fmla="*/ 7232650 h 7232652"/>
                <a:gd name="connsiteX43" fmla="*/ 0 w 5137382"/>
                <a:gd name="connsiteY43" fmla="*/ 7232650 h 723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5137382" h="7232652">
                  <a:moveTo>
                    <a:pt x="0" y="0"/>
                  </a:moveTo>
                  <a:lnTo>
                    <a:pt x="3477047" y="0"/>
                  </a:lnTo>
                  <a:lnTo>
                    <a:pt x="3477047" y="2"/>
                  </a:lnTo>
                  <a:lnTo>
                    <a:pt x="5137382" y="2"/>
                  </a:lnTo>
                  <a:lnTo>
                    <a:pt x="4929314" y="155149"/>
                  </a:lnTo>
                  <a:lnTo>
                    <a:pt x="4747254" y="314081"/>
                  </a:lnTo>
                  <a:lnTo>
                    <a:pt x="4586474" y="475535"/>
                  </a:lnTo>
                  <a:lnTo>
                    <a:pt x="4444610" y="643296"/>
                  </a:lnTo>
                  <a:lnTo>
                    <a:pt x="4326389" y="814841"/>
                  </a:lnTo>
                  <a:lnTo>
                    <a:pt x="4222355" y="990171"/>
                  </a:lnTo>
                  <a:lnTo>
                    <a:pt x="4139601" y="1168023"/>
                  </a:lnTo>
                  <a:lnTo>
                    <a:pt x="4068669" y="1352182"/>
                  </a:lnTo>
                  <a:lnTo>
                    <a:pt x="4019016" y="1537602"/>
                  </a:lnTo>
                  <a:lnTo>
                    <a:pt x="3978821" y="1725545"/>
                  </a:lnTo>
                  <a:lnTo>
                    <a:pt x="3952812" y="1917272"/>
                  </a:lnTo>
                  <a:lnTo>
                    <a:pt x="3940990" y="2111522"/>
                  </a:lnTo>
                  <a:lnTo>
                    <a:pt x="3940990" y="2308294"/>
                  </a:lnTo>
                  <a:lnTo>
                    <a:pt x="3948084" y="2506328"/>
                  </a:lnTo>
                  <a:lnTo>
                    <a:pt x="3969363" y="2708146"/>
                  </a:lnTo>
                  <a:lnTo>
                    <a:pt x="3995372" y="2908703"/>
                  </a:lnTo>
                  <a:lnTo>
                    <a:pt x="4028474" y="3114305"/>
                  </a:lnTo>
                  <a:lnTo>
                    <a:pt x="4063940" y="3319907"/>
                  </a:lnTo>
                  <a:lnTo>
                    <a:pt x="4111228" y="3526770"/>
                  </a:lnTo>
                  <a:lnTo>
                    <a:pt x="4156152" y="3734895"/>
                  </a:lnTo>
                  <a:lnTo>
                    <a:pt x="4205804" y="3941758"/>
                  </a:lnTo>
                  <a:lnTo>
                    <a:pt x="4260186" y="4152405"/>
                  </a:lnTo>
                  <a:lnTo>
                    <a:pt x="4309838" y="4361792"/>
                  </a:lnTo>
                  <a:lnTo>
                    <a:pt x="4361855" y="4571178"/>
                  </a:lnTo>
                  <a:lnTo>
                    <a:pt x="4411508" y="4784348"/>
                  </a:lnTo>
                  <a:lnTo>
                    <a:pt x="4458796" y="4993734"/>
                  </a:lnTo>
                  <a:lnTo>
                    <a:pt x="4503720" y="5203120"/>
                  </a:lnTo>
                  <a:lnTo>
                    <a:pt x="4541550" y="5411245"/>
                  </a:lnTo>
                  <a:lnTo>
                    <a:pt x="4574652" y="5618108"/>
                  </a:lnTo>
                  <a:lnTo>
                    <a:pt x="4598296" y="5826233"/>
                  </a:lnTo>
                  <a:lnTo>
                    <a:pt x="4614847" y="6034358"/>
                  </a:lnTo>
                  <a:lnTo>
                    <a:pt x="4624305" y="6237437"/>
                  </a:lnTo>
                  <a:lnTo>
                    <a:pt x="4624305" y="6440516"/>
                  </a:lnTo>
                  <a:lnTo>
                    <a:pt x="4610118" y="6641073"/>
                  </a:lnTo>
                  <a:lnTo>
                    <a:pt x="4586474" y="6841630"/>
                  </a:lnTo>
                  <a:lnTo>
                    <a:pt x="4548644" y="7038402"/>
                  </a:lnTo>
                  <a:lnTo>
                    <a:pt x="4494262" y="7232652"/>
                  </a:lnTo>
                  <a:lnTo>
                    <a:pt x="3042515" y="7232652"/>
                  </a:lnTo>
                  <a:lnTo>
                    <a:pt x="3042515" y="7232650"/>
                  </a:lnTo>
                  <a:lnTo>
                    <a:pt x="0" y="7232650"/>
                  </a:lnTo>
                  <a:close/>
                </a:path>
              </a:pathLst>
            </a:custGeom>
            <a:solidFill>
              <a:srgbClr val="205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76" tIns="34287" rIns="68576" bIns="34287" anchor="ctr"/>
            <a:lstStyle/>
            <a:p>
              <a:pPr algn="ctr">
                <a:defRPr/>
              </a:pPr>
              <a:endParaRPr lang="zh-CN" altLang="en-US">
                <a:solidFill>
                  <a:srgbClr val="20517E"/>
                </a:solidFill>
              </a:endParaRPr>
            </a:p>
          </p:txBody>
        </p:sp>
        <p:pic>
          <p:nvPicPr>
            <p:cNvPr id="28686" name="Picture 12"/>
            <p:cNvPicPr>
              <a:picLocks noChangeAspect="1" noChangeArrowheads="1"/>
            </p:cNvPicPr>
            <p:nvPr/>
          </p:nvPicPr>
          <p:blipFill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7738355" y="904082"/>
              <a:ext cx="2000250" cy="7393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8674" name="Picture 3" descr="C:\Users\Administrator\Desktop\未标题-2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-150813" y="3917950"/>
            <a:ext cx="2738438" cy="187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MH_Text_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970338" y="2592388"/>
            <a:ext cx="3587750" cy="493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样本空间与样本点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28676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90838" y="2251075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7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79863" y="1576388"/>
            <a:ext cx="4452937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随机试验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28678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922588" y="1244600"/>
            <a:ext cx="944562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9" name="MH_Text_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49700" y="3543300"/>
            <a:ext cx="4022725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随机事件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28680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78138" y="3189288"/>
            <a:ext cx="944562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81" name="MH_Text_1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970338" y="4603750"/>
            <a:ext cx="445135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>
            <a:spAutoFit/>
          </a:bodyPr>
          <a:lstStyle/>
          <a:p>
            <a:r>
              <a:rPr lang="zh-CN" altLang="en-US" sz="3200" b="1">
                <a:solidFill>
                  <a:srgbClr val="20517E"/>
                </a:solidFill>
                <a:latin typeface="Arial" charset="0"/>
                <a:ea typeface="微软雅黑" pitchFamily="34" charset="-122"/>
                <a:sym typeface="Arial" charset="0"/>
              </a:rPr>
              <a:t>随机事件的关系与运算</a:t>
            </a:r>
            <a:endParaRPr lang="en-US" altLang="zh-CN" sz="3200" b="1">
              <a:solidFill>
                <a:srgbClr val="20517E"/>
              </a:solidFill>
              <a:latin typeface="Arial" charset="0"/>
              <a:ea typeface="微软雅黑" pitchFamily="34" charset="-122"/>
              <a:sym typeface="Arial" charset="0"/>
            </a:endParaRPr>
          </a:p>
        </p:txBody>
      </p:sp>
      <p:pic>
        <p:nvPicPr>
          <p:cNvPr id="28682" name="Picture 3" descr="D:\哈尔滨工程大学-课程\幕课\概率论与数理统计\PPT\包图网_134176金融数据PPT矢量图形\未标题-1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2879725" y="4262438"/>
            <a:ext cx="944563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MH_Others_1"/>
          <p:cNvSpPr txBox="1"/>
          <p:nvPr>
            <p:custDataLst>
              <p:tags r:id="rId6"/>
            </p:custDataLst>
          </p:nvPr>
        </p:nvSpPr>
        <p:spPr>
          <a:xfrm>
            <a:off x="-290537" y="1898005"/>
            <a:ext cx="2873745" cy="1723549"/>
          </a:xfrm>
          <a:prstGeom prst="rect">
            <a:avLst/>
          </a:prstGeom>
          <a:noFill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学习</a:t>
            </a:r>
            <a:endParaRPr lang="en-US" altLang="zh-CN" sz="5600" b="1" dirty="0">
              <a:solidFill>
                <a:schemeClr val="bg1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迷你简菱心" pitchFamily="49" charset="-122"/>
              <a:ea typeface="迷你简菱心" pitchFamily="49" charset="-122"/>
              <a:sym typeface="Arial" panose="020B0604020202020204" pitchFamily="34" charset="0"/>
            </a:endParaRPr>
          </a:p>
          <a:p>
            <a:pPr algn="ctr">
              <a:defRPr/>
            </a:pPr>
            <a:r>
              <a:rPr lang="zh-CN" altLang="en-US" sz="5600" b="1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要点</a:t>
            </a:r>
          </a:p>
        </p:txBody>
      </p:sp>
    </p:spTree>
    <p:custDataLst>
      <p:tags r:id="rId1"/>
    </p:custDataLst>
  </p:cSld>
  <p:clrMapOvr>
    <a:masterClrMapping/>
  </p:clrMapOvr>
  <p:transition spd="slow" advTm="0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1038" name="Object 14"/>
          <p:cNvGraphicFramePr>
            <a:graphicFrameLocks noChangeAspect="1"/>
          </p:cNvGraphicFramePr>
          <p:nvPr/>
        </p:nvGraphicFramePr>
        <p:xfrm>
          <a:off x="200025" y="1125538"/>
          <a:ext cx="8461375" cy="569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文档" r:id="rId3" imgW="8598783" imgH="5789895" progId="Word.Document.12">
                  <p:embed/>
                </p:oleObj>
              </mc:Choice>
              <mc:Fallback>
                <p:oleObj name="文档" r:id="rId3" imgW="8598783" imgH="5789895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" y="1125538"/>
                        <a:ext cx="8461375" cy="5691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直接箭头连接符 6"/>
          <p:cNvCxnSpPr/>
          <p:nvPr/>
        </p:nvCxnSpPr>
        <p:spPr>
          <a:xfrm>
            <a:off x="2006600" y="3386138"/>
            <a:ext cx="989013" cy="758825"/>
          </a:xfrm>
          <a:prstGeom prst="straightConnector1">
            <a:avLst/>
          </a:prstGeom>
          <a:ln w="3810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 flipH="1">
            <a:off x="4260850" y="3387725"/>
            <a:ext cx="876300" cy="790575"/>
          </a:xfrm>
          <a:prstGeom prst="straightConnector1">
            <a:avLst/>
          </a:prstGeom>
          <a:ln w="38100">
            <a:solidFill>
              <a:srgbClr val="8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2063" name="Object 15"/>
          <p:cNvGraphicFramePr>
            <a:graphicFrameLocks noChangeAspect="1"/>
          </p:cNvGraphicFramePr>
          <p:nvPr/>
        </p:nvGraphicFramePr>
        <p:xfrm>
          <a:off x="165100" y="973138"/>
          <a:ext cx="8610600" cy="4094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文档" r:id="rId3" imgW="8763465" imgH="4159497" progId="Word.Document.12">
                  <p:embed/>
                </p:oleObj>
              </mc:Choice>
              <mc:Fallback>
                <p:oleObj name="文档" r:id="rId3" imgW="8763465" imgH="4159497" progId="Word.Document.12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973138"/>
                        <a:ext cx="8610600" cy="4094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8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48188" y="5029200"/>
            <a:ext cx="3600450" cy="2160588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8100" dir="5400000" algn="ctr" rotWithShape="0">
              <a:schemeClr val="bg2"/>
            </a:outerShdw>
          </a:effectLst>
        </p:spPr>
      </p:pic>
      <p:pic>
        <p:nvPicPr>
          <p:cNvPr id="11" name="Picture 4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9425" y="5056188"/>
            <a:ext cx="3600450" cy="2160587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8100" dir="5400000" algn="ctr" rotWithShape="0">
              <a:schemeClr val="bg2"/>
            </a:outerShdw>
          </a:effectLst>
        </p:spPr>
      </p:pic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3085" name="Object 13"/>
          <p:cNvGraphicFramePr>
            <a:graphicFrameLocks noChangeAspect="1"/>
          </p:cNvGraphicFramePr>
          <p:nvPr/>
        </p:nvGraphicFramePr>
        <p:xfrm>
          <a:off x="228600" y="1189038"/>
          <a:ext cx="8521700" cy="542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文档" r:id="rId3" imgW="8558451" imgH="5438189" progId="Word.Document.12">
                  <p:embed/>
                </p:oleObj>
              </mc:Choice>
              <mc:Fallback>
                <p:oleObj name="文档" r:id="rId3" imgW="8558451" imgH="5438189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89038"/>
                        <a:ext cx="8521700" cy="5421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88637" y="866574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035050" y="2093913"/>
            <a:ext cx="4557713" cy="7921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3152775" y="4495800"/>
            <a:ext cx="5389563" cy="792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11675" y="3201988"/>
            <a:ext cx="936625" cy="82708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云形标注 6"/>
          <p:cNvSpPr/>
          <p:nvPr/>
        </p:nvSpPr>
        <p:spPr>
          <a:xfrm>
            <a:off x="5656263" y="1311275"/>
            <a:ext cx="2671762" cy="603250"/>
          </a:xfrm>
          <a:prstGeom prst="cloudCallout">
            <a:avLst>
              <a:gd name="adj1" fmla="val -42602"/>
              <a:gd name="adj2" fmla="val 8559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8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随机试验</a:t>
            </a:r>
            <a:r>
              <a:rPr lang="en-US" altLang="zh-CN" sz="2400" b="1" i="1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endParaRPr lang="zh-CN" altLang="en-US" sz="2400" b="1" i="1" dirty="0">
              <a:solidFill>
                <a:srgbClr val="8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云形标注 7"/>
          <p:cNvSpPr/>
          <p:nvPr/>
        </p:nvSpPr>
        <p:spPr>
          <a:xfrm>
            <a:off x="5656263" y="2606675"/>
            <a:ext cx="2159000" cy="603250"/>
          </a:xfrm>
          <a:prstGeom prst="cloudCallout">
            <a:avLst>
              <a:gd name="adj1" fmla="val -42602"/>
              <a:gd name="adj2" fmla="val 85594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样本点</a:t>
            </a:r>
          </a:p>
        </p:txBody>
      </p:sp>
      <p:sp>
        <p:nvSpPr>
          <p:cNvPr id="9" name="云形标注 8"/>
          <p:cNvSpPr/>
          <p:nvPr/>
        </p:nvSpPr>
        <p:spPr>
          <a:xfrm>
            <a:off x="5808663" y="5946775"/>
            <a:ext cx="2159000" cy="603250"/>
          </a:xfrm>
          <a:prstGeom prst="cloudCallout">
            <a:avLst>
              <a:gd name="adj1" fmla="val -46230"/>
              <a:gd name="adj2" fmla="val -10781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8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样本空间</a:t>
            </a:r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187325" y="1009650"/>
          <a:ext cx="8461375" cy="570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2" name="文档" r:id="rId3" imgW="8598783" imgH="5791335" progId="Word.Document.12">
                  <p:embed/>
                </p:oleObj>
              </mc:Choice>
              <mc:Fallback>
                <p:oleObj name="文档" r:id="rId3" imgW="8598783" imgH="5791335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1009650"/>
                        <a:ext cx="8461375" cy="570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5133" name="Object 13"/>
          <p:cNvGraphicFramePr>
            <a:graphicFrameLocks noChangeAspect="1"/>
          </p:cNvGraphicFramePr>
          <p:nvPr/>
        </p:nvGraphicFramePr>
        <p:xfrm>
          <a:off x="176213" y="1112838"/>
          <a:ext cx="8612187" cy="564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文档" r:id="rId3" imgW="8763465" imgH="5743827" progId="Word.Document.12">
                  <p:embed/>
                </p:oleObj>
              </mc:Choice>
              <mc:Fallback>
                <p:oleObj name="文档" r:id="rId3" imgW="8763465" imgH="5743827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1112838"/>
                        <a:ext cx="8612187" cy="564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接连接符 4"/>
          <p:cNvCxnSpPr/>
          <p:nvPr/>
        </p:nvCxnSpPr>
        <p:spPr>
          <a:xfrm>
            <a:off x="173038" y="2527300"/>
            <a:ext cx="86518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3787" y="1029486"/>
            <a:ext cx="7042551" cy="58861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3375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endParaRPr lang="zh-CN" altLang="en-US" sz="3375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aphicFrame>
        <p:nvGraphicFramePr>
          <p:cNvPr id="6158" name="Object 14"/>
          <p:cNvGraphicFramePr>
            <a:graphicFrameLocks noChangeAspect="1"/>
          </p:cNvGraphicFramePr>
          <p:nvPr/>
        </p:nvGraphicFramePr>
        <p:xfrm>
          <a:off x="174625" y="1082675"/>
          <a:ext cx="8521700" cy="542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0" name="文档" r:id="rId3" imgW="8558451" imgH="5438189" progId="Word.Document.12">
                  <p:embed/>
                </p:oleObj>
              </mc:Choice>
              <mc:Fallback>
                <p:oleObj name="文档" r:id="rId3" imgW="8558451" imgH="5438189" progId="Word.Document.12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" y="1082675"/>
                        <a:ext cx="8521700" cy="542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8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48188" y="5029200"/>
            <a:ext cx="3600450" cy="2160588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8100" dir="5400000" algn="ctr" rotWithShape="0">
              <a:schemeClr val="bg2"/>
            </a:outerShdw>
          </a:effectLst>
        </p:spPr>
      </p:pic>
      <p:pic>
        <p:nvPicPr>
          <p:cNvPr id="6" name="Picture 4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9425" y="5056188"/>
            <a:ext cx="3600450" cy="2160587"/>
          </a:xfrm>
          <a:prstGeom prst="rect">
            <a:avLst/>
          </a:prstGeom>
          <a:noFill/>
          <a:ln w="762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>
            <a:outerShdw dist="38100" dir="5400000" algn="ctr" rotWithShape="0">
              <a:schemeClr val="bg2"/>
            </a:outerShdw>
          </a:effectLst>
        </p:spPr>
      </p:pic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36893" y="79259"/>
            <a:ext cx="7042551" cy="684797"/>
          </a:xfrm>
          <a:prstGeom prst="rect">
            <a:avLst/>
          </a:prstGeom>
          <a:noFill/>
          <a:ln>
            <a:noFill/>
          </a:ln>
          <a:extLst/>
        </p:spPr>
        <p:txBody>
          <a:bodyPr lIns="68576" tIns="34287" rIns="68576" bIns="34287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pPr>
              <a:defRPr/>
            </a:pPr>
            <a:r>
              <a:rPr lang="zh-CN" altLang="en-US" sz="4000" b="1" dirty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 </a:t>
            </a:r>
            <a:r>
              <a:rPr lang="zh-CN" altLang="en-US" sz="3600" b="1" dirty="0" smtClean="0">
                <a:solidFill>
                  <a:srgbClr val="20517E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迷你简菱心" pitchFamily="49" charset="-122"/>
                <a:ea typeface="迷你简菱心" pitchFamily="49" charset="-122"/>
                <a:sym typeface="Arial" panose="020B0604020202020204" pitchFamily="34" charset="0"/>
              </a:rPr>
              <a:t>随机试验、样本空间、随机事件</a:t>
            </a:r>
            <a:endParaRPr lang="zh-CN" altLang="en-US" sz="3600" b="1" dirty="0">
              <a:solidFill>
                <a:srgbClr val="20517E"/>
              </a:solid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ULTRA_SCORM_COURSE_ID" val="AB853565-179D-47ED-A22E-592C050F62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OUTPUT_FOLDER" val="C:\Users\Administrator\Desktop"/>
  <p:tag name="ISPRING_PRESENTATION_TITLE" val="bt646.pptx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TYPE" val="#NeiR#"/>
  <p:tag name="MH_NUMBER" val="4"/>
  <p:tag name="MH_CATEGORY" val="#BingLLB#"/>
  <p:tag name="MH_LAYOUT" val="SubTitle"/>
  <p:tag name="MH" val="20161022203400"/>
  <p:tag name="MH_LIBRARY" val="GRAPHI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605"/>
  <p:tag name="MH_LIBRARY" val="GRAPHIC"/>
  <p:tag name="MH_TYPE" val="Text"/>
  <p:tag name="MH_ORDER" val="1"/>
</p:tagLst>
</file>

<file path=ppt/theme/theme1.xml><?xml version="1.0" encoding="utf-8"?>
<a:theme xmlns:a="http://schemas.openxmlformats.org/drawingml/2006/main" name="1_自定义设计方案">
  <a:themeElements>
    <a:clrScheme name="自定义 37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7DDD"/>
      </a:accent1>
      <a:accent2>
        <a:srgbClr val="00B0F2"/>
      </a:accent2>
      <a:accent3>
        <a:srgbClr val="007DDD"/>
      </a:accent3>
      <a:accent4>
        <a:srgbClr val="00B0F2"/>
      </a:accent4>
      <a:accent5>
        <a:srgbClr val="007DDD"/>
      </a:accent5>
      <a:accent6>
        <a:srgbClr val="00B0F2"/>
      </a:accent6>
      <a:hlink>
        <a:srgbClr val="007DDD"/>
      </a:hlink>
      <a:folHlink>
        <a:srgbClr val="00B0F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400" b="1" dirty="0" smtClean="0">
            <a:latin typeface="Times New Roman" pitchFamily="18" charset="0"/>
            <a:ea typeface="微软雅黑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自定义设计方案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306</Words>
  <Application>Microsoft Office PowerPoint</Application>
  <PresentationFormat>自定义</PresentationFormat>
  <Paragraphs>83</Paragraphs>
  <Slides>26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26</vt:i4>
      </vt:variant>
    </vt:vector>
  </HeadingPairs>
  <TitlesOfParts>
    <vt:vector size="43" baseType="lpstr">
      <vt:lpstr>microsoft yahei</vt:lpstr>
      <vt:lpstr>华文行楷</vt:lpstr>
      <vt:lpstr>楷体_GB2312</vt:lpstr>
      <vt:lpstr>迷你简菱心</vt:lpstr>
      <vt:lpstr>宋体</vt:lpstr>
      <vt:lpstr>微软雅黑</vt:lpstr>
      <vt:lpstr>叶根友毛笔行书简体</vt:lpstr>
      <vt:lpstr>Arial</vt:lpstr>
      <vt:lpstr>Calibri</vt:lpstr>
      <vt:lpstr>Calibri Light</vt:lpstr>
      <vt:lpstr>Times New Roman</vt:lpstr>
      <vt:lpstr>1_自定义设计方案</vt:lpstr>
      <vt:lpstr>2_自定义设计方案</vt:lpstr>
      <vt:lpstr>文档</vt:lpstr>
      <vt:lpstr>Equation</vt:lpstr>
      <vt:lpstr>Microsoft Word 97 - 2003 文档</vt:lpstr>
      <vt:lpstr>Microsoft Word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bt646.pptx</dc:title>
  <dc:creator/>
  <cp:lastModifiedBy/>
  <cp:revision>3</cp:revision>
  <dcterms:created xsi:type="dcterms:W3CDTF">2016-10-17T14:00:15Z</dcterms:created>
  <dcterms:modified xsi:type="dcterms:W3CDTF">2021-03-18T09:47:40Z</dcterms:modified>
</cp:coreProperties>
</file>