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Default Extension="docx" ContentType="application/vnd.openxmlformats-officedocument.wordprocessingml.document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3"/>
  </p:notesMasterIdLst>
  <p:handoutMasterIdLst>
    <p:handoutMasterId r:id="rId24"/>
  </p:handoutMasterIdLst>
  <p:sldIdLst>
    <p:sldId id="3146" r:id="rId3"/>
    <p:sldId id="3381" r:id="rId4"/>
    <p:sldId id="3362" r:id="rId5"/>
    <p:sldId id="3384" r:id="rId6"/>
    <p:sldId id="3385" r:id="rId7"/>
    <p:sldId id="3400" r:id="rId8"/>
    <p:sldId id="3394" r:id="rId9"/>
    <p:sldId id="3399" r:id="rId10"/>
    <p:sldId id="3401" r:id="rId11"/>
    <p:sldId id="3389" r:id="rId12"/>
    <p:sldId id="3431" r:id="rId13"/>
    <p:sldId id="3432" r:id="rId14"/>
    <p:sldId id="3433" r:id="rId15"/>
    <p:sldId id="3390" r:id="rId16"/>
    <p:sldId id="3396" r:id="rId17"/>
    <p:sldId id="3397" r:id="rId18"/>
    <p:sldId id="3392" r:id="rId19"/>
    <p:sldId id="3402" r:id="rId20"/>
    <p:sldId id="3380" r:id="rId21"/>
    <p:sldId id="3430" r:id="rId22"/>
  </p:sldIdLst>
  <p:sldSz cx="9644063" cy="7232650"/>
  <p:notesSz cx="6858000" cy="9144000"/>
  <p:custDataLst>
    <p:tags r:id="rId2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28" userDrawn="1">
          <p15:clr>
            <a:srgbClr val="A4A3A4"/>
          </p15:clr>
        </p15:guide>
        <p15:guide id="2" orient="horz" pos="4228" userDrawn="1">
          <p15:clr>
            <a:srgbClr val="A4A3A4"/>
          </p15:clr>
        </p15:guide>
        <p15:guide id="3" pos="1983" userDrawn="1">
          <p15:clr>
            <a:srgbClr val="A4A3A4"/>
          </p15:clr>
        </p15:guide>
        <p15:guide id="4" pos="418" userDrawn="1">
          <p15:clr>
            <a:srgbClr val="A4A3A4"/>
          </p15:clr>
        </p15:guide>
        <p15:guide id="5" pos="5691" userDrawn="1">
          <p15:clr>
            <a:srgbClr val="A4A3A4"/>
          </p15:clr>
        </p15:guide>
        <p15:guide id="6" pos="282" userDrawn="1">
          <p15:clr>
            <a:srgbClr val="A4A3A4"/>
          </p15:clr>
        </p15:guide>
        <p15:guide id="7" pos="1013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800000"/>
    <a:srgbClr val="007DDD"/>
    <a:srgbClr val="005EA6"/>
    <a:srgbClr val="F2F2F2"/>
    <a:srgbClr val="003399"/>
    <a:srgbClr val="20517E"/>
    <a:srgbClr val="FF9900"/>
    <a:srgbClr val="BE7202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78" autoAdjust="0"/>
    <p:restoredTop sz="93608" autoAdjust="0"/>
  </p:normalViewPr>
  <p:slideViewPr>
    <p:cSldViewPr>
      <p:cViewPr varScale="1">
        <p:scale>
          <a:sx n="68" d="100"/>
          <a:sy n="68" d="100"/>
        </p:scale>
        <p:origin x="-1452" y="-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D3BCFC-F944-4A89-939F-A3208DC3DC1C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FDCF637-3FBC-4EB0-82F5-707FB6FC46B9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8780538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532A2E-3163-4399-AE8F-BFC002754DCC}" type="datetimeFigureOut">
              <a:rPr lang="zh-CN" altLang="en-US"/>
              <a:pPr>
                <a:defRPr/>
              </a:pPr>
              <a:t>2021/3/5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61ED6A-3255-4587-A870-9826FB298788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811779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69663C7-0F40-40BC-9B36-0148061F6F0A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398630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11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888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12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8885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13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888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57655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3628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22806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99716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3272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229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9707836-D19F-4E63-8900-3E7EA04AD119}" type="slidenum">
              <a:rPr lang="zh-CN" altLang="en-US" sz="1200">
                <a:latin typeface="Times New Roman" pitchFamily="18" charset="0"/>
                <a:ea typeface="微软雅黑"/>
                <a:cs typeface="微软雅黑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/>
              <a:cs typeface="微软雅黑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4133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2DB2F0D-1579-48F7-923D-37EC1D6D736A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>
              <a:latin typeface="Calibri" pitchFamily="34" charset="0"/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577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4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673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5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9846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6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435877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7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003926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8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6285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304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34304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A0DF3E8-3C4A-448D-A193-C9B86EC68A02}" type="slidenum">
              <a:rPr lang="zh-CN" altLang="en-US" smtClean="0">
                <a:ea typeface="宋体" charset="-122"/>
              </a:rPr>
              <a:pPr/>
              <a:t>10</a:t>
            </a:fld>
            <a:endParaRPr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5088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029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16204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F72FB6-1D71-47D6-B44C-4AA7AA901A58}" type="datetimeFigureOut">
              <a:rPr lang="zh-CN" altLang="en-US" smtClean="0"/>
              <a:pPr>
                <a:defRPr/>
              </a:pPr>
              <a:t>2021/3/5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6C1F45-5AFF-4A8B-ADCA-DBD6785A07B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cxnSp>
        <p:nvCxnSpPr>
          <p:cNvPr id="6" name="直接连接符 8"/>
          <p:cNvCxnSpPr/>
          <p:nvPr/>
        </p:nvCxnSpPr>
        <p:spPr bwMode="auto">
          <a:xfrm flipH="1">
            <a:off x="151210" y="789793"/>
            <a:ext cx="6479382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9"/>
          <p:cNvCxnSpPr/>
          <p:nvPr/>
        </p:nvCxnSpPr>
        <p:spPr bwMode="auto">
          <a:xfrm flipH="1">
            <a:off x="151210" y="904093"/>
            <a:ext cx="6479382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583"/>
          <p:cNvSpPr>
            <a:spLocks/>
          </p:cNvSpPr>
          <p:nvPr userDrawn="1"/>
        </p:nvSpPr>
        <p:spPr bwMode="auto">
          <a:xfrm>
            <a:off x="177800" y="87933"/>
            <a:ext cx="720725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10" name="Freeform 584"/>
          <p:cNvSpPr>
            <a:spLocks/>
          </p:cNvSpPr>
          <p:nvPr userDrawn="1"/>
        </p:nvSpPr>
        <p:spPr bwMode="auto">
          <a:xfrm>
            <a:off x="660400" y="226046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1" name="Freeform 585"/>
          <p:cNvSpPr>
            <a:spLocks/>
          </p:cNvSpPr>
          <p:nvPr userDrawn="1"/>
        </p:nvSpPr>
        <p:spPr bwMode="auto">
          <a:xfrm>
            <a:off x="434975" y="348283"/>
            <a:ext cx="161925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12" name="Freeform 586"/>
          <p:cNvSpPr>
            <a:spLocks/>
          </p:cNvSpPr>
          <p:nvPr userDrawn="1"/>
        </p:nvSpPr>
        <p:spPr bwMode="auto">
          <a:xfrm>
            <a:off x="201613" y="384796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1C18CB02-8922-464D-9137-A10AF3A83F3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56" r="7553" b="19402"/>
          <a:stretch/>
        </p:blipFill>
        <p:spPr bwMode="auto">
          <a:xfrm>
            <a:off x="7630343" y="77746"/>
            <a:ext cx="1958407" cy="5760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xmlns="" id="{E2582307-9923-43E5-A4A0-C5C0B90703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89583" y="53310"/>
            <a:ext cx="3407545" cy="684797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2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事件的独立性</a:t>
            </a:r>
            <a:endParaRPr lang="zh-CN" altLang="en-US" sz="32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35087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35067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18282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52366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205724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907989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3828803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74995576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119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3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5919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6111" y="6943725"/>
            <a:ext cx="267890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7891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973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1930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0507" y="998541"/>
            <a:ext cx="9184482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1210" y="909638"/>
            <a:ext cx="6479382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3"/>
            <a:ext cx="540544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1" y="347666"/>
            <a:ext cx="141685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6232" y="469900"/>
            <a:ext cx="121444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1211" y="506416"/>
            <a:ext cx="12739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9" name="日期占位符 1"/>
          <p:cNvSpPr>
            <a:spLocks noGrp="1"/>
          </p:cNvSpPr>
          <p:nvPr>
            <p:ph type="dt" sz="half" idx="10"/>
          </p:nvPr>
        </p:nvSpPr>
        <p:spPr>
          <a:xfrm>
            <a:off x="482205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5F72FB6-1D71-47D6-B44C-4AA7AA901A58}" type="datetimeFigureOut">
              <a:rPr lang="zh-CN" altLang="en-US"/>
              <a:pPr>
                <a:defRPr/>
              </a:pPr>
              <a:t>2021/3/5</a:t>
            </a:fld>
            <a:endParaRPr lang="zh-CN" altLang="en-US"/>
          </a:p>
        </p:txBody>
      </p:sp>
      <p:sp>
        <p:nvSpPr>
          <p:cNvPr id="10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6"/>
            <a:ext cx="3053954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580" y="6704016"/>
            <a:ext cx="2250281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6C1F45-5AFF-4A8B-ADCA-DBD6785A07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0344" y="13447"/>
            <a:ext cx="2000250" cy="9858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78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8771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496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314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</p:sldLayoutIdLst>
  <mc:AlternateContent xmlns:mc="http://schemas.openxmlformats.org/markup-compatibility/2006">
    <mc:Choice xmlns="" xmlns:p14="http://schemas.microsoft.com/office/powerpoint/2010/main" Requires="p14">
      <p:transition p14:dur="0" advTm="0"/>
    </mc:Choice>
    <mc:Fallback>
      <p:transition advTm="0"/>
    </mc:Fallback>
  </mc:AlternateConten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71446" indent="-171446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030" y="385073"/>
            <a:ext cx="8318004" cy="1397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030" y="1925358"/>
            <a:ext cx="8318004" cy="45890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029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pPr/>
              <a:t>3/5/2021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596" y="6703596"/>
            <a:ext cx="3254871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1120" y="6703596"/>
            <a:ext cx="2169914" cy="3850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767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5" r:id="rId13"/>
    <p:sldLayoutId id="2147483966" r:id="rId14"/>
  </p:sldLayoutIdLst>
  <p:txStyles>
    <p:titleStyle>
      <a:lvl1pPr algn="l" defTabSz="964326" rtl="0" eaLnBrk="1" latinLnBrk="0" hangingPunct="1">
        <a:lnSpc>
          <a:spcPct val="90000"/>
        </a:lnSpc>
        <a:spcBef>
          <a:spcPct val="0"/>
        </a:spcBef>
        <a:buNone/>
        <a:defRPr sz="4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082" indent="-241082" algn="l" defTabSz="964326" rtl="0" eaLnBrk="1" latinLnBrk="0" hangingPunct="1">
        <a:lnSpc>
          <a:spcPct val="90000"/>
        </a:lnSpc>
        <a:spcBef>
          <a:spcPts val="1055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1pPr>
      <a:lvl2pPr marL="723245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531" kern="1200">
          <a:solidFill>
            <a:schemeClr val="tx1"/>
          </a:solidFill>
          <a:latin typeface="+mn-lt"/>
          <a:ea typeface="+mn-ea"/>
          <a:cs typeface="+mn-cs"/>
        </a:defRPr>
      </a:lvl2pPr>
      <a:lvl3pPr marL="1205408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2109" kern="1200">
          <a:solidFill>
            <a:schemeClr val="tx1"/>
          </a:solidFill>
          <a:latin typeface="+mn-lt"/>
          <a:ea typeface="+mn-ea"/>
          <a:cs typeface="+mn-cs"/>
        </a:defRPr>
      </a:lvl3pPr>
      <a:lvl4pPr marL="1687571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2169734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package" Target="../embeddings/Microsoft_Office_Word___14.docx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package" Target="../embeddings/Microsoft_Office_Word___15.docx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package" Target="../embeddings/Microsoft_Office_Word___16.doc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package" Target="../embeddings/Microsoft_Office_Word___17.docx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package" Target="../embeddings/Microsoft_Office_Word___19.docx"/><Relationship Id="rId4" Type="http://schemas.openxmlformats.org/officeDocument/2006/relationships/package" Target="../embeddings/Microsoft_Office_Word___18.docx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package" Target="../embeddings/Microsoft_Office_Word___21.docx"/><Relationship Id="rId4" Type="http://schemas.openxmlformats.org/officeDocument/2006/relationships/package" Target="../embeddings/Microsoft_Office_Word___20.docx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5" Type="http://schemas.openxmlformats.org/officeDocument/2006/relationships/package" Target="../embeddings/Microsoft_Office_Word___23.docx"/><Relationship Id="rId4" Type="http://schemas.openxmlformats.org/officeDocument/2006/relationships/package" Target="../embeddings/Microsoft_Office_Word___22.doc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5" Type="http://schemas.openxmlformats.org/officeDocument/2006/relationships/package" Target="../embeddings/Microsoft_Office_Word___25.docx"/><Relationship Id="rId4" Type="http://schemas.openxmlformats.org/officeDocument/2006/relationships/package" Target="../embeddings/Microsoft_Office_Word___24.doc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5" Type="http://schemas.openxmlformats.org/officeDocument/2006/relationships/package" Target="../embeddings/Microsoft_Office_Word___27.docx"/><Relationship Id="rId4" Type="http://schemas.openxmlformats.org/officeDocument/2006/relationships/package" Target="../embeddings/Microsoft_Office_Word___26.docx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__1.doc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5" Type="http://schemas.openxmlformats.org/officeDocument/2006/relationships/package" Target="../embeddings/Microsoft_Office_Word___3.docx"/><Relationship Id="rId4" Type="http://schemas.openxmlformats.org/officeDocument/2006/relationships/package" Target="../embeddings/Microsoft_Office_Word___2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package" Target="../embeddings/Microsoft_Office_Word___5.docx"/><Relationship Id="rId4" Type="http://schemas.openxmlformats.org/officeDocument/2006/relationships/package" Target="../embeddings/Microsoft_Office_Word___4.doc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package" Target="../embeddings/Microsoft_Office_Word___7.docx"/><Relationship Id="rId4" Type="http://schemas.openxmlformats.org/officeDocument/2006/relationships/package" Target="../embeddings/Microsoft_Office_Word___6.doc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package" Target="../embeddings/Microsoft_Office_Word___1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Office_Word___10.docx"/><Relationship Id="rId5" Type="http://schemas.openxmlformats.org/officeDocument/2006/relationships/package" Target="../embeddings/Microsoft_Office_Word___9.docx"/><Relationship Id="rId4" Type="http://schemas.openxmlformats.org/officeDocument/2006/relationships/package" Target="../embeddings/Microsoft_Office_Word___8.docx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__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package" Target="../embeddings/Microsoft_Office_Word___13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645567" y="2104157"/>
            <a:ext cx="4964167" cy="744430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714677" y="2888252"/>
            <a:ext cx="4761185" cy="513597"/>
          </a:xfrm>
          <a:prstGeom prst="rect">
            <a:avLst/>
          </a:prstGeom>
        </p:spPr>
        <p:txBody>
          <a:bodyPr wrap="square"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61591" y="4336405"/>
            <a:ext cx="4690066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 </a:t>
            </a:r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概率论与数理统计教学组</a:t>
            </a:r>
            <a:r>
              <a:rPr lang="en-US" altLang="zh-CN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—</a:t>
            </a:r>
            <a:endParaRPr lang="zh-CN" altLang="en-US" sz="2700" b="1" dirty="0">
              <a:solidFill>
                <a:srgbClr val="863C36"/>
              </a:solidFill>
              <a:latin typeface="华文行楷"/>
              <a:ea typeface="华文行楷"/>
              <a:cs typeface="叶根友毛笔行书简体"/>
            </a:endParaRPr>
          </a:p>
        </p:txBody>
      </p:sp>
      <p:pic>
        <p:nvPicPr>
          <p:cNvPr id="922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1928" y="2481661"/>
            <a:ext cx="3427809" cy="3026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79412" y="4941227"/>
            <a:ext cx="2527615" cy="46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593"/>
            <a:r>
              <a:rPr lang="zh-CN" altLang="en-US" sz="2700" b="1" dirty="0">
                <a:solidFill>
                  <a:srgbClr val="863C36"/>
                </a:solidFill>
                <a:latin typeface="华文行楷"/>
                <a:ea typeface="华文行楷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6677745"/>
              </p:ext>
            </p:extLst>
          </p:nvPr>
        </p:nvGraphicFramePr>
        <p:xfrm>
          <a:off x="396875" y="1036638"/>
          <a:ext cx="8777288" cy="5576887"/>
        </p:xfrm>
        <a:graphic>
          <a:graphicData uri="http://schemas.openxmlformats.org/presentationml/2006/ole">
            <p:oleObj spid="_x0000_s7212" name="文档" r:id="rId4" imgW="8713434" imgH="554958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11194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6677745"/>
              </p:ext>
            </p:extLst>
          </p:nvPr>
        </p:nvGraphicFramePr>
        <p:xfrm>
          <a:off x="396875" y="898525"/>
          <a:ext cx="8488363" cy="6081713"/>
        </p:xfrm>
        <a:graphic>
          <a:graphicData uri="http://schemas.openxmlformats.org/presentationml/2006/ole">
            <p:oleObj spid="_x0000_s53250" name="文档" r:id="rId4" imgW="8713434" imgH="624346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11194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6677745"/>
              </p:ext>
            </p:extLst>
          </p:nvPr>
        </p:nvGraphicFramePr>
        <p:xfrm>
          <a:off x="396875" y="958875"/>
          <a:ext cx="8785225" cy="6300788"/>
        </p:xfrm>
        <a:graphic>
          <a:graphicData uri="http://schemas.openxmlformats.org/presentationml/2006/ole">
            <p:oleObj spid="_x0000_s54274" name="文档" r:id="rId4" imgW="8713434" imgH="6244908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11194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46677745"/>
              </p:ext>
            </p:extLst>
          </p:nvPr>
        </p:nvGraphicFramePr>
        <p:xfrm>
          <a:off x="396875" y="960438"/>
          <a:ext cx="8777288" cy="6827837"/>
        </p:xfrm>
        <a:graphic>
          <a:graphicData uri="http://schemas.openxmlformats.org/presentationml/2006/ole">
            <p:oleObj spid="_x0000_s55298" name="文档" r:id="rId4" imgW="8713434" imgH="678719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1119437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141255362"/>
              </p:ext>
            </p:extLst>
          </p:nvPr>
        </p:nvGraphicFramePr>
        <p:xfrm>
          <a:off x="496986" y="1025525"/>
          <a:ext cx="8645525" cy="1773238"/>
        </p:xfrm>
        <a:graphic>
          <a:graphicData uri="http://schemas.openxmlformats.org/presentationml/2006/ole">
            <p:oleObj spid="_x0000_s8225" name="文档" r:id="rId4" imgW="8656898" imgH="1783488" progId="Word.Document.12">
              <p:embed/>
            </p:oleObj>
          </a:graphicData>
        </a:graphic>
      </p:graphicFrame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958852" y="3480983"/>
            <a:ext cx="3391571" cy="1136301"/>
            <a:chOff x="60" y="30"/>
            <a:chExt cx="3732" cy="1084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60" y="528"/>
              <a:ext cx="480" cy="0"/>
            </a:xfrm>
            <a:prstGeom prst="line">
              <a:avLst/>
            </a:prstGeom>
            <a:noFill/>
            <a:ln w="38100" cap="flat" cmpd="sng">
              <a:solidFill>
                <a:schemeClr val="accent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28" y="240"/>
              <a:ext cx="1152" cy="672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80" y="528"/>
              <a:ext cx="432" cy="0"/>
            </a:xfrm>
            <a:prstGeom prst="line">
              <a:avLst/>
            </a:prstGeom>
            <a:noFill/>
            <a:ln w="38100" cap="flat" cmpd="sng">
              <a:solidFill>
                <a:schemeClr val="accent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16" y="30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16" y="778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112" y="240"/>
              <a:ext cx="1152" cy="672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00" y="32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00" y="768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264" y="528"/>
              <a:ext cx="528" cy="0"/>
            </a:xfrm>
            <a:prstGeom prst="line">
              <a:avLst/>
            </a:prstGeom>
            <a:noFill/>
            <a:ln w="38100" cap="flat" cmpd="sng">
              <a:solidFill>
                <a:schemeClr val="accent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1113620" y="3408975"/>
            <a:ext cx="3204355" cy="1380420"/>
            <a:chOff x="0" y="0"/>
            <a:chExt cx="9428" cy="3497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0" y="1577"/>
              <a:ext cx="1440" cy="0"/>
            </a:xfrm>
            <a:prstGeom prst="line">
              <a:avLst/>
            </a:prstGeom>
            <a:noFill/>
            <a:ln w="28575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440" y="497"/>
              <a:ext cx="6480" cy="252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920" y="1697"/>
              <a:ext cx="1440" cy="0"/>
            </a:xfrm>
            <a:prstGeom prst="line">
              <a:avLst/>
            </a:prstGeom>
            <a:noFill/>
            <a:ln w="28575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160" y="1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400" y="1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265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400" y="265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68" y="1560"/>
              <a:ext cx="1440" cy="0"/>
            </a:xfrm>
            <a:prstGeom prst="line">
              <a:avLst/>
            </a:prstGeom>
            <a:noFill/>
            <a:ln w="38100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440" y="480"/>
              <a:ext cx="6480" cy="252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988" y="1680"/>
              <a:ext cx="1440" cy="0"/>
            </a:xfrm>
            <a:prstGeom prst="line">
              <a:avLst/>
            </a:prstGeom>
            <a:noFill/>
            <a:ln w="38100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160" y="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400" y="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60" y="264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400" y="264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358987" y="500642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微软雅黑" pitchFamily="34" charset="-122"/>
              </a:rPr>
              <a:t>图</a:t>
            </a:r>
            <a:r>
              <a:rPr lang="en-US" altLang="zh-CN" b="1" dirty="0">
                <a:latin typeface="Times New Roman" pitchFamily="18" charset="0"/>
                <a:ea typeface="微软雅黑" pitchFamily="34" charset="-122"/>
              </a:rPr>
              <a:t>1</a:t>
            </a:r>
            <a:endParaRPr lang="zh-CN" altLang="en-US" b="1" dirty="0"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384699" y="4876612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微软雅黑" pitchFamily="34" charset="-122"/>
              </a:rPr>
              <a:t>图</a:t>
            </a:r>
            <a:r>
              <a:rPr lang="en-US" altLang="zh-CN" b="1" dirty="0">
                <a:latin typeface="Times New Roman" pitchFamily="18" charset="0"/>
                <a:ea typeface="微软雅黑" pitchFamily="34" charset="-122"/>
              </a:rPr>
              <a:t>2</a:t>
            </a:r>
            <a:endParaRPr lang="zh-CN" altLang="en-US" b="1" dirty="0"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3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32556030"/>
              </p:ext>
            </p:extLst>
          </p:nvPr>
        </p:nvGraphicFramePr>
        <p:xfrm>
          <a:off x="529877" y="5495925"/>
          <a:ext cx="8756650" cy="1228725"/>
        </p:xfrm>
        <a:graphic>
          <a:graphicData uri="http://schemas.openxmlformats.org/presentationml/2006/ole">
            <p:oleObj spid="_x0000_s8226" name="Document" r:id="rId5" imgW="8779573" imgH="1226655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9623599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3"/>
          <p:cNvGrpSpPr>
            <a:grpSpLocks/>
          </p:cNvGrpSpPr>
          <p:nvPr/>
        </p:nvGrpSpPr>
        <p:grpSpPr bwMode="auto">
          <a:xfrm>
            <a:off x="5758135" y="5033916"/>
            <a:ext cx="3204355" cy="1380420"/>
            <a:chOff x="0" y="0"/>
            <a:chExt cx="9428" cy="3497"/>
          </a:xfrm>
        </p:grpSpPr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0" y="1577"/>
              <a:ext cx="1440" cy="0"/>
            </a:xfrm>
            <a:prstGeom prst="line">
              <a:avLst/>
            </a:prstGeom>
            <a:noFill/>
            <a:ln w="28575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440" y="497"/>
              <a:ext cx="6480" cy="252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7920" y="1697"/>
              <a:ext cx="1440" cy="0"/>
            </a:xfrm>
            <a:prstGeom prst="line">
              <a:avLst/>
            </a:prstGeom>
            <a:noFill/>
            <a:ln w="28575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2160" y="1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5400" y="1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2" name="Rectangle 19"/>
            <p:cNvSpPr>
              <a:spLocks noChangeArrowheads="1"/>
            </p:cNvSpPr>
            <p:nvPr/>
          </p:nvSpPr>
          <p:spPr bwMode="auto">
            <a:xfrm>
              <a:off x="2160" y="265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400" y="2657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68" y="1560"/>
              <a:ext cx="1440" cy="0"/>
            </a:xfrm>
            <a:prstGeom prst="line">
              <a:avLst/>
            </a:prstGeom>
            <a:noFill/>
            <a:ln w="38100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>
              <a:off x="1440" y="480"/>
              <a:ext cx="6480" cy="2520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7988" y="1680"/>
              <a:ext cx="1440" cy="0"/>
            </a:xfrm>
            <a:prstGeom prst="line">
              <a:avLst/>
            </a:prstGeom>
            <a:noFill/>
            <a:ln w="38100" cap="flat" cmpd="sng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160" y="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5400" y="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2160" y="264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5400" y="2640"/>
              <a:ext cx="1440" cy="840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003502" y="6631369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微软雅黑" pitchFamily="34" charset="-122"/>
              </a:rPr>
              <a:t>图</a:t>
            </a:r>
            <a:r>
              <a:rPr lang="en-US" altLang="zh-CN" b="1" dirty="0">
                <a:latin typeface="Times New Roman" pitchFamily="18" charset="0"/>
                <a:ea typeface="微软雅黑" pitchFamily="34" charset="-122"/>
              </a:rPr>
              <a:t>1</a:t>
            </a:r>
            <a:endParaRPr lang="zh-CN" altLang="en-US" b="1" dirty="0"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5574660"/>
              </p:ext>
            </p:extLst>
          </p:nvPr>
        </p:nvGraphicFramePr>
        <p:xfrm>
          <a:off x="499268" y="3330430"/>
          <a:ext cx="8639175" cy="2995612"/>
        </p:xfrm>
        <a:graphic>
          <a:graphicData uri="http://schemas.openxmlformats.org/presentationml/2006/ole">
            <p:oleObj spid="_x0000_s14370" name="文档" r:id="rId4" imgW="8715235" imgH="3026492" progId="Word.Document.12">
              <p:embed/>
            </p:oleObj>
          </a:graphicData>
        </a:graphic>
      </p:graphicFrame>
      <p:graphicFrame>
        <p:nvGraphicFramePr>
          <p:cNvPr id="3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6928129"/>
              </p:ext>
            </p:extLst>
          </p:nvPr>
        </p:nvGraphicFramePr>
        <p:xfrm>
          <a:off x="499268" y="1222364"/>
          <a:ext cx="8645525" cy="1792287"/>
        </p:xfrm>
        <a:graphic>
          <a:graphicData uri="http://schemas.openxmlformats.org/presentationml/2006/ole">
            <p:oleObj spid="_x0000_s14371" name="文档" r:id="rId5" imgW="8656898" imgH="179897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042868990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398095" y="3832349"/>
            <a:ext cx="3391571" cy="1136301"/>
            <a:chOff x="60" y="30"/>
            <a:chExt cx="3732" cy="1084"/>
          </a:xfrm>
        </p:grpSpPr>
        <p:sp>
          <p:nvSpPr>
            <p:cNvPr id="6" name="Line 3"/>
            <p:cNvSpPr>
              <a:spLocks noChangeShapeType="1"/>
            </p:cNvSpPr>
            <p:nvPr/>
          </p:nvSpPr>
          <p:spPr bwMode="auto">
            <a:xfrm>
              <a:off x="60" y="528"/>
              <a:ext cx="480" cy="0"/>
            </a:xfrm>
            <a:prstGeom prst="line">
              <a:avLst/>
            </a:prstGeom>
            <a:noFill/>
            <a:ln w="38100" cap="flat" cmpd="sng">
              <a:solidFill>
                <a:schemeClr val="accent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28" y="240"/>
              <a:ext cx="1152" cy="672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680" y="528"/>
              <a:ext cx="432" cy="0"/>
            </a:xfrm>
            <a:prstGeom prst="line">
              <a:avLst/>
            </a:prstGeom>
            <a:noFill/>
            <a:ln w="38100" cap="flat" cmpd="sng">
              <a:solidFill>
                <a:schemeClr val="accent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16" y="30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816" y="778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2112" y="240"/>
              <a:ext cx="1152" cy="672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400" y="32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400" y="768"/>
              <a:ext cx="576" cy="336"/>
            </a:xfrm>
            <a:prstGeom prst="rect">
              <a:avLst/>
            </a:prstGeom>
            <a:solidFill>
              <a:srgbClr val="FF9999"/>
            </a:solidFill>
            <a:ln w="57150" cap="flat" cmpd="sng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1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264" y="528"/>
              <a:ext cx="528" cy="0"/>
            </a:xfrm>
            <a:prstGeom prst="line">
              <a:avLst/>
            </a:prstGeom>
            <a:noFill/>
            <a:ln w="38100" cap="flat" cmpd="sng">
              <a:solidFill>
                <a:schemeClr val="accent1"/>
              </a:solidFill>
              <a:miter lim="800000"/>
              <a:headEnd/>
              <a:tailEnd type="arrow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6823942" y="5227978"/>
            <a:ext cx="972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Times New Roman" pitchFamily="18" charset="0"/>
                <a:ea typeface="微软雅黑" pitchFamily="34" charset="-122"/>
              </a:rPr>
              <a:t>图</a:t>
            </a:r>
            <a:r>
              <a:rPr lang="en-US" altLang="zh-CN" b="1" dirty="0">
                <a:latin typeface="Times New Roman" pitchFamily="18" charset="0"/>
                <a:ea typeface="微软雅黑" pitchFamily="34" charset="-122"/>
              </a:rPr>
              <a:t>2</a:t>
            </a:r>
            <a:endParaRPr lang="zh-CN" altLang="en-US" b="1" dirty="0">
              <a:latin typeface="Times New Roman" pitchFamily="18" charset="0"/>
              <a:ea typeface="微软雅黑" pitchFamily="34" charset="-122"/>
            </a:endParaRPr>
          </a:p>
        </p:txBody>
      </p:sp>
      <p:graphicFrame>
        <p:nvGraphicFramePr>
          <p:cNvPr id="33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84398411"/>
              </p:ext>
            </p:extLst>
          </p:nvPr>
        </p:nvGraphicFramePr>
        <p:xfrm>
          <a:off x="499268" y="3354725"/>
          <a:ext cx="8726475" cy="3169397"/>
        </p:xfrm>
        <a:graphic>
          <a:graphicData uri="http://schemas.openxmlformats.org/presentationml/2006/ole">
            <p:oleObj spid="_x0000_s15394" name="文档" r:id="rId4" imgW="8735761" imgH="3170525" progId="Word.Document.12">
              <p:embed/>
            </p:oleObj>
          </a:graphicData>
        </a:graphic>
      </p:graphicFrame>
      <p:graphicFrame>
        <p:nvGraphicFramePr>
          <p:cNvPr id="16" name="Object 30">
            <a:extLst>
              <a:ext uri="{FF2B5EF4-FFF2-40B4-BE49-F238E27FC236}">
                <a16:creationId xmlns:a16="http://schemas.microsoft.com/office/drawing/2014/main" xmlns="" id="{0087D3D3-7B36-4904-83D6-BBBA874021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83243173"/>
              </p:ext>
            </p:extLst>
          </p:nvPr>
        </p:nvGraphicFramePr>
        <p:xfrm>
          <a:off x="499268" y="1222364"/>
          <a:ext cx="8645525" cy="1792287"/>
        </p:xfrm>
        <a:graphic>
          <a:graphicData uri="http://schemas.openxmlformats.org/presentationml/2006/ole">
            <p:oleObj spid="_x0000_s15395" name="文档" r:id="rId5" imgW="8656898" imgH="179897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8745682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25410227"/>
              </p:ext>
            </p:extLst>
          </p:nvPr>
        </p:nvGraphicFramePr>
        <p:xfrm>
          <a:off x="563563" y="1036638"/>
          <a:ext cx="8321675" cy="1173162"/>
        </p:xfrm>
        <a:graphic>
          <a:graphicData uri="http://schemas.openxmlformats.org/presentationml/2006/ole">
            <p:oleObj spid="_x0000_s10278" name="文档" r:id="rId4" imgW="8394743" imgH="1189352" progId="Word.Document.12">
              <p:embed/>
            </p:oleObj>
          </a:graphicData>
        </a:graphic>
      </p:graphicFrame>
      <p:graphicFrame>
        <p:nvGraphicFramePr>
          <p:cNvPr id="1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395153920"/>
              </p:ext>
            </p:extLst>
          </p:nvPr>
        </p:nvGraphicFramePr>
        <p:xfrm>
          <a:off x="579438" y="2270125"/>
          <a:ext cx="7802562" cy="4832350"/>
        </p:xfrm>
        <a:graphic>
          <a:graphicData uri="http://schemas.openxmlformats.org/presentationml/2006/ole">
            <p:oleObj spid="_x0000_s10279" name="文档" r:id="rId5" imgW="8002589" imgH="4954013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64874564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386104" y="2552757"/>
            <a:ext cx="5256584" cy="4381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Object 30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185037381"/>
              </p:ext>
            </p:extLst>
          </p:nvPr>
        </p:nvGraphicFramePr>
        <p:xfrm>
          <a:off x="655638" y="2392363"/>
          <a:ext cx="8077200" cy="4435475"/>
        </p:xfrm>
        <a:graphic>
          <a:graphicData uri="http://schemas.openxmlformats.org/presentationml/2006/ole">
            <p:oleObj spid="_x0000_s20494" name="文档" r:id="rId4" imgW="8026716" imgH="4409568" progId="Word.Document.12">
              <p:embed/>
            </p:oleObj>
          </a:graphicData>
        </a:graphic>
      </p:graphicFrame>
      <p:graphicFrame>
        <p:nvGraphicFramePr>
          <p:cNvPr id="7" name="Object 30">
            <a:extLst>
              <a:ext uri="{FF2B5EF4-FFF2-40B4-BE49-F238E27FC236}">
                <a16:creationId xmlns:a16="http://schemas.microsoft.com/office/drawing/2014/main" xmlns="" id="{DE66506C-46CE-41CF-AAC9-F24DD2972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83687070"/>
              </p:ext>
            </p:extLst>
          </p:nvPr>
        </p:nvGraphicFramePr>
        <p:xfrm>
          <a:off x="563563" y="1036638"/>
          <a:ext cx="8321675" cy="1173162"/>
        </p:xfrm>
        <a:graphic>
          <a:graphicData uri="http://schemas.openxmlformats.org/presentationml/2006/ole">
            <p:oleObj spid="_x0000_s20495" name="文档" r:id="rId5" imgW="8394743" imgH="1189352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319030743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905" name="组合 164"/>
          <p:cNvGrpSpPr>
            <a:grpSpLocks/>
          </p:cNvGrpSpPr>
          <p:nvPr/>
        </p:nvGrpSpPr>
        <p:grpSpPr bwMode="auto">
          <a:xfrm>
            <a:off x="0" y="1463146"/>
            <a:ext cx="347661" cy="5707837"/>
            <a:chOff x="5715008" y="1471884"/>
            <a:chExt cx="360448" cy="3419387"/>
          </a:xfrm>
        </p:grpSpPr>
        <p:sp>
          <p:nvSpPr>
            <p:cNvPr id="379930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379931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379932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3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4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5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6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7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8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39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0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1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2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3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4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5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6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7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8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49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0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1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2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3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4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5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6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7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8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59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0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1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2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3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4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5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6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7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8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69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0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1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2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3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4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5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6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7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8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79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0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1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2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3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4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5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6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2783 w 247"/>
                  <a:gd name="T1" fmla="*/ 775172 h 628"/>
                  <a:gd name="T2" fmla="*/ 2783 w 247"/>
                  <a:gd name="T3" fmla="*/ 758472 h 628"/>
                  <a:gd name="T4" fmla="*/ 171178 w 247"/>
                  <a:gd name="T5" fmla="*/ 758472 h 628"/>
                  <a:gd name="T6" fmla="*/ 171178 w 247"/>
                  <a:gd name="T7" fmla="*/ 775172 h 628"/>
                  <a:gd name="T8" fmla="*/ 2783 w 247"/>
                  <a:gd name="T9" fmla="*/ 775172 h 628"/>
                  <a:gd name="T10" fmla="*/ 2783 w 247"/>
                  <a:gd name="T11" fmla="*/ 688887 h 628"/>
                  <a:gd name="T12" fmla="*/ 2783 w 247"/>
                  <a:gd name="T13" fmla="*/ 672187 h 628"/>
                  <a:gd name="T14" fmla="*/ 171178 w 247"/>
                  <a:gd name="T15" fmla="*/ 672187 h 628"/>
                  <a:gd name="T16" fmla="*/ 171178 w 247"/>
                  <a:gd name="T17" fmla="*/ 688887 h 628"/>
                  <a:gd name="T18" fmla="*/ 2783 w 247"/>
                  <a:gd name="T19" fmla="*/ 688887 h 628"/>
                  <a:gd name="T20" fmla="*/ 2783 w 247"/>
                  <a:gd name="T21" fmla="*/ 615127 h 628"/>
                  <a:gd name="T22" fmla="*/ 2783 w 247"/>
                  <a:gd name="T23" fmla="*/ 599819 h 628"/>
                  <a:gd name="T24" fmla="*/ 171178 w 247"/>
                  <a:gd name="T25" fmla="*/ 599819 h 628"/>
                  <a:gd name="T26" fmla="*/ 171178 w 247"/>
                  <a:gd name="T27" fmla="*/ 615127 h 628"/>
                  <a:gd name="T28" fmla="*/ 2783 w 247"/>
                  <a:gd name="T29" fmla="*/ 615127 h 628"/>
                  <a:gd name="T30" fmla="*/ 2783 w 247"/>
                  <a:gd name="T31" fmla="*/ 534409 h 628"/>
                  <a:gd name="T32" fmla="*/ 2783 w 247"/>
                  <a:gd name="T33" fmla="*/ 517709 h 628"/>
                  <a:gd name="T34" fmla="*/ 171178 w 247"/>
                  <a:gd name="T35" fmla="*/ 517709 h 628"/>
                  <a:gd name="T36" fmla="*/ 171178 w 247"/>
                  <a:gd name="T37" fmla="*/ 534409 h 628"/>
                  <a:gd name="T38" fmla="*/ 2783 w 247"/>
                  <a:gd name="T39" fmla="*/ 534409 h 628"/>
                  <a:gd name="T40" fmla="*/ 343748 w 247"/>
                  <a:gd name="T41" fmla="*/ 0 h 628"/>
                  <a:gd name="T42" fmla="*/ 0 w 247"/>
                  <a:gd name="T43" fmla="*/ 0 h 628"/>
                  <a:gd name="T44" fmla="*/ 0 w 247"/>
                  <a:gd name="T45" fmla="*/ 12525 h 628"/>
                  <a:gd name="T46" fmla="*/ 318698 w 247"/>
                  <a:gd name="T47" fmla="*/ 12525 h 628"/>
                  <a:gd name="T48" fmla="*/ 318698 w 247"/>
                  <a:gd name="T49" fmla="*/ 29226 h 628"/>
                  <a:gd name="T50" fmla="*/ 0 w 247"/>
                  <a:gd name="T51" fmla="*/ 29226 h 628"/>
                  <a:gd name="T52" fmla="*/ 0 w 247"/>
                  <a:gd name="T53" fmla="*/ 107160 h 628"/>
                  <a:gd name="T54" fmla="*/ 161436 w 247"/>
                  <a:gd name="T55" fmla="*/ 107160 h 628"/>
                  <a:gd name="T56" fmla="*/ 161436 w 247"/>
                  <a:gd name="T57" fmla="*/ 122469 h 628"/>
                  <a:gd name="T58" fmla="*/ 0 w 247"/>
                  <a:gd name="T59" fmla="*/ 122469 h 628"/>
                  <a:gd name="T60" fmla="*/ 0 w 247"/>
                  <a:gd name="T61" fmla="*/ 187878 h 628"/>
                  <a:gd name="T62" fmla="*/ 161436 w 247"/>
                  <a:gd name="T63" fmla="*/ 187878 h 628"/>
                  <a:gd name="T64" fmla="*/ 161436 w 247"/>
                  <a:gd name="T65" fmla="*/ 204579 h 628"/>
                  <a:gd name="T66" fmla="*/ 0 w 247"/>
                  <a:gd name="T67" fmla="*/ 204579 h 628"/>
                  <a:gd name="T68" fmla="*/ 0 w 247"/>
                  <a:gd name="T69" fmla="*/ 261638 h 628"/>
                  <a:gd name="T70" fmla="*/ 161436 w 247"/>
                  <a:gd name="T71" fmla="*/ 261638 h 628"/>
                  <a:gd name="T72" fmla="*/ 161436 w 247"/>
                  <a:gd name="T73" fmla="*/ 276947 h 628"/>
                  <a:gd name="T74" fmla="*/ 0 w 247"/>
                  <a:gd name="T75" fmla="*/ 276947 h 628"/>
                  <a:gd name="T76" fmla="*/ 0 w 247"/>
                  <a:gd name="T77" fmla="*/ 346531 h 628"/>
                  <a:gd name="T78" fmla="*/ 161436 w 247"/>
                  <a:gd name="T79" fmla="*/ 346531 h 628"/>
                  <a:gd name="T80" fmla="*/ 161436 w 247"/>
                  <a:gd name="T81" fmla="*/ 363231 h 628"/>
                  <a:gd name="T82" fmla="*/ 0 w 247"/>
                  <a:gd name="T83" fmla="*/ 363231 h 628"/>
                  <a:gd name="T84" fmla="*/ 0 w 247"/>
                  <a:gd name="T85" fmla="*/ 432816 h 628"/>
                  <a:gd name="T86" fmla="*/ 211537 w 247"/>
                  <a:gd name="T87" fmla="*/ 432816 h 628"/>
                  <a:gd name="T88" fmla="*/ 211537 w 247"/>
                  <a:gd name="T89" fmla="*/ 448125 h 628"/>
                  <a:gd name="T90" fmla="*/ 0 w 247"/>
                  <a:gd name="T91" fmla="*/ 448125 h 628"/>
                  <a:gd name="T92" fmla="*/ 0 w 247"/>
                  <a:gd name="T93" fmla="*/ 865632 h 628"/>
                  <a:gd name="T94" fmla="*/ 327048 w 247"/>
                  <a:gd name="T95" fmla="*/ 865632 h 628"/>
                  <a:gd name="T96" fmla="*/ 327048 w 247"/>
                  <a:gd name="T97" fmla="*/ 873982 h 628"/>
                  <a:gd name="T98" fmla="*/ 343748 w 247"/>
                  <a:gd name="T99" fmla="*/ 873982 h 628"/>
                  <a:gd name="T100" fmla="*/ 343748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7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8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5567 w 4"/>
                  <a:gd name="T1" fmla="*/ 448125 h 622"/>
                  <a:gd name="T2" fmla="*/ 0 w 4"/>
                  <a:gd name="T3" fmla="*/ 448125 h 622"/>
                  <a:gd name="T4" fmla="*/ 0 w 4"/>
                  <a:gd name="T5" fmla="*/ 865632 h 622"/>
                  <a:gd name="T6" fmla="*/ 5567 w 4"/>
                  <a:gd name="T7" fmla="*/ 865632 h 622"/>
                  <a:gd name="T8" fmla="*/ 5567 w 4"/>
                  <a:gd name="T9" fmla="*/ 448125 h 622"/>
                  <a:gd name="T10" fmla="*/ 5567 w 4"/>
                  <a:gd name="T11" fmla="*/ 363231 h 622"/>
                  <a:gd name="T12" fmla="*/ 0 w 4"/>
                  <a:gd name="T13" fmla="*/ 363231 h 622"/>
                  <a:gd name="T14" fmla="*/ 0 w 4"/>
                  <a:gd name="T15" fmla="*/ 432816 h 622"/>
                  <a:gd name="T16" fmla="*/ 5567 w 4"/>
                  <a:gd name="T17" fmla="*/ 432816 h 622"/>
                  <a:gd name="T18" fmla="*/ 5567 w 4"/>
                  <a:gd name="T19" fmla="*/ 363231 h 622"/>
                  <a:gd name="T20" fmla="*/ 5567 w 4"/>
                  <a:gd name="T21" fmla="*/ 276947 h 622"/>
                  <a:gd name="T22" fmla="*/ 0 w 4"/>
                  <a:gd name="T23" fmla="*/ 276947 h 622"/>
                  <a:gd name="T24" fmla="*/ 0 w 4"/>
                  <a:gd name="T25" fmla="*/ 346531 h 622"/>
                  <a:gd name="T26" fmla="*/ 5567 w 4"/>
                  <a:gd name="T27" fmla="*/ 346531 h 622"/>
                  <a:gd name="T28" fmla="*/ 5567 w 4"/>
                  <a:gd name="T29" fmla="*/ 276947 h 622"/>
                  <a:gd name="T30" fmla="*/ 5567 w 4"/>
                  <a:gd name="T31" fmla="*/ 204579 h 622"/>
                  <a:gd name="T32" fmla="*/ 0 w 4"/>
                  <a:gd name="T33" fmla="*/ 204579 h 622"/>
                  <a:gd name="T34" fmla="*/ 0 w 4"/>
                  <a:gd name="T35" fmla="*/ 261638 h 622"/>
                  <a:gd name="T36" fmla="*/ 5567 w 4"/>
                  <a:gd name="T37" fmla="*/ 261638 h 622"/>
                  <a:gd name="T38" fmla="*/ 5567 w 4"/>
                  <a:gd name="T39" fmla="*/ 204579 h 622"/>
                  <a:gd name="T40" fmla="*/ 5567 w 4"/>
                  <a:gd name="T41" fmla="*/ 122469 h 622"/>
                  <a:gd name="T42" fmla="*/ 0 w 4"/>
                  <a:gd name="T43" fmla="*/ 122469 h 622"/>
                  <a:gd name="T44" fmla="*/ 0 w 4"/>
                  <a:gd name="T45" fmla="*/ 187878 h 622"/>
                  <a:gd name="T46" fmla="*/ 5567 w 4"/>
                  <a:gd name="T47" fmla="*/ 187878 h 622"/>
                  <a:gd name="T48" fmla="*/ 5567 w 4"/>
                  <a:gd name="T49" fmla="*/ 122469 h 622"/>
                  <a:gd name="T50" fmla="*/ 5567 w 4"/>
                  <a:gd name="T51" fmla="*/ 29226 h 622"/>
                  <a:gd name="T52" fmla="*/ 0 w 4"/>
                  <a:gd name="T53" fmla="*/ 29226 h 622"/>
                  <a:gd name="T54" fmla="*/ 0 w 4"/>
                  <a:gd name="T55" fmla="*/ 107160 h 622"/>
                  <a:gd name="T56" fmla="*/ 5567 w 4"/>
                  <a:gd name="T57" fmla="*/ 107160 h 622"/>
                  <a:gd name="T58" fmla="*/ 5567 w 4"/>
                  <a:gd name="T59" fmla="*/ 29226 h 622"/>
                  <a:gd name="T60" fmla="*/ 5567 w 4"/>
                  <a:gd name="T61" fmla="*/ 0 h 622"/>
                  <a:gd name="T62" fmla="*/ 0 w 4"/>
                  <a:gd name="T63" fmla="*/ 0 h 622"/>
                  <a:gd name="T64" fmla="*/ 0 w 4"/>
                  <a:gd name="T65" fmla="*/ 12525 h 622"/>
                  <a:gd name="T66" fmla="*/ 5567 w 4"/>
                  <a:gd name="T67" fmla="*/ 12525 h 622"/>
                  <a:gd name="T68" fmla="*/ 5567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89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0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217104 w 156"/>
                  <a:gd name="T1" fmla="*/ 0 h 11"/>
                  <a:gd name="T2" fmla="*/ 5567 w 156"/>
                  <a:gd name="T3" fmla="*/ 0 h 11"/>
                  <a:gd name="T4" fmla="*/ 0 w 156"/>
                  <a:gd name="T5" fmla="*/ 0 h 11"/>
                  <a:gd name="T6" fmla="*/ 0 w 156"/>
                  <a:gd name="T7" fmla="*/ 15309 h 11"/>
                  <a:gd name="T8" fmla="*/ 5567 w 156"/>
                  <a:gd name="T9" fmla="*/ 15309 h 11"/>
                  <a:gd name="T10" fmla="*/ 217104 w 156"/>
                  <a:gd name="T11" fmla="*/ 15309 h 11"/>
                  <a:gd name="T12" fmla="*/ 217104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1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2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3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4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5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6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167003 w 120"/>
                  <a:gd name="T1" fmla="*/ 0 h 12"/>
                  <a:gd name="T2" fmla="*/ 5567 w 120"/>
                  <a:gd name="T3" fmla="*/ 0 h 12"/>
                  <a:gd name="T4" fmla="*/ 0 w 120"/>
                  <a:gd name="T5" fmla="*/ 0 h 12"/>
                  <a:gd name="T6" fmla="*/ 0 w 120"/>
                  <a:gd name="T7" fmla="*/ 16700 h 12"/>
                  <a:gd name="T8" fmla="*/ 5567 w 120"/>
                  <a:gd name="T9" fmla="*/ 16700 h 12"/>
                  <a:gd name="T10" fmla="*/ 167003 w 120"/>
                  <a:gd name="T11" fmla="*/ 16700 h 12"/>
                  <a:gd name="T12" fmla="*/ 167003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7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8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167003 w 120"/>
                  <a:gd name="T1" fmla="*/ 0 h 11"/>
                  <a:gd name="T2" fmla="*/ 5567 w 120"/>
                  <a:gd name="T3" fmla="*/ 0 h 11"/>
                  <a:gd name="T4" fmla="*/ 0 w 120"/>
                  <a:gd name="T5" fmla="*/ 0 h 11"/>
                  <a:gd name="T6" fmla="*/ 0 w 120"/>
                  <a:gd name="T7" fmla="*/ 15309 h 11"/>
                  <a:gd name="T8" fmla="*/ 5567 w 120"/>
                  <a:gd name="T9" fmla="*/ 15309 h 11"/>
                  <a:gd name="T10" fmla="*/ 167003 w 120"/>
                  <a:gd name="T11" fmla="*/ 15309 h 11"/>
                  <a:gd name="T12" fmla="*/ 167003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79999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0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1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2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3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4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5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6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7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8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324264 w 233"/>
                  <a:gd name="T1" fmla="*/ 0 h 12"/>
                  <a:gd name="T2" fmla="*/ 5567 w 233"/>
                  <a:gd name="T3" fmla="*/ 0 h 12"/>
                  <a:gd name="T4" fmla="*/ 0 w 233"/>
                  <a:gd name="T5" fmla="*/ 0 h 12"/>
                  <a:gd name="T6" fmla="*/ 0 w 233"/>
                  <a:gd name="T7" fmla="*/ 16700 h 12"/>
                  <a:gd name="T8" fmla="*/ 5567 w 233"/>
                  <a:gd name="T9" fmla="*/ 16700 h 12"/>
                  <a:gd name="T10" fmla="*/ 324264 w 233"/>
                  <a:gd name="T11" fmla="*/ 16700 h 12"/>
                  <a:gd name="T12" fmla="*/ 324264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09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380010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332614 w 239"/>
                  <a:gd name="T1" fmla="*/ 0 h 6"/>
                  <a:gd name="T2" fmla="*/ 5567 w 239"/>
                  <a:gd name="T3" fmla="*/ 0 h 6"/>
                  <a:gd name="T4" fmla="*/ 0 w 239"/>
                  <a:gd name="T5" fmla="*/ 0 h 6"/>
                  <a:gd name="T6" fmla="*/ 0 w 239"/>
                  <a:gd name="T7" fmla="*/ 8350 h 6"/>
                  <a:gd name="T8" fmla="*/ 332614 w 239"/>
                  <a:gd name="T9" fmla="*/ 8350 h 6"/>
                  <a:gd name="T10" fmla="*/ 332614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9583" y="1345484"/>
            <a:ext cx="707256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9583" y="1433964"/>
            <a:ext cx="707256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907" name="组合 13"/>
          <p:cNvGrpSpPr>
            <a:grpSpLocks/>
          </p:cNvGrpSpPr>
          <p:nvPr/>
        </p:nvGrpSpPr>
        <p:grpSpPr bwMode="auto">
          <a:xfrm>
            <a:off x="215503" y="375965"/>
            <a:ext cx="1518047" cy="1784747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699" y="2001337"/>
              <a:ext cx="880331" cy="780149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744"/>
            <a:ext cx="4781550" cy="58340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358"/>
            <a:ext cx="3457575" cy="904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878"/>
            <a:ext cx="1953816" cy="12739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79914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1612" y="2235969"/>
            <a:ext cx="716756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991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41612" y="3389288"/>
            <a:ext cx="716756" cy="875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" name="Picture 12">
            <a:extLst>
              <a:ext uri="{FF2B5EF4-FFF2-40B4-BE49-F238E27FC236}">
                <a16:creationId xmlns:a16="http://schemas.microsoft.com/office/drawing/2014/main" xmlns="" id="{650712FE-073D-4929-90BF-4CFD45A8E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359" y="0"/>
            <a:ext cx="2000250" cy="7393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" name="MH_Text_1"/>
          <p:cNvSpPr/>
          <p:nvPr>
            <p:custDataLst>
              <p:tags r:id="rId1"/>
            </p:custDataLst>
          </p:nvPr>
        </p:nvSpPr>
        <p:spPr>
          <a:xfrm>
            <a:off x="1840185" y="2421712"/>
            <a:ext cx="4638030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独立的定义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8" name="MH_Text_1"/>
          <p:cNvSpPr/>
          <p:nvPr>
            <p:custDataLst>
              <p:tags r:id="rId2"/>
            </p:custDataLst>
          </p:nvPr>
        </p:nvSpPr>
        <p:spPr>
          <a:xfrm>
            <a:off x="1820767" y="3582601"/>
            <a:ext cx="2887257" cy="492443"/>
          </a:xfrm>
          <a:prstGeom prst="rect">
            <a:avLst/>
          </a:prstGeom>
          <a:ln>
            <a:noFill/>
          </a:ln>
        </p:spPr>
        <p:txBody>
          <a:bodyPr wrap="square"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rgbClr val="005EA6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独立的性质</a:t>
            </a:r>
            <a:endParaRPr lang="en-US" altLang="zh-CN" sz="3200" b="1" dirty="0">
              <a:solidFill>
                <a:srgbClr val="005EA6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09" name="文本框 108"/>
          <p:cNvSpPr txBox="1">
            <a:spLocks noChangeArrowheads="1"/>
          </p:cNvSpPr>
          <p:nvPr/>
        </p:nvSpPr>
        <p:spPr bwMode="auto">
          <a:xfrm>
            <a:off x="1541554" y="536430"/>
            <a:ext cx="3914702" cy="684797"/>
          </a:xfrm>
          <a:prstGeom prst="rect">
            <a:avLst/>
          </a:prstGeom>
          <a:noFill/>
          <a:ln>
            <a:noFill/>
          </a:ln>
        </p:spPr>
        <p:txBody>
          <a:bodyPr wrap="square"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事件的独立性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1815909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2" y="1725613"/>
            <a:ext cx="715566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748" y="1232694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79707" y="1793478"/>
            <a:ext cx="289322" cy="289322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8594" y="1420814"/>
            <a:ext cx="14287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3919" y="4966494"/>
            <a:ext cx="401241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5842" y="1187450"/>
            <a:ext cx="144065" cy="14406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474" y="5572524"/>
            <a:ext cx="144065" cy="145256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2090721" y="3859984"/>
            <a:ext cx="4158245" cy="754062"/>
            <a:chOff x="4200031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1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48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zh-CN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  1.6  </a:t>
              </a:r>
              <a:r>
                <a:rPr lang="zh-CN" altLang="en-US" sz="3200" b="1" dirty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事件的独立性</a:t>
              </a: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1834" cy="745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28583" tIns="64291" rIns="128583" bIns="64291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第</a:t>
            </a:r>
            <a:r>
              <a:rPr lang="en-US" altLang="zh-CN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1</a:t>
            </a:r>
            <a:r>
              <a:rPr lang="zh-CN" altLang="en-US" sz="4000" b="1" dirty="0">
                <a:solidFill>
                  <a:srgbClr val="20517E"/>
                </a:solidFill>
                <a:latin typeface="微软雅黑"/>
                <a:ea typeface="迷你简菱心"/>
                <a:cs typeface="迷你简菱心"/>
              </a:rPr>
              <a:t>章  随机事件及其概率</a:t>
            </a:r>
          </a:p>
        </p:txBody>
      </p:sp>
    </p:spTree>
    <p:extLst>
      <p:ext uri="{BB962C8B-B14F-4D97-AF65-F5344CB8AC3E}">
        <p14:creationId xmlns="" xmlns:p14="http://schemas.microsoft.com/office/powerpoint/2010/main" val="2392594608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1791" y="159941"/>
            <a:ext cx="4586288" cy="4050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3361758" y="4574655"/>
            <a:ext cx="3186354" cy="756084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numCol="1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70886" y="5694947"/>
            <a:ext cx="7568097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3300" b="1" cap="all" dirty="0">
                <a:solidFill>
                  <a:srgbClr val="1B4C74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Calibri" panose="020F0502020204030204" pitchFamily="34" charset="0"/>
              </a:rPr>
              <a:t>Harbin Engineering University</a:t>
            </a:r>
            <a:endParaRPr lang="zh-CN" altLang="en-US" sz="3300" b="1" cap="all" dirty="0">
              <a:solidFill>
                <a:srgbClr val="1B4C74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Calibri" panose="020F050202020403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666678" y="2151053"/>
            <a:ext cx="438286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独立的定义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pic>
        <p:nvPicPr>
          <p:cNvPr id="17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1791" y="1809105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661791" y="2822253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694670" y="3188870"/>
            <a:ext cx="536298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3200" b="1" dirty="0">
                <a:solidFill>
                  <a:srgbClr val="20517E"/>
                </a:solidFill>
                <a:latin typeface="Arial" charset="0"/>
                <a:ea typeface="微软雅黑"/>
                <a:cs typeface="微软雅黑"/>
                <a:sym typeface="Arial" charset="0"/>
              </a:rPr>
              <a:t>独立的性质</a:t>
            </a:r>
            <a:endParaRPr lang="en-US" altLang="zh-CN" sz="3200" b="1" dirty="0">
              <a:solidFill>
                <a:srgbClr val="20517E"/>
              </a:solidFill>
              <a:latin typeface="Arial" charset="0"/>
              <a:ea typeface="微软雅黑"/>
              <a:cs typeface="微软雅黑"/>
              <a:sym typeface="Arial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xmlns="" id="{07593E73-4C1B-4760-8289-796DC8786BDD}"/>
              </a:ext>
            </a:extLst>
          </p:cNvPr>
          <p:cNvGrpSpPr/>
          <p:nvPr/>
        </p:nvGrpSpPr>
        <p:grpSpPr>
          <a:xfrm>
            <a:off x="-50745" y="23"/>
            <a:ext cx="2640528" cy="7232650"/>
            <a:chOff x="-1" y="-10609"/>
            <a:chExt cx="2640528" cy="7232650"/>
          </a:xfrm>
        </p:grpSpPr>
        <p:sp>
          <p:nvSpPr>
            <p:cNvPr id="13" name="任意多边形 18">
              <a:extLst>
                <a:ext uri="{FF2B5EF4-FFF2-40B4-BE49-F238E27FC236}">
                  <a16:creationId xmlns:a16="http://schemas.microsoft.com/office/drawing/2014/main" xmlns="" id="{1C68BBD0-8D03-4091-BC10-6020B740C499}"/>
                </a:ext>
              </a:extLst>
            </p:cNvPr>
            <p:cNvSpPr/>
            <p:nvPr/>
          </p:nvSpPr>
          <p:spPr>
            <a:xfrm>
              <a:off x="-1" y="85033"/>
              <a:ext cx="2578919" cy="7132637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14" name="任意多边形 23">
              <a:extLst>
                <a:ext uri="{FF2B5EF4-FFF2-40B4-BE49-F238E27FC236}">
                  <a16:creationId xmlns:a16="http://schemas.microsoft.com/office/drawing/2014/main" xmlns="" id="{1E1152D2-E632-4542-A55F-AA447D3C75D4}"/>
                </a:ext>
              </a:extLst>
            </p:cNvPr>
            <p:cNvSpPr/>
            <p:nvPr/>
          </p:nvSpPr>
          <p:spPr>
            <a:xfrm>
              <a:off x="3293" y="-10609"/>
              <a:ext cx="2637234" cy="7232650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15" name="Picture 3" descr="C:\Users\Administrator\Desktop\未标题-2.png">
              <a:extLst>
                <a:ext uri="{FF2B5EF4-FFF2-40B4-BE49-F238E27FC236}">
                  <a16:creationId xmlns:a16="http://schemas.microsoft.com/office/drawing/2014/main" xmlns="" id="{DEC2C973-D2E9-475A-A686-7668DEEAC8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/>
            <a:srcRect l="10650" t="6323" r="10429" b="8719"/>
            <a:stretch/>
          </p:blipFill>
          <p:spPr bwMode="auto">
            <a:xfrm>
              <a:off x="69503" y="4036356"/>
              <a:ext cx="2160240" cy="1596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MH_Others_1">
            <a:extLst>
              <a:ext uri="{FF2B5EF4-FFF2-40B4-BE49-F238E27FC236}">
                <a16:creationId xmlns:a16="http://schemas.microsoft.com/office/drawing/2014/main" xmlns="" id="{2235F430-7637-4492-8AA2-081868F06E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41511" y="2176165"/>
            <a:ext cx="1795229" cy="172354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  <p:pic>
        <p:nvPicPr>
          <p:cNvPr id="21" name="Picture 12">
            <a:extLst>
              <a:ext uri="{FF2B5EF4-FFF2-40B4-BE49-F238E27FC236}">
                <a16:creationId xmlns:a16="http://schemas.microsoft.com/office/drawing/2014/main" xmlns="" id="{AA9E3CDE-F6DD-4E22-9FF0-C148A7761E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56" r="7553" b="19402"/>
          <a:stretch/>
        </p:blipFill>
        <p:spPr bwMode="auto">
          <a:xfrm>
            <a:off x="7126287" y="87935"/>
            <a:ext cx="2448272" cy="7200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="" xmlns:p14="http://schemas.microsoft.com/office/powerpoint/2010/main" val="747426865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79392" y="1737246"/>
            <a:ext cx="8663119" cy="39253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075199549"/>
              </p:ext>
            </p:extLst>
          </p:nvPr>
        </p:nvGraphicFramePr>
        <p:xfrm>
          <a:off x="789583" y="1570038"/>
          <a:ext cx="8072437" cy="4267200"/>
        </p:xfrm>
        <a:graphic>
          <a:graphicData uri="http://schemas.openxmlformats.org/presentationml/2006/ole">
            <p:oleObj spid="_x0000_s2070" name="Document" r:id="rId4" imgW="8148050" imgH="4304249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1044759883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2661791" y="4336405"/>
            <a:ext cx="3168352" cy="162291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55386600"/>
              </p:ext>
            </p:extLst>
          </p:nvPr>
        </p:nvGraphicFramePr>
        <p:xfrm>
          <a:off x="573088" y="3713163"/>
          <a:ext cx="8016875" cy="3362325"/>
        </p:xfrm>
        <a:graphic>
          <a:graphicData uri="http://schemas.openxmlformats.org/presentationml/2006/ole">
            <p:oleObj spid="_x0000_s3106" name="Document" r:id="rId4" imgW="8005834" imgH="3360640" progId="Word.Document.12">
              <p:embed/>
            </p:oleObj>
          </a:graphicData>
        </a:graphic>
      </p:graphicFrame>
      <p:cxnSp>
        <p:nvCxnSpPr>
          <p:cNvPr id="10" name="直接连接符 9"/>
          <p:cNvCxnSpPr/>
          <p:nvPr/>
        </p:nvCxnSpPr>
        <p:spPr>
          <a:xfrm>
            <a:off x="-2505" y="3472309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云形标注 5"/>
          <p:cNvSpPr/>
          <p:nvPr/>
        </p:nvSpPr>
        <p:spPr>
          <a:xfrm>
            <a:off x="6491042" y="3976365"/>
            <a:ext cx="2592288" cy="1080120"/>
          </a:xfrm>
          <a:prstGeom prst="cloudCallout">
            <a:avLst>
              <a:gd name="adj1" fmla="val -73092"/>
              <a:gd name="adj2" fmla="val 897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pPr algn="ctr"/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两两独立</a:t>
            </a:r>
          </a:p>
        </p:txBody>
      </p:sp>
      <p:graphicFrame>
        <p:nvGraphicFramePr>
          <p:cNvPr id="9" name="Object 30">
            <a:extLst>
              <a:ext uri="{FF2B5EF4-FFF2-40B4-BE49-F238E27FC236}">
                <a16:creationId xmlns:a16="http://schemas.microsoft.com/office/drawing/2014/main" xmlns="" id="{04661DFF-28D6-4328-B094-D4056F66DE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55601880"/>
              </p:ext>
            </p:extLst>
          </p:nvPr>
        </p:nvGraphicFramePr>
        <p:xfrm>
          <a:off x="556984" y="1004317"/>
          <a:ext cx="8007350" cy="2540000"/>
        </p:xfrm>
        <a:graphic>
          <a:graphicData uri="http://schemas.openxmlformats.org/presentationml/2006/ole">
            <p:oleObj spid="_x0000_s3107" name="Document" r:id="rId5" imgW="8097105" imgH="2571127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424074961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3302334147"/>
              </p:ext>
            </p:extLst>
          </p:nvPr>
        </p:nvGraphicFramePr>
        <p:xfrm>
          <a:off x="646113" y="3040261"/>
          <a:ext cx="8682037" cy="2624137"/>
        </p:xfrm>
        <a:graphic>
          <a:graphicData uri="http://schemas.openxmlformats.org/presentationml/2006/ole">
            <p:oleObj spid="_x0000_s18445" name="Document" r:id="rId4" imgW="8700735" imgH="2620337" progId="Word.Document.12">
              <p:embed/>
            </p:oleObj>
          </a:graphicData>
        </a:graphic>
      </p:graphicFrame>
      <p:graphicFrame>
        <p:nvGraphicFramePr>
          <p:cNvPr id="4" name="Object 30">
            <a:extLst>
              <a:ext uri="{FF2B5EF4-FFF2-40B4-BE49-F238E27FC236}">
                <a16:creationId xmlns:a16="http://schemas.microsoft.com/office/drawing/2014/main" xmlns="" id="{55DE23BA-D1E0-4B13-968C-5298974DE8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669172142"/>
              </p:ext>
            </p:extLst>
          </p:nvPr>
        </p:nvGraphicFramePr>
        <p:xfrm>
          <a:off x="646113" y="1672109"/>
          <a:ext cx="7489825" cy="674688"/>
        </p:xfrm>
        <a:graphic>
          <a:graphicData uri="http://schemas.openxmlformats.org/presentationml/2006/ole">
            <p:oleObj spid="_x0000_s18446" name="Document" r:id="rId5" imgW="7508042" imgH="673134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888990754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247635775"/>
              </p:ext>
            </p:extLst>
          </p:nvPr>
        </p:nvGraphicFramePr>
        <p:xfrm>
          <a:off x="493491" y="3184277"/>
          <a:ext cx="8261350" cy="3673475"/>
        </p:xfrm>
        <a:graphic>
          <a:graphicData uri="http://schemas.openxmlformats.org/presentationml/2006/ole">
            <p:oleObj spid="_x0000_s12332" name="文档" r:id="rId4" imgW="8412328" imgH="3763682" progId="Word.Document.12">
              <p:embed/>
            </p:oleObj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0" y="3013367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1751232"/>
              </p:ext>
            </p:extLst>
          </p:nvPr>
        </p:nvGraphicFramePr>
        <p:xfrm>
          <a:off x="527688" y="1082967"/>
          <a:ext cx="9115425" cy="1930400"/>
        </p:xfrm>
        <a:graphic>
          <a:graphicData uri="http://schemas.openxmlformats.org/presentationml/2006/ole">
            <p:oleObj spid="_x0000_s12333" name="Document" r:id="rId5" imgW="9133910" imgH="192780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932460952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2829010"/>
            <a:ext cx="9644063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727467709"/>
              </p:ext>
            </p:extLst>
          </p:nvPr>
        </p:nvGraphicFramePr>
        <p:xfrm>
          <a:off x="433388" y="2909888"/>
          <a:ext cx="8775700" cy="1181100"/>
        </p:xfrm>
        <a:graphic>
          <a:graphicData uri="http://schemas.openxmlformats.org/presentationml/2006/ole">
            <p:oleObj spid="_x0000_s17438" name="Document" r:id="rId4" imgW="8795678" imgH="1187862" progId="Word.Document.12">
              <p:embed/>
            </p:oleObj>
          </a:graphicData>
        </a:graphic>
      </p:graphicFrame>
      <p:graphicFrame>
        <p:nvGraphicFramePr>
          <p:cNvPr id="1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482712444"/>
              </p:ext>
            </p:extLst>
          </p:nvPr>
        </p:nvGraphicFramePr>
        <p:xfrm>
          <a:off x="425450" y="4119563"/>
          <a:ext cx="8488363" cy="1376362"/>
        </p:xfrm>
        <a:graphic>
          <a:graphicData uri="http://schemas.openxmlformats.org/presentationml/2006/ole">
            <p:oleObj spid="_x0000_s17439" name="Document" r:id="rId5" imgW="8514442" imgH="1381110" progId="Word.Document.12">
              <p:embed/>
            </p:oleObj>
          </a:graphicData>
        </a:graphic>
      </p:graphicFrame>
      <p:graphicFrame>
        <p:nvGraphicFramePr>
          <p:cNvPr id="1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555739572"/>
              </p:ext>
            </p:extLst>
          </p:nvPr>
        </p:nvGraphicFramePr>
        <p:xfrm>
          <a:off x="789583" y="5938196"/>
          <a:ext cx="6672941" cy="792259"/>
        </p:xfrm>
        <a:graphic>
          <a:graphicData uri="http://schemas.openxmlformats.org/presentationml/2006/ole">
            <p:oleObj spid="_x0000_s17440" name="文档" r:id="rId6" imgW="6672941" imgH="792259" progId="Word.Document.12">
              <p:embed/>
            </p:oleObj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2373759" y="5309675"/>
            <a:ext cx="0" cy="65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5326087" y="5301001"/>
            <a:ext cx="0" cy="65107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Object 30">
            <a:extLst>
              <a:ext uri="{FF2B5EF4-FFF2-40B4-BE49-F238E27FC236}">
                <a16:creationId xmlns:a16="http://schemas.microsoft.com/office/drawing/2014/main" xmlns="" id="{D1819D9C-2873-4268-8D33-F664489FCE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86751101"/>
              </p:ext>
            </p:extLst>
          </p:nvPr>
        </p:nvGraphicFramePr>
        <p:xfrm>
          <a:off x="429543" y="952029"/>
          <a:ext cx="9115425" cy="1930400"/>
        </p:xfrm>
        <a:graphic>
          <a:graphicData uri="http://schemas.openxmlformats.org/presentationml/2006/ole">
            <p:oleObj spid="_x0000_s17441" name="Document" r:id="rId7" imgW="9133910" imgH="1927806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147220719"/>
      </p:ext>
    </p:extLst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2711335795"/>
              </p:ext>
            </p:extLst>
          </p:nvPr>
        </p:nvGraphicFramePr>
        <p:xfrm>
          <a:off x="464313" y="1044557"/>
          <a:ext cx="8672512" cy="2392363"/>
        </p:xfrm>
        <a:graphic>
          <a:graphicData uri="http://schemas.openxmlformats.org/presentationml/2006/ole">
            <p:oleObj spid="_x0000_s19470" name="文档" r:id="rId3" imgW="8587758" imgH="2377984" progId="Word.Document.12">
              <p:embed/>
            </p:oleObj>
          </a:graphicData>
        </a:graphic>
      </p:graphicFrame>
      <p:graphicFrame>
        <p:nvGraphicFramePr>
          <p:cNvPr id="4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544551216"/>
              </p:ext>
            </p:extLst>
          </p:nvPr>
        </p:nvGraphicFramePr>
        <p:xfrm>
          <a:off x="457200" y="3544888"/>
          <a:ext cx="8658225" cy="4913312"/>
        </p:xfrm>
        <a:graphic>
          <a:graphicData uri="http://schemas.openxmlformats.org/presentationml/2006/ole">
            <p:oleObj spid="_x0000_s19471" name="文档" r:id="rId4" imgW="8562191" imgH="4856791" progId="Word.Document.12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58266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102</Words>
  <Application>Microsoft Office PowerPoint</Application>
  <PresentationFormat>自定义</PresentationFormat>
  <Paragraphs>63</Paragraphs>
  <Slides>20</Slides>
  <Notes>17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1_自定义设计方案</vt:lpstr>
      <vt:lpstr>2_自定义设计方案</vt:lpstr>
      <vt:lpstr>Document</vt:lpstr>
      <vt:lpstr>文档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2</cp:revision>
  <dcterms:created xsi:type="dcterms:W3CDTF">2016-10-17T14:00:15Z</dcterms:created>
  <dcterms:modified xsi:type="dcterms:W3CDTF">2021-03-05T02:43:49Z</dcterms:modified>
</cp:coreProperties>
</file>