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51" r:id="rId2"/>
  </p:sldMasterIdLst>
  <p:notesMasterIdLst>
    <p:notesMasterId r:id="rId32"/>
  </p:notesMasterIdLst>
  <p:handoutMasterIdLst>
    <p:handoutMasterId r:id="rId33"/>
  </p:handoutMasterIdLst>
  <p:sldIdLst>
    <p:sldId id="3146" r:id="rId3"/>
    <p:sldId id="3381" r:id="rId4"/>
    <p:sldId id="3362" r:id="rId5"/>
    <p:sldId id="3410" r:id="rId6"/>
    <p:sldId id="3384" r:id="rId7"/>
    <p:sldId id="3385" r:id="rId8"/>
    <p:sldId id="3386" r:id="rId9"/>
    <p:sldId id="3393" r:id="rId10"/>
    <p:sldId id="3405" r:id="rId11"/>
    <p:sldId id="3406" r:id="rId12"/>
    <p:sldId id="3387" r:id="rId13"/>
    <p:sldId id="3395" r:id="rId14"/>
    <p:sldId id="3388" r:id="rId15"/>
    <p:sldId id="3392" r:id="rId16"/>
    <p:sldId id="3389" r:id="rId17"/>
    <p:sldId id="3409" r:id="rId18"/>
    <p:sldId id="3390" r:id="rId19"/>
    <p:sldId id="3391" r:id="rId20"/>
    <p:sldId id="3402" r:id="rId21"/>
    <p:sldId id="3396" r:id="rId22"/>
    <p:sldId id="3397" r:id="rId23"/>
    <p:sldId id="3398" r:id="rId24"/>
    <p:sldId id="3399" r:id="rId25"/>
    <p:sldId id="3400" r:id="rId26"/>
    <p:sldId id="3401" r:id="rId27"/>
    <p:sldId id="3407" r:id="rId28"/>
    <p:sldId id="3403" r:id="rId29"/>
    <p:sldId id="3380" r:id="rId30"/>
    <p:sldId id="3408" r:id="rId31"/>
  </p:sldIdLst>
  <p:sldSz cx="9644063" cy="7232650"/>
  <p:notesSz cx="6858000" cy="9144000"/>
  <p:custDataLst>
    <p:tags r:id="rId3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orient="horz" pos="4228" userDrawn="1">
          <p15:clr>
            <a:srgbClr val="A4A3A4"/>
          </p15:clr>
        </p15:guide>
        <p15:guide id="3" pos="1983" userDrawn="1">
          <p15:clr>
            <a:srgbClr val="A4A3A4"/>
          </p15:clr>
        </p15:guide>
        <p15:guide id="4" pos="418" userDrawn="1">
          <p15:clr>
            <a:srgbClr val="A4A3A4"/>
          </p15:clr>
        </p15:guide>
        <p15:guide id="5" pos="5691" userDrawn="1">
          <p15:clr>
            <a:srgbClr val="A4A3A4"/>
          </p15:clr>
        </p15:guide>
        <p15:guide id="6" pos="282" userDrawn="1">
          <p15:clr>
            <a:srgbClr val="A4A3A4"/>
          </p15:clr>
        </p15:guide>
        <p15:guide id="7" pos="10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5EA6"/>
    <a:srgbClr val="007DDD"/>
    <a:srgbClr val="BBB875"/>
    <a:srgbClr val="B47C85"/>
    <a:srgbClr val="A9879B"/>
    <a:srgbClr val="F2F2F2"/>
    <a:srgbClr val="800000"/>
    <a:srgbClr val="20517E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3608" autoAdjust="0"/>
  </p:normalViewPr>
  <p:slideViewPr>
    <p:cSldViewPr>
      <p:cViewPr varScale="1">
        <p:scale>
          <a:sx n="103" d="100"/>
          <a:sy n="103" d="100"/>
        </p:scale>
        <p:origin x="1884" y="114"/>
      </p:cViewPr>
      <p:guideLst>
        <p:guide orient="horz" pos="328"/>
        <p:guide orient="horz" pos="4228"/>
        <p:guide pos="1983"/>
        <p:guide pos="418"/>
        <p:guide pos="5691"/>
        <p:guide pos="282"/>
        <p:guide pos="1013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4" Type="http://schemas.openxmlformats.org/officeDocument/2006/relationships/image" Target="../media/image7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6.emf"/><Relationship Id="rId1" Type="http://schemas.openxmlformats.org/officeDocument/2006/relationships/image" Target="../media/image79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23.wmf"/><Relationship Id="rId1" Type="http://schemas.openxmlformats.org/officeDocument/2006/relationships/image" Target="../media/image22.e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30.wmf"/><Relationship Id="rId3" Type="http://schemas.openxmlformats.org/officeDocument/2006/relationships/image" Target="../media/image37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17" Type="http://schemas.openxmlformats.org/officeDocument/2006/relationships/image" Target="../media/image34.wmf"/><Relationship Id="rId2" Type="http://schemas.openxmlformats.org/officeDocument/2006/relationships/image" Target="../media/image36.wmf"/><Relationship Id="rId16" Type="http://schemas.openxmlformats.org/officeDocument/2006/relationships/image" Target="../media/image33.wmf"/><Relationship Id="rId1" Type="http://schemas.openxmlformats.org/officeDocument/2006/relationships/image" Target="../media/image35.e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39.emf"/><Relationship Id="rId15" Type="http://schemas.openxmlformats.org/officeDocument/2006/relationships/image" Target="../media/image32.wmf"/><Relationship Id="rId10" Type="http://schemas.openxmlformats.org/officeDocument/2006/relationships/image" Target="../media/image27.wmf"/><Relationship Id="rId4" Type="http://schemas.openxmlformats.org/officeDocument/2006/relationships/image" Target="../media/image38.wmf"/><Relationship Id="rId9" Type="http://schemas.openxmlformats.org/officeDocument/2006/relationships/image" Target="../media/image26.wmf"/><Relationship Id="rId1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30.wmf"/><Relationship Id="rId3" Type="http://schemas.openxmlformats.org/officeDocument/2006/relationships/image" Target="../media/image41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17" Type="http://schemas.openxmlformats.org/officeDocument/2006/relationships/image" Target="../media/image34.wmf"/><Relationship Id="rId2" Type="http://schemas.openxmlformats.org/officeDocument/2006/relationships/image" Target="../media/image40.emf"/><Relationship Id="rId16" Type="http://schemas.openxmlformats.org/officeDocument/2006/relationships/image" Target="../media/image33.wmf"/><Relationship Id="rId1" Type="http://schemas.openxmlformats.org/officeDocument/2006/relationships/image" Target="../media/image35.e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43.wmf"/><Relationship Id="rId15" Type="http://schemas.openxmlformats.org/officeDocument/2006/relationships/image" Target="../media/image32.wmf"/><Relationship Id="rId10" Type="http://schemas.openxmlformats.org/officeDocument/2006/relationships/image" Target="../media/image27.wmf"/><Relationship Id="rId4" Type="http://schemas.openxmlformats.org/officeDocument/2006/relationships/image" Target="../media/image42.wmf"/><Relationship Id="rId9" Type="http://schemas.openxmlformats.org/officeDocument/2006/relationships/image" Target="../media/image26.wmf"/><Relationship Id="rId1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6" Type="http://schemas.openxmlformats.org/officeDocument/2006/relationships/image" Target="../media/image49.w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w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D3BCFC-F944-4A89-939F-A3208DC3DC1C}" type="datetimeFigureOut">
              <a:rPr lang="zh-CN" altLang="en-US"/>
              <a:pPr>
                <a:defRPr/>
              </a:pPr>
              <a:t>2021/4/13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DCF637-3FBC-4EB0-82F5-707FB6FC46B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05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532A2E-3163-4399-AE8F-BFC002754DCC}" type="datetimeFigureOut">
              <a:rPr lang="zh-CN" altLang="en-US"/>
              <a:pPr>
                <a:defRPr/>
              </a:pPr>
              <a:t>2021/4/13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361ED6A-3255-4587-A870-9826FB29878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177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9663C7-0F40-40BC-9B36-0148061F6F0A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86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9707836-D19F-4E63-8900-3E7EA04AD119}" type="slidenum">
              <a:rPr lang="zh-CN" altLang="en-US" sz="1200">
                <a:latin typeface="Times New Roman" pitchFamily="18" charset="0"/>
                <a:ea typeface="微软雅黑"/>
                <a:cs typeface="微软雅黑"/>
              </a:rPr>
              <a:pPr algn="r"/>
              <a:t>2</a:t>
            </a:fld>
            <a:endParaRPr lang="en-US" altLang="zh-CN" sz="1200">
              <a:latin typeface="Times New Roman" pitchFamily="18" charset="0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14133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DB2F0D-1579-48F7-923D-37EC1D6D736A}" type="slidenum">
              <a:rPr lang="zh-CN" altLang="en-US" smtClean="0">
                <a:latin typeface="Calibri" pitchFamily="34" charset="0"/>
                <a:ea typeface="宋体" charset="-122"/>
              </a:rPr>
              <a:pPr/>
              <a:t>3</a:t>
            </a:fld>
            <a:endParaRPr lang="en-US" altLang="zh-CN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778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385073"/>
            <a:ext cx="8318004" cy="13979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287" y="1773004"/>
            <a:ext cx="4079890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287" y="2641926"/>
            <a:ext cx="4079890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2307" y="1773004"/>
            <a:ext cx="409998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2307" y="2641926"/>
            <a:ext cx="4099983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9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04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72FB6-1D71-47D6-B44C-4AA7AA901A58}" type="datetimeFigureOut">
              <a:rPr lang="zh-CN" altLang="en-US" smtClean="0"/>
              <a:pPr>
                <a:defRPr/>
              </a:pPr>
              <a:t>2021/4/13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C1F45-5AFF-4A8B-ADCA-DBD6785A07B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6" name="直接连接符 8"/>
          <p:cNvCxnSpPr/>
          <p:nvPr/>
        </p:nvCxnSpPr>
        <p:spPr bwMode="auto">
          <a:xfrm flipH="1">
            <a:off x="151210" y="789793"/>
            <a:ext cx="6479382" cy="0"/>
          </a:xfrm>
          <a:prstGeom prst="line">
            <a:avLst/>
          </a:prstGeom>
          <a:ln w="2540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9"/>
          <p:cNvCxnSpPr/>
          <p:nvPr/>
        </p:nvCxnSpPr>
        <p:spPr bwMode="auto">
          <a:xfrm flipH="1">
            <a:off x="151210" y="904093"/>
            <a:ext cx="6479382" cy="0"/>
          </a:xfrm>
          <a:prstGeom prst="line">
            <a:avLst/>
          </a:prstGeom>
          <a:ln w="57150">
            <a:solidFill>
              <a:srgbClr val="2051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2">
            <a:extLst>
              <a:ext uri="{FF2B5EF4-FFF2-40B4-BE49-F238E27FC236}">
                <a16:creationId xmlns:a16="http://schemas.microsoft.com/office/drawing/2014/main" xmlns="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344" y="13447"/>
            <a:ext cx="2000250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583"/>
          <p:cNvSpPr>
            <a:spLocks/>
          </p:cNvSpPr>
          <p:nvPr userDrawn="1"/>
        </p:nvSpPr>
        <p:spPr bwMode="auto">
          <a:xfrm>
            <a:off x="177800" y="87933"/>
            <a:ext cx="720725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 dirty="0">
              <a:ea typeface="宋体" panose="02010600030101010101" pitchFamily="2" charset="-122"/>
            </a:endParaRPr>
          </a:p>
        </p:txBody>
      </p:sp>
      <p:sp>
        <p:nvSpPr>
          <p:cNvPr id="10" name="Freeform 584"/>
          <p:cNvSpPr>
            <a:spLocks/>
          </p:cNvSpPr>
          <p:nvPr userDrawn="1"/>
        </p:nvSpPr>
        <p:spPr bwMode="auto">
          <a:xfrm>
            <a:off x="660400" y="226046"/>
            <a:ext cx="188913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1" name="Freeform 585"/>
          <p:cNvSpPr>
            <a:spLocks/>
          </p:cNvSpPr>
          <p:nvPr userDrawn="1"/>
        </p:nvSpPr>
        <p:spPr bwMode="auto">
          <a:xfrm>
            <a:off x="434975" y="348283"/>
            <a:ext cx="161925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2" name="Freeform 586"/>
          <p:cNvSpPr>
            <a:spLocks/>
          </p:cNvSpPr>
          <p:nvPr userDrawn="1"/>
        </p:nvSpPr>
        <p:spPr bwMode="auto">
          <a:xfrm>
            <a:off x="201613" y="384796"/>
            <a:ext cx="169862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 userDrawn="1"/>
        </p:nvSpPr>
        <p:spPr bwMode="auto">
          <a:xfrm>
            <a:off x="722348" y="29372"/>
            <a:ext cx="2816986" cy="684797"/>
          </a:xfrm>
          <a:prstGeom prst="rect">
            <a:avLst/>
          </a:prstGeom>
          <a:noFill/>
          <a:ln>
            <a:noFill/>
          </a:ln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2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方差</a:t>
            </a:r>
            <a:endParaRPr lang="zh-CN" altLang="en-US" sz="32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087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983" y="1041369"/>
            <a:ext cx="4882307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67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99983" y="1041369"/>
            <a:ext cx="4882307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2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66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1533" y="385071"/>
            <a:ext cx="2079501" cy="61293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030" y="385071"/>
            <a:ext cx="6117952" cy="61293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24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079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880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995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1588"/>
            <a:ext cx="9644063" cy="722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6"/>
          <p:cNvSpPr>
            <a:spLocks noChangeShapeType="1"/>
          </p:cNvSpPr>
          <p:nvPr userDrawn="1"/>
        </p:nvSpPr>
        <p:spPr bwMode="auto">
          <a:xfrm flipH="1">
            <a:off x="242888" y="555625"/>
            <a:ext cx="0" cy="370205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4" name="Line 7"/>
          <p:cNvSpPr>
            <a:spLocks noChangeShapeType="1"/>
          </p:cNvSpPr>
          <p:nvPr userDrawn="1"/>
        </p:nvSpPr>
        <p:spPr bwMode="auto">
          <a:xfrm flipH="1">
            <a:off x="188119" y="411163"/>
            <a:ext cx="0" cy="4037012"/>
          </a:xfrm>
          <a:prstGeom prst="line">
            <a:avLst/>
          </a:prstGeom>
          <a:noFill/>
          <a:ln w="28575">
            <a:solidFill>
              <a:srgbClr val="1188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3"/>
            <a:ext cx="9672638" cy="7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10"/>
          <p:cNvSpPr/>
          <p:nvPr userDrawn="1"/>
        </p:nvSpPr>
        <p:spPr>
          <a:xfrm rot="10800000" flipH="1">
            <a:off x="5445919" y="6943725"/>
            <a:ext cx="266700" cy="101600"/>
          </a:xfrm>
          <a:prstGeom prst="rect">
            <a:avLst/>
          </a:prstGeom>
          <a:solidFill>
            <a:srgbClr val="FDD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11"/>
          <p:cNvSpPr/>
          <p:nvPr userDrawn="1"/>
        </p:nvSpPr>
        <p:spPr>
          <a:xfrm rot="10800000" flipH="1">
            <a:off x="5066111" y="6943725"/>
            <a:ext cx="267890" cy="101600"/>
          </a:xfrm>
          <a:prstGeom prst="rect">
            <a:avLst/>
          </a:prstGeom>
          <a:solidFill>
            <a:srgbClr val="72A7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12"/>
          <p:cNvSpPr/>
          <p:nvPr userDrawn="1"/>
        </p:nvSpPr>
        <p:spPr>
          <a:xfrm rot="10800000" flipH="1">
            <a:off x="4686300" y="6943725"/>
            <a:ext cx="267891" cy="101600"/>
          </a:xfrm>
          <a:prstGeom prst="rect">
            <a:avLst/>
          </a:prstGeom>
          <a:solidFill>
            <a:srgbClr val="F5A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Picture 2" descr="D:\哈尔滨工程大学-课程\幕课\概率论与数理统计\PPT\包图网_134176金融数据PPT矢量图形\未标题-2.png"/>
          <p:cNvPicPr>
            <a:picLocks noChangeAspect="1" noChangeArrowheads="1"/>
          </p:cNvPicPr>
          <p:nvPr userDrawn="1"/>
        </p:nvPicPr>
        <p:blipFill>
          <a:blip r:embed="rId3" cstate="print"/>
          <a:srcRect t="16666" b="29166"/>
          <a:stretch>
            <a:fillRect/>
          </a:stretch>
        </p:blipFill>
        <p:spPr bwMode="auto">
          <a:xfrm>
            <a:off x="155973" y="41275"/>
            <a:ext cx="101441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14"/>
          <p:cNvSpPr/>
          <p:nvPr userDrawn="1"/>
        </p:nvSpPr>
        <p:spPr>
          <a:xfrm rot="10800000">
            <a:off x="5901930" y="6943725"/>
            <a:ext cx="3514725" cy="101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rgbClr val="9CD8C7"/>
              </a:gs>
              <a:gs pos="57000">
                <a:srgbClr val="7A93CB"/>
              </a:gs>
              <a:gs pos="100000">
                <a:srgbClr val="FFEFC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: 圆角 5"/>
          <p:cNvSpPr/>
          <p:nvPr userDrawn="1"/>
        </p:nvSpPr>
        <p:spPr>
          <a:xfrm>
            <a:off x="240507" y="998541"/>
            <a:ext cx="9184482" cy="5762625"/>
          </a:xfrm>
          <a:prstGeom prst="roundRect">
            <a:avLst>
              <a:gd name="adj" fmla="val 6667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180" y="385763"/>
            <a:ext cx="8317707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151210" y="909638"/>
            <a:ext cx="6479382" cy="114300"/>
            <a:chOff x="142844" y="642924"/>
            <a:chExt cx="5040000" cy="80962"/>
          </a:xfrm>
        </p:grpSpPr>
        <p:cxnSp>
          <p:nvCxnSpPr>
            <p:cNvPr id="3" name="直接连接符 8"/>
            <p:cNvCxnSpPr/>
            <p:nvPr/>
          </p:nvCxnSpPr>
          <p:spPr>
            <a:xfrm flipH="1">
              <a:off x="142844" y="642924"/>
              <a:ext cx="5040000" cy="0"/>
            </a:xfrm>
            <a:prstGeom prst="line">
              <a:avLst/>
            </a:prstGeom>
            <a:ln w="2540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9"/>
            <p:cNvCxnSpPr/>
            <p:nvPr/>
          </p:nvCxnSpPr>
          <p:spPr>
            <a:xfrm flipH="1">
              <a:off x="142844" y="723886"/>
              <a:ext cx="5040000" cy="0"/>
            </a:xfrm>
            <a:prstGeom prst="line">
              <a:avLst/>
            </a:prstGeom>
            <a:ln w="57150">
              <a:solidFill>
                <a:srgbClr val="20517E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83"/>
          <p:cNvSpPr>
            <a:spLocks/>
          </p:cNvSpPr>
          <p:nvPr/>
        </p:nvSpPr>
        <p:spPr bwMode="auto">
          <a:xfrm>
            <a:off x="133350" y="209553"/>
            <a:ext cx="540544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 dirty="0">
              <a:ea typeface="宋体" panose="02010600030101010101" pitchFamily="2" charset="-122"/>
            </a:endParaRPr>
          </a:p>
        </p:txBody>
      </p:sp>
      <p:sp>
        <p:nvSpPr>
          <p:cNvPr id="6" name="Freeform 584"/>
          <p:cNvSpPr>
            <a:spLocks/>
          </p:cNvSpPr>
          <p:nvPr/>
        </p:nvSpPr>
        <p:spPr bwMode="auto">
          <a:xfrm>
            <a:off x="495301" y="347666"/>
            <a:ext cx="141685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7" name="Freeform 585"/>
          <p:cNvSpPr>
            <a:spLocks/>
          </p:cNvSpPr>
          <p:nvPr/>
        </p:nvSpPr>
        <p:spPr bwMode="auto">
          <a:xfrm>
            <a:off x="326232" y="469900"/>
            <a:ext cx="121444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8" name="Freeform 586"/>
          <p:cNvSpPr>
            <a:spLocks/>
          </p:cNvSpPr>
          <p:nvPr/>
        </p:nvSpPr>
        <p:spPr bwMode="auto">
          <a:xfrm>
            <a:off x="151211" y="506416"/>
            <a:ext cx="127397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>
          <a:xfrm>
            <a:off x="482205" y="6704016"/>
            <a:ext cx="2250281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5F72FB6-1D71-47D6-B44C-4AA7AA901A58}" type="datetimeFigureOut">
              <a:rPr lang="zh-CN" altLang="en-US"/>
              <a:pPr>
                <a:defRPr/>
              </a:pPr>
              <a:t>2021/4/13</a:t>
            </a:fld>
            <a:endParaRPr lang="zh-CN" altLang="en-US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295650" y="6704016"/>
            <a:ext cx="3053954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11580" y="6704016"/>
            <a:ext cx="2250281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6C1F45-5AFF-4A8B-ADCA-DBD6785A07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xmlns="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03" y="13447"/>
            <a:ext cx="2360291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305" y="1183677"/>
            <a:ext cx="8197454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508" y="3798816"/>
            <a:ext cx="7233047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3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1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07" y="1803142"/>
            <a:ext cx="8318004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007" y="4840185"/>
            <a:ext cx="8318004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/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6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029" y="1925358"/>
            <a:ext cx="4098727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2307" y="1925358"/>
            <a:ext cx="4098727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5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342892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685783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028675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71446" indent="-171446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3030" y="385073"/>
            <a:ext cx="8318004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030" y="1925358"/>
            <a:ext cx="8318004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3029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4596" y="6703596"/>
            <a:ext cx="3254871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1120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1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5" r:id="rId13"/>
    <p:sldLayoutId id="2147483966" r:id="rId14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2.bin"/><Relationship Id="rId18" Type="http://schemas.openxmlformats.org/officeDocument/2006/relationships/image" Target="../media/image24.wmf"/><Relationship Id="rId26" Type="http://schemas.openxmlformats.org/officeDocument/2006/relationships/image" Target="../media/image28.wmf"/><Relationship Id="rId39" Type="http://schemas.openxmlformats.org/officeDocument/2006/relationships/oleObject" Target="../embeddings/oleObject76.bin"/><Relationship Id="rId21" Type="http://schemas.openxmlformats.org/officeDocument/2006/relationships/oleObject" Target="../embeddings/oleObject66.bin"/><Relationship Id="rId34" Type="http://schemas.openxmlformats.org/officeDocument/2006/relationships/oleObject" Target="../embeddings/oleObject73.bin"/><Relationship Id="rId42" Type="http://schemas.openxmlformats.org/officeDocument/2006/relationships/oleObject" Target="../embeddings/oleObject79.bin"/><Relationship Id="rId7" Type="http://schemas.openxmlformats.org/officeDocument/2006/relationships/package" Target="../embeddings/Microsoft_Word___19.docx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29" Type="http://schemas.openxmlformats.org/officeDocument/2006/relationships/image" Target="../media/image29.wmf"/><Relationship Id="rId41" Type="http://schemas.openxmlformats.org/officeDocument/2006/relationships/oleObject" Target="../embeddings/oleObject7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27.wmf"/><Relationship Id="rId32" Type="http://schemas.openxmlformats.org/officeDocument/2006/relationships/oleObject" Target="../embeddings/oleObject72.bin"/><Relationship Id="rId37" Type="http://schemas.openxmlformats.org/officeDocument/2006/relationships/image" Target="../media/image33.wmf"/><Relationship Id="rId40" Type="http://schemas.openxmlformats.org/officeDocument/2006/relationships/oleObject" Target="../embeddings/oleObject77.bin"/><Relationship Id="rId5" Type="http://schemas.openxmlformats.org/officeDocument/2006/relationships/image" Target="../media/image35.emf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28" Type="http://schemas.openxmlformats.org/officeDocument/2006/relationships/oleObject" Target="../embeddings/oleObject70.bin"/><Relationship Id="rId36" Type="http://schemas.openxmlformats.org/officeDocument/2006/relationships/oleObject" Target="../embeddings/oleObject74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65.bin"/><Relationship Id="rId31" Type="http://schemas.openxmlformats.org/officeDocument/2006/relationships/image" Target="../media/image30.wmf"/><Relationship Id="rId44" Type="http://schemas.openxmlformats.org/officeDocument/2006/relationships/image" Target="../media/image34.wmf"/><Relationship Id="rId4" Type="http://schemas.openxmlformats.org/officeDocument/2006/relationships/package" Target="../embeddings/Microsoft_Word___18.docx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43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69.bin"/><Relationship Id="rId30" Type="http://schemas.openxmlformats.org/officeDocument/2006/relationships/oleObject" Target="../embeddings/oleObject71.bin"/><Relationship Id="rId35" Type="http://schemas.openxmlformats.org/officeDocument/2006/relationships/image" Target="../media/image32.wmf"/><Relationship Id="rId43" Type="http://schemas.openxmlformats.org/officeDocument/2006/relationships/oleObject" Target="../embeddings/oleObject80.bin"/><Relationship Id="rId8" Type="http://schemas.openxmlformats.org/officeDocument/2006/relationships/image" Target="../media/image40.emf"/><Relationship Id="rId3" Type="http://schemas.openxmlformats.org/officeDocument/2006/relationships/oleObject" Target="../embeddings/oleObject58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68.bin"/><Relationship Id="rId33" Type="http://schemas.openxmlformats.org/officeDocument/2006/relationships/image" Target="../media/image31.wmf"/><Relationship Id="rId38" Type="http://schemas.openxmlformats.org/officeDocument/2006/relationships/oleObject" Target="../embeddings/oleObject7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package" Target="../embeddings/Microsoft_Word___23.docx"/><Relationship Id="rId18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package" Target="../embeddings/Microsoft_Word___21.docx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48.emf"/><Relationship Id="rId2" Type="http://schemas.openxmlformats.org/officeDocument/2006/relationships/slideLayout" Target="../slideLayouts/slideLayout12.xml"/><Relationship Id="rId16" Type="http://schemas.openxmlformats.org/officeDocument/2006/relationships/package" Target="../embeddings/Microsoft_Word___24.docx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46.emf"/><Relationship Id="rId5" Type="http://schemas.openxmlformats.org/officeDocument/2006/relationships/image" Target="../media/image44.emf"/><Relationship Id="rId15" Type="http://schemas.openxmlformats.org/officeDocument/2006/relationships/oleObject" Target="../embeddings/oleObject85.bin"/><Relationship Id="rId10" Type="http://schemas.openxmlformats.org/officeDocument/2006/relationships/package" Target="../embeddings/Microsoft_Word___22.docx"/><Relationship Id="rId19" Type="http://schemas.openxmlformats.org/officeDocument/2006/relationships/image" Target="../media/image49.wmf"/><Relationship Id="rId4" Type="http://schemas.openxmlformats.org/officeDocument/2006/relationships/package" Target="../embeddings/Microsoft_Word___20.docx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4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package" Target="../embeddings/Microsoft_Word___28.docx"/><Relationship Id="rId18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package" Target="../embeddings/Microsoft_Word___26.docx"/><Relationship Id="rId12" Type="http://schemas.openxmlformats.org/officeDocument/2006/relationships/oleObject" Target="../embeddings/oleObject90.bin"/><Relationship Id="rId17" Type="http://schemas.openxmlformats.org/officeDocument/2006/relationships/image" Target="../media/image54.emf"/><Relationship Id="rId2" Type="http://schemas.openxmlformats.org/officeDocument/2006/relationships/slideLayout" Target="../slideLayouts/slideLayout12.xml"/><Relationship Id="rId16" Type="http://schemas.openxmlformats.org/officeDocument/2006/relationships/package" Target="../embeddings/Microsoft_Word___29.docx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52.emf"/><Relationship Id="rId5" Type="http://schemas.openxmlformats.org/officeDocument/2006/relationships/image" Target="../media/image50.emf"/><Relationship Id="rId15" Type="http://schemas.openxmlformats.org/officeDocument/2006/relationships/oleObject" Target="../embeddings/oleObject91.bin"/><Relationship Id="rId10" Type="http://schemas.openxmlformats.org/officeDocument/2006/relationships/package" Target="../embeddings/Microsoft_Word___27.docx"/><Relationship Id="rId19" Type="http://schemas.openxmlformats.org/officeDocument/2006/relationships/image" Target="../media/image55.wmf"/><Relationship Id="rId4" Type="http://schemas.openxmlformats.org/officeDocument/2006/relationships/package" Target="../embeddings/Microsoft_Word___25.docx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5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oleObject93.bin"/><Relationship Id="rId7" Type="http://schemas.openxmlformats.org/officeDocument/2006/relationships/package" Target="../embeddings/Microsoft_Word___3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__30.docx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95.bin"/><Relationship Id="rId7" Type="http://schemas.openxmlformats.org/officeDocument/2006/relationships/package" Target="../embeddings/Microsoft_Word___33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6.bin"/><Relationship Id="rId5" Type="http://schemas.openxmlformats.org/officeDocument/2006/relationships/image" Target="../media/image58.emf"/><Relationship Id="rId4" Type="http://schemas.openxmlformats.org/officeDocument/2006/relationships/package" Target="../embeddings/Microsoft_Word___32.docx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97.bin"/><Relationship Id="rId7" Type="http://schemas.openxmlformats.org/officeDocument/2006/relationships/package" Target="../embeddings/Microsoft_Word___35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62.emf"/><Relationship Id="rId5" Type="http://schemas.openxmlformats.org/officeDocument/2006/relationships/image" Target="../media/image60.emf"/><Relationship Id="rId10" Type="http://schemas.openxmlformats.org/officeDocument/2006/relationships/package" Target="../embeddings/Microsoft_Word___36.docx"/><Relationship Id="rId4" Type="http://schemas.openxmlformats.org/officeDocument/2006/relationships/package" Target="../embeddings/Microsoft_Word___34.docx"/><Relationship Id="rId9" Type="http://schemas.openxmlformats.org/officeDocument/2006/relationships/oleObject" Target="../embeddings/oleObject9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oleObject100.bin"/><Relationship Id="rId7" Type="http://schemas.openxmlformats.org/officeDocument/2006/relationships/package" Target="../embeddings/Microsoft_Word___38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65.emf"/><Relationship Id="rId5" Type="http://schemas.openxmlformats.org/officeDocument/2006/relationships/image" Target="../media/image63.emf"/><Relationship Id="rId10" Type="http://schemas.openxmlformats.org/officeDocument/2006/relationships/package" Target="../embeddings/Microsoft_Word___39.docx"/><Relationship Id="rId4" Type="http://schemas.openxmlformats.org/officeDocument/2006/relationships/package" Target="../embeddings/Microsoft_Word___37.docx"/><Relationship Id="rId9" Type="http://schemas.openxmlformats.org/officeDocument/2006/relationships/oleObject" Target="../embeddings/oleObject10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oleObject103.bin"/><Relationship Id="rId7" Type="http://schemas.openxmlformats.org/officeDocument/2006/relationships/package" Target="../embeddings/Microsoft_Word___4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68.emf"/><Relationship Id="rId5" Type="http://schemas.openxmlformats.org/officeDocument/2006/relationships/image" Target="../media/image66.emf"/><Relationship Id="rId10" Type="http://schemas.openxmlformats.org/officeDocument/2006/relationships/package" Target="../embeddings/Microsoft_Word___42.docx"/><Relationship Id="rId4" Type="http://schemas.openxmlformats.org/officeDocument/2006/relationships/package" Target="../embeddings/Microsoft_Word___40.docx"/><Relationship Id="rId9" Type="http://schemas.openxmlformats.org/officeDocument/2006/relationships/oleObject" Target="../embeddings/oleObject10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package" Target="../embeddings/Microsoft_Word___46.docx"/><Relationship Id="rId3" Type="http://schemas.openxmlformats.org/officeDocument/2006/relationships/oleObject" Target="../embeddings/oleObject106.bin"/><Relationship Id="rId7" Type="http://schemas.openxmlformats.org/officeDocument/2006/relationships/package" Target="../embeddings/Microsoft_Word___44.docx"/><Relationship Id="rId12" Type="http://schemas.openxmlformats.org/officeDocument/2006/relationships/oleObject" Target="../embeddings/oleObject10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71.emf"/><Relationship Id="rId5" Type="http://schemas.openxmlformats.org/officeDocument/2006/relationships/image" Target="../media/image69.emf"/><Relationship Id="rId10" Type="http://schemas.openxmlformats.org/officeDocument/2006/relationships/package" Target="../embeddings/Microsoft_Word___45.docx"/><Relationship Id="rId4" Type="http://schemas.openxmlformats.org/officeDocument/2006/relationships/package" Target="../embeddings/Microsoft_Word___43.docx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7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oleObject" Target="../embeddings/oleObject110.bin"/><Relationship Id="rId7" Type="http://schemas.openxmlformats.org/officeDocument/2006/relationships/package" Target="../embeddings/Microsoft_Word___48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75.emf"/><Relationship Id="rId5" Type="http://schemas.openxmlformats.org/officeDocument/2006/relationships/image" Target="../media/image73.emf"/><Relationship Id="rId10" Type="http://schemas.openxmlformats.org/officeDocument/2006/relationships/package" Target="../embeddings/Microsoft_Word___49.docx"/><Relationship Id="rId4" Type="http://schemas.openxmlformats.org/officeDocument/2006/relationships/package" Target="../embeddings/Microsoft_Word___47.docx"/><Relationship Id="rId9" Type="http://schemas.openxmlformats.org/officeDocument/2006/relationships/oleObject" Target="../embeddings/oleObject11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3" Type="http://schemas.openxmlformats.org/officeDocument/2006/relationships/oleObject" Target="../embeddings/oleObject113.bin"/><Relationship Id="rId7" Type="http://schemas.openxmlformats.org/officeDocument/2006/relationships/image" Target="../media/image7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package" Target="../embeddings/Microsoft_Word___51.docx"/><Relationship Id="rId5" Type="http://schemas.openxmlformats.org/officeDocument/2006/relationships/image" Target="../media/image76.emf"/><Relationship Id="rId10" Type="http://schemas.openxmlformats.org/officeDocument/2006/relationships/image" Target="../media/image78.emf"/><Relationship Id="rId4" Type="http://schemas.openxmlformats.org/officeDocument/2006/relationships/package" Target="../embeddings/Microsoft_Word___50.docx"/><Relationship Id="rId9" Type="http://schemas.openxmlformats.org/officeDocument/2006/relationships/package" Target="../embeddings/Microsoft_Word___52.docx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oleObject" Target="../embeddings/oleObject115.bin"/><Relationship Id="rId7" Type="http://schemas.openxmlformats.org/officeDocument/2006/relationships/package" Target="../embeddings/Microsoft_Word___54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80.emf"/><Relationship Id="rId5" Type="http://schemas.openxmlformats.org/officeDocument/2006/relationships/image" Target="../media/image79.emf"/><Relationship Id="rId10" Type="http://schemas.openxmlformats.org/officeDocument/2006/relationships/package" Target="../embeddings/Microsoft_Word___55.docx"/><Relationship Id="rId4" Type="http://schemas.openxmlformats.org/officeDocument/2006/relationships/package" Target="../embeddings/Microsoft_Word___53.docx"/><Relationship Id="rId9" Type="http://schemas.openxmlformats.org/officeDocument/2006/relationships/oleObject" Target="../embeddings/oleObject11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oleObject" Target="../embeddings/oleObject118.bin"/><Relationship Id="rId7" Type="http://schemas.openxmlformats.org/officeDocument/2006/relationships/package" Target="../embeddings/Microsoft_Word___57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81.emf"/><Relationship Id="rId4" Type="http://schemas.openxmlformats.org/officeDocument/2006/relationships/package" Target="../embeddings/Microsoft_Word___56.docx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oleObject" Target="../embeddings/oleObject120.bin"/><Relationship Id="rId7" Type="http://schemas.openxmlformats.org/officeDocument/2006/relationships/package" Target="../embeddings/Microsoft_Word___59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21.bin"/><Relationship Id="rId5" Type="http://schemas.openxmlformats.org/officeDocument/2006/relationships/image" Target="../media/image83.emf"/><Relationship Id="rId4" Type="http://schemas.openxmlformats.org/officeDocument/2006/relationships/package" Target="../embeddings/Microsoft_Word___58.docx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oleObject" Target="../embeddings/oleObject122.bin"/><Relationship Id="rId7" Type="http://schemas.openxmlformats.org/officeDocument/2006/relationships/package" Target="../embeddings/Microsoft_Word___6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23.bin"/><Relationship Id="rId5" Type="http://schemas.openxmlformats.org/officeDocument/2006/relationships/image" Target="../media/image85.emf"/><Relationship Id="rId4" Type="http://schemas.openxmlformats.org/officeDocument/2006/relationships/package" Target="../embeddings/Microsoft_Word___60.docx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oleObject" Target="../embeddings/oleObject124.bin"/><Relationship Id="rId7" Type="http://schemas.openxmlformats.org/officeDocument/2006/relationships/package" Target="../embeddings/Microsoft_Word___63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25.bin"/><Relationship Id="rId5" Type="http://schemas.openxmlformats.org/officeDocument/2006/relationships/image" Target="../media/image87.emf"/><Relationship Id="rId4" Type="http://schemas.openxmlformats.org/officeDocument/2006/relationships/package" Target="../embeddings/Microsoft_Word___62.docx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oleObject" Target="../embeddings/oleObject126.bin"/><Relationship Id="rId7" Type="http://schemas.openxmlformats.org/officeDocument/2006/relationships/package" Target="../embeddings/Microsoft_Word___65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7.bin"/><Relationship Id="rId5" Type="http://schemas.openxmlformats.org/officeDocument/2006/relationships/image" Target="../media/image89.emf"/><Relationship Id="rId4" Type="http://schemas.openxmlformats.org/officeDocument/2006/relationships/package" Target="../embeddings/Microsoft_Word___64.docx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3" Type="http://schemas.openxmlformats.org/officeDocument/2006/relationships/oleObject" Target="../embeddings/oleObject128.bin"/><Relationship Id="rId7" Type="http://schemas.openxmlformats.org/officeDocument/2006/relationships/image" Target="../media/image92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6" Type="http://schemas.openxmlformats.org/officeDocument/2006/relationships/package" Target="../embeddings/Microsoft_Word___66.docx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93.emf"/><Relationship Id="rId4" Type="http://schemas.openxmlformats.org/officeDocument/2006/relationships/image" Target="../media/image91.emf"/><Relationship Id="rId9" Type="http://schemas.openxmlformats.org/officeDocument/2006/relationships/package" Target="../embeddings/Microsoft_Word___67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95.jpe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94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6.png"/><Relationship Id="rId5" Type="http://schemas.openxmlformats.org/officeDocument/2006/relationships/tags" Target="../tags/tag6.xml"/><Relationship Id="rId10" Type="http://schemas.openxmlformats.org/officeDocument/2006/relationships/image" Target="../media/image5.png"/><Relationship Id="rId4" Type="http://schemas.openxmlformats.org/officeDocument/2006/relationships/tags" Target="../tags/tag5.xml"/><Relationship Id="rId9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package" Target="../embeddings/Microsoft_Word___3.docx"/><Relationship Id="rId18" Type="http://schemas.openxmlformats.org/officeDocument/2006/relationships/oleObject" Target="../embeddings/oleObject7.bin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Word___2.docx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1.emf"/><Relationship Id="rId2" Type="http://schemas.openxmlformats.org/officeDocument/2006/relationships/slideLayout" Target="../slideLayouts/slideLayout12.xml"/><Relationship Id="rId16" Type="http://schemas.openxmlformats.org/officeDocument/2006/relationships/package" Target="../embeddings/Microsoft_Word___4.docx"/><Relationship Id="rId20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19" Type="http://schemas.openxmlformats.org/officeDocument/2006/relationships/package" Target="../embeddings/Microsoft_Word___5.docx"/><Relationship Id="rId4" Type="http://schemas.openxmlformats.org/officeDocument/2006/relationships/package" Target="../embeddings/Microsoft_Word___1.docx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8.bin"/><Relationship Id="rId7" Type="http://schemas.openxmlformats.org/officeDocument/2006/relationships/package" Target="../embeddings/Microsoft_Word___7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__6.docx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0.bin"/><Relationship Id="rId7" Type="http://schemas.openxmlformats.org/officeDocument/2006/relationships/package" Target="../embeddings/Microsoft_Word___9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7.emf"/><Relationship Id="rId5" Type="http://schemas.openxmlformats.org/officeDocument/2006/relationships/image" Target="../media/image15.emf"/><Relationship Id="rId10" Type="http://schemas.openxmlformats.org/officeDocument/2006/relationships/package" Target="../embeddings/Microsoft_Word___10.docx"/><Relationship Id="rId4" Type="http://schemas.openxmlformats.org/officeDocument/2006/relationships/package" Target="../embeddings/Microsoft_Word___8.docx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1.emf"/><Relationship Id="rId3" Type="http://schemas.openxmlformats.org/officeDocument/2006/relationships/oleObject" Target="../embeddings/oleObject13.bin"/><Relationship Id="rId7" Type="http://schemas.openxmlformats.org/officeDocument/2006/relationships/package" Target="../embeddings/Microsoft_Word___12.docx"/><Relationship Id="rId12" Type="http://schemas.openxmlformats.org/officeDocument/2006/relationships/package" Target="../embeddings/Microsoft_Word___14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0.emf"/><Relationship Id="rId5" Type="http://schemas.openxmlformats.org/officeDocument/2006/relationships/image" Target="../media/image18.emf"/><Relationship Id="rId10" Type="http://schemas.openxmlformats.org/officeDocument/2006/relationships/package" Target="../embeddings/Microsoft_Word___13.docx"/><Relationship Id="rId4" Type="http://schemas.openxmlformats.org/officeDocument/2006/relationships/package" Target="../embeddings/Microsoft_Word___11.docx"/><Relationship Id="rId9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wmf"/><Relationship Id="rId18" Type="http://schemas.openxmlformats.org/officeDocument/2006/relationships/oleObject" Target="../embeddings/oleObject23.bin"/><Relationship Id="rId26" Type="http://schemas.openxmlformats.org/officeDocument/2006/relationships/image" Target="../media/image32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34" Type="http://schemas.openxmlformats.org/officeDocument/2006/relationships/oleObject" Target="../embeddings/oleObject34.bin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8.wmf"/><Relationship Id="rId25" Type="http://schemas.openxmlformats.org/officeDocument/2006/relationships/oleObject" Target="../embeddings/oleObject27.bin"/><Relationship Id="rId33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2.bin"/><Relationship Id="rId20" Type="http://schemas.openxmlformats.org/officeDocument/2006/relationships/image" Target="../media/image29.wmf"/><Relationship Id="rId29" Type="http://schemas.openxmlformats.org/officeDocument/2006/relationships/oleObject" Target="../embeddings/oleObject2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5.wmf"/><Relationship Id="rId24" Type="http://schemas.openxmlformats.org/officeDocument/2006/relationships/image" Target="../media/image31.wmf"/><Relationship Id="rId32" Type="http://schemas.openxmlformats.org/officeDocument/2006/relationships/oleObject" Target="../embeddings/oleObject32.bin"/><Relationship Id="rId5" Type="http://schemas.openxmlformats.org/officeDocument/2006/relationships/image" Target="../media/image22.emf"/><Relationship Id="rId15" Type="http://schemas.openxmlformats.org/officeDocument/2006/relationships/image" Target="../media/image27.wmf"/><Relationship Id="rId23" Type="http://schemas.openxmlformats.org/officeDocument/2006/relationships/oleObject" Target="../embeddings/oleObject26.bin"/><Relationship Id="rId28" Type="http://schemas.openxmlformats.org/officeDocument/2006/relationships/image" Target="../media/image33.wmf"/><Relationship Id="rId10" Type="http://schemas.openxmlformats.org/officeDocument/2006/relationships/oleObject" Target="../embeddings/oleObject19.bin"/><Relationship Id="rId19" Type="http://schemas.openxmlformats.org/officeDocument/2006/relationships/oleObject" Target="../embeddings/oleObject24.bin"/><Relationship Id="rId31" Type="http://schemas.openxmlformats.org/officeDocument/2006/relationships/oleObject" Target="../embeddings/oleObject31.bin"/><Relationship Id="rId4" Type="http://schemas.openxmlformats.org/officeDocument/2006/relationships/package" Target="../embeddings/Microsoft_Word___15.docx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1.bin"/><Relationship Id="rId22" Type="http://schemas.openxmlformats.org/officeDocument/2006/relationships/image" Target="../media/image30.wmf"/><Relationship Id="rId27" Type="http://schemas.openxmlformats.org/officeDocument/2006/relationships/oleObject" Target="../embeddings/oleObject28.bin"/><Relationship Id="rId30" Type="http://schemas.openxmlformats.org/officeDocument/2006/relationships/oleObject" Target="../embeddings/oleObject30.bin"/><Relationship Id="rId35" Type="http://schemas.openxmlformats.org/officeDocument/2006/relationships/image" Target="../media/image34.wmf"/><Relationship Id="rId8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package" Target="../embeddings/Microsoft_Word___17.docx"/><Relationship Id="rId18" Type="http://schemas.openxmlformats.org/officeDocument/2006/relationships/image" Target="../media/image24.wmf"/><Relationship Id="rId26" Type="http://schemas.openxmlformats.org/officeDocument/2006/relationships/image" Target="../media/image28.wmf"/><Relationship Id="rId39" Type="http://schemas.openxmlformats.org/officeDocument/2006/relationships/oleObject" Target="../embeddings/oleObject53.bin"/><Relationship Id="rId21" Type="http://schemas.openxmlformats.org/officeDocument/2006/relationships/oleObject" Target="../embeddings/oleObject43.bin"/><Relationship Id="rId34" Type="http://schemas.openxmlformats.org/officeDocument/2006/relationships/oleObject" Target="../embeddings/oleObject50.bin"/><Relationship Id="rId42" Type="http://schemas.openxmlformats.org/officeDocument/2006/relationships/oleObject" Target="../embeddings/oleObject56.bin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29" Type="http://schemas.openxmlformats.org/officeDocument/2006/relationships/image" Target="../media/image29.wmf"/><Relationship Id="rId41" Type="http://schemas.openxmlformats.org/officeDocument/2006/relationships/oleObject" Target="../embeddings/oleObject55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8.wmf"/><Relationship Id="rId24" Type="http://schemas.openxmlformats.org/officeDocument/2006/relationships/image" Target="../media/image27.wmf"/><Relationship Id="rId32" Type="http://schemas.openxmlformats.org/officeDocument/2006/relationships/oleObject" Target="../embeddings/oleObject49.bin"/><Relationship Id="rId37" Type="http://schemas.openxmlformats.org/officeDocument/2006/relationships/image" Target="../media/image33.wmf"/><Relationship Id="rId40" Type="http://schemas.openxmlformats.org/officeDocument/2006/relationships/oleObject" Target="../embeddings/oleObject54.bin"/><Relationship Id="rId5" Type="http://schemas.openxmlformats.org/officeDocument/2006/relationships/image" Target="../media/image35.emf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4.bin"/><Relationship Id="rId28" Type="http://schemas.openxmlformats.org/officeDocument/2006/relationships/oleObject" Target="../embeddings/oleObject47.bin"/><Relationship Id="rId36" Type="http://schemas.openxmlformats.org/officeDocument/2006/relationships/oleObject" Target="../embeddings/oleObject51.bin"/><Relationship Id="rId10" Type="http://schemas.openxmlformats.org/officeDocument/2006/relationships/oleObject" Target="../embeddings/oleObject38.bin"/><Relationship Id="rId19" Type="http://schemas.openxmlformats.org/officeDocument/2006/relationships/oleObject" Target="../embeddings/oleObject42.bin"/><Relationship Id="rId31" Type="http://schemas.openxmlformats.org/officeDocument/2006/relationships/image" Target="../media/image30.wmf"/><Relationship Id="rId44" Type="http://schemas.openxmlformats.org/officeDocument/2006/relationships/image" Target="../media/image34.wmf"/><Relationship Id="rId4" Type="http://schemas.openxmlformats.org/officeDocument/2006/relationships/package" Target="../embeddings/Microsoft_Word___16.docx"/><Relationship Id="rId9" Type="http://schemas.openxmlformats.org/officeDocument/2006/relationships/image" Target="../media/image37.wmf"/><Relationship Id="rId14" Type="http://schemas.openxmlformats.org/officeDocument/2006/relationships/image" Target="../media/image39.e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46.bin"/><Relationship Id="rId30" Type="http://schemas.openxmlformats.org/officeDocument/2006/relationships/oleObject" Target="../embeddings/oleObject48.bin"/><Relationship Id="rId35" Type="http://schemas.openxmlformats.org/officeDocument/2006/relationships/image" Target="../media/image32.wmf"/><Relationship Id="rId43" Type="http://schemas.openxmlformats.org/officeDocument/2006/relationships/oleObject" Target="../embeddings/oleObject57.bin"/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5.bin"/><Relationship Id="rId12" Type="http://schemas.openxmlformats.org/officeDocument/2006/relationships/oleObject" Target="../embeddings/oleObject39.bin"/><Relationship Id="rId17" Type="http://schemas.openxmlformats.org/officeDocument/2006/relationships/oleObject" Target="../embeddings/oleObject41.bin"/><Relationship Id="rId25" Type="http://schemas.openxmlformats.org/officeDocument/2006/relationships/oleObject" Target="../embeddings/oleObject45.bin"/><Relationship Id="rId33" Type="http://schemas.openxmlformats.org/officeDocument/2006/relationships/image" Target="../media/image31.wmf"/><Relationship Id="rId38" Type="http://schemas.openxmlformats.org/officeDocument/2006/relationships/oleObject" Target="../embeddings/oleObject5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645567" y="2104157"/>
            <a:ext cx="4964167" cy="744430"/>
          </a:xfrm>
          <a:prstGeom prst="rect">
            <a:avLst/>
          </a:prstGeom>
          <a:noFill/>
        </p:spPr>
        <p:txBody>
          <a:bodyPr wrap="none" lIns="51429" tIns="25715" rIns="51429" bIns="25715">
            <a:spAutoFit/>
          </a:bodyPr>
          <a:lstStyle/>
          <a:p>
            <a:pPr algn="ctr">
              <a:defRPr/>
            </a:pPr>
            <a:r>
              <a:rPr lang="zh-CN" altLang="en-US" sz="4500" b="1" spc="225" dirty="0">
                <a:solidFill>
                  <a:srgbClr val="20517E"/>
                </a:solidFill>
                <a:latin typeface="微软雅黑" panose="020B0503020204020204" pitchFamily="34" charset="-122"/>
                <a:ea typeface="迷你简菱心"/>
                <a:cs typeface="Arial" panose="020B0604020202020204" pitchFamily="34" charset="0"/>
              </a:rPr>
              <a:t>概率论与数理统计</a:t>
            </a:r>
          </a:p>
        </p:txBody>
      </p:sp>
      <p:sp>
        <p:nvSpPr>
          <p:cNvPr id="71" name="矩形 70"/>
          <p:cNvSpPr/>
          <p:nvPr/>
        </p:nvSpPr>
        <p:spPr>
          <a:xfrm>
            <a:off x="714677" y="2888252"/>
            <a:ext cx="4761185" cy="513597"/>
          </a:xfrm>
          <a:prstGeom prst="rect">
            <a:avLst/>
          </a:prstGeom>
        </p:spPr>
        <p:txBody>
          <a:bodyPr wrap="square" lIns="51429" tIns="25715" rIns="51429" bIns="25715" anchor="ctr">
            <a:spAutoFit/>
          </a:bodyPr>
          <a:lstStyle/>
          <a:p>
            <a:pPr algn="ctr">
              <a:defRPr/>
            </a:pPr>
            <a:r>
              <a:rPr lang="en-US" altLang="zh-CN" sz="3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Probability and Statistics</a:t>
            </a:r>
            <a:endParaRPr lang="en-US" altLang="zh-CN" sz="3000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61591" y="4336405"/>
            <a:ext cx="4690066" cy="4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593"/>
            <a:r>
              <a:rPr lang="en-US" altLang="zh-CN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 </a:t>
            </a:r>
            <a:r>
              <a:rPr lang="zh-CN" altLang="en-US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概率论与数理统计教学组</a:t>
            </a:r>
            <a:r>
              <a:rPr lang="en-US" altLang="zh-CN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</a:t>
            </a:r>
            <a:endParaRPr lang="zh-CN" altLang="en-US" sz="2700" b="1" dirty="0">
              <a:solidFill>
                <a:srgbClr val="863C36"/>
              </a:solidFill>
              <a:latin typeface="华文行楷"/>
              <a:ea typeface="华文行楷"/>
              <a:cs typeface="叶根友毛笔行书简体"/>
            </a:endParaRPr>
          </a:p>
        </p:txBody>
      </p:sp>
      <p:pic>
        <p:nvPicPr>
          <p:cNvPr id="9220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1928" y="2481661"/>
            <a:ext cx="3427809" cy="3026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779412" y="4941227"/>
            <a:ext cx="2527615" cy="4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593"/>
            <a:r>
              <a:rPr lang="zh-CN" altLang="en-US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哈尔滨工程大学</a:t>
            </a: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7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212725" y="1020763"/>
          <a:ext cx="9190038" cy="256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9" name="Document" r:id="rId4" imgW="9264143" imgH="2585675" progId="Word.Document.12">
                  <p:embed/>
                </p:oleObj>
              </mc:Choice>
              <mc:Fallback>
                <p:oleObj name="Document" r:id="rId4" imgW="9264143" imgH="2585675" progId="Word.Document.12">
                  <p:embed/>
                  <p:pic>
                    <p:nvPicPr>
                      <p:cNvPr id="0" name="Picture 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1020763"/>
                        <a:ext cx="9190038" cy="2560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9">
            <a:extLst>
              <a:ext uri="{FF2B5EF4-FFF2-40B4-BE49-F238E27FC236}">
                <a16:creationId xmlns:a16="http://schemas.microsoft.com/office/drawing/2014/main" xmlns="" id="{CA25395B-7730-4C62-878D-5BF2F84F7A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165877"/>
              </p:ext>
            </p:extLst>
          </p:nvPr>
        </p:nvGraphicFramePr>
        <p:xfrm>
          <a:off x="285527" y="5667573"/>
          <a:ext cx="919003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40" name="Document" r:id="rId7" imgW="9264143" imgH="2003628" progId="Word.Document.12">
                  <p:embed/>
                </p:oleObj>
              </mc:Choice>
              <mc:Fallback>
                <p:oleObj name="Document" r:id="rId7" imgW="9264143" imgH="2003628" progId="Word.Document.12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27" y="5667573"/>
                        <a:ext cx="9190038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" name="组合 96"/>
          <p:cNvGrpSpPr/>
          <p:nvPr/>
        </p:nvGrpSpPr>
        <p:grpSpPr>
          <a:xfrm>
            <a:off x="645567" y="2896245"/>
            <a:ext cx="8003032" cy="2596108"/>
            <a:chOff x="645567" y="2896245"/>
            <a:chExt cx="8003032" cy="2596108"/>
          </a:xfrm>
        </p:grpSpPr>
        <p:graphicFrame>
          <p:nvGraphicFramePr>
            <p:cNvPr id="60519" name="Object 103"/>
            <p:cNvGraphicFramePr>
              <a:graphicFrameLocks noChangeAspect="1"/>
            </p:cNvGraphicFramePr>
            <p:nvPr/>
          </p:nvGraphicFramePr>
          <p:xfrm>
            <a:off x="861591" y="4768453"/>
            <a:ext cx="13716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41" name="Equation" r:id="rId9" imgW="1371600" imgH="723900" progId="Equation.DSMT4">
                    <p:embed/>
                  </p:oleObj>
                </mc:Choice>
                <mc:Fallback>
                  <p:oleObj name="Equation" r:id="rId9" imgW="1371600" imgH="723900" progId="Equation.DSMT4">
                    <p:embed/>
                    <p:pic>
                      <p:nvPicPr>
                        <p:cNvPr id="0" name="Picture 4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1591" y="4768453"/>
                          <a:ext cx="1371600" cy="723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520" name="Object 104"/>
            <p:cNvGraphicFramePr>
              <a:graphicFrameLocks noChangeAspect="1"/>
            </p:cNvGraphicFramePr>
            <p:nvPr/>
          </p:nvGraphicFramePr>
          <p:xfrm>
            <a:off x="3813919" y="4768453"/>
            <a:ext cx="13843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42" name="Equation" r:id="rId11" imgW="1384300" imgH="723900" progId="Equation.DSMT4">
                    <p:embed/>
                  </p:oleObj>
                </mc:Choice>
                <mc:Fallback>
                  <p:oleObj name="Equation" r:id="rId11" imgW="1384300" imgH="723900" progId="Equation.DSMT4">
                    <p:embed/>
                    <p:pic>
                      <p:nvPicPr>
                        <p:cNvPr id="0" name="Picture 4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3919" y="4768453"/>
                          <a:ext cx="1384300" cy="723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521" name="Object 105"/>
            <p:cNvGraphicFramePr>
              <a:graphicFrameLocks noChangeAspect="1"/>
            </p:cNvGraphicFramePr>
            <p:nvPr/>
          </p:nvGraphicFramePr>
          <p:xfrm>
            <a:off x="6622231" y="4696445"/>
            <a:ext cx="13843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43" name="Equation" r:id="rId13" imgW="1384300" imgH="723900" progId="Equation.DSMT4">
                    <p:embed/>
                  </p:oleObj>
                </mc:Choice>
                <mc:Fallback>
                  <p:oleObj name="Equation" r:id="rId13" imgW="1384300" imgH="723900" progId="Equation.DSMT4">
                    <p:embed/>
                    <p:pic>
                      <p:nvPicPr>
                        <p:cNvPr id="0" name="Picture 4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2231" y="4696445"/>
                          <a:ext cx="1384300" cy="723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" name="组合 44"/>
            <p:cNvGrpSpPr/>
            <p:nvPr/>
          </p:nvGrpSpPr>
          <p:grpSpPr>
            <a:xfrm>
              <a:off x="645567" y="2896245"/>
              <a:ext cx="8003032" cy="1681708"/>
              <a:chOff x="645567" y="3590801"/>
              <a:chExt cx="8003032" cy="1681708"/>
            </a:xfrm>
          </p:grpSpPr>
          <p:cxnSp>
            <p:nvCxnSpPr>
              <p:cNvPr id="54" name="直接箭头连接符 53"/>
              <p:cNvCxnSpPr/>
              <p:nvPr/>
            </p:nvCxnSpPr>
            <p:spPr>
              <a:xfrm>
                <a:off x="861591" y="4912469"/>
                <a:ext cx="158417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/>
              <p:nvPr/>
            </p:nvCxnSpPr>
            <p:spPr>
              <a:xfrm flipV="1">
                <a:off x="1676647" y="3688333"/>
                <a:ext cx="0" cy="15841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flipH="1">
                <a:off x="884559" y="4120381"/>
                <a:ext cx="792088" cy="7920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1676647" y="4120381"/>
                <a:ext cx="792088" cy="7920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62" name="Object 4"/>
              <p:cNvGraphicFramePr>
                <a:graphicFrameLocks noChangeAspect="1"/>
              </p:cNvGraphicFramePr>
              <p:nvPr/>
            </p:nvGraphicFramePr>
            <p:xfrm>
              <a:off x="1460623" y="4912469"/>
              <a:ext cx="1651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44" name="Equation" r:id="rId15" imgW="3962400" imgH="4572000" progId="Equation.DSMT4">
                      <p:embed/>
                    </p:oleObj>
                  </mc:Choice>
                  <mc:Fallback>
                    <p:oleObj name="Equation" r:id="rId15" imgW="3962400" imgH="4572000" progId="Equation.DSMT4">
                      <p:embed/>
                      <p:pic>
                        <p:nvPicPr>
                          <p:cNvPr id="0" name="Picture 4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60623" y="4912469"/>
                            <a:ext cx="165100" cy="190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" name="Object 5"/>
              <p:cNvGraphicFramePr>
                <a:graphicFrameLocks noChangeAspect="1"/>
              </p:cNvGraphicFramePr>
              <p:nvPr/>
            </p:nvGraphicFramePr>
            <p:xfrm>
              <a:off x="2756767" y="4912469"/>
              <a:ext cx="2032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45" name="Equation" r:id="rId17" imgW="4876800" imgH="4572000" progId="Equation.DSMT4">
                      <p:embed/>
                    </p:oleObj>
                  </mc:Choice>
                  <mc:Fallback>
                    <p:oleObj name="Equation" r:id="rId17" imgW="4876800" imgH="4572000" progId="Equation.DSMT4">
                      <p:embed/>
                      <p:pic>
                        <p:nvPicPr>
                          <p:cNvPr id="0" name="Picture 4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6767" y="4912469"/>
                            <a:ext cx="203200" cy="190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" name="Object 6"/>
              <p:cNvGraphicFramePr>
                <a:graphicFrameLocks noChangeAspect="1"/>
              </p:cNvGraphicFramePr>
              <p:nvPr/>
            </p:nvGraphicFramePr>
            <p:xfrm>
              <a:off x="1735162" y="3662809"/>
              <a:ext cx="1905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46" name="Equation" r:id="rId19" imgW="4572000" imgH="5791200" progId="Equation.DSMT4">
                      <p:embed/>
                    </p:oleObj>
                  </mc:Choice>
                  <mc:Fallback>
                    <p:oleObj name="Equation" r:id="rId19" imgW="4572000" imgH="5791200" progId="Equation.DSMT4">
                      <p:embed/>
                      <p:pic>
                        <p:nvPicPr>
                          <p:cNvPr id="0" name="Picture 4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35162" y="3662809"/>
                            <a:ext cx="190500" cy="241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" name="Object 7"/>
              <p:cNvGraphicFramePr>
                <a:graphicFrameLocks noChangeAspect="1"/>
              </p:cNvGraphicFramePr>
              <p:nvPr/>
            </p:nvGraphicFramePr>
            <p:xfrm>
              <a:off x="669949" y="4948962"/>
              <a:ext cx="3048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47" name="Equation" r:id="rId21" imgW="7315200" imgH="5486400" progId="Equation.DSMT4">
                      <p:embed/>
                    </p:oleObj>
                  </mc:Choice>
                  <mc:Fallback>
                    <p:oleObj name="Equation" r:id="rId21" imgW="7315200" imgH="5486400" progId="Equation.DSMT4">
                      <p:embed/>
                      <p:pic>
                        <p:nvPicPr>
                          <p:cNvPr id="0" name="Picture 4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9949" y="4948962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" name="Object 8"/>
              <p:cNvGraphicFramePr>
                <a:graphicFrameLocks noChangeAspect="1"/>
              </p:cNvGraphicFramePr>
              <p:nvPr/>
            </p:nvGraphicFramePr>
            <p:xfrm>
              <a:off x="2336824" y="4948962"/>
              <a:ext cx="1397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48" name="Equation" r:id="rId23" imgW="3352800" imgH="5486400" progId="Equation.DSMT4">
                      <p:embed/>
                    </p:oleObj>
                  </mc:Choice>
                  <mc:Fallback>
                    <p:oleObj name="Equation" r:id="rId23" imgW="3352800" imgH="5486400" progId="Equation.DSMT4">
                      <p:embed/>
                      <p:pic>
                        <p:nvPicPr>
                          <p:cNvPr id="0" name="Picture 4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6824" y="4948962"/>
                            <a:ext cx="139700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" name="Object 9"/>
              <p:cNvGraphicFramePr>
                <a:graphicFrameLocks noChangeAspect="1"/>
              </p:cNvGraphicFramePr>
              <p:nvPr/>
            </p:nvGraphicFramePr>
            <p:xfrm>
              <a:off x="1854224" y="4031109"/>
              <a:ext cx="673100" cy="368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49" name="Equation" r:id="rId25" imgW="16154400" imgH="8839200" progId="Equation.DSMT4">
                      <p:embed/>
                    </p:oleObj>
                  </mc:Choice>
                  <mc:Fallback>
                    <p:oleObj name="Equation" r:id="rId25" imgW="16154400" imgH="8839200" progId="Equation.DSMT4">
                      <p:embed/>
                      <p:pic>
                        <p:nvPicPr>
                          <p:cNvPr id="0" name="Picture 4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54224" y="4031109"/>
                            <a:ext cx="673100" cy="368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68" name="直接箭头连接符 67"/>
              <p:cNvCxnSpPr/>
              <p:nvPr/>
            </p:nvCxnSpPr>
            <p:spPr>
              <a:xfrm>
                <a:off x="3741911" y="4912469"/>
                <a:ext cx="158417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/>
              <p:cNvCxnSpPr/>
              <p:nvPr/>
            </p:nvCxnSpPr>
            <p:spPr>
              <a:xfrm flipV="1">
                <a:off x="4556967" y="3688333"/>
                <a:ext cx="0" cy="15841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0" name="Object 4"/>
              <p:cNvGraphicFramePr>
                <a:graphicFrameLocks noChangeAspect="1"/>
              </p:cNvGraphicFramePr>
              <p:nvPr/>
            </p:nvGraphicFramePr>
            <p:xfrm>
              <a:off x="4340943" y="4912469"/>
              <a:ext cx="1651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50" name="Equation" r:id="rId27" imgW="3962400" imgH="4572000" progId="Equation.DSMT4">
                      <p:embed/>
                    </p:oleObj>
                  </mc:Choice>
                  <mc:Fallback>
                    <p:oleObj name="Equation" r:id="rId27" imgW="3962400" imgH="4572000" progId="Equation.DSMT4">
                      <p:embed/>
                      <p:pic>
                        <p:nvPicPr>
                          <p:cNvPr id="0" name="Picture 4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40943" y="4912469"/>
                            <a:ext cx="165100" cy="190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" name="Object 5"/>
              <p:cNvGraphicFramePr>
                <a:graphicFrameLocks noChangeAspect="1"/>
              </p:cNvGraphicFramePr>
              <p:nvPr/>
            </p:nvGraphicFramePr>
            <p:xfrm>
              <a:off x="5637087" y="4912469"/>
              <a:ext cx="2032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51" name="Equation" r:id="rId28" imgW="4876800" imgH="4572000" progId="Equation.DSMT4">
                      <p:embed/>
                    </p:oleObj>
                  </mc:Choice>
                  <mc:Fallback>
                    <p:oleObj name="Equation" r:id="rId28" imgW="4876800" imgH="4572000" progId="Equation.DSMT4">
                      <p:embed/>
                      <p:pic>
                        <p:nvPicPr>
                          <p:cNvPr id="0" name="Picture 4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37087" y="4912469"/>
                            <a:ext cx="203200" cy="190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" name="Object 6"/>
              <p:cNvGraphicFramePr>
                <a:graphicFrameLocks noChangeAspect="1"/>
              </p:cNvGraphicFramePr>
              <p:nvPr/>
            </p:nvGraphicFramePr>
            <p:xfrm>
              <a:off x="4615482" y="3662809"/>
              <a:ext cx="1905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52" name="Equation" r:id="rId30" imgW="4572000" imgH="5791200" progId="Equation.DSMT4">
                      <p:embed/>
                    </p:oleObj>
                  </mc:Choice>
                  <mc:Fallback>
                    <p:oleObj name="Equation" r:id="rId30" imgW="4572000" imgH="5791200" progId="Equation.DSMT4">
                      <p:embed/>
                      <p:pic>
                        <p:nvPicPr>
                          <p:cNvPr id="0" name="Picture 4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5482" y="3662809"/>
                            <a:ext cx="190500" cy="241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" name="Object 7"/>
              <p:cNvGraphicFramePr>
                <a:graphicFrameLocks noChangeAspect="1"/>
              </p:cNvGraphicFramePr>
              <p:nvPr/>
            </p:nvGraphicFramePr>
            <p:xfrm>
              <a:off x="3550269" y="4962922"/>
              <a:ext cx="3048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53" name="Equation" r:id="rId32" imgW="7315200" imgH="5486400" progId="Equation.DSMT4">
                      <p:embed/>
                    </p:oleObj>
                  </mc:Choice>
                  <mc:Fallback>
                    <p:oleObj name="Equation" r:id="rId32" imgW="7315200" imgH="5486400" progId="Equation.DSMT4">
                      <p:embed/>
                      <p:pic>
                        <p:nvPicPr>
                          <p:cNvPr id="0" name="Picture 4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0269" y="4962922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" name="Object 8"/>
              <p:cNvGraphicFramePr>
                <a:graphicFrameLocks noChangeAspect="1"/>
              </p:cNvGraphicFramePr>
              <p:nvPr/>
            </p:nvGraphicFramePr>
            <p:xfrm>
              <a:off x="5217144" y="4962922"/>
              <a:ext cx="1397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54" name="Equation" r:id="rId34" imgW="3352800" imgH="5486400" progId="Equation.DSMT4">
                      <p:embed/>
                    </p:oleObj>
                  </mc:Choice>
                  <mc:Fallback>
                    <p:oleObj name="Equation" r:id="rId34" imgW="3352800" imgH="5486400" progId="Equation.DSMT4">
                      <p:embed/>
                      <p:pic>
                        <p:nvPicPr>
                          <p:cNvPr id="0" name="Picture 4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7144" y="4962922"/>
                            <a:ext cx="139700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5" name="Object 9"/>
              <p:cNvGraphicFramePr>
                <a:graphicFrameLocks noChangeAspect="1"/>
              </p:cNvGraphicFramePr>
              <p:nvPr/>
            </p:nvGraphicFramePr>
            <p:xfrm>
              <a:off x="4774405" y="3806825"/>
              <a:ext cx="685800" cy="368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55" name="Equation" r:id="rId36" imgW="16459200" imgH="8839200" progId="Equation.DSMT4">
                      <p:embed/>
                    </p:oleObj>
                  </mc:Choice>
                  <mc:Fallback>
                    <p:oleObj name="Equation" r:id="rId36" imgW="16459200" imgH="8839200" progId="Equation.DSMT4">
                      <p:embed/>
                      <p:pic>
                        <p:nvPicPr>
                          <p:cNvPr id="0" name="Picture 4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74405" y="3806825"/>
                            <a:ext cx="685800" cy="368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76" name="直接连接符 75"/>
              <p:cNvCxnSpPr/>
              <p:nvPr/>
            </p:nvCxnSpPr>
            <p:spPr>
              <a:xfrm>
                <a:off x="3766293" y="4454897"/>
                <a:ext cx="1584176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3766293" y="4454897"/>
                <a:ext cx="0" cy="504056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5350469" y="4454897"/>
                <a:ext cx="0" cy="504056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/>
              <p:cNvCxnSpPr/>
              <p:nvPr/>
            </p:nvCxnSpPr>
            <p:spPr>
              <a:xfrm>
                <a:off x="6550223" y="4840461"/>
                <a:ext cx="158417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/>
              <p:cNvCxnSpPr/>
              <p:nvPr/>
            </p:nvCxnSpPr>
            <p:spPr>
              <a:xfrm flipV="1">
                <a:off x="7365279" y="3616325"/>
                <a:ext cx="0" cy="15841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81" name="Object 4"/>
              <p:cNvGraphicFramePr>
                <a:graphicFrameLocks noChangeAspect="1"/>
              </p:cNvGraphicFramePr>
              <p:nvPr/>
            </p:nvGraphicFramePr>
            <p:xfrm>
              <a:off x="7149255" y="4840461"/>
              <a:ext cx="1651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56" name="Equation" r:id="rId38" imgW="3962400" imgH="4572000" progId="Equation.DSMT4">
                      <p:embed/>
                    </p:oleObj>
                  </mc:Choice>
                  <mc:Fallback>
                    <p:oleObj name="Equation" r:id="rId38" imgW="3962400" imgH="4572000" progId="Equation.DSMT4">
                      <p:embed/>
                      <p:pic>
                        <p:nvPicPr>
                          <p:cNvPr id="0" name="Picture 4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49255" y="4840461"/>
                            <a:ext cx="165100" cy="190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" name="Object 5"/>
              <p:cNvGraphicFramePr>
                <a:graphicFrameLocks noChangeAspect="1"/>
              </p:cNvGraphicFramePr>
              <p:nvPr/>
            </p:nvGraphicFramePr>
            <p:xfrm>
              <a:off x="8445399" y="4840461"/>
              <a:ext cx="2032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57" name="Equation" r:id="rId39" imgW="4876800" imgH="4572000" progId="Equation.DSMT4">
                      <p:embed/>
                    </p:oleObj>
                  </mc:Choice>
                  <mc:Fallback>
                    <p:oleObj name="Equation" r:id="rId39" imgW="4876800" imgH="4572000" progId="Equation.DSMT4">
                      <p:embed/>
                      <p:pic>
                        <p:nvPicPr>
                          <p:cNvPr id="0" name="Picture 4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5399" y="4840461"/>
                            <a:ext cx="203200" cy="190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3" name="Object 6"/>
              <p:cNvGraphicFramePr>
                <a:graphicFrameLocks noChangeAspect="1"/>
              </p:cNvGraphicFramePr>
              <p:nvPr/>
            </p:nvGraphicFramePr>
            <p:xfrm>
              <a:off x="7423794" y="3590801"/>
              <a:ext cx="190500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58" name="Equation" r:id="rId40" imgW="4572000" imgH="5791200" progId="Equation.DSMT4">
                      <p:embed/>
                    </p:oleObj>
                  </mc:Choice>
                  <mc:Fallback>
                    <p:oleObj name="Equation" r:id="rId40" imgW="4572000" imgH="5791200" progId="Equation.DSMT4">
                      <p:embed/>
                      <p:pic>
                        <p:nvPicPr>
                          <p:cNvPr id="0" name="Picture 4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23794" y="3590801"/>
                            <a:ext cx="190500" cy="241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" name="Object 7"/>
              <p:cNvGraphicFramePr>
                <a:graphicFrameLocks noChangeAspect="1"/>
              </p:cNvGraphicFramePr>
              <p:nvPr/>
            </p:nvGraphicFramePr>
            <p:xfrm>
              <a:off x="6334199" y="4912469"/>
              <a:ext cx="3048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59" name="Equation" r:id="rId41" imgW="7315200" imgH="5486400" progId="Equation.DSMT4">
                      <p:embed/>
                    </p:oleObj>
                  </mc:Choice>
                  <mc:Fallback>
                    <p:oleObj name="Equation" r:id="rId41" imgW="7315200" imgH="5486400" progId="Equation.DSMT4">
                      <p:embed/>
                      <p:pic>
                        <p:nvPicPr>
                          <p:cNvPr id="0" name="Picture 4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34199" y="4912469"/>
                            <a:ext cx="304800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5" name="Object 8"/>
              <p:cNvGraphicFramePr>
                <a:graphicFrameLocks noChangeAspect="1"/>
              </p:cNvGraphicFramePr>
              <p:nvPr/>
            </p:nvGraphicFramePr>
            <p:xfrm>
              <a:off x="7990383" y="4912469"/>
              <a:ext cx="139700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60" name="Equation" r:id="rId42" imgW="3352800" imgH="5486400" progId="Equation.DSMT4">
                      <p:embed/>
                    </p:oleObj>
                  </mc:Choice>
                  <mc:Fallback>
                    <p:oleObj name="Equation" r:id="rId42" imgW="3352800" imgH="5486400" progId="Equation.DSMT4">
                      <p:embed/>
                      <p:pic>
                        <p:nvPicPr>
                          <p:cNvPr id="0" name="Picture 4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90383" y="4912469"/>
                            <a:ext cx="139700" cy="228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" name="Object 9"/>
              <p:cNvGraphicFramePr>
                <a:graphicFrameLocks noChangeAspect="1"/>
              </p:cNvGraphicFramePr>
              <p:nvPr/>
            </p:nvGraphicFramePr>
            <p:xfrm>
              <a:off x="7648698" y="3806131"/>
              <a:ext cx="685800" cy="368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861" name="Equation" r:id="rId43" imgW="16459200" imgH="8839200" progId="Equation.DSMT4">
                      <p:embed/>
                    </p:oleObj>
                  </mc:Choice>
                  <mc:Fallback>
                    <p:oleObj name="Equation" r:id="rId43" imgW="16459200" imgH="8839200" progId="Equation.DSMT4">
                      <p:embed/>
                      <p:pic>
                        <p:nvPicPr>
                          <p:cNvPr id="0" name="Picture 4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48698" y="3806131"/>
                            <a:ext cx="685800" cy="368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87" name="直接连接符 86"/>
              <p:cNvCxnSpPr/>
              <p:nvPr/>
            </p:nvCxnSpPr>
            <p:spPr>
              <a:xfrm flipH="1" flipV="1">
                <a:off x="6574605" y="4166865"/>
                <a:ext cx="792088" cy="72008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flipV="1">
                <a:off x="7366693" y="4166865"/>
                <a:ext cx="720080" cy="72008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6574605" y="4166865"/>
                <a:ext cx="0" cy="72008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8086773" y="4166865"/>
                <a:ext cx="0" cy="72008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645567" y="4912469"/>
                <a:ext cx="216024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/>
              <p:nvPr/>
            </p:nvCxnSpPr>
            <p:spPr>
              <a:xfrm>
                <a:off x="2445767" y="4912469"/>
                <a:ext cx="288032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3525887" y="4912469"/>
                <a:ext cx="216024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/>
              <p:nvPr/>
            </p:nvCxnSpPr>
            <p:spPr>
              <a:xfrm>
                <a:off x="5326087" y="4912469"/>
                <a:ext cx="288032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>
                <a:off x="6331991" y="4840461"/>
                <a:ext cx="216024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/>
              <p:cNvCxnSpPr/>
              <p:nvPr/>
            </p:nvCxnSpPr>
            <p:spPr>
              <a:xfrm>
                <a:off x="8083331" y="4840461"/>
                <a:ext cx="288032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290767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725125" y="4591512"/>
            <a:ext cx="3716512" cy="864658"/>
            <a:chOff x="1725125" y="4408413"/>
            <a:chExt cx="3716512" cy="864658"/>
          </a:xfrm>
        </p:grpSpPr>
        <p:sp>
          <p:nvSpPr>
            <p:cNvPr id="20" name="圆角矩形 19"/>
            <p:cNvSpPr/>
            <p:nvPr/>
          </p:nvSpPr>
          <p:spPr>
            <a:xfrm>
              <a:off x="4029943" y="4408413"/>
              <a:ext cx="1411694" cy="8640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725125" y="4408975"/>
              <a:ext cx="1411694" cy="86409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60773"/>
              </p:ext>
            </p:extLst>
          </p:nvPr>
        </p:nvGraphicFramePr>
        <p:xfrm>
          <a:off x="354105" y="1204544"/>
          <a:ext cx="6168426" cy="803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5" name="文档" r:id="rId4" imgW="5874691" imgH="764980" progId="Word.Document.12">
                  <p:embed/>
                </p:oleObj>
              </mc:Choice>
              <mc:Fallback>
                <p:oleObj name="文档" r:id="rId4" imgW="5874691" imgH="764980" progId="Word.Document.12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05" y="1204544"/>
                        <a:ext cx="6168426" cy="8032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044780"/>
              </p:ext>
            </p:extLst>
          </p:nvPr>
        </p:nvGraphicFramePr>
        <p:xfrm>
          <a:off x="6118175" y="1046908"/>
          <a:ext cx="33972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6" name="文档" r:id="rId7" imgW="3219000" imgH="606982" progId="Word.Document.12">
                  <p:embed/>
                </p:oleObj>
              </mc:Choice>
              <mc:Fallback>
                <p:oleObj name="文档" r:id="rId7" imgW="3219000" imgH="606982" progId="Word.Document.12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175" y="1046908"/>
                        <a:ext cx="3397250" cy="604837"/>
                      </a:xfrm>
                      <a:prstGeom prst="rect">
                        <a:avLst/>
                      </a:prstGeom>
                      <a:solidFill>
                        <a:srgbClr val="FBE5D6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177044"/>
              </p:ext>
            </p:extLst>
          </p:nvPr>
        </p:nvGraphicFramePr>
        <p:xfrm>
          <a:off x="379548" y="1845212"/>
          <a:ext cx="105219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7" name="文档" r:id="rId10" imgW="10517568" imgH="881822" progId="Word.Document.12">
                  <p:embed/>
                </p:oleObj>
              </mc:Choice>
              <mc:Fallback>
                <p:oleObj name="文档" r:id="rId10" imgW="10517568" imgH="881822" progId="Word.Document.12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48" y="1845212"/>
                        <a:ext cx="10521950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625412"/>
              </p:ext>
            </p:extLst>
          </p:nvPr>
        </p:nvGraphicFramePr>
        <p:xfrm>
          <a:off x="819150" y="2580225"/>
          <a:ext cx="8109050" cy="297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8" name="文档" r:id="rId13" imgW="8109050" imgH="2981641" progId="Word.Document.12">
                  <p:embed/>
                </p:oleObj>
              </mc:Choice>
              <mc:Fallback>
                <p:oleObj name="文档" r:id="rId13" imgW="8109050" imgH="2981641" progId="Word.Document.12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2580225"/>
                        <a:ext cx="8109050" cy="29769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48443"/>
              </p:ext>
            </p:extLst>
          </p:nvPr>
        </p:nvGraphicFramePr>
        <p:xfrm>
          <a:off x="448866" y="6274590"/>
          <a:ext cx="5884771" cy="654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9" name="文档" r:id="rId16" imgW="5883813" imgH="655254" progId="Word.Document.12">
                  <p:embed/>
                </p:oleObj>
              </mc:Choice>
              <mc:Fallback>
                <p:oleObj name="文档" r:id="rId16" imgW="5883813" imgH="655254" progId="Word.Document.12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866" y="6274590"/>
                        <a:ext cx="5884771" cy="6541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853796"/>
              </p:ext>
            </p:extLst>
          </p:nvPr>
        </p:nvGraphicFramePr>
        <p:xfrm>
          <a:off x="5658889" y="5511003"/>
          <a:ext cx="3074988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0" name="Equation" r:id="rId18" imgW="3073320" imgH="774360" progId="Equation.DSMT4">
                  <p:embed/>
                </p:oleObj>
              </mc:Choice>
              <mc:Fallback>
                <p:oleObj name="Equation" r:id="rId18" imgW="3073320" imgH="77436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8889" y="5511003"/>
                        <a:ext cx="3074988" cy="763587"/>
                      </a:xfrm>
                      <a:prstGeom prst="rect">
                        <a:avLst/>
                      </a:prstGeom>
                      <a:solidFill>
                        <a:srgbClr val="DEEBF7"/>
                      </a:solidFill>
                      <a:ln w="9525">
                        <a:solidFill>
                          <a:srgbClr val="007DDD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2373759" y="5455608"/>
            <a:ext cx="3285130" cy="432048"/>
            <a:chOff x="2373759" y="5455608"/>
            <a:chExt cx="3285130" cy="432048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2373759" y="5455608"/>
              <a:ext cx="0" cy="4320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750023" y="5455608"/>
              <a:ext cx="0" cy="4320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2373759" y="5887656"/>
              <a:ext cx="328513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068716"/>
              </p:ext>
            </p:extLst>
          </p:nvPr>
        </p:nvGraphicFramePr>
        <p:xfrm>
          <a:off x="557751" y="1067036"/>
          <a:ext cx="8213335" cy="7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0" name="文档" r:id="rId4" imgW="8213335" imgH="762100" progId="Word.Document.12">
                  <p:embed/>
                </p:oleObj>
              </mc:Choice>
              <mc:Fallback>
                <p:oleObj name="文档" r:id="rId4" imgW="8213335" imgH="762100" progId="Word.Document.12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51" y="1067036"/>
                        <a:ext cx="8213335" cy="7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371959"/>
              </p:ext>
            </p:extLst>
          </p:nvPr>
        </p:nvGraphicFramePr>
        <p:xfrm>
          <a:off x="585568" y="1688034"/>
          <a:ext cx="8433009" cy="1991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1" name="文档" r:id="rId7" imgW="8433009" imgH="1991006" progId="Word.Document.12">
                  <p:embed/>
                </p:oleObj>
              </mc:Choice>
              <mc:Fallback>
                <p:oleObj name="文档" r:id="rId7" imgW="8433009" imgH="1991006" progId="Word.Document.12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568" y="1688034"/>
                        <a:ext cx="8433009" cy="19910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667479"/>
              </p:ext>
            </p:extLst>
          </p:nvPr>
        </p:nvGraphicFramePr>
        <p:xfrm>
          <a:off x="962471" y="5128493"/>
          <a:ext cx="6019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2" name="文档" r:id="rId10" imgW="6047857" imgH="817539" progId="Word.Document.12">
                  <p:embed/>
                </p:oleObj>
              </mc:Choice>
              <mc:Fallback>
                <p:oleObj name="文档" r:id="rId10" imgW="6047857" imgH="817539" progId="Word.Document.12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471" y="5128493"/>
                        <a:ext cx="60198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649039" y="6178897"/>
            <a:ext cx="6261224" cy="812800"/>
            <a:chOff x="649039" y="6178897"/>
            <a:chExt cx="6261224" cy="812800"/>
          </a:xfrm>
        </p:grpSpPr>
        <p:sp>
          <p:nvSpPr>
            <p:cNvPr id="24" name="圆角矩形 23"/>
            <p:cNvSpPr/>
            <p:nvPr/>
          </p:nvSpPr>
          <p:spPr>
            <a:xfrm>
              <a:off x="649039" y="6194350"/>
              <a:ext cx="5616624" cy="7360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0189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5241925"/>
                </p:ext>
              </p:extLst>
            </p:nvPr>
          </p:nvGraphicFramePr>
          <p:xfrm>
            <a:off x="865063" y="6178897"/>
            <a:ext cx="604520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33" name="文档" r:id="rId13" imgW="6047857" imgH="817539" progId="Word.Document.12">
                    <p:embed/>
                  </p:oleObj>
                </mc:Choice>
                <mc:Fallback>
                  <p:oleObj name="文档" r:id="rId13" imgW="6047857" imgH="817539" progId="Word.Document.12">
                    <p:embed/>
                    <p:pic>
                      <p:nvPicPr>
                        <p:cNvPr id="0" name="Picture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5063" y="6178897"/>
                          <a:ext cx="6045200" cy="812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1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760831"/>
              </p:ext>
            </p:extLst>
          </p:nvPr>
        </p:nvGraphicFramePr>
        <p:xfrm>
          <a:off x="927100" y="3416300"/>
          <a:ext cx="7560480" cy="1600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4" name="文档" r:id="rId16" imgW="7560480" imgH="1600089" progId="Word.Document.12">
                  <p:embed/>
                </p:oleObj>
              </mc:Choice>
              <mc:Fallback>
                <p:oleObj name="文档" r:id="rId16" imgW="7560480" imgH="1600089" progId="Word.Document.12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3416300"/>
                        <a:ext cx="7560480" cy="16000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285527" y="-56083"/>
            <a:ext cx="9644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427117" y="5704557"/>
            <a:ext cx="3219450" cy="1008112"/>
            <a:chOff x="6424613" y="880021"/>
            <a:chExt cx="3219450" cy="100811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圆角矩形 26"/>
            <p:cNvSpPr/>
            <p:nvPr/>
          </p:nvSpPr>
          <p:spPr>
            <a:xfrm>
              <a:off x="6478215" y="880021"/>
              <a:ext cx="3165848" cy="100811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0191" name="Object 15"/>
            <p:cNvGraphicFramePr>
              <a:graphicFrameLocks noChangeAspect="1"/>
            </p:cNvGraphicFramePr>
            <p:nvPr/>
          </p:nvGraphicFramePr>
          <p:xfrm>
            <a:off x="6424613" y="880021"/>
            <a:ext cx="3219450" cy="927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35" name="Equation" r:id="rId18" imgW="77419200" imgH="22250400" progId="Equation.DSMT4">
                    <p:embed/>
                  </p:oleObj>
                </mc:Choice>
                <mc:Fallback>
                  <p:oleObj name="Equation" r:id="rId18" imgW="77419200" imgH="22250400" progId="Equation.DSMT4">
                    <p:embed/>
                    <p:pic>
                      <p:nvPicPr>
                        <p:cNvPr id="0" name="Picture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4613" y="880021"/>
                          <a:ext cx="3219450" cy="927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xmlns="" id="{B8088343-52E9-40A7-BA4C-85A2338E9AE6}"/>
              </a:ext>
            </a:extLst>
          </p:cNvPr>
          <p:cNvSpPr/>
          <p:nvPr/>
        </p:nvSpPr>
        <p:spPr>
          <a:xfrm>
            <a:off x="3819088" y="1697249"/>
            <a:ext cx="1735032" cy="763538"/>
          </a:xfrm>
          <a:prstGeom prst="roundRect">
            <a:avLst/>
          </a:prstGeom>
          <a:solidFill>
            <a:srgbClr val="BBB875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6">
            <a:extLst>
              <a:ext uri="{FF2B5EF4-FFF2-40B4-BE49-F238E27FC236}">
                <a16:creationId xmlns:a16="http://schemas.microsoft.com/office/drawing/2014/main" xmlns="" id="{B8088343-52E9-40A7-BA4C-85A2338E9AE6}"/>
              </a:ext>
            </a:extLst>
          </p:cNvPr>
          <p:cNvSpPr/>
          <p:nvPr/>
        </p:nvSpPr>
        <p:spPr>
          <a:xfrm>
            <a:off x="5902151" y="4230489"/>
            <a:ext cx="1702792" cy="763538"/>
          </a:xfrm>
          <a:prstGeom prst="roundRect">
            <a:avLst/>
          </a:prstGeom>
          <a:solidFill>
            <a:srgbClr val="BBB875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3657203" y="4929361"/>
            <a:ext cx="1800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955399"/>
              </p:ext>
            </p:extLst>
          </p:nvPr>
        </p:nvGraphicFramePr>
        <p:xfrm>
          <a:off x="504726" y="1311175"/>
          <a:ext cx="4584942" cy="851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3" name="文档" r:id="rId4" imgW="4584942" imgH="851071" progId="Word.Document.12">
                  <p:embed/>
                </p:oleObj>
              </mc:Choice>
              <mc:Fallback>
                <p:oleObj name="文档" r:id="rId4" imgW="4584942" imgH="851071" progId="Word.Document.12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726" y="1311175"/>
                        <a:ext cx="4584942" cy="8510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743728"/>
              </p:ext>
            </p:extLst>
          </p:nvPr>
        </p:nvGraphicFramePr>
        <p:xfrm>
          <a:off x="501551" y="1941413"/>
          <a:ext cx="8544235" cy="43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4" name="Document" r:id="rId7" imgW="8544235" imgH="4311262" progId="Word.Document.12">
                  <p:embed/>
                </p:oleObj>
              </mc:Choice>
              <mc:Fallback>
                <p:oleObj name="Document" r:id="rId7" imgW="8544235" imgH="4311262" progId="Word.Document.12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51" y="1941413"/>
                        <a:ext cx="8544235" cy="4311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652397"/>
              </p:ext>
            </p:extLst>
          </p:nvPr>
        </p:nvGraphicFramePr>
        <p:xfrm>
          <a:off x="646087" y="1447800"/>
          <a:ext cx="82804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1" name="文档" r:id="rId4" imgW="8282097" imgH="1783033" progId="Word.Document.12">
                  <p:embed/>
                </p:oleObj>
              </mc:Choice>
              <mc:Fallback>
                <p:oleObj name="文档" r:id="rId4" imgW="8282097" imgH="1783033" progId="Word.Document.12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087" y="1447800"/>
                        <a:ext cx="82804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373531"/>
              </p:ext>
            </p:extLst>
          </p:nvPr>
        </p:nvGraphicFramePr>
        <p:xfrm>
          <a:off x="652462" y="3584575"/>
          <a:ext cx="8280748" cy="2183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2" name="文档" r:id="rId7" imgW="8280748" imgH="2186464" progId="Word.Document.12">
                  <p:embed/>
                </p:oleObj>
              </mc:Choice>
              <mc:Fallback>
                <p:oleObj name="文档" r:id="rId7" imgW="8280748" imgH="2186464" progId="Word.Document.12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2" y="3584575"/>
                        <a:ext cx="8280748" cy="21835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592800"/>
              </p:ext>
            </p:extLst>
          </p:nvPr>
        </p:nvGraphicFramePr>
        <p:xfrm>
          <a:off x="585689" y="1430440"/>
          <a:ext cx="5612047" cy="774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5" name="Document" r:id="rId4" imgW="5612047" imgH="774621" progId="Word.Document.12">
                  <p:embed/>
                </p:oleObj>
              </mc:Choice>
              <mc:Fallback>
                <p:oleObj name="Document" r:id="rId4" imgW="5612047" imgH="774621" progId="Word.Document.12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89" y="1430440"/>
                        <a:ext cx="5612047" cy="7746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312439"/>
              </p:ext>
            </p:extLst>
          </p:nvPr>
        </p:nvGraphicFramePr>
        <p:xfrm>
          <a:off x="585689" y="2324266"/>
          <a:ext cx="3233041" cy="83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6" name="文档" r:id="rId7" imgW="3233041" imgH="833430" progId="Word.Document.12">
                  <p:embed/>
                </p:oleObj>
              </mc:Choice>
              <mc:Fallback>
                <p:oleObj name="文档" r:id="rId7" imgW="3233041" imgH="833430" progId="Word.Document.12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89" y="2324266"/>
                        <a:ext cx="3233041" cy="8334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070859"/>
              </p:ext>
            </p:extLst>
          </p:nvPr>
        </p:nvGraphicFramePr>
        <p:xfrm>
          <a:off x="585690" y="3276901"/>
          <a:ext cx="7045745" cy="1275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7" name="Document" r:id="rId10" imgW="7045745" imgH="1275528" progId="Word.Document.12">
                  <p:embed/>
                </p:oleObj>
              </mc:Choice>
              <mc:Fallback>
                <p:oleObj name="Document" r:id="rId10" imgW="7045745" imgH="1275528" progId="Word.Document.12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90" y="3276901"/>
                        <a:ext cx="7045745" cy="12755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085256"/>
              </p:ext>
            </p:extLst>
          </p:nvPr>
        </p:nvGraphicFramePr>
        <p:xfrm>
          <a:off x="592138" y="2506663"/>
          <a:ext cx="8924925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2" name="文档" r:id="rId4" imgW="8966821" imgH="2631835" progId="Word.Document.12">
                  <p:embed/>
                </p:oleObj>
              </mc:Choice>
              <mc:Fallback>
                <p:oleObj name="文档" r:id="rId4" imgW="8966821" imgH="2631835" progId="Word.Document.12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2506663"/>
                        <a:ext cx="8924925" cy="260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893377"/>
              </p:ext>
            </p:extLst>
          </p:nvPr>
        </p:nvGraphicFramePr>
        <p:xfrm>
          <a:off x="593119" y="1528093"/>
          <a:ext cx="8177082" cy="65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3" name="文档" r:id="rId7" imgW="8177082" imgH="655615" progId="Word.Document.12">
                  <p:embed/>
                </p:oleObj>
              </mc:Choice>
              <mc:Fallback>
                <p:oleObj name="文档" r:id="rId7" imgW="8177082" imgH="655615" progId="Word.Document.12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119" y="1528093"/>
                        <a:ext cx="8177082" cy="6556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844991"/>
              </p:ext>
            </p:extLst>
          </p:nvPr>
        </p:nvGraphicFramePr>
        <p:xfrm>
          <a:off x="623887" y="5559425"/>
          <a:ext cx="8280748" cy="785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4" name="文档" r:id="rId10" imgW="8280748" imgH="785439" progId="Word.Document.12">
                  <p:embed/>
                </p:oleObj>
              </mc:Choice>
              <mc:Fallback>
                <p:oleObj name="文档" r:id="rId10" imgW="8280748" imgH="785439" progId="Word.Document.12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" y="5559425"/>
                        <a:ext cx="8280748" cy="7854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15109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438419"/>
              </p:ext>
            </p:extLst>
          </p:nvPr>
        </p:nvGraphicFramePr>
        <p:xfrm>
          <a:off x="792484" y="1959430"/>
          <a:ext cx="7045745" cy="337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1" name="文档" r:id="rId4" imgW="7045745" imgH="3374000" progId="Word.Document.12">
                  <p:embed/>
                </p:oleObj>
              </mc:Choice>
              <mc:Fallback>
                <p:oleObj name="文档" r:id="rId4" imgW="7045745" imgH="3374000" progId="Word.Document.12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4" y="1959430"/>
                        <a:ext cx="7045745" cy="337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218440"/>
              </p:ext>
            </p:extLst>
          </p:nvPr>
        </p:nvGraphicFramePr>
        <p:xfrm>
          <a:off x="541832" y="1176338"/>
          <a:ext cx="7376543" cy="869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2" name="文档" r:id="rId7" imgW="7376543" imgH="869826" progId="Word.Document.12">
                  <p:embed/>
                </p:oleObj>
              </mc:Choice>
              <mc:Fallback>
                <p:oleObj name="文档" r:id="rId7" imgW="7376543" imgH="869826" progId="Word.Document.12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32" y="1176338"/>
                        <a:ext cx="7376543" cy="8698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652166"/>
              </p:ext>
            </p:extLst>
          </p:nvPr>
        </p:nvGraphicFramePr>
        <p:xfrm>
          <a:off x="830263" y="5722938"/>
          <a:ext cx="8403853" cy="1038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3" name="文档" r:id="rId10" imgW="8403853" imgH="1038598" progId="Word.Document.12">
                  <p:embed/>
                </p:oleObj>
              </mc:Choice>
              <mc:Fallback>
                <p:oleObj name="文档" r:id="rId10" imgW="8403853" imgH="1038598" progId="Word.Document.12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5722938"/>
                        <a:ext cx="8403853" cy="10385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139866"/>
              </p:ext>
            </p:extLst>
          </p:nvPr>
        </p:nvGraphicFramePr>
        <p:xfrm>
          <a:off x="638175" y="1175255"/>
          <a:ext cx="9558226" cy="1798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1" name="文档" r:id="rId4" imgW="9558226" imgH="1798433" progId="Word.Document.12">
                  <p:embed/>
                </p:oleObj>
              </mc:Choice>
              <mc:Fallback>
                <p:oleObj name="文档" r:id="rId4" imgW="9558226" imgH="1798433" progId="Word.Document.12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1175255"/>
                        <a:ext cx="9558226" cy="17984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1039954" y="6294769"/>
            <a:ext cx="7454361" cy="777940"/>
            <a:chOff x="621878" y="5920581"/>
            <a:chExt cx="7454361" cy="777940"/>
          </a:xfrm>
        </p:grpSpPr>
        <p:sp>
          <p:nvSpPr>
            <p:cNvPr id="5" name="圆角矩形 4"/>
            <p:cNvSpPr/>
            <p:nvPr/>
          </p:nvSpPr>
          <p:spPr>
            <a:xfrm>
              <a:off x="621878" y="5920581"/>
              <a:ext cx="6720433" cy="6480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5512189"/>
                </p:ext>
              </p:extLst>
            </p:nvPr>
          </p:nvGraphicFramePr>
          <p:xfrm>
            <a:off x="717575" y="5920581"/>
            <a:ext cx="7358664" cy="7779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62" name="文档" r:id="rId7" imgW="7358664" imgH="777940" progId="Word.Document.12">
                    <p:embed/>
                  </p:oleObj>
                </mc:Choice>
                <mc:Fallback>
                  <p:oleObj name="文档" r:id="rId7" imgW="7358664" imgH="777940" progId="Word.Document.12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7575" y="5920581"/>
                          <a:ext cx="7358664" cy="7779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28575" y="2496508"/>
            <a:ext cx="8309960" cy="3572343"/>
            <a:chOff x="-389501" y="2322514"/>
            <a:chExt cx="8309960" cy="3572343"/>
          </a:xfrm>
        </p:grpSpPr>
        <p:graphicFrame>
          <p:nvGraphicFramePr>
            <p:cNvPr id="46082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910425"/>
                </p:ext>
              </p:extLst>
            </p:nvPr>
          </p:nvGraphicFramePr>
          <p:xfrm>
            <a:off x="-389501" y="2322514"/>
            <a:ext cx="7143653" cy="3572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63" name="文档" r:id="rId10" imgW="7143653" imgH="3572343" progId="Word.Document.12">
                    <p:embed/>
                  </p:oleObj>
                </mc:Choice>
                <mc:Fallback>
                  <p:oleObj name="文档" r:id="rId10" imgW="7143653" imgH="3572343" progId="Word.Document.12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89501" y="2322514"/>
                          <a:ext cx="7143653" cy="35723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00" name="Object 20"/>
            <p:cNvGraphicFramePr>
              <a:graphicFrameLocks noChangeAspect="1"/>
            </p:cNvGraphicFramePr>
            <p:nvPr/>
          </p:nvGraphicFramePr>
          <p:xfrm>
            <a:off x="4173959" y="2464197"/>
            <a:ext cx="3746500" cy="158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64" name="文档" r:id="rId13" imgW="3786183" imgH="1600316" progId="Word.Document.12">
                    <p:embed/>
                  </p:oleObj>
                </mc:Choice>
                <mc:Fallback>
                  <p:oleObj name="文档" r:id="rId13" imgW="3786183" imgH="1600316" progId="Word.Document.12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959" y="2464197"/>
                          <a:ext cx="3746500" cy="158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99077" y="1139025"/>
            <a:ext cx="3466331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19994"/>
              </p:ext>
            </p:extLst>
          </p:nvPr>
        </p:nvGraphicFramePr>
        <p:xfrm>
          <a:off x="627063" y="1912938"/>
          <a:ext cx="8727092" cy="419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3" name="文档" r:id="rId4" imgW="8727092" imgH="4196584" progId="Word.Document.12">
                  <p:embed/>
                </p:oleObj>
              </mc:Choice>
              <mc:Fallback>
                <p:oleObj name="文档" r:id="rId4" imgW="8727092" imgH="4196584" progId="Word.Document.12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1912938"/>
                        <a:ext cx="8727092" cy="41965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269950" y="6168074"/>
            <a:ext cx="7224489" cy="759495"/>
            <a:chOff x="141511" y="6136605"/>
            <a:chExt cx="7224489" cy="759495"/>
          </a:xfrm>
        </p:grpSpPr>
        <p:sp>
          <p:nvSpPr>
            <p:cNvPr id="7" name="圆角矩形 6"/>
            <p:cNvSpPr/>
            <p:nvPr/>
          </p:nvSpPr>
          <p:spPr>
            <a:xfrm>
              <a:off x="141511" y="6136605"/>
              <a:ext cx="7056784" cy="6480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1205" name="Object 5"/>
            <p:cNvGraphicFramePr>
              <a:graphicFrameLocks noChangeAspect="1"/>
            </p:cNvGraphicFramePr>
            <p:nvPr/>
          </p:nvGraphicFramePr>
          <p:xfrm>
            <a:off x="215900" y="6140450"/>
            <a:ext cx="7150100" cy="755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4" name="文档" r:id="rId7" imgW="7358664" imgH="778660" progId="Word.Document.12">
                    <p:embed/>
                  </p:oleObj>
                </mc:Choice>
                <mc:Fallback>
                  <p:oleObj name="文档" r:id="rId7" imgW="7358664" imgH="778660" progId="Word.Document.12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900" y="6140450"/>
                          <a:ext cx="7150100" cy="755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618360"/>
              </p:ext>
            </p:extLst>
          </p:nvPr>
        </p:nvGraphicFramePr>
        <p:xfrm>
          <a:off x="483959" y="1152221"/>
          <a:ext cx="3738862" cy="874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5" name="文档" r:id="rId10" imgW="3738862" imgH="874729" progId="Word.Document.12">
                  <p:embed/>
                </p:oleObj>
              </mc:Choice>
              <mc:Fallback>
                <p:oleObj name="文档" r:id="rId10" imgW="3738862" imgH="874729" progId="Word.Document.12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959" y="1152221"/>
                        <a:ext cx="3738862" cy="8747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椭圆 333"/>
          <p:cNvSpPr>
            <a:spLocks noChangeArrowheads="1"/>
          </p:cNvSpPr>
          <p:nvPr/>
        </p:nvSpPr>
        <p:spPr bwMode="auto">
          <a:xfrm>
            <a:off x="328612" y="1725613"/>
            <a:ext cx="715566" cy="71437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68" name="椭圆 334"/>
          <p:cNvSpPr>
            <a:spLocks noChangeArrowheads="1"/>
          </p:cNvSpPr>
          <p:nvPr/>
        </p:nvSpPr>
        <p:spPr bwMode="auto">
          <a:xfrm>
            <a:off x="8261748" y="1232694"/>
            <a:ext cx="289322" cy="28932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3" name="组合 335"/>
          <p:cNvGrpSpPr/>
          <p:nvPr/>
        </p:nvGrpSpPr>
        <p:grpSpPr>
          <a:xfrm>
            <a:off x="8643807" y="4807525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37" name="同心圆 3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8" name="椭圆 33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4" name="组合 338"/>
          <p:cNvGrpSpPr/>
          <p:nvPr/>
        </p:nvGrpSpPr>
        <p:grpSpPr>
          <a:xfrm>
            <a:off x="8862531" y="1111899"/>
            <a:ext cx="658023" cy="65798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0" name="同心圆 3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1" name="椭圆 34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5" name="组合 341"/>
          <p:cNvGrpSpPr/>
          <p:nvPr/>
        </p:nvGrpSpPr>
        <p:grpSpPr>
          <a:xfrm>
            <a:off x="7864879" y="5495500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3" name="同心圆 3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" name="椭圆 34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6" name="组合 344"/>
          <p:cNvGrpSpPr/>
          <p:nvPr/>
        </p:nvGrpSpPr>
        <p:grpSpPr>
          <a:xfrm>
            <a:off x="7239151" y="4814454"/>
            <a:ext cx="303665" cy="30364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6" name="同心圆 3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7" name="椭圆 34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3" name="椭圆 347"/>
          <p:cNvSpPr>
            <a:spLocks noChangeArrowheads="1"/>
          </p:cNvSpPr>
          <p:nvPr/>
        </p:nvSpPr>
        <p:spPr bwMode="auto">
          <a:xfrm>
            <a:off x="9079707" y="1793478"/>
            <a:ext cx="289322" cy="28932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74" name="椭圆 348"/>
          <p:cNvSpPr>
            <a:spLocks noChangeArrowheads="1"/>
          </p:cNvSpPr>
          <p:nvPr/>
        </p:nvSpPr>
        <p:spPr bwMode="auto">
          <a:xfrm>
            <a:off x="178594" y="1420814"/>
            <a:ext cx="142875" cy="14525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7" name="组合 349"/>
          <p:cNvGrpSpPr/>
          <p:nvPr/>
        </p:nvGrpSpPr>
        <p:grpSpPr>
          <a:xfrm>
            <a:off x="592810" y="940851"/>
            <a:ext cx="476921" cy="47689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1" name="同心圆 3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2" name="椭圆 3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7" name="椭圆 355"/>
          <p:cNvSpPr>
            <a:spLocks noChangeArrowheads="1"/>
          </p:cNvSpPr>
          <p:nvPr/>
        </p:nvSpPr>
        <p:spPr bwMode="auto">
          <a:xfrm>
            <a:off x="8493919" y="4966494"/>
            <a:ext cx="401241" cy="400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8" name="组合 356"/>
          <p:cNvGrpSpPr/>
          <p:nvPr/>
        </p:nvGrpSpPr>
        <p:grpSpPr>
          <a:xfrm>
            <a:off x="8641805" y="5491030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58" name="同心圆 3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9" name="椭圆 35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9" name="组合 359"/>
          <p:cNvGrpSpPr/>
          <p:nvPr/>
        </p:nvGrpSpPr>
        <p:grpSpPr>
          <a:xfrm>
            <a:off x="7445597" y="1087726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1" name="同心圆 3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2" name="椭圆 36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0" name="组合 362"/>
          <p:cNvGrpSpPr/>
          <p:nvPr/>
        </p:nvGrpSpPr>
        <p:grpSpPr>
          <a:xfrm>
            <a:off x="9126591" y="2467319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4" name="同心圆 3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5" name="椭圆 36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1" name="椭圆 365"/>
          <p:cNvSpPr>
            <a:spLocks noChangeArrowheads="1"/>
          </p:cNvSpPr>
          <p:nvPr/>
        </p:nvSpPr>
        <p:spPr bwMode="auto">
          <a:xfrm>
            <a:off x="6725842" y="1187450"/>
            <a:ext cx="144065" cy="14406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11" name="组合 366"/>
          <p:cNvGrpSpPr/>
          <p:nvPr/>
        </p:nvGrpSpPr>
        <p:grpSpPr>
          <a:xfrm>
            <a:off x="7742973" y="2154885"/>
            <a:ext cx="767711" cy="76766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8" name="同心圆 3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9" name="椭圆 3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2" name="组合 369"/>
          <p:cNvGrpSpPr/>
          <p:nvPr/>
        </p:nvGrpSpPr>
        <p:grpSpPr>
          <a:xfrm>
            <a:off x="8550818" y="1930201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71" name="同心圆 3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72" name="椭圆 37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4" name="椭圆 372"/>
          <p:cNvSpPr>
            <a:spLocks noChangeArrowheads="1"/>
          </p:cNvSpPr>
          <p:nvPr/>
        </p:nvSpPr>
        <p:spPr bwMode="auto">
          <a:xfrm>
            <a:off x="6823474" y="5572524"/>
            <a:ext cx="144065" cy="14525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46" name="组合 50"/>
          <p:cNvGrpSpPr/>
          <p:nvPr/>
        </p:nvGrpSpPr>
        <p:grpSpPr>
          <a:xfrm>
            <a:off x="1797695" y="3942162"/>
            <a:ext cx="6192688" cy="754283"/>
            <a:chOff x="4304271" y="3140059"/>
            <a:chExt cx="7406603" cy="1353108"/>
          </a:xfrm>
        </p:grpSpPr>
        <p:sp>
          <p:nvSpPr>
            <p:cNvPr id="47" name="圆角矩形 46"/>
            <p:cNvSpPr/>
            <p:nvPr/>
          </p:nvSpPr>
          <p:spPr>
            <a:xfrm>
              <a:off x="5423874" y="3140059"/>
              <a:ext cx="4220041" cy="1353108"/>
            </a:xfrm>
            <a:prstGeom prst="roundRect">
              <a:avLst/>
            </a:pr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Times New Roman" pitchFamily="18" charset="0"/>
                <a:ea typeface="迷你简菱心"/>
              </a:endParaRPr>
            </a:p>
          </p:txBody>
        </p:sp>
        <p:sp>
          <p:nvSpPr>
            <p:cNvPr id="50" name="TextBox 24"/>
            <p:cNvSpPr txBox="1">
              <a:spLocks noChangeArrowheads="1"/>
            </p:cNvSpPr>
            <p:nvPr/>
          </p:nvSpPr>
          <p:spPr bwMode="auto">
            <a:xfrm>
              <a:off x="4304271" y="3259195"/>
              <a:ext cx="7406603" cy="11594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Times New Roman" pitchFamily="18" charset="0"/>
                  <a:ea typeface="迷你简菱心"/>
                </a:rPr>
                <a:t>                    </a:t>
              </a:r>
              <a:r>
                <a:rPr lang="en-US" altLang="zh-CN" sz="3600" b="1" dirty="0">
                  <a:solidFill>
                    <a:schemeClr val="bg1"/>
                  </a:solidFill>
                  <a:latin typeface="Times New Roman" pitchFamily="18" charset="0"/>
                  <a:ea typeface="迷你简菱心"/>
                </a:rPr>
                <a:t>4.2    </a:t>
              </a:r>
              <a:r>
                <a:rPr lang="zh-CN" altLang="en-US" sz="3600" b="1" dirty="0">
                  <a:solidFill>
                    <a:schemeClr val="bg1"/>
                  </a:solidFill>
                  <a:latin typeface="Times New Roman" pitchFamily="18" charset="0"/>
                  <a:ea typeface="迷你简菱心"/>
                </a:rPr>
                <a:t>方差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31716" y="2323571"/>
            <a:ext cx="7198533" cy="98672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圆角矩形 5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TextBox 24"/>
          <p:cNvSpPr txBox="1">
            <a:spLocks noChangeArrowheads="1"/>
          </p:cNvSpPr>
          <p:nvPr/>
        </p:nvSpPr>
        <p:spPr bwMode="auto">
          <a:xfrm>
            <a:off x="717575" y="2447747"/>
            <a:ext cx="7626814" cy="806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8583" tIns="64291" rIns="128583" bIns="6429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4400" b="1" dirty="0">
                <a:solidFill>
                  <a:srgbClr val="20517E"/>
                </a:solidFill>
                <a:latin typeface="微软雅黑" pitchFamily="34" charset="-122"/>
                <a:ea typeface="迷你简菱心"/>
              </a:rPr>
              <a:t>第</a:t>
            </a:r>
            <a:r>
              <a:rPr lang="en-US" altLang="zh-CN" sz="4400" b="1" dirty="0">
                <a:solidFill>
                  <a:srgbClr val="20517E"/>
                </a:solidFill>
                <a:latin typeface="微软雅黑" pitchFamily="34" charset="-122"/>
                <a:ea typeface="迷你简菱心"/>
              </a:rPr>
              <a:t>4</a:t>
            </a:r>
            <a:r>
              <a:rPr lang="zh-CN" altLang="en-US" sz="4400" b="1" dirty="0">
                <a:solidFill>
                  <a:srgbClr val="20517E"/>
                </a:solidFill>
                <a:latin typeface="微软雅黑" pitchFamily="34" charset="-122"/>
                <a:ea typeface="迷你简菱心"/>
              </a:rPr>
              <a:t>章  随机变量的数字特征</a:t>
            </a:r>
          </a:p>
        </p:txBody>
      </p:sp>
    </p:spTree>
    <p:extLst>
      <p:ext uri="{BB962C8B-B14F-4D97-AF65-F5344CB8AC3E}">
        <p14:creationId xmlns:p14="http://schemas.microsoft.com/office/powerpoint/2010/main" val="239259460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-2.96296E-6 L 0.05121 -0.3145 " pathEditMode="relative" rAng="0" ptsTypes="AA">
                                      <p:cBhvr>
                                        <p:cTn id="13" dur="500" spd="-100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57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46914E-6 L -0.13889 -0.41882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209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-2.96296E-6 L -0.0125 -0.41666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2083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9.88142E-7 L -0.07444 -0.19917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-1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4655 0.09135 L -0.14333 -0.26767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-18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23457E-7 -4.79578E-6 L 0.09679 -0.23408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11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0.05121 -0.27871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1395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7778E-7 -2.34568E-6 L 0.13021 -0.19259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963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44444E-6 3.95062E-6 L 0.14375 0.17222 " pathEditMode="relative" rAng="0" ptsTypes="AA">
                                      <p:cBhvr>
                                        <p:cTn id="92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861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7.52158E-7 L -0.00486 0.28175 " pathEditMode="relative" rAng="0" ptsTypes="AA">
                                      <p:cBhvr>
                                        <p:cTn id="101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4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44444E-6 2.96296E-6 L 0.0625 0.20555 " pathEditMode="relative" rAng="0" ptsTypes="AA">
                                      <p:cBhvr>
                                        <p:cTn id="110" dur="500" spd="-100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-2.46914E-6 L -0.01371 0.35 " pathEditMode="relative" rAng="0" ptsTypes="AA">
                                      <p:cBhvr>
                                        <p:cTn id="119" dur="500" spd="-1000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1750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5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2.46914E-7 L 0.16875 -0.04074 " pathEditMode="relative" rAng="0" ptsTypes="AA">
                                      <p:cBhvr>
                                        <p:cTn id="121" dur="500" spd="-1000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037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3.08642E-6 L -0.04756 0.38549 " pathEditMode="relative" rAng="0" ptsTypes="AA">
                                      <p:cBhvr>
                                        <p:cTn id="130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1925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875 0.25895 " pathEditMode="relative" rAng="0" ptsTypes="AA">
                                      <p:cBhvr>
                                        <p:cTn id="13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2932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61111E-6 4.69136E-6 L -0.18368 0.37438 " pathEditMode="relative" rAng="0" ptsTypes="AA">
                                      <p:cBhvr>
                                        <p:cTn id="148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18704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2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3.08642E-6 L -0.19879 0.28334 " pathEditMode="relative" rAng="0" ptsTypes="AA">
                                      <p:cBhvr>
                                        <p:cTn id="157" dur="500" spd="-100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1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/>
      <p:bldP spid="88067" grpId="1" animBg="1"/>
      <p:bldP spid="88067" grpId="2" animBg="1"/>
      <p:bldP spid="88068" grpId="0" animBg="1"/>
      <p:bldP spid="88068" grpId="1" animBg="1"/>
      <p:bldP spid="88068" grpId="2" animBg="1"/>
      <p:bldP spid="88073" grpId="0" animBg="1"/>
      <p:bldP spid="88073" grpId="1" animBg="1"/>
      <p:bldP spid="88073" grpId="2" animBg="1"/>
      <p:bldP spid="88074" grpId="0" animBg="1"/>
      <p:bldP spid="88074" grpId="1" animBg="1"/>
      <p:bldP spid="88074" grpId="2" animBg="1"/>
      <p:bldP spid="88077" grpId="0" animBg="1"/>
      <p:bldP spid="88077" grpId="1" animBg="1"/>
      <p:bldP spid="88077" grpId="2" animBg="1"/>
      <p:bldP spid="88081" grpId="0" animBg="1"/>
      <p:bldP spid="88081" grpId="1" animBg="1"/>
      <p:bldP spid="88081" grpId="2" animBg="1"/>
      <p:bldP spid="88084" grpId="0" animBg="1"/>
      <p:bldP spid="88084" grpId="1" animBg="1"/>
      <p:bldP spid="8808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318443"/>
              </p:ext>
            </p:extLst>
          </p:nvPr>
        </p:nvGraphicFramePr>
        <p:xfrm>
          <a:off x="570086" y="1126670"/>
          <a:ext cx="7773399" cy="160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6" name="文档" r:id="rId4" imgW="7773399" imgH="1606638" progId="Word.Document.12">
                  <p:embed/>
                </p:oleObj>
              </mc:Choice>
              <mc:Fallback>
                <p:oleObj name="文档" r:id="rId4" imgW="7773399" imgH="1606638" progId="Word.Document.12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86" y="1126670"/>
                        <a:ext cx="7773399" cy="160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361623"/>
              </p:ext>
            </p:extLst>
          </p:nvPr>
        </p:nvGraphicFramePr>
        <p:xfrm>
          <a:off x="631825" y="2257425"/>
          <a:ext cx="8375650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7" name="文档" r:id="rId6" imgW="8451958" imgH="4174426" progId="Word.Document.12">
                  <p:embed/>
                </p:oleObj>
              </mc:Choice>
              <mc:Fallback>
                <p:oleObj name="文档" r:id="rId6" imgW="8451958" imgH="4174426" progId="Word.Document.12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2257425"/>
                        <a:ext cx="8375650" cy="412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1648553" y="6438589"/>
            <a:ext cx="6197814" cy="777216"/>
            <a:chOff x="333846" y="6313214"/>
            <a:chExt cx="6197814" cy="777216"/>
          </a:xfrm>
        </p:grpSpPr>
        <p:sp>
          <p:nvSpPr>
            <p:cNvPr id="4" name="圆角矩形 3"/>
            <p:cNvSpPr/>
            <p:nvPr/>
          </p:nvSpPr>
          <p:spPr>
            <a:xfrm>
              <a:off x="333846" y="6313214"/>
              <a:ext cx="5928345" cy="6480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998735"/>
                </p:ext>
              </p:extLst>
            </p:nvPr>
          </p:nvGraphicFramePr>
          <p:xfrm>
            <a:off x="406400" y="6318250"/>
            <a:ext cx="6125260" cy="772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8" name="文档" r:id="rId9" imgW="6125260" imgH="772180" progId="Word.Document.12">
                    <p:embed/>
                  </p:oleObj>
                </mc:Choice>
                <mc:Fallback>
                  <p:oleObj name="文档" r:id="rId9" imgW="6125260" imgH="772180" progId="Word.Document.12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400" y="6318250"/>
                          <a:ext cx="6125260" cy="772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/>
          <p:cNvSpPr txBox="1"/>
          <p:nvPr/>
        </p:nvSpPr>
        <p:spPr>
          <a:xfrm>
            <a:off x="6838255" y="3400301"/>
            <a:ext cx="163762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9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5E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广义积分收敛</a:t>
            </a:r>
            <a:endParaRPr lang="en-US" altLang="zh-CN" b="1" dirty="0" smtClean="0">
              <a:solidFill>
                <a:srgbClr val="005E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zh-CN" b="1" dirty="0" smtClean="0">
                <a:solidFill>
                  <a:srgbClr val="005E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奇函数积分</a:t>
            </a:r>
            <a:endParaRPr lang="zh-CN" altLang="en-US" dirty="0">
              <a:solidFill>
                <a:srgbClr val="005E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069818"/>
              </p:ext>
            </p:extLst>
          </p:nvPr>
        </p:nvGraphicFramePr>
        <p:xfrm>
          <a:off x="576263" y="2506665"/>
          <a:ext cx="6823075" cy="353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4" name="文档" r:id="rId4" imgW="6869728" imgH="3572343" progId="Word.Document.12">
                  <p:embed/>
                </p:oleObj>
              </mc:Choice>
              <mc:Fallback>
                <p:oleObj name="文档" r:id="rId4" imgW="6869728" imgH="3572343" progId="Word.Document.12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506665"/>
                        <a:ext cx="6823075" cy="3538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1504159" y="6309087"/>
            <a:ext cx="5688632" cy="576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669736"/>
              </p:ext>
            </p:extLst>
          </p:nvPr>
        </p:nvGraphicFramePr>
        <p:xfrm>
          <a:off x="570086" y="1126670"/>
          <a:ext cx="7773399" cy="160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5" name="文档" r:id="rId7" imgW="7773399" imgH="1606638" progId="Word.Document.12">
                  <p:embed/>
                </p:oleObj>
              </mc:Choice>
              <mc:Fallback>
                <p:oleObj name="文档" r:id="rId7" imgW="7773399" imgH="1606638" progId="Word.Document.12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86" y="1126670"/>
                        <a:ext cx="7773399" cy="160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603140"/>
              </p:ext>
            </p:extLst>
          </p:nvPr>
        </p:nvGraphicFramePr>
        <p:xfrm>
          <a:off x="1576167" y="6237079"/>
          <a:ext cx="57086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6" name="文档" r:id="rId10" imgW="5754087" imgH="594344" progId="Word.Document.12">
                  <p:embed/>
                </p:oleObj>
              </mc:Choice>
              <mc:Fallback>
                <p:oleObj name="文档" r:id="rId10" imgW="5754087" imgH="594344" progId="Word.Document.12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167" y="6237079"/>
                        <a:ext cx="570865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52628"/>
              </p:ext>
            </p:extLst>
          </p:nvPr>
        </p:nvGraphicFramePr>
        <p:xfrm>
          <a:off x="633387" y="1419225"/>
          <a:ext cx="8333939" cy="74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8" name="文档" r:id="rId4" imgW="8333939" imgH="749140" progId="Word.Document.12">
                  <p:embed/>
                </p:oleObj>
              </mc:Choice>
              <mc:Fallback>
                <p:oleObj name="文档" r:id="rId4" imgW="8333939" imgH="749140" progId="Word.Document.12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387" y="1419225"/>
                        <a:ext cx="8333939" cy="7491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2113"/>
              </p:ext>
            </p:extLst>
          </p:nvPr>
        </p:nvGraphicFramePr>
        <p:xfrm>
          <a:off x="779463" y="2608263"/>
          <a:ext cx="8262937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9" name="文档" r:id="rId7" imgW="8302706" imgH="2205577" progId="Word.Document.12">
                  <p:embed/>
                </p:oleObj>
              </mc:Choice>
              <mc:Fallback>
                <p:oleObj name="文档" r:id="rId7" imgW="8302706" imgH="2205577" progId="Word.Document.12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2608263"/>
                        <a:ext cx="8262937" cy="218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792284"/>
              </p:ext>
            </p:extLst>
          </p:nvPr>
        </p:nvGraphicFramePr>
        <p:xfrm>
          <a:off x="501438" y="1168251"/>
          <a:ext cx="8480825" cy="218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6" name="文档" r:id="rId4" imgW="8480825" imgH="2180463" progId="Word.Document.12">
                  <p:embed/>
                </p:oleObj>
              </mc:Choice>
              <mc:Fallback>
                <p:oleObj name="文档" r:id="rId4" imgW="8480825" imgH="2180463" progId="Word.Document.12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38" y="1168251"/>
                        <a:ext cx="8480825" cy="218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731648"/>
              </p:ext>
            </p:extLst>
          </p:nvPr>
        </p:nvGraphicFramePr>
        <p:xfrm>
          <a:off x="508000" y="3116263"/>
          <a:ext cx="9153637" cy="4085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7" name="文档" r:id="rId7" imgW="9153637" imgH="4085511" progId="Word.Document.12">
                  <p:embed/>
                </p:oleObj>
              </mc:Choice>
              <mc:Fallback>
                <p:oleObj name="文档" r:id="rId7" imgW="9153637" imgH="4085511" progId="Word.Document.12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3116263"/>
                        <a:ext cx="9153637" cy="40855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860892"/>
              </p:ext>
            </p:extLst>
          </p:nvPr>
        </p:nvGraphicFramePr>
        <p:xfrm>
          <a:off x="573559" y="1285205"/>
          <a:ext cx="8515746" cy="2179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0" name="文档" r:id="rId4" imgW="8514359" imgH="2183579" progId="Word.Document.12">
                  <p:embed/>
                </p:oleObj>
              </mc:Choice>
              <mc:Fallback>
                <p:oleObj name="文档" r:id="rId4" imgW="8514359" imgH="2183579" progId="Word.Document.12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59" y="1285205"/>
                        <a:ext cx="8515746" cy="21797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804856"/>
              </p:ext>
            </p:extLst>
          </p:nvPr>
        </p:nvGraphicFramePr>
        <p:xfrm>
          <a:off x="576263" y="3894138"/>
          <a:ext cx="7880479" cy="226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1" name="文档" r:id="rId7" imgW="7880479" imgH="2266162" progId="Word.Document.12">
                  <p:embed/>
                </p:oleObj>
              </mc:Choice>
              <mc:Fallback>
                <p:oleObj name="文档" r:id="rId7" imgW="7880479" imgH="2266162" progId="Word.Document.12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894138"/>
                        <a:ext cx="7880479" cy="2266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49359"/>
              </p:ext>
            </p:extLst>
          </p:nvPr>
        </p:nvGraphicFramePr>
        <p:xfrm>
          <a:off x="668684" y="1254284"/>
          <a:ext cx="5233467" cy="849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4" name="文档" r:id="rId4" imgW="5233467" imgH="849873" progId="Word.Document.12">
                  <p:embed/>
                </p:oleObj>
              </mc:Choice>
              <mc:Fallback>
                <p:oleObj name="文档" r:id="rId4" imgW="5233467" imgH="849873" progId="Word.Document.12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84" y="1254284"/>
                        <a:ext cx="5233467" cy="8498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21005"/>
              </p:ext>
            </p:extLst>
          </p:nvPr>
        </p:nvGraphicFramePr>
        <p:xfrm>
          <a:off x="872685" y="2150640"/>
          <a:ext cx="7702536" cy="4391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5" name="文档" r:id="rId7" imgW="11850055" imgH="6766391" progId="Word.Document.12">
                  <p:embed/>
                </p:oleObj>
              </mc:Choice>
              <mc:Fallback>
                <p:oleObj name="文档" r:id="rId7" imgW="11850055" imgH="6766391" progId="Word.Document.12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685" y="2150640"/>
                        <a:ext cx="7702536" cy="43911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204539"/>
              </p:ext>
            </p:extLst>
          </p:nvPr>
        </p:nvGraphicFramePr>
        <p:xfrm>
          <a:off x="609963" y="1277187"/>
          <a:ext cx="5220180" cy="1187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2" name="文档" r:id="rId4" imgW="5220180" imgH="1187010" progId="Word.Document.12">
                  <p:embed/>
                </p:oleObj>
              </mc:Choice>
              <mc:Fallback>
                <p:oleObj name="文档" r:id="rId4" imgW="5220180" imgH="1187010" progId="Word.Document.12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963" y="1277187"/>
                        <a:ext cx="5220180" cy="11870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972965"/>
              </p:ext>
            </p:extLst>
          </p:nvPr>
        </p:nvGraphicFramePr>
        <p:xfrm>
          <a:off x="250286" y="2186730"/>
          <a:ext cx="9252265" cy="5466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3" name="文档" r:id="rId7" imgW="12336353" imgH="7288575" progId="Word.Document.12">
                  <p:embed/>
                </p:oleObj>
              </mc:Choice>
              <mc:Fallback>
                <p:oleObj name="文档" r:id="rId7" imgW="12336353" imgH="7288575" progId="Word.Document.12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286" y="2186730"/>
                        <a:ext cx="9252265" cy="54664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32177" y="1097732"/>
            <a:ext cx="8136904" cy="12241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5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952640"/>
              </p:ext>
            </p:extLst>
          </p:nvPr>
        </p:nvGraphicFramePr>
        <p:xfrm>
          <a:off x="501551" y="2393876"/>
          <a:ext cx="9026059" cy="3214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6" name="Document" r:id="rId3" imgW="9026059" imgH="3214722" progId="">
                  <p:embed/>
                </p:oleObj>
              </mc:Choice>
              <mc:Fallback>
                <p:oleObj name="Document" r:id="rId3" imgW="9026059" imgH="3214722" progId="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51" y="2393876"/>
                        <a:ext cx="9026059" cy="32147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370688"/>
              </p:ext>
            </p:extLst>
          </p:nvPr>
        </p:nvGraphicFramePr>
        <p:xfrm>
          <a:off x="524899" y="5344766"/>
          <a:ext cx="8479443" cy="2185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7" name="文档" r:id="rId6" imgW="8479443" imgH="2185022" progId="Word.Document.12">
                  <p:embed/>
                </p:oleObj>
              </mc:Choice>
              <mc:Fallback>
                <p:oleObj name="文档" r:id="rId6" imgW="8479443" imgH="2185022" progId="Word.Document.12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99" y="5344766"/>
                        <a:ext cx="8479443" cy="21850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964578"/>
              </p:ext>
            </p:extLst>
          </p:nvPr>
        </p:nvGraphicFramePr>
        <p:xfrm>
          <a:off x="774134" y="1096045"/>
          <a:ext cx="7881199" cy="1375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8" name="文档" r:id="rId9" imgW="7881199" imgH="1375421" progId="Word.Document.12">
                  <p:embed/>
                </p:oleObj>
              </mc:Choice>
              <mc:Fallback>
                <p:oleObj name="文档" r:id="rId9" imgW="7881199" imgH="1375421" progId="Word.Document.12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134" y="1096045"/>
                        <a:ext cx="7881199" cy="13754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905" name="组合 164"/>
          <p:cNvGrpSpPr>
            <a:grpSpLocks/>
          </p:cNvGrpSpPr>
          <p:nvPr/>
        </p:nvGrpSpPr>
        <p:grpSpPr bwMode="auto">
          <a:xfrm>
            <a:off x="0" y="1463146"/>
            <a:ext cx="347661" cy="5707837"/>
            <a:chOff x="5715008" y="1471884"/>
            <a:chExt cx="360448" cy="3419387"/>
          </a:xfrm>
        </p:grpSpPr>
        <p:sp>
          <p:nvSpPr>
            <p:cNvPr id="379930" name="Rectangle 62"/>
            <p:cNvSpPr>
              <a:spLocks noChangeArrowheads="1"/>
            </p:cNvSpPr>
            <p:nvPr/>
          </p:nvSpPr>
          <p:spPr bwMode="auto">
            <a:xfrm>
              <a:off x="5715008" y="4874571"/>
              <a:ext cx="335398" cy="16700"/>
            </a:xfrm>
            <a:prstGeom prst="rect">
              <a:avLst/>
            </a:prstGeom>
            <a:solidFill>
              <a:srgbClr val="5E5F5E"/>
            </a:solidFill>
            <a:ln w="9525">
              <a:noFill/>
              <a:miter lim="800000"/>
              <a:headEnd/>
              <a:tailEnd/>
            </a:ln>
          </p:spPr>
          <p:txBody>
            <a:bodyPr lIns="96435" tIns="48218" rIns="96435" bIns="48218"/>
            <a:lstStyle/>
            <a:p>
              <a:endParaRPr lang="zh-CN" altLang="en-US"/>
            </a:p>
          </p:txBody>
        </p:sp>
        <p:grpSp>
          <p:nvGrpSpPr>
            <p:cNvPr id="379931" name="组合 163"/>
            <p:cNvGrpSpPr>
              <a:grpSpLocks/>
            </p:cNvGrpSpPr>
            <p:nvPr/>
          </p:nvGrpSpPr>
          <p:grpSpPr bwMode="auto">
            <a:xfrm>
              <a:off x="5715008" y="1471884"/>
              <a:ext cx="360448" cy="3411037"/>
              <a:chOff x="5715008" y="1471884"/>
              <a:chExt cx="360448" cy="3411037"/>
            </a:xfrm>
          </p:grpSpPr>
          <p:sp>
            <p:nvSpPr>
              <p:cNvPr id="379932" name="Rectangle 9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3" name="Rectangle 10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4" name="Rectangle 11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5" name="Rectangle 12"/>
              <p:cNvSpPr>
                <a:spLocks noChangeArrowheads="1"/>
              </p:cNvSpPr>
              <p:nvPr/>
            </p:nvSpPr>
            <p:spPr bwMode="auto">
              <a:xfrm>
                <a:off x="5715008" y="2316641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6" name="Rectangle 13"/>
              <p:cNvSpPr>
                <a:spLocks noChangeArrowheads="1"/>
              </p:cNvSpPr>
              <p:nvPr/>
            </p:nvSpPr>
            <p:spPr bwMode="auto">
              <a:xfrm>
                <a:off x="5715008" y="1889392"/>
                <a:ext cx="219887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7" name="Rectangle 14"/>
              <p:cNvSpPr>
                <a:spLocks noChangeArrowheads="1"/>
              </p:cNvSpPr>
              <p:nvPr/>
            </p:nvSpPr>
            <p:spPr bwMode="auto">
              <a:xfrm>
                <a:off x="5715008" y="180310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8" name="Rectangle 15"/>
              <p:cNvSpPr>
                <a:spLocks noChangeArrowheads="1"/>
              </p:cNvSpPr>
              <p:nvPr/>
            </p:nvSpPr>
            <p:spPr bwMode="auto">
              <a:xfrm>
                <a:off x="5715008" y="1718214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9" name="Rectangle 16"/>
              <p:cNvSpPr>
                <a:spLocks noChangeArrowheads="1"/>
              </p:cNvSpPr>
              <p:nvPr/>
            </p:nvSpPr>
            <p:spPr bwMode="auto">
              <a:xfrm>
                <a:off x="5715008" y="1644454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0" name="Rectangle 17"/>
              <p:cNvSpPr>
                <a:spLocks noChangeArrowheads="1"/>
              </p:cNvSpPr>
              <p:nvPr/>
            </p:nvSpPr>
            <p:spPr bwMode="auto">
              <a:xfrm>
                <a:off x="5715008" y="1563736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1" name="Rectangle 18"/>
              <p:cNvSpPr>
                <a:spLocks noChangeArrowheads="1"/>
              </p:cNvSpPr>
              <p:nvPr/>
            </p:nvSpPr>
            <p:spPr bwMode="auto">
              <a:xfrm>
                <a:off x="5733100" y="221504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2" name="Rectangle 19"/>
              <p:cNvSpPr>
                <a:spLocks noChangeArrowheads="1"/>
              </p:cNvSpPr>
              <p:nvPr/>
            </p:nvSpPr>
            <p:spPr bwMode="auto">
              <a:xfrm>
                <a:off x="5733100" y="2128763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3" name="Rectangle 20"/>
              <p:cNvSpPr>
                <a:spLocks noChangeArrowheads="1"/>
              </p:cNvSpPr>
              <p:nvPr/>
            </p:nvSpPr>
            <p:spPr bwMode="auto">
              <a:xfrm>
                <a:off x="5733100" y="2056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4" name="Rectangle 21"/>
              <p:cNvSpPr>
                <a:spLocks noChangeArrowheads="1"/>
              </p:cNvSpPr>
              <p:nvPr/>
            </p:nvSpPr>
            <p:spPr bwMode="auto">
              <a:xfrm>
                <a:off x="5733100" y="197428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5" name="Rectangle 22"/>
              <p:cNvSpPr>
                <a:spLocks noChangeArrowheads="1"/>
              </p:cNvSpPr>
              <p:nvPr/>
            </p:nvSpPr>
            <p:spPr bwMode="auto">
              <a:xfrm>
                <a:off x="5715008" y="2753633"/>
                <a:ext cx="219887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6" name="Rectangle 23"/>
              <p:cNvSpPr>
                <a:spLocks noChangeArrowheads="1"/>
              </p:cNvSpPr>
              <p:nvPr/>
            </p:nvSpPr>
            <p:spPr bwMode="auto">
              <a:xfrm>
                <a:off x="5715008" y="2668739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7" name="Rectangle 24"/>
              <p:cNvSpPr>
                <a:spLocks noChangeArrowheads="1"/>
              </p:cNvSpPr>
              <p:nvPr/>
            </p:nvSpPr>
            <p:spPr bwMode="auto">
              <a:xfrm>
                <a:off x="5715008" y="258245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8" name="Rectangle 25"/>
              <p:cNvSpPr>
                <a:spLocks noChangeArrowheads="1"/>
              </p:cNvSpPr>
              <p:nvPr/>
            </p:nvSpPr>
            <p:spPr bwMode="auto">
              <a:xfrm>
                <a:off x="5715008" y="2510087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9" name="Rectangle 26"/>
              <p:cNvSpPr>
                <a:spLocks noChangeArrowheads="1"/>
              </p:cNvSpPr>
              <p:nvPr/>
            </p:nvSpPr>
            <p:spPr bwMode="auto">
              <a:xfrm>
                <a:off x="5715008" y="242797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0" name="Rectangle 27"/>
              <p:cNvSpPr>
                <a:spLocks noChangeArrowheads="1"/>
              </p:cNvSpPr>
              <p:nvPr/>
            </p:nvSpPr>
            <p:spPr bwMode="auto">
              <a:xfrm>
                <a:off x="5733100" y="307928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1" name="Rectangle 28"/>
              <p:cNvSpPr>
                <a:spLocks noChangeArrowheads="1"/>
              </p:cNvSpPr>
              <p:nvPr/>
            </p:nvSpPr>
            <p:spPr bwMode="auto">
              <a:xfrm>
                <a:off x="5733100" y="2994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2" name="Rectangle 29"/>
              <p:cNvSpPr>
                <a:spLocks noChangeArrowheads="1"/>
              </p:cNvSpPr>
              <p:nvPr/>
            </p:nvSpPr>
            <p:spPr bwMode="auto">
              <a:xfrm>
                <a:off x="5733100" y="2920636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3" name="Rectangle 30"/>
              <p:cNvSpPr>
                <a:spLocks noChangeArrowheads="1"/>
              </p:cNvSpPr>
              <p:nvPr/>
            </p:nvSpPr>
            <p:spPr bwMode="auto">
              <a:xfrm>
                <a:off x="5733100" y="2839918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4" name="Rectangle 31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5" name="Rectangle 32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6" name="Rectangle 33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7" name="Rectangle 34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8" name="Rectangle 35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9" name="Rectangle 36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0" name="Rectangle 37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1" name="Rectangle 38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2" name="Rectangle 39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3" name="Rectangle 40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4" name="Rectangle 41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5" name="Rectangle 42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6" name="Rectangle 43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7" name="Rectangle 44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8" name="Rectangle 45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9" name="Rectangle 46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0" name="Rectangle 47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1" name="Rectangle 48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2" name="Rectangle 49"/>
              <p:cNvSpPr>
                <a:spLocks noChangeArrowheads="1"/>
              </p:cNvSpPr>
              <p:nvPr/>
            </p:nvSpPr>
            <p:spPr bwMode="auto">
              <a:xfrm>
                <a:off x="5733100" y="4466805"/>
                <a:ext cx="218496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3" name="Rectangle 50"/>
              <p:cNvSpPr>
                <a:spLocks noChangeArrowheads="1"/>
              </p:cNvSpPr>
              <p:nvPr/>
            </p:nvSpPr>
            <p:spPr bwMode="auto">
              <a:xfrm>
                <a:off x="5733100" y="4381912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4" name="Rectangle 51"/>
              <p:cNvSpPr>
                <a:spLocks noChangeArrowheads="1"/>
              </p:cNvSpPr>
              <p:nvPr/>
            </p:nvSpPr>
            <p:spPr bwMode="auto">
              <a:xfrm>
                <a:off x="5733100" y="429562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5" name="Rectangle 52"/>
              <p:cNvSpPr>
                <a:spLocks noChangeArrowheads="1"/>
              </p:cNvSpPr>
              <p:nvPr/>
            </p:nvSpPr>
            <p:spPr bwMode="auto">
              <a:xfrm>
                <a:off x="5733100" y="422186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6" name="Rectangle 53"/>
              <p:cNvSpPr>
                <a:spLocks noChangeArrowheads="1"/>
              </p:cNvSpPr>
              <p:nvPr/>
            </p:nvSpPr>
            <p:spPr bwMode="auto">
              <a:xfrm>
                <a:off x="5733100" y="414114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7" name="Rectangle 54"/>
              <p:cNvSpPr>
                <a:spLocks noChangeArrowheads="1"/>
              </p:cNvSpPr>
              <p:nvPr/>
            </p:nvSpPr>
            <p:spPr bwMode="auto">
              <a:xfrm>
                <a:off x="5734492" y="479246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8" name="Rectangle 55"/>
              <p:cNvSpPr>
                <a:spLocks noChangeArrowheads="1"/>
              </p:cNvSpPr>
              <p:nvPr/>
            </p:nvSpPr>
            <p:spPr bwMode="auto">
              <a:xfrm>
                <a:off x="5734492" y="4707568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9" name="Rectangle 56"/>
              <p:cNvSpPr>
                <a:spLocks noChangeArrowheads="1"/>
              </p:cNvSpPr>
              <p:nvPr/>
            </p:nvSpPr>
            <p:spPr bwMode="auto">
              <a:xfrm>
                <a:off x="5734492" y="4633808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0" name="Rectangle 57"/>
              <p:cNvSpPr>
                <a:spLocks noChangeArrowheads="1"/>
              </p:cNvSpPr>
              <p:nvPr/>
            </p:nvSpPr>
            <p:spPr bwMode="auto">
              <a:xfrm>
                <a:off x="5734492" y="4551699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1" name="Rectangle 58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2" name="Rectangle 59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3" name="Rectangle 60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4" name="Rectangle 61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5" name="Freeform 72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close/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close/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close/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close/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ABF3E0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6" name="Freeform 73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7" name="Freeform 74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close/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close/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close/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close/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close/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close/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8" name="Freeform 75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9" name="Freeform 76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0" name="Freeform 77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1" name="Freeform 78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2" name="Freeform 79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3" name="Freeform 80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4" name="Freeform 81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5" name="Freeform 82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6" name="Freeform 83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7" name="Freeform 84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8" name="Freeform 85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9" name="Rectangle 86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0" name="Rectangle 87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1" name="Rectangle 88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2" name="Rectangle 89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3" name="Rectangle 90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4" name="Rectangle 91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5" name="Rectangle 92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6" name="Rectangle 93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7" name="Freeform 94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8" name="Freeform 95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9" name="Freeform 96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10" name="Freeform 97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</p:grpSp>
      </p:grpSp>
      <p:cxnSp>
        <p:nvCxnSpPr>
          <p:cNvPr id="3" name="直接连接符 2"/>
          <p:cNvCxnSpPr/>
          <p:nvPr/>
        </p:nvCxnSpPr>
        <p:spPr bwMode="auto">
          <a:xfrm flipH="1">
            <a:off x="789583" y="1345484"/>
            <a:ext cx="7072560" cy="0"/>
          </a:xfrm>
          <a:prstGeom prst="line">
            <a:avLst/>
          </a:prstGeom>
          <a:ln w="28575">
            <a:solidFill>
              <a:srgbClr val="007DD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 bwMode="auto">
          <a:xfrm flipH="1">
            <a:off x="789583" y="1433964"/>
            <a:ext cx="7072560" cy="0"/>
          </a:xfrm>
          <a:prstGeom prst="line">
            <a:avLst/>
          </a:prstGeom>
          <a:ln w="5715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907" name="组合 13"/>
          <p:cNvGrpSpPr>
            <a:grpSpLocks/>
          </p:cNvGrpSpPr>
          <p:nvPr/>
        </p:nvGrpSpPr>
        <p:grpSpPr bwMode="auto">
          <a:xfrm>
            <a:off x="215503" y="375965"/>
            <a:ext cx="1518047" cy="1784747"/>
            <a:chOff x="1174421" y="1862469"/>
            <a:chExt cx="1439003" cy="1692392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 rot="10800000">
              <a:off x="1174421" y="1890349"/>
              <a:ext cx="1131727" cy="100304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 rot="2760000">
              <a:off x="1212324" y="2153761"/>
              <a:ext cx="1692392" cy="110980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68">
                <a:solidFill>
                  <a:prstClr val="white"/>
                </a:solidFill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 rot="10800000">
              <a:off x="1299699" y="2001337"/>
              <a:ext cx="880331" cy="78014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>
              <a:solidFill>
                <a:schemeClr val="accent6"/>
              </a:soli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>
              <a:spLocks noChangeArrowheads="1"/>
            </p:cNvSpPr>
            <p:nvPr/>
          </p:nvSpPr>
          <p:spPr bwMode="auto">
            <a:xfrm>
              <a:off x="1310704" y="2098809"/>
              <a:ext cx="1013350" cy="496565"/>
            </a:xfrm>
            <a:prstGeom prst="rect">
              <a:avLst/>
            </a:prstGeom>
            <a:noFill/>
            <a:ln>
              <a:noFill/>
            </a:ln>
          </p:spPr>
          <p:txBody>
            <a:bodyPr lIns="68576" tIns="34287" rIns="68576" bIns="34287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>
                <a:defRPr/>
              </a:pPr>
              <a:r>
                <a:rPr lang="zh-CN" altLang="en-US" sz="2953" b="1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菱心" pitchFamily="49" charset="-122"/>
                  <a:ea typeface="迷你简菱心" pitchFamily="49" charset="-122"/>
                  <a:sym typeface="Arial" panose="020B0604020202020204" pitchFamily="34" charset="0"/>
                </a:rPr>
                <a:t>小结</a:t>
              </a:r>
            </a:p>
          </p:txBody>
        </p:sp>
      </p:grpSp>
      <p:sp>
        <p:nvSpPr>
          <p:cNvPr id="52" name="Rectangle 11"/>
          <p:cNvSpPr>
            <a:spLocks noChangeArrowheads="1"/>
          </p:cNvSpPr>
          <p:nvPr/>
        </p:nvSpPr>
        <p:spPr bwMode="auto">
          <a:xfrm rot="10800000">
            <a:off x="0" y="7175744"/>
            <a:ext cx="4781550" cy="58340"/>
          </a:xfrm>
          <a:prstGeom prst="rect">
            <a:avLst/>
          </a:prstGeom>
          <a:solidFill>
            <a:srgbClr val="4DD0E1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 rot="10800000">
            <a:off x="0" y="7148358"/>
            <a:ext cx="3457575" cy="904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 rot="10800000">
            <a:off x="0" y="7107878"/>
            <a:ext cx="1953816" cy="12739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7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56930" y="4176532"/>
            <a:ext cx="955292" cy="1167985"/>
          </a:xfrm>
          <a:prstGeom prst="rect">
            <a:avLst/>
          </a:prstGeom>
          <a:noFill/>
        </p:spPr>
      </p:pic>
      <p:pic>
        <p:nvPicPr>
          <p:cNvPr id="108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69897" y="5256652"/>
            <a:ext cx="955292" cy="1167985"/>
          </a:xfrm>
          <a:prstGeom prst="rect">
            <a:avLst/>
          </a:prstGeom>
          <a:noFill/>
        </p:spPr>
      </p:pic>
      <p:pic>
        <p:nvPicPr>
          <p:cNvPr id="109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56930" y="1960141"/>
            <a:ext cx="955292" cy="1167985"/>
          </a:xfrm>
          <a:prstGeom prst="rect">
            <a:avLst/>
          </a:prstGeom>
          <a:noFill/>
        </p:spPr>
      </p:pic>
      <p:pic>
        <p:nvPicPr>
          <p:cNvPr id="110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56930" y="3112269"/>
            <a:ext cx="955292" cy="1167985"/>
          </a:xfrm>
          <a:prstGeom prst="rect">
            <a:avLst/>
          </a:prstGeom>
          <a:noFill/>
        </p:spPr>
      </p:pic>
      <p:sp>
        <p:nvSpPr>
          <p:cNvPr id="111" name="MH_Text_1"/>
          <p:cNvSpPr/>
          <p:nvPr>
            <p:custDataLst>
              <p:tags r:id="rId1"/>
            </p:custDataLst>
          </p:nvPr>
        </p:nvSpPr>
        <p:spPr>
          <a:xfrm>
            <a:off x="1938148" y="2306734"/>
            <a:ext cx="3806185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方差的定义</a:t>
            </a:r>
            <a:endParaRPr lang="en-US" altLang="zh-CN" sz="32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" name="MH_Text_1"/>
          <p:cNvSpPr/>
          <p:nvPr>
            <p:custDataLst>
              <p:tags r:id="rId2"/>
            </p:custDataLst>
          </p:nvPr>
        </p:nvSpPr>
        <p:spPr>
          <a:xfrm>
            <a:off x="1912222" y="3445832"/>
            <a:ext cx="3806185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方差的计算</a:t>
            </a:r>
            <a:endParaRPr lang="en-US" altLang="zh-CN" sz="32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3" name="MH_Text_1"/>
          <p:cNvSpPr/>
          <p:nvPr>
            <p:custDataLst>
              <p:tags r:id="rId3"/>
            </p:custDataLst>
          </p:nvPr>
        </p:nvSpPr>
        <p:spPr>
          <a:xfrm>
            <a:off x="1938148" y="4515223"/>
            <a:ext cx="3806185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方差的性质</a:t>
            </a:r>
            <a:endParaRPr lang="en-US" altLang="zh-CN" sz="32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4" name="MH_Text_1"/>
          <p:cNvSpPr/>
          <p:nvPr>
            <p:custDataLst>
              <p:tags r:id="rId4"/>
            </p:custDataLst>
          </p:nvPr>
        </p:nvSpPr>
        <p:spPr>
          <a:xfrm>
            <a:off x="1938148" y="5593978"/>
            <a:ext cx="4180027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常见分布的期望和方差</a:t>
            </a:r>
            <a:endParaRPr lang="en-US" altLang="zh-CN" sz="32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文本框 103"/>
          <p:cNvSpPr txBox="1">
            <a:spLocks noChangeArrowheads="1"/>
          </p:cNvSpPr>
          <p:nvPr/>
        </p:nvSpPr>
        <p:spPr bwMode="auto">
          <a:xfrm>
            <a:off x="1354028" y="486079"/>
            <a:ext cx="2816986" cy="684797"/>
          </a:xfrm>
          <a:prstGeom prst="rect">
            <a:avLst/>
          </a:prstGeom>
          <a:noFill/>
          <a:ln>
            <a:noFill/>
          </a:ln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2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方差</a:t>
            </a:r>
            <a:endParaRPr lang="zh-CN" altLang="en-US" sz="32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5" name="Picture 12">
            <a:extLst>
              <a:ext uri="{FF2B5EF4-FFF2-40B4-BE49-F238E27FC236}">
                <a16:creationId xmlns:a16="http://schemas.microsoft.com/office/drawing/2014/main" xmlns="" id="{650712FE-073D-4929-90BF-4CFD45A8E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03" y="0"/>
            <a:ext cx="2504306" cy="9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15909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1791" y="159941"/>
            <a:ext cx="4586288" cy="405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361758" y="4574655"/>
            <a:ext cx="3186354" cy="756084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numCol="1">
            <a:prstTxWarp prst="textCanUp">
              <a:avLst/>
            </a:prstTxWarp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300" b="1" cap="all" dirty="0">
                <a:solidFill>
                  <a:srgbClr val="1B4C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谢谢您的观看</a:t>
            </a:r>
            <a:endParaRPr lang="zh-CN" altLang="en-US" sz="2700" cap="all" dirty="0">
              <a:solidFill>
                <a:srgbClr val="1B4C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70886" y="5694947"/>
            <a:ext cx="7568097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300" b="1" cap="all" dirty="0">
                <a:solidFill>
                  <a:srgbClr val="1B4C7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Harbin Engineering University</a:t>
            </a:r>
            <a:endParaRPr lang="zh-CN" altLang="en-US" sz="3300" b="1" cap="all" dirty="0">
              <a:solidFill>
                <a:srgbClr val="1B4C7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636724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76237" y="0"/>
            <a:ext cx="10114842" cy="7232650"/>
            <a:chOff x="-376237" y="904081"/>
            <a:chExt cx="10114842" cy="5424488"/>
          </a:xfrm>
        </p:grpSpPr>
        <p:sp>
          <p:nvSpPr>
            <p:cNvPr id="19" name="任意多边形 18"/>
            <p:cNvSpPr/>
            <p:nvPr/>
          </p:nvSpPr>
          <p:spPr>
            <a:xfrm>
              <a:off x="-376237" y="979091"/>
              <a:ext cx="3013472" cy="5349478"/>
            </a:xfrm>
            <a:custGeom>
              <a:avLst/>
              <a:gdLst>
                <a:gd name="connsiteX0" fmla="*/ 0 w 4092551"/>
                <a:gd name="connsiteY0" fmla="*/ 0 h 7232650"/>
                <a:gd name="connsiteX1" fmla="*/ 3970644 w 4092551"/>
                <a:gd name="connsiteY1" fmla="*/ 0 h 7232650"/>
                <a:gd name="connsiteX2" fmla="*/ 3901482 w 4092551"/>
                <a:gd name="connsiteY2" fmla="*/ 83956 h 7232650"/>
                <a:gd name="connsiteX3" fmla="*/ 3775778 w 4092551"/>
                <a:gd name="connsiteY3" fmla="*/ 271197 h 7232650"/>
                <a:gd name="connsiteX4" fmla="*/ 3665160 w 4092551"/>
                <a:gd name="connsiteY4" fmla="*/ 462568 h 7232650"/>
                <a:gd name="connsiteX5" fmla="*/ 3577168 w 4092551"/>
                <a:gd name="connsiteY5" fmla="*/ 656692 h 7232650"/>
                <a:gd name="connsiteX6" fmla="*/ 3501746 w 4092551"/>
                <a:gd name="connsiteY6" fmla="*/ 857702 h 7232650"/>
                <a:gd name="connsiteX7" fmla="*/ 3448950 w 4092551"/>
                <a:gd name="connsiteY7" fmla="*/ 1060085 h 7232650"/>
                <a:gd name="connsiteX8" fmla="*/ 3406211 w 4092551"/>
                <a:gd name="connsiteY8" fmla="*/ 1265224 h 7232650"/>
                <a:gd name="connsiteX9" fmla="*/ 3378556 w 4092551"/>
                <a:gd name="connsiteY9" fmla="*/ 1474493 h 7232650"/>
                <a:gd name="connsiteX10" fmla="*/ 3365985 w 4092551"/>
                <a:gd name="connsiteY10" fmla="*/ 1686516 h 7232650"/>
                <a:gd name="connsiteX11" fmla="*/ 3365985 w 4092551"/>
                <a:gd name="connsiteY11" fmla="*/ 1901292 h 7232650"/>
                <a:gd name="connsiteX12" fmla="*/ 3373529 w 4092551"/>
                <a:gd name="connsiteY12" fmla="*/ 2117444 h 7232650"/>
                <a:gd name="connsiteX13" fmla="*/ 3396154 w 4092551"/>
                <a:gd name="connsiteY13" fmla="*/ 2337728 h 7232650"/>
                <a:gd name="connsiteX14" fmla="*/ 3423810 w 4092551"/>
                <a:gd name="connsiteY14" fmla="*/ 2556633 h 7232650"/>
                <a:gd name="connsiteX15" fmla="*/ 3459007 w 4092551"/>
                <a:gd name="connsiteY15" fmla="*/ 2781047 h 7232650"/>
                <a:gd name="connsiteX16" fmla="*/ 3496718 w 4092551"/>
                <a:gd name="connsiteY16" fmla="*/ 3005461 h 7232650"/>
                <a:gd name="connsiteX17" fmla="*/ 3546999 w 4092551"/>
                <a:gd name="connsiteY17" fmla="*/ 3231249 h 7232650"/>
                <a:gd name="connsiteX18" fmla="*/ 3594766 w 4092551"/>
                <a:gd name="connsiteY18" fmla="*/ 3458416 h 7232650"/>
                <a:gd name="connsiteX19" fmla="*/ 3647561 w 4092551"/>
                <a:gd name="connsiteY19" fmla="*/ 3684206 h 7232650"/>
                <a:gd name="connsiteX20" fmla="*/ 3705385 w 4092551"/>
                <a:gd name="connsiteY20" fmla="*/ 3914125 h 7232650"/>
                <a:gd name="connsiteX21" fmla="*/ 3758180 w 4092551"/>
                <a:gd name="connsiteY21" fmla="*/ 4142670 h 7232650"/>
                <a:gd name="connsiteX22" fmla="*/ 3813489 w 4092551"/>
                <a:gd name="connsiteY22" fmla="*/ 4371213 h 7232650"/>
                <a:gd name="connsiteX23" fmla="*/ 3866285 w 4092551"/>
                <a:gd name="connsiteY23" fmla="*/ 4603887 h 7232650"/>
                <a:gd name="connsiteX24" fmla="*/ 3916566 w 4092551"/>
                <a:gd name="connsiteY24" fmla="*/ 4832430 h 7232650"/>
                <a:gd name="connsiteX25" fmla="*/ 3964334 w 4092551"/>
                <a:gd name="connsiteY25" fmla="*/ 5060974 h 7232650"/>
                <a:gd name="connsiteX26" fmla="*/ 4004558 w 4092551"/>
                <a:gd name="connsiteY26" fmla="*/ 5288141 h 7232650"/>
                <a:gd name="connsiteX27" fmla="*/ 4039755 w 4092551"/>
                <a:gd name="connsiteY27" fmla="*/ 5513930 h 7232650"/>
                <a:gd name="connsiteX28" fmla="*/ 4064896 w 4092551"/>
                <a:gd name="connsiteY28" fmla="*/ 5741097 h 7232650"/>
                <a:gd name="connsiteX29" fmla="*/ 4082494 w 4092551"/>
                <a:gd name="connsiteY29" fmla="*/ 5968264 h 7232650"/>
                <a:gd name="connsiteX30" fmla="*/ 4092551 w 4092551"/>
                <a:gd name="connsiteY30" fmla="*/ 6189924 h 7232650"/>
                <a:gd name="connsiteX31" fmla="*/ 4092551 w 4092551"/>
                <a:gd name="connsiteY31" fmla="*/ 6411583 h 7232650"/>
                <a:gd name="connsiteX32" fmla="*/ 4077466 w 4092551"/>
                <a:gd name="connsiteY32" fmla="*/ 6630490 h 7232650"/>
                <a:gd name="connsiteX33" fmla="*/ 4052325 w 4092551"/>
                <a:gd name="connsiteY33" fmla="*/ 6849396 h 7232650"/>
                <a:gd name="connsiteX34" fmla="*/ 4012101 w 4092551"/>
                <a:gd name="connsiteY34" fmla="*/ 7064172 h 7232650"/>
                <a:gd name="connsiteX35" fmla="*/ 3966153 w 4092551"/>
                <a:gd name="connsiteY35" fmla="*/ 7232650 h 7232650"/>
                <a:gd name="connsiteX36" fmla="*/ 3317841 w 4092551"/>
                <a:gd name="connsiteY36" fmla="*/ 7232650 h 7232650"/>
                <a:gd name="connsiteX37" fmla="*/ 3372178 w 4092551"/>
                <a:gd name="connsiteY37" fmla="*/ 7038402 h 7232650"/>
                <a:gd name="connsiteX38" fmla="*/ 3409977 w 4092551"/>
                <a:gd name="connsiteY38" fmla="*/ 6841630 h 7232650"/>
                <a:gd name="connsiteX39" fmla="*/ 3433602 w 4092551"/>
                <a:gd name="connsiteY39" fmla="*/ 6641073 h 7232650"/>
                <a:gd name="connsiteX40" fmla="*/ 3447778 w 4092551"/>
                <a:gd name="connsiteY40" fmla="*/ 6440516 h 7232650"/>
                <a:gd name="connsiteX41" fmla="*/ 3447778 w 4092551"/>
                <a:gd name="connsiteY41" fmla="*/ 6237437 h 7232650"/>
                <a:gd name="connsiteX42" fmla="*/ 3438327 w 4092551"/>
                <a:gd name="connsiteY42" fmla="*/ 6034358 h 7232650"/>
                <a:gd name="connsiteX43" fmla="*/ 3421790 w 4092551"/>
                <a:gd name="connsiteY43" fmla="*/ 5826233 h 7232650"/>
                <a:gd name="connsiteX44" fmla="*/ 3398165 w 4092551"/>
                <a:gd name="connsiteY44" fmla="*/ 5618108 h 7232650"/>
                <a:gd name="connsiteX45" fmla="*/ 3365090 w 4092551"/>
                <a:gd name="connsiteY45" fmla="*/ 5411245 h 7232650"/>
                <a:gd name="connsiteX46" fmla="*/ 3327290 w 4092551"/>
                <a:gd name="connsiteY46" fmla="*/ 5203120 h 7232650"/>
                <a:gd name="connsiteX47" fmla="*/ 3282402 w 4092551"/>
                <a:gd name="connsiteY47" fmla="*/ 4993734 h 7232650"/>
                <a:gd name="connsiteX48" fmla="*/ 3235153 w 4092551"/>
                <a:gd name="connsiteY48" fmla="*/ 4784348 h 7232650"/>
                <a:gd name="connsiteX49" fmla="*/ 3185540 w 4092551"/>
                <a:gd name="connsiteY49" fmla="*/ 4571178 h 7232650"/>
                <a:gd name="connsiteX50" fmla="*/ 3133565 w 4092551"/>
                <a:gd name="connsiteY50" fmla="*/ 4361792 h 7232650"/>
                <a:gd name="connsiteX51" fmla="*/ 3083953 w 4092551"/>
                <a:gd name="connsiteY51" fmla="*/ 4152405 h 7232650"/>
                <a:gd name="connsiteX52" fmla="*/ 3029615 w 4092551"/>
                <a:gd name="connsiteY52" fmla="*/ 3941758 h 7232650"/>
                <a:gd name="connsiteX53" fmla="*/ 2980003 w 4092551"/>
                <a:gd name="connsiteY53" fmla="*/ 3734895 h 7232650"/>
                <a:gd name="connsiteX54" fmla="*/ 2935115 w 4092551"/>
                <a:gd name="connsiteY54" fmla="*/ 3526770 h 7232650"/>
                <a:gd name="connsiteX55" fmla="*/ 2887865 w 4092551"/>
                <a:gd name="connsiteY55" fmla="*/ 3319907 h 7232650"/>
                <a:gd name="connsiteX56" fmla="*/ 2852428 w 4092551"/>
                <a:gd name="connsiteY56" fmla="*/ 3114306 h 7232650"/>
                <a:gd name="connsiteX57" fmla="*/ 2819353 w 4092551"/>
                <a:gd name="connsiteY57" fmla="*/ 2908704 h 7232650"/>
                <a:gd name="connsiteX58" fmla="*/ 2793365 w 4092551"/>
                <a:gd name="connsiteY58" fmla="*/ 2708147 h 7232650"/>
                <a:gd name="connsiteX59" fmla="*/ 2772103 w 4092551"/>
                <a:gd name="connsiteY59" fmla="*/ 2506328 h 7232650"/>
                <a:gd name="connsiteX60" fmla="*/ 2765015 w 4092551"/>
                <a:gd name="connsiteY60" fmla="*/ 2308294 h 7232650"/>
                <a:gd name="connsiteX61" fmla="*/ 2765015 w 4092551"/>
                <a:gd name="connsiteY61" fmla="*/ 2111522 h 7232650"/>
                <a:gd name="connsiteX62" fmla="*/ 2776827 w 4092551"/>
                <a:gd name="connsiteY62" fmla="*/ 1917273 h 7232650"/>
                <a:gd name="connsiteX63" fmla="*/ 2802815 w 4092551"/>
                <a:gd name="connsiteY63" fmla="*/ 1725546 h 7232650"/>
                <a:gd name="connsiteX64" fmla="*/ 2842978 w 4092551"/>
                <a:gd name="connsiteY64" fmla="*/ 1537603 h 7232650"/>
                <a:gd name="connsiteX65" fmla="*/ 2892590 w 4092551"/>
                <a:gd name="connsiteY65" fmla="*/ 1352182 h 7232650"/>
                <a:gd name="connsiteX66" fmla="*/ 2963465 w 4092551"/>
                <a:gd name="connsiteY66" fmla="*/ 1168023 h 7232650"/>
                <a:gd name="connsiteX67" fmla="*/ 3046152 w 4092551"/>
                <a:gd name="connsiteY67" fmla="*/ 990172 h 7232650"/>
                <a:gd name="connsiteX68" fmla="*/ 3150102 w 4092551"/>
                <a:gd name="connsiteY68" fmla="*/ 814841 h 7232650"/>
                <a:gd name="connsiteX69" fmla="*/ 3268228 w 4092551"/>
                <a:gd name="connsiteY69" fmla="*/ 643297 h 7232650"/>
                <a:gd name="connsiteX70" fmla="*/ 3409977 w 4092551"/>
                <a:gd name="connsiteY70" fmla="*/ 475536 h 7232650"/>
                <a:gd name="connsiteX71" fmla="*/ 3570627 w 4092551"/>
                <a:gd name="connsiteY71" fmla="*/ 314081 h 7232650"/>
                <a:gd name="connsiteX72" fmla="*/ 3752540 w 4092551"/>
                <a:gd name="connsiteY72" fmla="*/ 155149 h 7232650"/>
                <a:gd name="connsiteX73" fmla="*/ 3960440 w 4092551"/>
                <a:gd name="connsiteY73" fmla="*/ 2 h 7232650"/>
                <a:gd name="connsiteX74" fmla="*/ 2301446 w 4092551"/>
                <a:gd name="connsiteY74" fmla="*/ 2 h 7232650"/>
                <a:gd name="connsiteX75" fmla="*/ 2301446 w 4092551"/>
                <a:gd name="connsiteY75" fmla="*/ 0 h 7232650"/>
                <a:gd name="connsiteX76" fmla="*/ 0 w 4092551"/>
                <a:gd name="connsiteY76" fmla="*/ 0 h 723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092551" h="7232650">
                  <a:moveTo>
                    <a:pt x="0" y="0"/>
                  </a:moveTo>
                  <a:lnTo>
                    <a:pt x="3970644" y="0"/>
                  </a:lnTo>
                  <a:lnTo>
                    <a:pt x="3901482" y="83956"/>
                  </a:lnTo>
                  <a:lnTo>
                    <a:pt x="3775778" y="271197"/>
                  </a:lnTo>
                  <a:lnTo>
                    <a:pt x="3665160" y="462568"/>
                  </a:lnTo>
                  <a:lnTo>
                    <a:pt x="3577168" y="656692"/>
                  </a:lnTo>
                  <a:lnTo>
                    <a:pt x="3501746" y="857702"/>
                  </a:lnTo>
                  <a:lnTo>
                    <a:pt x="3448950" y="1060085"/>
                  </a:lnTo>
                  <a:lnTo>
                    <a:pt x="3406211" y="1265224"/>
                  </a:lnTo>
                  <a:lnTo>
                    <a:pt x="3378556" y="1474493"/>
                  </a:lnTo>
                  <a:lnTo>
                    <a:pt x="3365985" y="1686516"/>
                  </a:lnTo>
                  <a:lnTo>
                    <a:pt x="3365985" y="1901292"/>
                  </a:lnTo>
                  <a:lnTo>
                    <a:pt x="3373529" y="2117444"/>
                  </a:lnTo>
                  <a:lnTo>
                    <a:pt x="3396154" y="2337728"/>
                  </a:lnTo>
                  <a:lnTo>
                    <a:pt x="3423810" y="2556633"/>
                  </a:lnTo>
                  <a:lnTo>
                    <a:pt x="3459007" y="2781047"/>
                  </a:lnTo>
                  <a:lnTo>
                    <a:pt x="3496718" y="3005461"/>
                  </a:lnTo>
                  <a:lnTo>
                    <a:pt x="3546999" y="3231249"/>
                  </a:lnTo>
                  <a:lnTo>
                    <a:pt x="3594766" y="3458416"/>
                  </a:lnTo>
                  <a:lnTo>
                    <a:pt x="3647561" y="3684206"/>
                  </a:lnTo>
                  <a:lnTo>
                    <a:pt x="3705385" y="3914125"/>
                  </a:lnTo>
                  <a:lnTo>
                    <a:pt x="3758180" y="4142670"/>
                  </a:lnTo>
                  <a:lnTo>
                    <a:pt x="3813489" y="4371213"/>
                  </a:lnTo>
                  <a:lnTo>
                    <a:pt x="3866285" y="4603887"/>
                  </a:lnTo>
                  <a:lnTo>
                    <a:pt x="3916566" y="4832430"/>
                  </a:lnTo>
                  <a:lnTo>
                    <a:pt x="3964334" y="5060974"/>
                  </a:lnTo>
                  <a:lnTo>
                    <a:pt x="4004558" y="5288141"/>
                  </a:lnTo>
                  <a:lnTo>
                    <a:pt x="4039755" y="5513930"/>
                  </a:lnTo>
                  <a:lnTo>
                    <a:pt x="4064896" y="5741097"/>
                  </a:lnTo>
                  <a:lnTo>
                    <a:pt x="4082494" y="5968264"/>
                  </a:lnTo>
                  <a:lnTo>
                    <a:pt x="4092551" y="6189924"/>
                  </a:lnTo>
                  <a:lnTo>
                    <a:pt x="4092551" y="6411583"/>
                  </a:lnTo>
                  <a:lnTo>
                    <a:pt x="4077466" y="6630490"/>
                  </a:lnTo>
                  <a:lnTo>
                    <a:pt x="4052325" y="6849396"/>
                  </a:lnTo>
                  <a:lnTo>
                    <a:pt x="4012101" y="7064172"/>
                  </a:lnTo>
                  <a:lnTo>
                    <a:pt x="3966153" y="7232650"/>
                  </a:lnTo>
                  <a:lnTo>
                    <a:pt x="3317841" y="7232650"/>
                  </a:lnTo>
                  <a:lnTo>
                    <a:pt x="3372178" y="7038402"/>
                  </a:lnTo>
                  <a:lnTo>
                    <a:pt x="3409977" y="6841630"/>
                  </a:lnTo>
                  <a:lnTo>
                    <a:pt x="3433602" y="6641073"/>
                  </a:lnTo>
                  <a:lnTo>
                    <a:pt x="3447778" y="6440516"/>
                  </a:lnTo>
                  <a:lnTo>
                    <a:pt x="3447778" y="6237437"/>
                  </a:lnTo>
                  <a:lnTo>
                    <a:pt x="3438327" y="6034358"/>
                  </a:lnTo>
                  <a:lnTo>
                    <a:pt x="3421790" y="5826233"/>
                  </a:lnTo>
                  <a:lnTo>
                    <a:pt x="3398165" y="5618108"/>
                  </a:lnTo>
                  <a:lnTo>
                    <a:pt x="3365090" y="5411245"/>
                  </a:lnTo>
                  <a:lnTo>
                    <a:pt x="3327290" y="5203120"/>
                  </a:lnTo>
                  <a:lnTo>
                    <a:pt x="3282402" y="4993734"/>
                  </a:lnTo>
                  <a:lnTo>
                    <a:pt x="3235153" y="4784348"/>
                  </a:lnTo>
                  <a:lnTo>
                    <a:pt x="3185540" y="4571178"/>
                  </a:lnTo>
                  <a:lnTo>
                    <a:pt x="3133565" y="4361792"/>
                  </a:lnTo>
                  <a:lnTo>
                    <a:pt x="3083953" y="4152405"/>
                  </a:lnTo>
                  <a:lnTo>
                    <a:pt x="3029615" y="3941758"/>
                  </a:lnTo>
                  <a:lnTo>
                    <a:pt x="2980003" y="3734895"/>
                  </a:lnTo>
                  <a:lnTo>
                    <a:pt x="2935115" y="3526770"/>
                  </a:lnTo>
                  <a:lnTo>
                    <a:pt x="2887865" y="3319907"/>
                  </a:lnTo>
                  <a:lnTo>
                    <a:pt x="2852428" y="3114306"/>
                  </a:lnTo>
                  <a:lnTo>
                    <a:pt x="2819353" y="2908704"/>
                  </a:lnTo>
                  <a:lnTo>
                    <a:pt x="2793365" y="2708147"/>
                  </a:lnTo>
                  <a:lnTo>
                    <a:pt x="2772103" y="2506328"/>
                  </a:lnTo>
                  <a:lnTo>
                    <a:pt x="2765015" y="2308294"/>
                  </a:lnTo>
                  <a:lnTo>
                    <a:pt x="2765015" y="2111522"/>
                  </a:lnTo>
                  <a:lnTo>
                    <a:pt x="2776827" y="1917273"/>
                  </a:lnTo>
                  <a:lnTo>
                    <a:pt x="2802815" y="1725546"/>
                  </a:lnTo>
                  <a:lnTo>
                    <a:pt x="2842978" y="1537603"/>
                  </a:lnTo>
                  <a:lnTo>
                    <a:pt x="2892590" y="1352182"/>
                  </a:lnTo>
                  <a:lnTo>
                    <a:pt x="2963465" y="1168023"/>
                  </a:lnTo>
                  <a:lnTo>
                    <a:pt x="3046152" y="990172"/>
                  </a:lnTo>
                  <a:lnTo>
                    <a:pt x="3150102" y="814841"/>
                  </a:lnTo>
                  <a:lnTo>
                    <a:pt x="3268228" y="643297"/>
                  </a:lnTo>
                  <a:lnTo>
                    <a:pt x="3409977" y="475536"/>
                  </a:lnTo>
                  <a:lnTo>
                    <a:pt x="3570627" y="314081"/>
                  </a:lnTo>
                  <a:lnTo>
                    <a:pt x="3752540" y="155149"/>
                  </a:lnTo>
                  <a:lnTo>
                    <a:pt x="3960440" y="2"/>
                  </a:lnTo>
                  <a:lnTo>
                    <a:pt x="2301446" y="2"/>
                  </a:lnTo>
                  <a:lnTo>
                    <a:pt x="23014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7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BE7202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0716" y="904081"/>
              <a:ext cx="2637234" cy="5424488"/>
            </a:xfrm>
            <a:custGeom>
              <a:avLst/>
              <a:gdLst>
                <a:gd name="connsiteX0" fmla="*/ 0 w 5137382"/>
                <a:gd name="connsiteY0" fmla="*/ 0 h 7232652"/>
                <a:gd name="connsiteX1" fmla="*/ 3477047 w 5137382"/>
                <a:gd name="connsiteY1" fmla="*/ 0 h 7232652"/>
                <a:gd name="connsiteX2" fmla="*/ 3477047 w 5137382"/>
                <a:gd name="connsiteY2" fmla="*/ 2 h 7232652"/>
                <a:gd name="connsiteX3" fmla="*/ 5137382 w 5137382"/>
                <a:gd name="connsiteY3" fmla="*/ 2 h 7232652"/>
                <a:gd name="connsiteX4" fmla="*/ 4929314 w 5137382"/>
                <a:gd name="connsiteY4" fmla="*/ 155149 h 7232652"/>
                <a:gd name="connsiteX5" fmla="*/ 4747254 w 5137382"/>
                <a:gd name="connsiteY5" fmla="*/ 314081 h 7232652"/>
                <a:gd name="connsiteX6" fmla="*/ 4586474 w 5137382"/>
                <a:gd name="connsiteY6" fmla="*/ 475535 h 7232652"/>
                <a:gd name="connsiteX7" fmla="*/ 4444610 w 5137382"/>
                <a:gd name="connsiteY7" fmla="*/ 643296 h 7232652"/>
                <a:gd name="connsiteX8" fmla="*/ 4326389 w 5137382"/>
                <a:gd name="connsiteY8" fmla="*/ 814841 h 7232652"/>
                <a:gd name="connsiteX9" fmla="*/ 4222355 w 5137382"/>
                <a:gd name="connsiteY9" fmla="*/ 990171 h 7232652"/>
                <a:gd name="connsiteX10" fmla="*/ 4139601 w 5137382"/>
                <a:gd name="connsiteY10" fmla="*/ 1168023 h 7232652"/>
                <a:gd name="connsiteX11" fmla="*/ 4068669 w 5137382"/>
                <a:gd name="connsiteY11" fmla="*/ 1352182 h 7232652"/>
                <a:gd name="connsiteX12" fmla="*/ 4019016 w 5137382"/>
                <a:gd name="connsiteY12" fmla="*/ 1537602 h 7232652"/>
                <a:gd name="connsiteX13" fmla="*/ 3978821 w 5137382"/>
                <a:gd name="connsiteY13" fmla="*/ 1725545 h 7232652"/>
                <a:gd name="connsiteX14" fmla="*/ 3952812 w 5137382"/>
                <a:gd name="connsiteY14" fmla="*/ 1917272 h 7232652"/>
                <a:gd name="connsiteX15" fmla="*/ 3940990 w 5137382"/>
                <a:gd name="connsiteY15" fmla="*/ 2111522 h 7232652"/>
                <a:gd name="connsiteX16" fmla="*/ 3940990 w 5137382"/>
                <a:gd name="connsiteY16" fmla="*/ 2308294 h 7232652"/>
                <a:gd name="connsiteX17" fmla="*/ 3948084 w 5137382"/>
                <a:gd name="connsiteY17" fmla="*/ 2506328 h 7232652"/>
                <a:gd name="connsiteX18" fmla="*/ 3969363 w 5137382"/>
                <a:gd name="connsiteY18" fmla="*/ 2708146 h 7232652"/>
                <a:gd name="connsiteX19" fmla="*/ 3995372 w 5137382"/>
                <a:gd name="connsiteY19" fmla="*/ 2908703 h 7232652"/>
                <a:gd name="connsiteX20" fmla="*/ 4028474 w 5137382"/>
                <a:gd name="connsiteY20" fmla="*/ 3114305 h 7232652"/>
                <a:gd name="connsiteX21" fmla="*/ 4063940 w 5137382"/>
                <a:gd name="connsiteY21" fmla="*/ 3319907 h 7232652"/>
                <a:gd name="connsiteX22" fmla="*/ 4111228 w 5137382"/>
                <a:gd name="connsiteY22" fmla="*/ 3526770 h 7232652"/>
                <a:gd name="connsiteX23" fmla="*/ 4156152 w 5137382"/>
                <a:gd name="connsiteY23" fmla="*/ 3734895 h 7232652"/>
                <a:gd name="connsiteX24" fmla="*/ 4205804 w 5137382"/>
                <a:gd name="connsiteY24" fmla="*/ 3941758 h 7232652"/>
                <a:gd name="connsiteX25" fmla="*/ 4260186 w 5137382"/>
                <a:gd name="connsiteY25" fmla="*/ 4152405 h 7232652"/>
                <a:gd name="connsiteX26" fmla="*/ 4309838 w 5137382"/>
                <a:gd name="connsiteY26" fmla="*/ 4361792 h 7232652"/>
                <a:gd name="connsiteX27" fmla="*/ 4361855 w 5137382"/>
                <a:gd name="connsiteY27" fmla="*/ 4571178 h 7232652"/>
                <a:gd name="connsiteX28" fmla="*/ 4411508 w 5137382"/>
                <a:gd name="connsiteY28" fmla="*/ 4784348 h 7232652"/>
                <a:gd name="connsiteX29" fmla="*/ 4458796 w 5137382"/>
                <a:gd name="connsiteY29" fmla="*/ 4993734 h 7232652"/>
                <a:gd name="connsiteX30" fmla="*/ 4503720 w 5137382"/>
                <a:gd name="connsiteY30" fmla="*/ 5203120 h 7232652"/>
                <a:gd name="connsiteX31" fmla="*/ 4541550 w 5137382"/>
                <a:gd name="connsiteY31" fmla="*/ 5411245 h 7232652"/>
                <a:gd name="connsiteX32" fmla="*/ 4574652 w 5137382"/>
                <a:gd name="connsiteY32" fmla="*/ 5618108 h 7232652"/>
                <a:gd name="connsiteX33" fmla="*/ 4598296 w 5137382"/>
                <a:gd name="connsiteY33" fmla="*/ 5826233 h 7232652"/>
                <a:gd name="connsiteX34" fmla="*/ 4614847 w 5137382"/>
                <a:gd name="connsiteY34" fmla="*/ 6034358 h 7232652"/>
                <a:gd name="connsiteX35" fmla="*/ 4624305 w 5137382"/>
                <a:gd name="connsiteY35" fmla="*/ 6237437 h 7232652"/>
                <a:gd name="connsiteX36" fmla="*/ 4624305 w 5137382"/>
                <a:gd name="connsiteY36" fmla="*/ 6440516 h 7232652"/>
                <a:gd name="connsiteX37" fmla="*/ 4610118 w 5137382"/>
                <a:gd name="connsiteY37" fmla="*/ 6641073 h 7232652"/>
                <a:gd name="connsiteX38" fmla="*/ 4586474 w 5137382"/>
                <a:gd name="connsiteY38" fmla="*/ 6841630 h 7232652"/>
                <a:gd name="connsiteX39" fmla="*/ 4548644 w 5137382"/>
                <a:gd name="connsiteY39" fmla="*/ 7038402 h 7232652"/>
                <a:gd name="connsiteX40" fmla="*/ 4494262 w 5137382"/>
                <a:gd name="connsiteY40" fmla="*/ 7232652 h 7232652"/>
                <a:gd name="connsiteX41" fmla="*/ 3042515 w 5137382"/>
                <a:gd name="connsiteY41" fmla="*/ 7232652 h 7232652"/>
                <a:gd name="connsiteX42" fmla="*/ 3042515 w 5137382"/>
                <a:gd name="connsiteY42" fmla="*/ 7232650 h 7232652"/>
                <a:gd name="connsiteX43" fmla="*/ 0 w 5137382"/>
                <a:gd name="connsiteY43" fmla="*/ 7232650 h 723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7382" h="7232652">
                  <a:moveTo>
                    <a:pt x="0" y="0"/>
                  </a:moveTo>
                  <a:lnTo>
                    <a:pt x="3477047" y="0"/>
                  </a:lnTo>
                  <a:lnTo>
                    <a:pt x="3477047" y="2"/>
                  </a:lnTo>
                  <a:lnTo>
                    <a:pt x="5137382" y="2"/>
                  </a:lnTo>
                  <a:lnTo>
                    <a:pt x="4929314" y="155149"/>
                  </a:lnTo>
                  <a:lnTo>
                    <a:pt x="4747254" y="314081"/>
                  </a:lnTo>
                  <a:lnTo>
                    <a:pt x="4586474" y="475535"/>
                  </a:lnTo>
                  <a:lnTo>
                    <a:pt x="4444610" y="643296"/>
                  </a:lnTo>
                  <a:lnTo>
                    <a:pt x="4326389" y="814841"/>
                  </a:lnTo>
                  <a:lnTo>
                    <a:pt x="4222355" y="990171"/>
                  </a:lnTo>
                  <a:lnTo>
                    <a:pt x="4139601" y="1168023"/>
                  </a:lnTo>
                  <a:lnTo>
                    <a:pt x="4068669" y="1352182"/>
                  </a:lnTo>
                  <a:lnTo>
                    <a:pt x="4019016" y="1537602"/>
                  </a:lnTo>
                  <a:lnTo>
                    <a:pt x="3978821" y="1725545"/>
                  </a:lnTo>
                  <a:lnTo>
                    <a:pt x="3952812" y="1917272"/>
                  </a:lnTo>
                  <a:lnTo>
                    <a:pt x="3940990" y="2111522"/>
                  </a:lnTo>
                  <a:lnTo>
                    <a:pt x="3940990" y="2308294"/>
                  </a:lnTo>
                  <a:lnTo>
                    <a:pt x="3948084" y="2506328"/>
                  </a:lnTo>
                  <a:lnTo>
                    <a:pt x="3969363" y="2708146"/>
                  </a:lnTo>
                  <a:lnTo>
                    <a:pt x="3995372" y="2908703"/>
                  </a:lnTo>
                  <a:lnTo>
                    <a:pt x="4028474" y="3114305"/>
                  </a:lnTo>
                  <a:lnTo>
                    <a:pt x="4063940" y="3319907"/>
                  </a:lnTo>
                  <a:lnTo>
                    <a:pt x="4111228" y="3526770"/>
                  </a:lnTo>
                  <a:lnTo>
                    <a:pt x="4156152" y="3734895"/>
                  </a:lnTo>
                  <a:lnTo>
                    <a:pt x="4205804" y="3941758"/>
                  </a:lnTo>
                  <a:lnTo>
                    <a:pt x="4260186" y="4152405"/>
                  </a:lnTo>
                  <a:lnTo>
                    <a:pt x="4309838" y="4361792"/>
                  </a:lnTo>
                  <a:lnTo>
                    <a:pt x="4361855" y="4571178"/>
                  </a:lnTo>
                  <a:lnTo>
                    <a:pt x="4411508" y="4784348"/>
                  </a:lnTo>
                  <a:lnTo>
                    <a:pt x="4458796" y="4993734"/>
                  </a:lnTo>
                  <a:lnTo>
                    <a:pt x="4503720" y="5203120"/>
                  </a:lnTo>
                  <a:lnTo>
                    <a:pt x="4541550" y="5411245"/>
                  </a:lnTo>
                  <a:lnTo>
                    <a:pt x="4574652" y="5618108"/>
                  </a:lnTo>
                  <a:lnTo>
                    <a:pt x="4598296" y="5826233"/>
                  </a:lnTo>
                  <a:lnTo>
                    <a:pt x="4614847" y="6034358"/>
                  </a:lnTo>
                  <a:lnTo>
                    <a:pt x="4624305" y="6237437"/>
                  </a:lnTo>
                  <a:lnTo>
                    <a:pt x="4624305" y="6440516"/>
                  </a:lnTo>
                  <a:lnTo>
                    <a:pt x="4610118" y="6641073"/>
                  </a:lnTo>
                  <a:lnTo>
                    <a:pt x="4586474" y="6841630"/>
                  </a:lnTo>
                  <a:lnTo>
                    <a:pt x="4548644" y="7038402"/>
                  </a:lnTo>
                  <a:lnTo>
                    <a:pt x="4494262" y="7232652"/>
                  </a:lnTo>
                  <a:lnTo>
                    <a:pt x="3042515" y="7232652"/>
                  </a:lnTo>
                  <a:lnTo>
                    <a:pt x="3042515" y="7232650"/>
                  </a:lnTo>
                  <a:lnTo>
                    <a:pt x="0" y="7232650"/>
                  </a:lnTo>
                  <a:close/>
                </a:path>
              </a:pathLst>
            </a:cu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20517E"/>
                </a:solidFill>
              </a:endParaRPr>
            </a:p>
          </p:txBody>
        </p:sp>
        <p:pic>
          <p:nvPicPr>
            <p:cNvPr id="20" name="Picture 12">
              <a:extLst>
                <a:ext uri="{FF2B5EF4-FFF2-40B4-BE49-F238E27FC236}">
                  <a16:creationId xmlns:a16="http://schemas.microsoft.com/office/drawing/2014/main" xmlns="" id="{650712FE-073D-4929-90BF-4CFD45A8E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8335" y="904082"/>
              <a:ext cx="2180270" cy="739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MH_Others_1"/>
          <p:cNvSpPr txBox="1"/>
          <p:nvPr>
            <p:custDataLst>
              <p:tags r:id="rId2"/>
            </p:custDataLst>
          </p:nvPr>
        </p:nvSpPr>
        <p:spPr>
          <a:xfrm>
            <a:off x="74434" y="1802863"/>
            <a:ext cx="2155309" cy="1723549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学习</a:t>
            </a:r>
            <a:endParaRPr lang="en-US" altLang="zh-CN" sz="5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迷你简菱心" pitchFamily="49" charset="-122"/>
              <a:ea typeface="迷你简菱心" pitchFamily="49" charset="-122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要点</a:t>
            </a:r>
          </a:p>
        </p:txBody>
      </p:sp>
      <p:pic>
        <p:nvPicPr>
          <p:cNvPr id="13316" name="Picture 3" descr="C:\Users\Administrator\Desktop\未标题-2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50019" y="3917554"/>
            <a:ext cx="2737247" cy="187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90664" y="2251224"/>
            <a:ext cx="944562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922414" y="1245097"/>
            <a:ext cx="944562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77815" y="3189313"/>
            <a:ext cx="944562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80151" y="4262413"/>
            <a:ext cx="944562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MH_Text_1"/>
          <p:cNvSpPr/>
          <p:nvPr>
            <p:custDataLst>
              <p:tags r:id="rId3"/>
            </p:custDataLst>
          </p:nvPr>
        </p:nvSpPr>
        <p:spPr>
          <a:xfrm>
            <a:off x="4245967" y="1528093"/>
            <a:ext cx="3806185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方差的定义</a:t>
            </a:r>
            <a:endParaRPr lang="en-US" altLang="zh-CN" sz="32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Text_1"/>
          <p:cNvSpPr/>
          <p:nvPr>
            <p:custDataLst>
              <p:tags r:id="rId4"/>
            </p:custDataLst>
          </p:nvPr>
        </p:nvSpPr>
        <p:spPr>
          <a:xfrm>
            <a:off x="4245967" y="2547818"/>
            <a:ext cx="3806185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方差的计算</a:t>
            </a:r>
            <a:endParaRPr lang="en-US" altLang="zh-CN" sz="32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Text_1"/>
          <p:cNvSpPr/>
          <p:nvPr>
            <p:custDataLst>
              <p:tags r:id="rId5"/>
            </p:custDataLst>
          </p:nvPr>
        </p:nvSpPr>
        <p:spPr>
          <a:xfrm>
            <a:off x="4317975" y="3555930"/>
            <a:ext cx="3806185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方差的性质</a:t>
            </a:r>
            <a:endParaRPr lang="en-US" altLang="zh-CN" sz="32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Text_1"/>
          <p:cNvSpPr/>
          <p:nvPr>
            <p:custDataLst>
              <p:tags r:id="rId6"/>
            </p:custDataLst>
          </p:nvPr>
        </p:nvSpPr>
        <p:spPr>
          <a:xfrm>
            <a:off x="4317975" y="4564042"/>
            <a:ext cx="4180027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常见分布的期望和方差</a:t>
            </a:r>
            <a:endParaRPr lang="en-US" altLang="zh-CN" sz="32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7426865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36893" y="79259"/>
            <a:ext cx="7042551" cy="684797"/>
          </a:xfrm>
          <a:prstGeom prst="rect">
            <a:avLst/>
          </a:prstGeom>
          <a:noFill/>
          <a:ln>
            <a:noFill/>
          </a:ln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方差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312832"/>
              </p:ext>
            </p:extLst>
          </p:nvPr>
        </p:nvGraphicFramePr>
        <p:xfrm>
          <a:off x="225425" y="1101725"/>
          <a:ext cx="45720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7" name="文档" r:id="rId4" imgW="4584942" imgH="851071" progId="Word.Document.12">
                  <p:embed/>
                </p:oleObj>
              </mc:Choice>
              <mc:Fallback>
                <p:oleObj name="文档" r:id="rId4" imgW="4584942" imgH="851071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1101725"/>
                        <a:ext cx="4572000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573775"/>
              </p:ext>
            </p:extLst>
          </p:nvPr>
        </p:nvGraphicFramePr>
        <p:xfrm>
          <a:off x="249238" y="1674813"/>
          <a:ext cx="82772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8" name="文档" r:id="rId7" imgW="8301178" imgH="1464082" progId="Word.Document.12">
                  <p:embed/>
                </p:oleObj>
              </mc:Choice>
              <mc:Fallback>
                <p:oleObj name="文档" r:id="rId7" imgW="8301178" imgH="1464082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1674813"/>
                        <a:ext cx="8277225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6"/>
          <p:cNvGrpSpPr/>
          <p:nvPr/>
        </p:nvGrpSpPr>
        <p:grpSpPr>
          <a:xfrm>
            <a:off x="1869703" y="2968253"/>
            <a:ext cx="4608512" cy="426715"/>
            <a:chOff x="1316807" y="3408685"/>
            <a:chExt cx="4608512" cy="426715"/>
          </a:xfrm>
        </p:grpSpPr>
        <p:cxnSp>
          <p:nvCxnSpPr>
            <p:cNvPr id="42" name="直接箭头连接符 41"/>
            <p:cNvCxnSpPr/>
            <p:nvPr/>
          </p:nvCxnSpPr>
          <p:spPr>
            <a:xfrm>
              <a:off x="1316807" y="3544317"/>
              <a:ext cx="46085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5"/>
            <p:cNvCxnSpPr/>
            <p:nvPr/>
          </p:nvCxnSpPr>
          <p:spPr>
            <a:xfrm>
              <a:off x="3405039" y="3544317"/>
              <a:ext cx="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3549055" y="3408685"/>
              <a:ext cx="0" cy="144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5" name="对象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3026492"/>
                </p:ext>
              </p:extLst>
            </p:nvPr>
          </p:nvGraphicFramePr>
          <p:xfrm>
            <a:off x="3421038" y="3616325"/>
            <a:ext cx="200025" cy="219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499" name="Equation" r:id="rId9" imgW="4876800" imgH="5181600" progId="Equation.DSMT4">
                    <p:embed/>
                  </p:oleObj>
                </mc:Choice>
                <mc:Fallback>
                  <p:oleObj name="Equation" r:id="rId9" imgW="4876800" imgH="51816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1038" y="3616325"/>
                          <a:ext cx="200025" cy="219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椭圆 31"/>
          <p:cNvSpPr/>
          <p:nvPr/>
        </p:nvSpPr>
        <p:spPr>
          <a:xfrm>
            <a:off x="3957935" y="3036073"/>
            <a:ext cx="108000" cy="108000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25"/>
          <p:cNvSpPr/>
          <p:nvPr/>
        </p:nvSpPr>
        <p:spPr>
          <a:xfrm>
            <a:off x="4173959" y="3036073"/>
            <a:ext cx="108000" cy="108000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518499" y="3036073"/>
            <a:ext cx="108000" cy="108000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4425999" y="3028479"/>
            <a:ext cx="108000" cy="108000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216790" y="3036073"/>
            <a:ext cx="108000" cy="108000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113116" y="3036073"/>
            <a:ext cx="108000" cy="108000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575171" y="3028479"/>
            <a:ext cx="108000" cy="108000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564990" y="3037090"/>
            <a:ext cx="108000" cy="108000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742806" y="3024986"/>
            <a:ext cx="108000" cy="108000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390483" y="3038790"/>
            <a:ext cx="108000" cy="108000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45"/>
          <p:cNvGrpSpPr/>
          <p:nvPr/>
        </p:nvGrpSpPr>
        <p:grpSpPr>
          <a:xfrm>
            <a:off x="1941711" y="4341738"/>
            <a:ext cx="4608512" cy="426715"/>
            <a:chOff x="1388815" y="4557762"/>
            <a:chExt cx="4608512" cy="426715"/>
          </a:xfrm>
        </p:grpSpPr>
        <p:grpSp>
          <p:nvGrpSpPr>
            <p:cNvPr id="5" name="组合 19"/>
            <p:cNvGrpSpPr/>
            <p:nvPr/>
          </p:nvGrpSpPr>
          <p:grpSpPr>
            <a:xfrm>
              <a:off x="1388815" y="4557762"/>
              <a:ext cx="4608512" cy="426715"/>
              <a:chOff x="1316807" y="3408685"/>
              <a:chExt cx="4608512" cy="426715"/>
            </a:xfrm>
          </p:grpSpPr>
          <p:cxnSp>
            <p:nvCxnSpPr>
              <p:cNvPr id="27" name="直接箭头连接符 26"/>
              <p:cNvCxnSpPr/>
              <p:nvPr/>
            </p:nvCxnSpPr>
            <p:spPr>
              <a:xfrm>
                <a:off x="1316807" y="3544317"/>
                <a:ext cx="460851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3405039" y="3544317"/>
                <a:ext cx="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3549055" y="3408685"/>
                <a:ext cx="0" cy="144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0" name="对象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07461145"/>
                  </p:ext>
                </p:extLst>
              </p:nvPr>
            </p:nvGraphicFramePr>
            <p:xfrm>
              <a:off x="3421038" y="3616325"/>
              <a:ext cx="200025" cy="219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00" name="Equation" r:id="rId11" imgW="4876800" imgH="5181600" progId="Equation.DSMT4">
                      <p:embed/>
                    </p:oleObj>
                  </mc:Choice>
                  <mc:Fallback>
                    <p:oleObj name="Equation" r:id="rId11" imgW="4876800" imgH="518160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1038" y="3616325"/>
                            <a:ext cx="200025" cy="2190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" name="椭圆 16"/>
            <p:cNvSpPr/>
            <p:nvPr/>
          </p:nvSpPr>
          <p:spPr>
            <a:xfrm>
              <a:off x="3436310" y="4621399"/>
              <a:ext cx="108000" cy="108000"/>
            </a:xfrm>
            <a:prstGeom prst="ellipse">
              <a:avLst/>
            </a:prstGeom>
            <a:solidFill>
              <a:srgbClr val="BE720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730851" y="4641584"/>
              <a:ext cx="108000" cy="108000"/>
            </a:xfrm>
            <a:prstGeom prst="ellipse">
              <a:avLst/>
            </a:prstGeom>
            <a:solidFill>
              <a:srgbClr val="BE720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208777" y="4621399"/>
              <a:ext cx="108000" cy="108000"/>
            </a:xfrm>
            <a:prstGeom prst="ellipse">
              <a:avLst/>
            </a:prstGeom>
            <a:solidFill>
              <a:srgbClr val="BE720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906298" y="4621399"/>
              <a:ext cx="108000" cy="108000"/>
            </a:xfrm>
            <a:prstGeom prst="ellipse">
              <a:avLst/>
            </a:prstGeom>
            <a:solidFill>
              <a:srgbClr val="BE720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121099" y="4630497"/>
              <a:ext cx="108000" cy="108000"/>
            </a:xfrm>
            <a:prstGeom prst="ellipse">
              <a:avLst/>
            </a:prstGeom>
            <a:solidFill>
              <a:srgbClr val="BE720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185478" y="4631375"/>
              <a:ext cx="108000" cy="108000"/>
            </a:xfrm>
            <a:prstGeom prst="ellipse">
              <a:avLst/>
            </a:prstGeom>
            <a:solidFill>
              <a:srgbClr val="BE720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585071" y="4624437"/>
              <a:ext cx="108000" cy="108000"/>
            </a:xfrm>
            <a:prstGeom prst="ellipse">
              <a:avLst/>
            </a:prstGeom>
            <a:solidFill>
              <a:srgbClr val="BE720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002634" y="4630497"/>
              <a:ext cx="108000" cy="108000"/>
            </a:xfrm>
            <a:prstGeom prst="ellipse">
              <a:avLst/>
            </a:prstGeom>
            <a:solidFill>
              <a:srgbClr val="BE720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2852588" y="4633615"/>
              <a:ext cx="108000" cy="108000"/>
            </a:xfrm>
            <a:prstGeom prst="ellipse">
              <a:avLst/>
            </a:prstGeom>
            <a:solidFill>
              <a:srgbClr val="BE720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775432" y="4621399"/>
              <a:ext cx="108000" cy="108000"/>
            </a:xfrm>
            <a:prstGeom prst="ellipse">
              <a:avLst/>
            </a:prstGeom>
            <a:solidFill>
              <a:srgbClr val="BE720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338530"/>
              </p:ext>
            </p:extLst>
          </p:nvPr>
        </p:nvGraphicFramePr>
        <p:xfrm>
          <a:off x="3031736" y="3474698"/>
          <a:ext cx="27082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1" name="文档" r:id="rId13" imgW="2712442" imgH="761787" progId="Word.Document.12">
                  <p:embed/>
                </p:oleObj>
              </mc:Choice>
              <mc:Fallback>
                <p:oleObj name="文档" r:id="rId13" imgW="2712442" imgH="761787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1736" y="3474698"/>
                        <a:ext cx="2708275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042505"/>
              </p:ext>
            </p:extLst>
          </p:nvPr>
        </p:nvGraphicFramePr>
        <p:xfrm>
          <a:off x="2970729" y="4777407"/>
          <a:ext cx="2712442" cy="762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2" name="文档" r:id="rId16" imgW="2712442" imgH="762147" progId="Word.Document.12">
                  <p:embed/>
                </p:oleObj>
              </mc:Choice>
              <mc:Fallback>
                <p:oleObj name="文档" r:id="rId16" imgW="2712442" imgH="762147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729" y="4777407"/>
                        <a:ext cx="2712442" cy="7621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877698"/>
              </p:ext>
            </p:extLst>
          </p:nvPr>
        </p:nvGraphicFramePr>
        <p:xfrm>
          <a:off x="357535" y="5488533"/>
          <a:ext cx="7112000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3" name="文档" r:id="rId19" imgW="7122496" imgH="1357164" progId="Word.Document.12">
                  <p:embed/>
                </p:oleObj>
              </mc:Choice>
              <mc:Fallback>
                <p:oleObj name="文档" r:id="rId19" imgW="7122496" imgH="1357164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35" y="5488533"/>
                        <a:ext cx="7112000" cy="1354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53288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856665"/>
              </p:ext>
            </p:extLst>
          </p:nvPr>
        </p:nvGraphicFramePr>
        <p:xfrm>
          <a:off x="654719" y="1415777"/>
          <a:ext cx="8534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文档" r:id="rId4" imgW="8541667" imgH="618464" progId="Word.Document.12">
                  <p:embed/>
                </p:oleObj>
              </mc:Choice>
              <mc:Fallback>
                <p:oleObj name="文档" r:id="rId4" imgW="8541667" imgH="618464" progId="Word.Document.12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719" y="1415777"/>
                        <a:ext cx="8534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247315"/>
              </p:ext>
            </p:extLst>
          </p:nvPr>
        </p:nvGraphicFramePr>
        <p:xfrm>
          <a:off x="680119" y="2380977"/>
          <a:ext cx="85344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文档" r:id="rId7" imgW="8541667" imgH="2606692" progId="Word.Document.12">
                  <p:embed/>
                </p:oleObj>
              </mc:Choice>
              <mc:Fallback>
                <p:oleObj name="文档" r:id="rId7" imgW="8541667" imgH="2606692" progId="Word.Document.12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119" y="2380977"/>
                        <a:ext cx="8534400" cy="260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53288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734627"/>
              </p:ext>
            </p:extLst>
          </p:nvPr>
        </p:nvGraphicFramePr>
        <p:xfrm>
          <a:off x="645448" y="1096045"/>
          <a:ext cx="8483600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3" name="文档" r:id="rId4" imgW="8484065" imgH="2971722" progId="Word.Document.12">
                  <p:embed/>
                </p:oleObj>
              </mc:Choice>
              <mc:Fallback>
                <p:oleObj name="文档" r:id="rId4" imgW="8484065" imgH="2971722" progId="Word.Document.12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48" y="1096045"/>
                        <a:ext cx="8483600" cy="295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231307"/>
              </p:ext>
            </p:extLst>
          </p:nvPr>
        </p:nvGraphicFramePr>
        <p:xfrm>
          <a:off x="660529" y="4038600"/>
          <a:ext cx="84836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4" name="文档" r:id="rId7" imgW="8484065" imgH="642943" progId="Word.Document.12">
                  <p:embed/>
                </p:oleObj>
              </mc:Choice>
              <mc:Fallback>
                <p:oleObj name="文档" r:id="rId7" imgW="8484065" imgH="642943" progId="Word.Document.12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529" y="4038600"/>
                        <a:ext cx="84836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645448" y="4686300"/>
            <a:ext cx="8739981" cy="1993900"/>
            <a:chOff x="213519" y="4686300"/>
            <a:chExt cx="8739981" cy="1993900"/>
          </a:xfrm>
        </p:grpSpPr>
        <p:sp>
          <p:nvSpPr>
            <p:cNvPr id="6" name="圆角矩形 5"/>
            <p:cNvSpPr/>
            <p:nvPr/>
          </p:nvSpPr>
          <p:spPr>
            <a:xfrm>
              <a:off x="213519" y="4696445"/>
              <a:ext cx="7488832" cy="18722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5844" name="Object 4"/>
            <p:cNvGraphicFramePr>
              <a:graphicFrameLocks noChangeAspect="1"/>
            </p:cNvGraphicFramePr>
            <p:nvPr/>
          </p:nvGraphicFramePr>
          <p:xfrm>
            <a:off x="228600" y="4686300"/>
            <a:ext cx="8724900" cy="199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5" name="文档" r:id="rId10" imgW="8754025" imgH="2009517" progId="Word.Document.12">
                    <p:embed/>
                  </p:oleObj>
                </mc:Choice>
                <mc:Fallback>
                  <p:oleObj name="文档" r:id="rId10" imgW="8754025" imgH="2009517" progId="Word.Document.12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" y="4686300"/>
                          <a:ext cx="8724900" cy="1993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553288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673919"/>
              </p:ext>
            </p:extLst>
          </p:nvPr>
        </p:nvGraphicFramePr>
        <p:xfrm>
          <a:off x="627347" y="4686300"/>
          <a:ext cx="8724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4" name="文档" r:id="rId4" imgW="8728477" imgH="990338" progId="Word.Document.12">
                  <p:embed/>
                </p:oleObj>
              </mc:Choice>
              <mc:Fallback>
                <p:oleObj name="文档" r:id="rId4" imgW="8728477" imgH="990338" progId="Word.Document.12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47" y="4686300"/>
                        <a:ext cx="87249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124262"/>
              </p:ext>
            </p:extLst>
          </p:nvPr>
        </p:nvGraphicFramePr>
        <p:xfrm>
          <a:off x="630238" y="1025525"/>
          <a:ext cx="8418512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5" name="文档" r:id="rId7" imgW="8482683" imgH="2266162" progId="Word.Document.12">
                  <p:embed/>
                </p:oleObj>
              </mc:Choice>
              <mc:Fallback>
                <p:oleObj name="文档" r:id="rId7" imgW="8482683" imgH="2266162" progId="Word.Document.12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1025525"/>
                        <a:ext cx="8418512" cy="223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348920"/>
              </p:ext>
            </p:extLst>
          </p:nvPr>
        </p:nvGraphicFramePr>
        <p:xfrm>
          <a:off x="630238" y="3295650"/>
          <a:ext cx="841851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6" name="文档" r:id="rId10" imgW="8482683" imgH="1389846" progId="Word.Document.12">
                  <p:embed/>
                </p:oleObj>
              </mc:Choice>
              <mc:Fallback>
                <p:oleObj name="文档" r:id="rId10" imgW="8482683" imgH="1389846" progId="Word.Document.12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3295650"/>
                        <a:ext cx="8418512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769975"/>
              </p:ext>
            </p:extLst>
          </p:nvPr>
        </p:nvGraphicFramePr>
        <p:xfrm>
          <a:off x="641350" y="5476875"/>
          <a:ext cx="8648700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7" name="文档" r:id="rId12" imgW="8728677" imgH="1469914" progId="Word.Document.12">
                  <p:embed/>
                </p:oleObj>
              </mc:Choice>
              <mc:Fallback>
                <p:oleObj name="文档" r:id="rId12" imgW="8728677" imgH="1469914" progId="Word.Document.12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5476875"/>
                        <a:ext cx="8648700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670531"/>
              </p:ext>
            </p:extLst>
          </p:nvPr>
        </p:nvGraphicFramePr>
        <p:xfrm>
          <a:off x="381917" y="1312069"/>
          <a:ext cx="9264650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79" name="文档" r:id="rId4" imgW="9261030" imgH="2581656" progId="Word.Document.12">
                  <p:embed/>
                </p:oleObj>
              </mc:Choice>
              <mc:Fallback>
                <p:oleObj name="文档" r:id="rId4" imgW="9261030" imgH="2581656" progId="Word.Document.12">
                  <p:embed/>
                  <p:pic>
                    <p:nvPicPr>
                      <p:cNvPr id="0" name="Picture 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17" y="1312069"/>
                        <a:ext cx="9264650" cy="2571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645567" y="3590801"/>
            <a:ext cx="8003032" cy="1681708"/>
            <a:chOff x="645567" y="3590801"/>
            <a:chExt cx="8003032" cy="1681708"/>
          </a:xfrm>
        </p:grpSpPr>
        <p:cxnSp>
          <p:nvCxnSpPr>
            <p:cNvPr id="39" name="直接箭头连接符 38"/>
            <p:cNvCxnSpPr/>
            <p:nvPr/>
          </p:nvCxnSpPr>
          <p:spPr>
            <a:xfrm>
              <a:off x="861591" y="4912469"/>
              <a:ext cx="158417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1676647" y="3688333"/>
              <a:ext cx="0" cy="1584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884559" y="4120381"/>
              <a:ext cx="792088" cy="792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676647" y="4120381"/>
              <a:ext cx="792088" cy="792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2" name="Object 4"/>
            <p:cNvGraphicFramePr>
              <a:graphicFrameLocks noChangeAspect="1"/>
            </p:cNvGraphicFramePr>
            <p:nvPr/>
          </p:nvGraphicFramePr>
          <p:xfrm>
            <a:off x="1460623" y="4912469"/>
            <a:ext cx="1651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80" name="Equation" r:id="rId6" imgW="3962400" imgH="4572000" progId="Equation.DSMT4">
                    <p:embed/>
                  </p:oleObj>
                </mc:Choice>
                <mc:Fallback>
                  <p:oleObj name="Equation" r:id="rId6" imgW="3962400" imgH="4572000" progId="Equation.DSMT4">
                    <p:embed/>
                    <p:pic>
                      <p:nvPicPr>
                        <p:cNvPr id="0" name="Picture 3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0623" y="4912469"/>
                          <a:ext cx="165100" cy="190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5"/>
            <p:cNvGraphicFramePr>
              <a:graphicFrameLocks noChangeAspect="1"/>
            </p:cNvGraphicFramePr>
            <p:nvPr/>
          </p:nvGraphicFramePr>
          <p:xfrm>
            <a:off x="2756767" y="4912469"/>
            <a:ext cx="2032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81" name="Equation" r:id="rId8" imgW="4876800" imgH="4572000" progId="Equation.DSMT4">
                    <p:embed/>
                  </p:oleObj>
                </mc:Choice>
                <mc:Fallback>
                  <p:oleObj name="Equation" r:id="rId8" imgW="4876800" imgH="4572000" progId="Equation.DSMT4">
                    <p:embed/>
                    <p:pic>
                      <p:nvPicPr>
                        <p:cNvPr id="0" name="Picture 3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6767" y="4912469"/>
                          <a:ext cx="203200" cy="190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6"/>
            <p:cNvGraphicFramePr>
              <a:graphicFrameLocks noChangeAspect="1"/>
            </p:cNvGraphicFramePr>
            <p:nvPr/>
          </p:nvGraphicFramePr>
          <p:xfrm>
            <a:off x="1735162" y="3662809"/>
            <a:ext cx="1905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82" name="Equation" r:id="rId10" imgW="4572000" imgH="5791200" progId="Equation.DSMT4">
                    <p:embed/>
                  </p:oleObj>
                </mc:Choice>
                <mc:Fallback>
                  <p:oleObj name="Equation" r:id="rId10" imgW="4572000" imgH="5791200" progId="Equation.DSMT4">
                    <p:embed/>
                    <p:pic>
                      <p:nvPicPr>
                        <p:cNvPr id="0" name="Picture 3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5162" y="3662809"/>
                          <a:ext cx="190500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7"/>
            <p:cNvGraphicFramePr>
              <a:graphicFrameLocks noChangeAspect="1"/>
            </p:cNvGraphicFramePr>
            <p:nvPr/>
          </p:nvGraphicFramePr>
          <p:xfrm>
            <a:off x="669949" y="4948962"/>
            <a:ext cx="3048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83" name="Equation" r:id="rId12" imgW="7315200" imgH="5486400" progId="Equation.DSMT4">
                    <p:embed/>
                  </p:oleObj>
                </mc:Choice>
                <mc:Fallback>
                  <p:oleObj name="Equation" r:id="rId12" imgW="7315200" imgH="5486400" progId="Equation.DSMT4">
                    <p:embed/>
                    <p:pic>
                      <p:nvPicPr>
                        <p:cNvPr id="0" name="Picture 3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949" y="4948962"/>
                          <a:ext cx="30480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8"/>
            <p:cNvGraphicFramePr>
              <a:graphicFrameLocks noChangeAspect="1"/>
            </p:cNvGraphicFramePr>
            <p:nvPr/>
          </p:nvGraphicFramePr>
          <p:xfrm>
            <a:off x="2336824" y="4948962"/>
            <a:ext cx="139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84" name="Equation" r:id="rId14" imgW="3352800" imgH="5486400" progId="Equation.DSMT4">
                    <p:embed/>
                  </p:oleObj>
                </mc:Choice>
                <mc:Fallback>
                  <p:oleObj name="Equation" r:id="rId14" imgW="3352800" imgH="5486400" progId="Equation.DSMT4">
                    <p:embed/>
                    <p:pic>
                      <p:nvPicPr>
                        <p:cNvPr id="0" name="Picture 3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824" y="4948962"/>
                          <a:ext cx="13970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9"/>
            <p:cNvGraphicFramePr>
              <a:graphicFrameLocks noChangeAspect="1"/>
            </p:cNvGraphicFramePr>
            <p:nvPr/>
          </p:nvGraphicFramePr>
          <p:xfrm>
            <a:off x="1854224" y="4031109"/>
            <a:ext cx="6731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85" name="Equation" r:id="rId16" imgW="16154400" imgH="8839200" progId="Equation.DSMT4">
                    <p:embed/>
                  </p:oleObj>
                </mc:Choice>
                <mc:Fallback>
                  <p:oleObj name="Equation" r:id="rId16" imgW="16154400" imgH="8839200" progId="Equation.DSMT4">
                    <p:embed/>
                    <p:pic>
                      <p:nvPicPr>
                        <p:cNvPr id="0" name="Picture 3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4224" y="4031109"/>
                          <a:ext cx="6731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3" name="直接箭头连接符 62"/>
            <p:cNvCxnSpPr/>
            <p:nvPr/>
          </p:nvCxnSpPr>
          <p:spPr>
            <a:xfrm>
              <a:off x="3741911" y="4912469"/>
              <a:ext cx="158417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flipV="1">
              <a:off x="4556967" y="3688333"/>
              <a:ext cx="0" cy="1584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5" name="Object 4"/>
            <p:cNvGraphicFramePr>
              <a:graphicFrameLocks noChangeAspect="1"/>
            </p:cNvGraphicFramePr>
            <p:nvPr/>
          </p:nvGraphicFramePr>
          <p:xfrm>
            <a:off x="4340943" y="4912469"/>
            <a:ext cx="1651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86" name="Equation" r:id="rId18" imgW="3962400" imgH="4572000" progId="Equation.DSMT4">
                    <p:embed/>
                  </p:oleObj>
                </mc:Choice>
                <mc:Fallback>
                  <p:oleObj name="Equation" r:id="rId18" imgW="3962400" imgH="4572000" progId="Equation.DSMT4">
                    <p:embed/>
                    <p:pic>
                      <p:nvPicPr>
                        <p:cNvPr id="0" name="Picture 3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0943" y="4912469"/>
                          <a:ext cx="165100" cy="190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5"/>
            <p:cNvGraphicFramePr>
              <a:graphicFrameLocks noChangeAspect="1"/>
            </p:cNvGraphicFramePr>
            <p:nvPr/>
          </p:nvGraphicFramePr>
          <p:xfrm>
            <a:off x="5637087" y="4912469"/>
            <a:ext cx="2032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87" name="Equation" r:id="rId19" imgW="4876800" imgH="4572000" progId="Equation.DSMT4">
                    <p:embed/>
                  </p:oleObj>
                </mc:Choice>
                <mc:Fallback>
                  <p:oleObj name="Equation" r:id="rId19" imgW="4876800" imgH="4572000" progId="Equation.DSMT4">
                    <p:embed/>
                    <p:pic>
                      <p:nvPicPr>
                        <p:cNvPr id="0" name="Picture 3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7087" y="4912469"/>
                          <a:ext cx="203200" cy="190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6"/>
            <p:cNvGraphicFramePr>
              <a:graphicFrameLocks noChangeAspect="1"/>
            </p:cNvGraphicFramePr>
            <p:nvPr/>
          </p:nvGraphicFramePr>
          <p:xfrm>
            <a:off x="4615482" y="3662809"/>
            <a:ext cx="1905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88" name="Equation" r:id="rId21" imgW="4572000" imgH="5791200" progId="Equation.DSMT4">
                    <p:embed/>
                  </p:oleObj>
                </mc:Choice>
                <mc:Fallback>
                  <p:oleObj name="Equation" r:id="rId21" imgW="4572000" imgH="5791200" progId="Equation.DSMT4">
                    <p:embed/>
                    <p:pic>
                      <p:nvPicPr>
                        <p:cNvPr id="0" name="Picture 3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5482" y="3662809"/>
                          <a:ext cx="190500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Object 7"/>
            <p:cNvGraphicFramePr>
              <a:graphicFrameLocks noChangeAspect="1"/>
            </p:cNvGraphicFramePr>
            <p:nvPr/>
          </p:nvGraphicFramePr>
          <p:xfrm>
            <a:off x="3550269" y="4962922"/>
            <a:ext cx="3048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89" name="Equation" r:id="rId23" imgW="7315200" imgH="5486400" progId="Equation.DSMT4">
                    <p:embed/>
                  </p:oleObj>
                </mc:Choice>
                <mc:Fallback>
                  <p:oleObj name="Equation" r:id="rId23" imgW="7315200" imgH="5486400" progId="Equation.DSMT4">
                    <p:embed/>
                    <p:pic>
                      <p:nvPicPr>
                        <p:cNvPr id="0" name="Picture 3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0269" y="4962922"/>
                          <a:ext cx="30480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Object 8"/>
            <p:cNvGraphicFramePr>
              <a:graphicFrameLocks noChangeAspect="1"/>
            </p:cNvGraphicFramePr>
            <p:nvPr/>
          </p:nvGraphicFramePr>
          <p:xfrm>
            <a:off x="5217144" y="4962922"/>
            <a:ext cx="139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90" name="Equation" r:id="rId25" imgW="3352800" imgH="5486400" progId="Equation.DSMT4">
                    <p:embed/>
                  </p:oleObj>
                </mc:Choice>
                <mc:Fallback>
                  <p:oleObj name="Equation" r:id="rId25" imgW="3352800" imgH="5486400" progId="Equation.DSMT4">
                    <p:embed/>
                    <p:pic>
                      <p:nvPicPr>
                        <p:cNvPr id="0" name="Picture 3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7144" y="4962922"/>
                          <a:ext cx="13970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Object 9"/>
            <p:cNvGraphicFramePr>
              <a:graphicFrameLocks noChangeAspect="1"/>
            </p:cNvGraphicFramePr>
            <p:nvPr/>
          </p:nvGraphicFramePr>
          <p:xfrm>
            <a:off x="4774405" y="3806825"/>
            <a:ext cx="6858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91" name="Equation" r:id="rId27" imgW="16459200" imgH="8839200" progId="Equation.DSMT4">
                    <p:embed/>
                  </p:oleObj>
                </mc:Choice>
                <mc:Fallback>
                  <p:oleObj name="Equation" r:id="rId27" imgW="16459200" imgH="8839200" progId="Equation.DSMT4">
                    <p:embed/>
                    <p:pic>
                      <p:nvPicPr>
                        <p:cNvPr id="0" name="Picture 3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4405" y="3806825"/>
                          <a:ext cx="6858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1" name="直接连接符 70"/>
            <p:cNvCxnSpPr/>
            <p:nvPr/>
          </p:nvCxnSpPr>
          <p:spPr>
            <a:xfrm>
              <a:off x="3766293" y="4454897"/>
              <a:ext cx="158417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3766293" y="4454897"/>
              <a:ext cx="0" cy="504056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5350469" y="4454897"/>
              <a:ext cx="0" cy="504056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6550223" y="4840461"/>
              <a:ext cx="158417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flipV="1">
              <a:off x="7365279" y="3616325"/>
              <a:ext cx="0" cy="1584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6" name="Object 4"/>
            <p:cNvGraphicFramePr>
              <a:graphicFrameLocks noChangeAspect="1"/>
            </p:cNvGraphicFramePr>
            <p:nvPr/>
          </p:nvGraphicFramePr>
          <p:xfrm>
            <a:off x="7149255" y="4840461"/>
            <a:ext cx="1651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92" name="Equation" r:id="rId29" imgW="3962400" imgH="4572000" progId="Equation.DSMT4">
                    <p:embed/>
                  </p:oleObj>
                </mc:Choice>
                <mc:Fallback>
                  <p:oleObj name="Equation" r:id="rId29" imgW="3962400" imgH="4572000" progId="Equation.DSMT4">
                    <p:embed/>
                    <p:pic>
                      <p:nvPicPr>
                        <p:cNvPr id="0" name="Picture 3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9255" y="4840461"/>
                          <a:ext cx="165100" cy="190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5"/>
            <p:cNvGraphicFramePr>
              <a:graphicFrameLocks noChangeAspect="1"/>
            </p:cNvGraphicFramePr>
            <p:nvPr/>
          </p:nvGraphicFramePr>
          <p:xfrm>
            <a:off x="8445399" y="4840461"/>
            <a:ext cx="2032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93" name="Equation" r:id="rId30" imgW="4876800" imgH="4572000" progId="Equation.DSMT4">
                    <p:embed/>
                  </p:oleObj>
                </mc:Choice>
                <mc:Fallback>
                  <p:oleObj name="Equation" r:id="rId30" imgW="4876800" imgH="4572000" progId="Equation.DSMT4">
                    <p:embed/>
                    <p:pic>
                      <p:nvPicPr>
                        <p:cNvPr id="0" name="Picture 3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45399" y="4840461"/>
                          <a:ext cx="203200" cy="190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Object 6"/>
            <p:cNvGraphicFramePr>
              <a:graphicFrameLocks noChangeAspect="1"/>
            </p:cNvGraphicFramePr>
            <p:nvPr/>
          </p:nvGraphicFramePr>
          <p:xfrm>
            <a:off x="7423794" y="3590801"/>
            <a:ext cx="1905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94" name="Equation" r:id="rId31" imgW="4572000" imgH="5791200" progId="Equation.DSMT4">
                    <p:embed/>
                  </p:oleObj>
                </mc:Choice>
                <mc:Fallback>
                  <p:oleObj name="Equation" r:id="rId31" imgW="4572000" imgH="5791200" progId="Equation.DSMT4">
                    <p:embed/>
                    <p:pic>
                      <p:nvPicPr>
                        <p:cNvPr id="0" name="Picture 3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3794" y="3590801"/>
                          <a:ext cx="190500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Object 7"/>
            <p:cNvGraphicFramePr>
              <a:graphicFrameLocks noChangeAspect="1"/>
            </p:cNvGraphicFramePr>
            <p:nvPr/>
          </p:nvGraphicFramePr>
          <p:xfrm>
            <a:off x="6334199" y="4912469"/>
            <a:ext cx="3048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95" name="Equation" r:id="rId32" imgW="7315200" imgH="5486400" progId="Equation.DSMT4">
                    <p:embed/>
                  </p:oleObj>
                </mc:Choice>
                <mc:Fallback>
                  <p:oleObj name="Equation" r:id="rId32" imgW="7315200" imgH="5486400" progId="Equation.DSMT4">
                    <p:embed/>
                    <p:pic>
                      <p:nvPicPr>
                        <p:cNvPr id="0" name="Picture 3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4199" y="4912469"/>
                          <a:ext cx="30480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Object 8"/>
            <p:cNvGraphicFramePr>
              <a:graphicFrameLocks noChangeAspect="1"/>
            </p:cNvGraphicFramePr>
            <p:nvPr/>
          </p:nvGraphicFramePr>
          <p:xfrm>
            <a:off x="7990383" y="4912469"/>
            <a:ext cx="139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96" name="Equation" r:id="rId33" imgW="3352800" imgH="5486400" progId="Equation.DSMT4">
                    <p:embed/>
                  </p:oleObj>
                </mc:Choice>
                <mc:Fallback>
                  <p:oleObj name="Equation" r:id="rId33" imgW="3352800" imgH="5486400" progId="Equation.DSMT4">
                    <p:embed/>
                    <p:pic>
                      <p:nvPicPr>
                        <p:cNvPr id="0" name="Picture 3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0383" y="4912469"/>
                          <a:ext cx="13970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Object 9"/>
            <p:cNvGraphicFramePr>
              <a:graphicFrameLocks noChangeAspect="1"/>
            </p:cNvGraphicFramePr>
            <p:nvPr/>
          </p:nvGraphicFramePr>
          <p:xfrm>
            <a:off x="7648698" y="3806131"/>
            <a:ext cx="6858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97" name="Equation" r:id="rId34" imgW="16459200" imgH="8839200" progId="Equation.DSMT4">
                    <p:embed/>
                  </p:oleObj>
                </mc:Choice>
                <mc:Fallback>
                  <p:oleObj name="Equation" r:id="rId34" imgW="16459200" imgH="8839200" progId="Equation.DSMT4">
                    <p:embed/>
                    <p:pic>
                      <p:nvPicPr>
                        <p:cNvPr id="0" name="Picture 3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8698" y="3806131"/>
                          <a:ext cx="6858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2" name="直接连接符 81"/>
            <p:cNvCxnSpPr/>
            <p:nvPr/>
          </p:nvCxnSpPr>
          <p:spPr>
            <a:xfrm flipH="1" flipV="1">
              <a:off x="6574605" y="4166865"/>
              <a:ext cx="792088" cy="7200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V="1">
              <a:off x="7366693" y="4166865"/>
              <a:ext cx="720080" cy="7200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6574605" y="4166865"/>
              <a:ext cx="0" cy="72008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8086773" y="4166865"/>
              <a:ext cx="0" cy="72008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645567" y="4912469"/>
              <a:ext cx="216024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2445767" y="4912469"/>
              <a:ext cx="28803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3525887" y="4912469"/>
              <a:ext cx="216024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>
              <a:off x="5326087" y="4912469"/>
              <a:ext cx="28803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331991" y="4840461"/>
              <a:ext cx="216024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>
              <a:off x="8083331" y="4840461"/>
              <a:ext cx="28803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464064"/>
              </p:ext>
            </p:extLst>
          </p:nvPr>
        </p:nvGraphicFramePr>
        <p:xfrm>
          <a:off x="212725" y="1020763"/>
          <a:ext cx="9190038" cy="256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26" name="Document" r:id="rId4" imgW="9264143" imgH="2585675" progId="Word.Document.12">
                  <p:embed/>
                </p:oleObj>
              </mc:Choice>
              <mc:Fallback>
                <p:oleObj name="Document" r:id="rId4" imgW="9264143" imgH="2585675" progId="Word.Document.12">
                  <p:embed/>
                  <p:pic>
                    <p:nvPicPr>
                      <p:cNvPr id="0" name="Picture 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1020763"/>
                        <a:ext cx="9190038" cy="2560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5">
            <a:extLst>
              <a:ext uri="{FF2B5EF4-FFF2-40B4-BE49-F238E27FC236}">
                <a16:creationId xmlns:a16="http://schemas.microsoft.com/office/drawing/2014/main" xmlns="" id="{8169F1E7-121F-42E8-8FBC-E9FD8B0B12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259061"/>
              </p:ext>
            </p:extLst>
          </p:nvPr>
        </p:nvGraphicFramePr>
        <p:xfrm>
          <a:off x="807243" y="4959500"/>
          <a:ext cx="8623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27" name="Equation" r:id="rId6" imgW="206959200" imgH="17373600" progId="Equation.DSMT4">
                  <p:embed/>
                </p:oleObj>
              </mc:Choice>
              <mc:Fallback>
                <p:oleObj name="Equation" r:id="rId6" imgW="206959200" imgH="17373600" progId="Equation.DSMT4">
                  <p:embed/>
                  <p:pic>
                    <p:nvPicPr>
                      <p:cNvPr id="0" name="Picture 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243" y="4959500"/>
                        <a:ext cx="86233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">
            <a:extLst>
              <a:ext uri="{FF2B5EF4-FFF2-40B4-BE49-F238E27FC236}">
                <a16:creationId xmlns:a16="http://schemas.microsoft.com/office/drawing/2014/main" xmlns="" id="{C23173C3-3B58-4053-8389-CC6B03E69E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883229"/>
              </p:ext>
            </p:extLst>
          </p:nvPr>
        </p:nvGraphicFramePr>
        <p:xfrm>
          <a:off x="793299" y="5697663"/>
          <a:ext cx="6096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28" name="Equation" r:id="rId8" imgW="146304000" imgH="17373600" progId="Equation.DSMT4">
                  <p:embed/>
                </p:oleObj>
              </mc:Choice>
              <mc:Fallback>
                <p:oleObj name="Equation" r:id="rId8" imgW="146304000" imgH="17373600" progId="Equation.DSMT4">
                  <p:embed/>
                  <p:pic>
                    <p:nvPicPr>
                      <p:cNvPr id="0" name="Picture 4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299" y="5697663"/>
                        <a:ext cx="60960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3">
            <a:extLst>
              <a:ext uri="{FF2B5EF4-FFF2-40B4-BE49-F238E27FC236}">
                <a16:creationId xmlns:a16="http://schemas.microsoft.com/office/drawing/2014/main" xmlns="" id="{0A132701-C9C5-4BDB-9A7E-D39553D40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540170"/>
              </p:ext>
            </p:extLst>
          </p:nvPr>
        </p:nvGraphicFramePr>
        <p:xfrm>
          <a:off x="793147" y="6438174"/>
          <a:ext cx="8115120" cy="72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29" name="Equation" r:id="rId10" imgW="8115120" imgH="723600" progId="Equation.DSMT4">
                  <p:embed/>
                </p:oleObj>
              </mc:Choice>
              <mc:Fallback>
                <p:oleObj name="Equation" r:id="rId10" imgW="8115120" imgH="723600" progId="Equation.DSMT4">
                  <p:embed/>
                  <p:pic>
                    <p:nvPicPr>
                      <p:cNvPr id="0" name="Picture 4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147" y="6438174"/>
                        <a:ext cx="8115120" cy="72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">
            <a:extLst>
              <a:ext uri="{FF2B5EF4-FFF2-40B4-BE49-F238E27FC236}">
                <a16:creationId xmlns:a16="http://schemas.microsoft.com/office/drawing/2014/main" xmlns="" id="{DC16BDAC-70C0-4F0A-BB4D-0808BAE205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973014"/>
              </p:ext>
            </p:extLst>
          </p:nvPr>
        </p:nvGraphicFramePr>
        <p:xfrm>
          <a:off x="-2505" y="4415135"/>
          <a:ext cx="92646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30" name="Document" r:id="rId13" imgW="9264143" imgH="642632" progId="Word.Document.12">
                  <p:embed/>
                </p:oleObj>
              </mc:Choice>
              <mc:Fallback>
                <p:oleObj name="Document" r:id="rId13" imgW="9264143" imgH="642632" progId="Word.Document.12">
                  <p:embed/>
                  <p:pic>
                    <p:nvPicPr>
                      <p:cNvPr id="0" name="Picture 4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05" y="4415135"/>
                        <a:ext cx="926465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组合 51"/>
          <p:cNvGrpSpPr/>
          <p:nvPr/>
        </p:nvGrpSpPr>
        <p:grpSpPr>
          <a:xfrm>
            <a:off x="645567" y="2752229"/>
            <a:ext cx="8003032" cy="1681708"/>
            <a:chOff x="645567" y="3590801"/>
            <a:chExt cx="8003032" cy="1681708"/>
          </a:xfrm>
        </p:grpSpPr>
        <p:cxnSp>
          <p:nvCxnSpPr>
            <p:cNvPr id="54" name="直接箭头连接符 53"/>
            <p:cNvCxnSpPr/>
            <p:nvPr/>
          </p:nvCxnSpPr>
          <p:spPr>
            <a:xfrm>
              <a:off x="861591" y="4912469"/>
              <a:ext cx="158417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V="1">
              <a:off x="1676647" y="3688333"/>
              <a:ext cx="0" cy="1584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884559" y="4120381"/>
              <a:ext cx="792088" cy="792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676647" y="4120381"/>
              <a:ext cx="792088" cy="792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2" name="Object 4"/>
            <p:cNvGraphicFramePr>
              <a:graphicFrameLocks noChangeAspect="1"/>
            </p:cNvGraphicFramePr>
            <p:nvPr/>
          </p:nvGraphicFramePr>
          <p:xfrm>
            <a:off x="1460623" y="4912469"/>
            <a:ext cx="1651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31" name="Equation" r:id="rId15" imgW="3962400" imgH="4572000" progId="Equation.DSMT4">
                    <p:embed/>
                  </p:oleObj>
                </mc:Choice>
                <mc:Fallback>
                  <p:oleObj name="Equation" r:id="rId15" imgW="3962400" imgH="4572000" progId="Equation.DSMT4">
                    <p:embed/>
                    <p:pic>
                      <p:nvPicPr>
                        <p:cNvPr id="0" name="Picture 4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0623" y="4912469"/>
                          <a:ext cx="165100" cy="190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5"/>
            <p:cNvGraphicFramePr>
              <a:graphicFrameLocks noChangeAspect="1"/>
            </p:cNvGraphicFramePr>
            <p:nvPr/>
          </p:nvGraphicFramePr>
          <p:xfrm>
            <a:off x="2756767" y="4912469"/>
            <a:ext cx="2032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32" name="Equation" r:id="rId17" imgW="4876800" imgH="4572000" progId="Equation.DSMT4">
                    <p:embed/>
                  </p:oleObj>
                </mc:Choice>
                <mc:Fallback>
                  <p:oleObj name="Equation" r:id="rId17" imgW="4876800" imgH="4572000" progId="Equation.DSMT4">
                    <p:embed/>
                    <p:pic>
                      <p:nvPicPr>
                        <p:cNvPr id="0" name="Picture 4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6767" y="4912469"/>
                          <a:ext cx="203200" cy="190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6"/>
            <p:cNvGraphicFramePr>
              <a:graphicFrameLocks noChangeAspect="1"/>
            </p:cNvGraphicFramePr>
            <p:nvPr/>
          </p:nvGraphicFramePr>
          <p:xfrm>
            <a:off x="1735162" y="3662809"/>
            <a:ext cx="1905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33" name="Equation" r:id="rId19" imgW="4572000" imgH="5791200" progId="Equation.DSMT4">
                    <p:embed/>
                  </p:oleObj>
                </mc:Choice>
                <mc:Fallback>
                  <p:oleObj name="Equation" r:id="rId19" imgW="4572000" imgH="5791200" progId="Equation.DSMT4">
                    <p:embed/>
                    <p:pic>
                      <p:nvPicPr>
                        <p:cNvPr id="0" name="Picture 4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5162" y="3662809"/>
                          <a:ext cx="190500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7"/>
            <p:cNvGraphicFramePr>
              <a:graphicFrameLocks noChangeAspect="1"/>
            </p:cNvGraphicFramePr>
            <p:nvPr/>
          </p:nvGraphicFramePr>
          <p:xfrm>
            <a:off x="669949" y="4948962"/>
            <a:ext cx="3048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34" name="Equation" r:id="rId21" imgW="7315200" imgH="5486400" progId="Equation.DSMT4">
                    <p:embed/>
                  </p:oleObj>
                </mc:Choice>
                <mc:Fallback>
                  <p:oleObj name="Equation" r:id="rId21" imgW="7315200" imgH="5486400" progId="Equation.DSMT4">
                    <p:embed/>
                    <p:pic>
                      <p:nvPicPr>
                        <p:cNvPr id="0" name="Picture 4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949" y="4948962"/>
                          <a:ext cx="30480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8"/>
            <p:cNvGraphicFramePr>
              <a:graphicFrameLocks noChangeAspect="1"/>
            </p:cNvGraphicFramePr>
            <p:nvPr/>
          </p:nvGraphicFramePr>
          <p:xfrm>
            <a:off x="2336824" y="4948962"/>
            <a:ext cx="139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35" name="Equation" r:id="rId23" imgW="3352800" imgH="5486400" progId="Equation.DSMT4">
                    <p:embed/>
                  </p:oleObj>
                </mc:Choice>
                <mc:Fallback>
                  <p:oleObj name="Equation" r:id="rId23" imgW="3352800" imgH="5486400" progId="Equation.DSMT4">
                    <p:embed/>
                    <p:pic>
                      <p:nvPicPr>
                        <p:cNvPr id="0" name="Picture 4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824" y="4948962"/>
                          <a:ext cx="13970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9"/>
            <p:cNvGraphicFramePr>
              <a:graphicFrameLocks noChangeAspect="1"/>
            </p:cNvGraphicFramePr>
            <p:nvPr/>
          </p:nvGraphicFramePr>
          <p:xfrm>
            <a:off x="1854224" y="4031109"/>
            <a:ext cx="6731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36" name="Equation" r:id="rId25" imgW="16154400" imgH="8839200" progId="Equation.DSMT4">
                    <p:embed/>
                  </p:oleObj>
                </mc:Choice>
                <mc:Fallback>
                  <p:oleObj name="Equation" r:id="rId25" imgW="16154400" imgH="8839200" progId="Equation.DSMT4">
                    <p:embed/>
                    <p:pic>
                      <p:nvPicPr>
                        <p:cNvPr id="0" name="Picture 4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4224" y="4031109"/>
                          <a:ext cx="6731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8" name="直接箭头连接符 67"/>
            <p:cNvCxnSpPr/>
            <p:nvPr/>
          </p:nvCxnSpPr>
          <p:spPr>
            <a:xfrm>
              <a:off x="3741911" y="4912469"/>
              <a:ext cx="158417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flipV="1">
              <a:off x="4556967" y="3688333"/>
              <a:ext cx="0" cy="1584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0" name="Object 4"/>
            <p:cNvGraphicFramePr>
              <a:graphicFrameLocks noChangeAspect="1"/>
            </p:cNvGraphicFramePr>
            <p:nvPr/>
          </p:nvGraphicFramePr>
          <p:xfrm>
            <a:off x="4340943" y="4912469"/>
            <a:ext cx="1651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37" name="Equation" r:id="rId27" imgW="3962400" imgH="4572000" progId="Equation.DSMT4">
                    <p:embed/>
                  </p:oleObj>
                </mc:Choice>
                <mc:Fallback>
                  <p:oleObj name="Equation" r:id="rId27" imgW="3962400" imgH="4572000" progId="Equation.DSMT4">
                    <p:embed/>
                    <p:pic>
                      <p:nvPicPr>
                        <p:cNvPr id="0" name="Picture 4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0943" y="4912469"/>
                          <a:ext cx="165100" cy="190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5"/>
            <p:cNvGraphicFramePr>
              <a:graphicFrameLocks noChangeAspect="1"/>
            </p:cNvGraphicFramePr>
            <p:nvPr/>
          </p:nvGraphicFramePr>
          <p:xfrm>
            <a:off x="5637087" y="4912469"/>
            <a:ext cx="2032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38" name="Equation" r:id="rId28" imgW="4876800" imgH="4572000" progId="Equation.DSMT4">
                    <p:embed/>
                  </p:oleObj>
                </mc:Choice>
                <mc:Fallback>
                  <p:oleObj name="Equation" r:id="rId28" imgW="4876800" imgH="4572000" progId="Equation.DSMT4">
                    <p:embed/>
                    <p:pic>
                      <p:nvPicPr>
                        <p:cNvPr id="0" name="Picture 4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7087" y="4912469"/>
                          <a:ext cx="203200" cy="190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Object 6"/>
            <p:cNvGraphicFramePr>
              <a:graphicFrameLocks noChangeAspect="1"/>
            </p:cNvGraphicFramePr>
            <p:nvPr/>
          </p:nvGraphicFramePr>
          <p:xfrm>
            <a:off x="4615482" y="3662809"/>
            <a:ext cx="1905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39" name="Equation" r:id="rId30" imgW="4572000" imgH="5791200" progId="Equation.DSMT4">
                    <p:embed/>
                  </p:oleObj>
                </mc:Choice>
                <mc:Fallback>
                  <p:oleObj name="Equation" r:id="rId30" imgW="4572000" imgH="5791200" progId="Equation.DSMT4">
                    <p:embed/>
                    <p:pic>
                      <p:nvPicPr>
                        <p:cNvPr id="0" name="Picture 4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5482" y="3662809"/>
                          <a:ext cx="190500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Object 7"/>
            <p:cNvGraphicFramePr>
              <a:graphicFrameLocks noChangeAspect="1"/>
            </p:cNvGraphicFramePr>
            <p:nvPr/>
          </p:nvGraphicFramePr>
          <p:xfrm>
            <a:off x="3550269" y="4962922"/>
            <a:ext cx="3048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40" name="Equation" r:id="rId32" imgW="7315200" imgH="5486400" progId="Equation.DSMT4">
                    <p:embed/>
                  </p:oleObj>
                </mc:Choice>
                <mc:Fallback>
                  <p:oleObj name="Equation" r:id="rId32" imgW="7315200" imgH="5486400" progId="Equation.DSMT4">
                    <p:embed/>
                    <p:pic>
                      <p:nvPicPr>
                        <p:cNvPr id="0" name="Picture 4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0269" y="4962922"/>
                          <a:ext cx="30480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8"/>
            <p:cNvGraphicFramePr>
              <a:graphicFrameLocks noChangeAspect="1"/>
            </p:cNvGraphicFramePr>
            <p:nvPr/>
          </p:nvGraphicFramePr>
          <p:xfrm>
            <a:off x="5217144" y="4962922"/>
            <a:ext cx="139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41" name="Equation" r:id="rId34" imgW="3352800" imgH="5486400" progId="Equation.DSMT4">
                    <p:embed/>
                  </p:oleObj>
                </mc:Choice>
                <mc:Fallback>
                  <p:oleObj name="Equation" r:id="rId34" imgW="3352800" imgH="5486400" progId="Equation.DSMT4">
                    <p:embed/>
                    <p:pic>
                      <p:nvPicPr>
                        <p:cNvPr id="0" name="Picture 4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7144" y="4962922"/>
                          <a:ext cx="13970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Object 9"/>
            <p:cNvGraphicFramePr>
              <a:graphicFrameLocks noChangeAspect="1"/>
            </p:cNvGraphicFramePr>
            <p:nvPr/>
          </p:nvGraphicFramePr>
          <p:xfrm>
            <a:off x="4774405" y="3806825"/>
            <a:ext cx="6858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42" name="Equation" r:id="rId36" imgW="16459200" imgH="8839200" progId="Equation.DSMT4">
                    <p:embed/>
                  </p:oleObj>
                </mc:Choice>
                <mc:Fallback>
                  <p:oleObj name="Equation" r:id="rId36" imgW="16459200" imgH="8839200" progId="Equation.DSMT4">
                    <p:embed/>
                    <p:pic>
                      <p:nvPicPr>
                        <p:cNvPr id="0" name="Picture 4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4405" y="3806825"/>
                          <a:ext cx="6858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6" name="直接连接符 75"/>
            <p:cNvCxnSpPr/>
            <p:nvPr/>
          </p:nvCxnSpPr>
          <p:spPr>
            <a:xfrm>
              <a:off x="3766293" y="4454897"/>
              <a:ext cx="158417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3766293" y="4454897"/>
              <a:ext cx="0" cy="504056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5350469" y="4454897"/>
              <a:ext cx="0" cy="504056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6550223" y="4840461"/>
              <a:ext cx="158417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flipV="1">
              <a:off x="7365279" y="3616325"/>
              <a:ext cx="0" cy="1584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1" name="Object 4"/>
            <p:cNvGraphicFramePr>
              <a:graphicFrameLocks noChangeAspect="1"/>
            </p:cNvGraphicFramePr>
            <p:nvPr/>
          </p:nvGraphicFramePr>
          <p:xfrm>
            <a:off x="7149255" y="4840461"/>
            <a:ext cx="1651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43" name="Equation" r:id="rId38" imgW="3962400" imgH="4572000" progId="Equation.DSMT4">
                    <p:embed/>
                  </p:oleObj>
                </mc:Choice>
                <mc:Fallback>
                  <p:oleObj name="Equation" r:id="rId38" imgW="3962400" imgH="4572000" progId="Equation.DSMT4">
                    <p:embed/>
                    <p:pic>
                      <p:nvPicPr>
                        <p:cNvPr id="0" name="Picture 4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9255" y="4840461"/>
                          <a:ext cx="165100" cy="190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Object 5"/>
            <p:cNvGraphicFramePr>
              <a:graphicFrameLocks noChangeAspect="1"/>
            </p:cNvGraphicFramePr>
            <p:nvPr/>
          </p:nvGraphicFramePr>
          <p:xfrm>
            <a:off x="8445399" y="4840461"/>
            <a:ext cx="2032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44" name="Equation" r:id="rId39" imgW="4876800" imgH="4572000" progId="Equation.DSMT4">
                    <p:embed/>
                  </p:oleObj>
                </mc:Choice>
                <mc:Fallback>
                  <p:oleObj name="Equation" r:id="rId39" imgW="4876800" imgH="4572000" progId="Equation.DSMT4">
                    <p:embed/>
                    <p:pic>
                      <p:nvPicPr>
                        <p:cNvPr id="0" name="Picture 4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45399" y="4840461"/>
                          <a:ext cx="203200" cy="190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Object 6"/>
            <p:cNvGraphicFramePr>
              <a:graphicFrameLocks noChangeAspect="1"/>
            </p:cNvGraphicFramePr>
            <p:nvPr/>
          </p:nvGraphicFramePr>
          <p:xfrm>
            <a:off x="7423794" y="3590801"/>
            <a:ext cx="1905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45" name="Equation" r:id="rId40" imgW="4572000" imgH="5791200" progId="Equation.DSMT4">
                    <p:embed/>
                  </p:oleObj>
                </mc:Choice>
                <mc:Fallback>
                  <p:oleObj name="Equation" r:id="rId40" imgW="4572000" imgH="5791200" progId="Equation.DSMT4">
                    <p:embed/>
                    <p:pic>
                      <p:nvPicPr>
                        <p:cNvPr id="0" name="Picture 4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3794" y="3590801"/>
                          <a:ext cx="190500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Object 7"/>
            <p:cNvGraphicFramePr>
              <a:graphicFrameLocks noChangeAspect="1"/>
            </p:cNvGraphicFramePr>
            <p:nvPr/>
          </p:nvGraphicFramePr>
          <p:xfrm>
            <a:off x="6334199" y="4912469"/>
            <a:ext cx="3048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46" name="Equation" r:id="rId41" imgW="7315200" imgH="5486400" progId="Equation.DSMT4">
                    <p:embed/>
                  </p:oleObj>
                </mc:Choice>
                <mc:Fallback>
                  <p:oleObj name="Equation" r:id="rId41" imgW="7315200" imgH="5486400" progId="Equation.DSMT4">
                    <p:embed/>
                    <p:pic>
                      <p:nvPicPr>
                        <p:cNvPr id="0" name="Picture 4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4199" y="4912469"/>
                          <a:ext cx="30480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Object 8"/>
            <p:cNvGraphicFramePr>
              <a:graphicFrameLocks noChangeAspect="1"/>
            </p:cNvGraphicFramePr>
            <p:nvPr/>
          </p:nvGraphicFramePr>
          <p:xfrm>
            <a:off x="7990383" y="4912469"/>
            <a:ext cx="139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47" name="Equation" r:id="rId42" imgW="3352800" imgH="5486400" progId="Equation.DSMT4">
                    <p:embed/>
                  </p:oleObj>
                </mc:Choice>
                <mc:Fallback>
                  <p:oleObj name="Equation" r:id="rId42" imgW="3352800" imgH="5486400" progId="Equation.DSMT4">
                    <p:embed/>
                    <p:pic>
                      <p:nvPicPr>
                        <p:cNvPr id="0" name="Picture 4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0383" y="4912469"/>
                          <a:ext cx="13970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Object 9"/>
            <p:cNvGraphicFramePr>
              <a:graphicFrameLocks noChangeAspect="1"/>
            </p:cNvGraphicFramePr>
            <p:nvPr/>
          </p:nvGraphicFramePr>
          <p:xfrm>
            <a:off x="7648698" y="3806131"/>
            <a:ext cx="6858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48" name="Equation" r:id="rId43" imgW="16459200" imgH="8839200" progId="Equation.DSMT4">
                    <p:embed/>
                  </p:oleObj>
                </mc:Choice>
                <mc:Fallback>
                  <p:oleObj name="Equation" r:id="rId43" imgW="16459200" imgH="8839200" progId="Equation.DSMT4">
                    <p:embed/>
                    <p:pic>
                      <p:nvPicPr>
                        <p:cNvPr id="0" name="Picture 4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8698" y="3806131"/>
                          <a:ext cx="6858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7" name="直接连接符 86"/>
            <p:cNvCxnSpPr/>
            <p:nvPr/>
          </p:nvCxnSpPr>
          <p:spPr>
            <a:xfrm flipH="1" flipV="1">
              <a:off x="6574605" y="4166865"/>
              <a:ext cx="792088" cy="7200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V="1">
              <a:off x="7366693" y="4166865"/>
              <a:ext cx="720080" cy="7200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6574605" y="4166865"/>
              <a:ext cx="0" cy="72008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8086773" y="4166865"/>
              <a:ext cx="0" cy="72008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645567" y="4912469"/>
              <a:ext cx="216024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>
              <a:off x="2445767" y="4912469"/>
              <a:ext cx="28803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3525887" y="4912469"/>
              <a:ext cx="216024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>
              <a:off x="5326087" y="4912469"/>
              <a:ext cx="28803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6331991" y="4840461"/>
              <a:ext cx="216024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8083331" y="4840461"/>
              <a:ext cx="28803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560974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B853565-179D-47ED-A22E-592C050F62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6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b="1" dirty="0" smtClean="0">
            <a:latin typeface="Times New Roman" pitchFamily="18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</Words>
  <Application>Microsoft Office PowerPoint</Application>
  <PresentationFormat>自定义</PresentationFormat>
  <Paragraphs>26</Paragraphs>
  <Slides>29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Calibri</vt:lpstr>
      <vt:lpstr>华文行楷</vt:lpstr>
      <vt:lpstr>迷你简菱心</vt:lpstr>
      <vt:lpstr>宋体</vt:lpstr>
      <vt:lpstr>微软雅黑</vt:lpstr>
      <vt:lpstr>叶根友毛笔行书简体</vt:lpstr>
      <vt:lpstr>Arial</vt:lpstr>
      <vt:lpstr>Calibri Light</vt:lpstr>
      <vt:lpstr>Times New Roman</vt:lpstr>
      <vt:lpstr>1_自定义设计方案</vt:lpstr>
      <vt:lpstr>2_自定义设计方案</vt:lpstr>
      <vt:lpstr>文档</vt:lpstr>
      <vt:lpstr>Equation</vt:lpstr>
      <vt:lpstr>Microsoft Word 文档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bt646.pptx</dc:title>
  <dc:creator/>
  <cp:lastModifiedBy/>
  <cp:revision>2</cp:revision>
  <dcterms:created xsi:type="dcterms:W3CDTF">2016-10-17T14:00:15Z</dcterms:created>
  <dcterms:modified xsi:type="dcterms:W3CDTF">2021-04-13T02:44:22Z</dcterms:modified>
</cp:coreProperties>
</file>