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19"/>
  </p:notesMasterIdLst>
  <p:handoutMasterIdLst>
    <p:handoutMasterId r:id="rId20"/>
  </p:handoutMasterIdLst>
  <p:sldIdLst>
    <p:sldId id="3146" r:id="rId3"/>
    <p:sldId id="3381" r:id="rId4"/>
    <p:sldId id="3362" r:id="rId5"/>
    <p:sldId id="3383" r:id="rId6"/>
    <p:sldId id="3384" r:id="rId7"/>
    <p:sldId id="3385" r:id="rId8"/>
    <p:sldId id="3386" r:id="rId9"/>
    <p:sldId id="3390" r:id="rId10"/>
    <p:sldId id="3387" r:id="rId11"/>
    <p:sldId id="3388" r:id="rId12"/>
    <p:sldId id="3389" r:id="rId13"/>
    <p:sldId id="3393" r:id="rId14"/>
    <p:sldId id="3391" r:id="rId15"/>
    <p:sldId id="3392" r:id="rId16"/>
    <p:sldId id="3380" r:id="rId17"/>
    <p:sldId id="3394" r:id="rId18"/>
  </p:sldIdLst>
  <p:sldSz cx="9644063" cy="723265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DD"/>
    <a:srgbClr val="005EA6"/>
    <a:srgbClr val="F2F2F2"/>
    <a:srgbClr val="003399"/>
    <a:srgbClr val="800000"/>
    <a:srgbClr val="20517E"/>
    <a:srgbClr val="FF9900"/>
    <a:srgbClr val="BE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424" autoAdjust="0"/>
  </p:normalViewPr>
  <p:slideViewPr>
    <p:cSldViewPr>
      <p:cViewPr varScale="1">
        <p:scale>
          <a:sx n="110" d="100"/>
          <a:sy n="110" d="100"/>
        </p:scale>
        <p:origin x="930" y="114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wmf"/><Relationship Id="rId1" Type="http://schemas.openxmlformats.org/officeDocument/2006/relationships/image" Target="../media/image25.e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2021/4/13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2021/4/13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6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413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7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03" y="13447"/>
            <a:ext cx="2360291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 userDrawn="1"/>
        </p:nvSpPr>
        <p:spPr bwMode="auto">
          <a:xfrm>
            <a:off x="717576" y="38918"/>
            <a:ext cx="3969114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矩与协方差矩阵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8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9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 cstate="print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44" y="13447"/>
            <a:ext cx="20002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iming>
    <p:tnLst>
      <p:par>
        <p:cTn id="1" dur="indefinite" restart="never" nodeType="tmRoot"/>
      </p:par>
    </p:tnLst>
  </p:timing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__18.docx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package" Target="../embeddings/Microsoft_Word___19.docx"/><Relationship Id="rId7" Type="http://schemas.openxmlformats.org/officeDocument/2006/relationships/package" Target="../embeddings/Microsoft_Word___2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8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Word___22.docx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package" Target="../embeddings/Microsoft_Word___23.docx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emf"/><Relationship Id="rId5" Type="http://schemas.openxmlformats.org/officeDocument/2006/relationships/package" Target="../embeddings/Microsoft_Word___24.docx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package" Target="../embeddings/Microsoft_Word___1.docx"/><Relationship Id="rId7" Type="http://schemas.openxmlformats.org/officeDocument/2006/relationships/package" Target="../embeddings/Microsoft_Word___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__2.docx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__5.docx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__8.docx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package" Target="../embeddings/Microsoft_Word___9.docx"/><Relationship Id="rId7" Type="http://schemas.openxmlformats.org/officeDocument/2006/relationships/package" Target="../embeddings/Microsoft_Word___11.docx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11" Type="http://schemas.openxmlformats.org/officeDocument/2006/relationships/package" Target="../embeddings/Microsoft_Word___13.docx"/><Relationship Id="rId5" Type="http://schemas.openxmlformats.org/officeDocument/2006/relationships/package" Target="../embeddings/Microsoft_Word___10.docx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package" Target="../embeddings/Microsoft_Word___12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__15.docx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319563"/>
              </p:ext>
            </p:extLst>
          </p:nvPr>
        </p:nvGraphicFramePr>
        <p:xfrm>
          <a:off x="582613" y="1323975"/>
          <a:ext cx="8420100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文档" r:id="rId3" imgW="8485202" imgH="3770686" progId="Word.Document.12">
                  <p:embed/>
                </p:oleObj>
              </mc:Choice>
              <mc:Fallback>
                <p:oleObj name="文档" r:id="rId3" imgW="8485202" imgH="377068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323975"/>
                        <a:ext cx="8420100" cy="373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476326"/>
              </p:ext>
            </p:extLst>
          </p:nvPr>
        </p:nvGraphicFramePr>
        <p:xfrm>
          <a:off x="0" y="1962150"/>
          <a:ext cx="1025525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文档" r:id="rId3" imgW="10057123" imgH="5002939" progId="Word.Document.12">
                  <p:embed/>
                </p:oleObj>
              </mc:Choice>
              <mc:Fallback>
                <p:oleObj name="文档" r:id="rId3" imgW="10057123" imgH="500293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62150"/>
                        <a:ext cx="10255250" cy="507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9503" y="952029"/>
            <a:ext cx="9875837" cy="1141413"/>
            <a:chOff x="69503" y="952029"/>
            <a:chExt cx="9875837" cy="1141413"/>
          </a:xfrm>
        </p:grpSpPr>
        <p:sp>
          <p:nvSpPr>
            <p:cNvPr id="5" name="圆角矩形 4"/>
            <p:cNvSpPr/>
            <p:nvPr/>
          </p:nvSpPr>
          <p:spPr>
            <a:xfrm>
              <a:off x="69503" y="1024037"/>
              <a:ext cx="9574560" cy="8640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939" name="Object 3"/>
            <p:cNvGraphicFramePr>
              <a:graphicFrameLocks noChangeAspect="1"/>
            </p:cNvGraphicFramePr>
            <p:nvPr/>
          </p:nvGraphicFramePr>
          <p:xfrm>
            <a:off x="69503" y="952029"/>
            <a:ext cx="9875837" cy="1141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5" name="文档" r:id="rId5" imgW="9930727" imgH="1153046" progId="Word.Document.12">
                    <p:embed/>
                  </p:oleObj>
                </mc:Choice>
                <mc:Fallback>
                  <p:oleObj name="文档" r:id="rId5" imgW="9930727" imgH="1153046" progId="Word.Document.12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03" y="952029"/>
                          <a:ext cx="9875837" cy="1141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824617"/>
              </p:ext>
            </p:extLst>
          </p:nvPr>
        </p:nvGraphicFramePr>
        <p:xfrm>
          <a:off x="573435" y="1112441"/>
          <a:ext cx="88900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文档" r:id="rId3" imgW="9074807" imgH="3032489" progId="Word.Document.12">
                  <p:embed/>
                </p:oleObj>
              </mc:Choice>
              <mc:Fallback>
                <p:oleObj name="文档" r:id="rId3" imgW="9074807" imgH="303248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35" y="1112441"/>
                        <a:ext cx="8890000" cy="295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57535" y="159941"/>
            <a:ext cx="964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147732"/>
              </p:ext>
            </p:extLst>
          </p:nvPr>
        </p:nvGraphicFramePr>
        <p:xfrm>
          <a:off x="1723182" y="3920282"/>
          <a:ext cx="68691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5" imgW="6883200" imgH="876240" progId="Equation.DSMT4">
                  <p:embed/>
                </p:oleObj>
              </mc:Choice>
              <mc:Fallback>
                <p:oleObj name="Equation" r:id="rId5" imgW="6883200" imgH="876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182" y="3920282"/>
                        <a:ext cx="6869113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215392"/>
              </p:ext>
            </p:extLst>
          </p:nvPr>
        </p:nvGraphicFramePr>
        <p:xfrm>
          <a:off x="787078" y="5216426"/>
          <a:ext cx="89789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文档" r:id="rId7" imgW="9167834" imgH="1044055" progId="Word.Document.12">
                  <p:embed/>
                </p:oleObj>
              </mc:Choice>
              <mc:Fallback>
                <p:oleObj name="文档" r:id="rId7" imgW="9167834" imgH="104405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78" y="5216426"/>
                        <a:ext cx="89789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122416"/>
              </p:ext>
            </p:extLst>
          </p:nvPr>
        </p:nvGraphicFramePr>
        <p:xfrm>
          <a:off x="1581671" y="6022666"/>
          <a:ext cx="6172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Equation" r:id="rId9" imgW="6184900" imgH="876300" progId="Equation.DSMT4">
                  <p:embed/>
                </p:oleObj>
              </mc:Choice>
              <mc:Fallback>
                <p:oleObj name="Equation" r:id="rId9" imgW="6184900" imgH="876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671" y="6022666"/>
                        <a:ext cx="6172200" cy="8763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V="1">
            <a:off x="6982271" y="4672820"/>
            <a:ext cx="0" cy="12241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204131"/>
              </p:ext>
            </p:extLst>
          </p:nvPr>
        </p:nvGraphicFramePr>
        <p:xfrm>
          <a:off x="532035" y="1192679"/>
          <a:ext cx="88265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文档" r:id="rId3" imgW="8906496" imgH="3176091" progId="Word.Document.12">
                  <p:embed/>
                </p:oleObj>
              </mc:Choice>
              <mc:Fallback>
                <p:oleObj name="文档" r:id="rId3" imgW="8906496" imgH="317609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35" y="1192679"/>
                        <a:ext cx="8826500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837540"/>
              </p:ext>
            </p:extLst>
          </p:nvPr>
        </p:nvGraphicFramePr>
        <p:xfrm>
          <a:off x="462185" y="4310211"/>
          <a:ext cx="884555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文档" r:id="rId5" imgW="8924105" imgH="2361558" progId="Word.Document.12">
                  <p:embed/>
                </p:oleObj>
              </mc:Choice>
              <mc:Fallback>
                <p:oleObj name="文档" r:id="rId5" imgW="8924105" imgH="236155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85" y="4310211"/>
                        <a:ext cx="8845550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155817"/>
              </p:ext>
            </p:extLst>
          </p:nvPr>
        </p:nvGraphicFramePr>
        <p:xfrm>
          <a:off x="312421" y="5626100"/>
          <a:ext cx="91757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文档" r:id="rId3" imgW="9228859" imgH="1619823" progId="Word.Document.12">
                  <p:embed/>
                </p:oleObj>
              </mc:Choice>
              <mc:Fallback>
                <p:oleObj name="文档" r:id="rId3" imgW="9228859" imgH="161982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1" y="5626100"/>
                        <a:ext cx="9175750" cy="160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64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9047" y="806673"/>
            <a:ext cx="9194800" cy="5041900"/>
            <a:chOff x="355600" y="736600"/>
            <a:chExt cx="9194800" cy="5041900"/>
          </a:xfrm>
        </p:grpSpPr>
        <p:graphicFrame>
          <p:nvGraphicFramePr>
            <p:cNvPr id="38914" name="Object 2"/>
            <p:cNvGraphicFramePr>
              <a:graphicFrameLocks noChangeAspect="1"/>
            </p:cNvGraphicFramePr>
            <p:nvPr/>
          </p:nvGraphicFramePr>
          <p:xfrm>
            <a:off x="355600" y="736600"/>
            <a:ext cx="9194800" cy="5041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5" name="文档" r:id="rId5" imgW="9466768" imgH="5208695" progId="Word.Document.12">
                    <p:embed/>
                  </p:oleObj>
                </mc:Choice>
                <mc:Fallback>
                  <p:oleObj name="文档" r:id="rId5" imgW="9466768" imgH="5208695" progId="Word.Document.12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00" y="736600"/>
                          <a:ext cx="9194800" cy="5041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2" name="Object 4"/>
            <p:cNvGraphicFramePr>
              <a:graphicFrameLocks noChangeAspect="1"/>
            </p:cNvGraphicFramePr>
            <p:nvPr/>
          </p:nvGraphicFramePr>
          <p:xfrm>
            <a:off x="6334199" y="1024037"/>
            <a:ext cx="2908300" cy="179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6" name="Equation" r:id="rId7" imgW="2908080" imgH="1790640" progId="Equation.DSMT4">
                    <p:embed/>
                  </p:oleObj>
                </mc:Choice>
                <mc:Fallback>
                  <p:oleObj name="Equation" r:id="rId7" imgW="2908080" imgH="17906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4199" y="1024037"/>
                          <a:ext cx="2908300" cy="179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0" y="1463146"/>
            <a:ext cx="347661" cy="5707837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9583" y="1345484"/>
            <a:ext cx="707256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9583" y="1433964"/>
            <a:ext cx="707256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907" name="组合 13"/>
          <p:cNvGrpSpPr>
            <a:grpSpLocks/>
          </p:cNvGrpSpPr>
          <p:nvPr/>
        </p:nvGrpSpPr>
        <p:grpSpPr bwMode="auto">
          <a:xfrm>
            <a:off x="215503" y="375965"/>
            <a:ext cx="1518047" cy="1784747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744"/>
            <a:ext cx="4781550" cy="58340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358"/>
            <a:ext cx="3457575" cy="90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878"/>
            <a:ext cx="1953816" cy="1273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7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680" y="2237779"/>
            <a:ext cx="955292" cy="1167985"/>
          </a:xfrm>
          <a:prstGeom prst="rect">
            <a:avLst/>
          </a:prstGeom>
          <a:noFill/>
        </p:spPr>
      </p:pic>
      <p:sp>
        <p:nvSpPr>
          <p:cNvPr id="108" name="MH_Text_1"/>
          <p:cNvSpPr/>
          <p:nvPr>
            <p:custDataLst>
              <p:tags r:id="rId1"/>
            </p:custDataLst>
          </p:nvPr>
        </p:nvSpPr>
        <p:spPr>
          <a:xfrm>
            <a:off x="1917435" y="2594664"/>
            <a:ext cx="3567524" cy="52322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4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矩的定义</a:t>
            </a:r>
            <a:endParaRPr lang="en-US" altLang="zh-CN" sz="34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9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680" y="3683388"/>
            <a:ext cx="955292" cy="1167985"/>
          </a:xfrm>
          <a:prstGeom prst="rect">
            <a:avLst/>
          </a:prstGeom>
          <a:noFill/>
        </p:spPr>
      </p:pic>
      <p:sp>
        <p:nvSpPr>
          <p:cNvPr id="110" name="MH_Text_1"/>
          <p:cNvSpPr/>
          <p:nvPr>
            <p:custDataLst>
              <p:tags r:id="rId2"/>
            </p:custDataLst>
          </p:nvPr>
        </p:nvSpPr>
        <p:spPr>
          <a:xfrm>
            <a:off x="1917435" y="4040271"/>
            <a:ext cx="3567524" cy="52322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4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协方差矩阵的定义</a:t>
            </a:r>
            <a:endParaRPr lang="en-US" altLang="zh-CN" sz="34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文本框 3"/>
          <p:cNvSpPr txBox="1">
            <a:spLocks noChangeArrowheads="1"/>
          </p:cNvSpPr>
          <p:nvPr/>
        </p:nvSpPr>
        <p:spPr bwMode="auto">
          <a:xfrm>
            <a:off x="1303185" y="506534"/>
            <a:ext cx="3969114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矩与协方差矩阵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" name="Picture 12">
            <a:extLst>
              <a:ext uri="{FF2B5EF4-FFF2-40B4-BE49-F238E27FC236}">
                <a16:creationId xmlns=""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03" y="0"/>
            <a:ext cx="2504306" cy="9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5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1791" y="159941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0886" y="5694947"/>
            <a:ext cx="756809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96682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725613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748" y="1232694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79707" y="1793478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420814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5842" y="1187450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6" name="组合 50"/>
          <p:cNvGrpSpPr/>
          <p:nvPr/>
        </p:nvGrpSpPr>
        <p:grpSpPr>
          <a:xfrm>
            <a:off x="2015602" y="3942162"/>
            <a:ext cx="6192688" cy="754283"/>
            <a:chOff x="4304271" y="3140059"/>
            <a:chExt cx="7406603" cy="1353108"/>
          </a:xfrm>
        </p:grpSpPr>
        <p:sp>
          <p:nvSpPr>
            <p:cNvPr id="47" name="圆角矩形 46"/>
            <p:cNvSpPr/>
            <p:nvPr/>
          </p:nvSpPr>
          <p:spPr>
            <a:xfrm>
              <a:off x="4396367" y="3140059"/>
              <a:ext cx="6281026" cy="135310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50" name="TextBox 24"/>
            <p:cNvSpPr txBox="1">
              <a:spLocks noChangeArrowheads="1"/>
            </p:cNvSpPr>
            <p:nvPr/>
          </p:nvSpPr>
          <p:spPr bwMode="auto">
            <a:xfrm>
              <a:off x="4304271" y="3259195"/>
              <a:ext cx="7406603" cy="11594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</a:rPr>
                <a:t>      </a:t>
              </a:r>
              <a:r>
                <a:rPr lang="en-US" altLang="zh-CN" sz="36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</a:rPr>
                <a:t>4.4    </a:t>
              </a:r>
              <a:r>
                <a:rPr lang="zh-CN" altLang="en-US" sz="36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</a:rPr>
                <a:t>矩与协方差矩阵</a:t>
              </a:r>
              <a:endParaRPr lang="zh-CN" altLang="en-US" sz="3600" b="1" dirty="0">
                <a:solidFill>
                  <a:schemeClr val="bg1"/>
                </a:solidFill>
                <a:latin typeface="Times New Roman" pitchFamily="18" charset="0"/>
                <a:ea typeface="迷你简菱心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221631" y="2251563"/>
            <a:ext cx="7198533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TextBox 24"/>
          <p:cNvSpPr txBox="1">
            <a:spLocks noChangeArrowheads="1"/>
          </p:cNvSpPr>
          <p:nvPr/>
        </p:nvSpPr>
        <p:spPr bwMode="auto">
          <a:xfrm>
            <a:off x="1077615" y="2377331"/>
            <a:ext cx="7626814" cy="80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44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第</a:t>
            </a:r>
            <a:r>
              <a:rPr lang="en-US" altLang="zh-CN" sz="44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4</a:t>
            </a:r>
            <a:r>
              <a:rPr lang="zh-CN" altLang="en-US" sz="44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章  随机变量的数字特征</a:t>
            </a:r>
            <a:endParaRPr lang="zh-CN" altLang="en-US" sz="4400" b="1" dirty="0">
              <a:solidFill>
                <a:srgbClr val="20517E"/>
              </a:solidFill>
              <a:latin typeface="微软雅黑" pitchFamily="34" charset="-122"/>
              <a:ea typeface="迷你简菱心"/>
            </a:endParaRPr>
          </a:p>
        </p:txBody>
      </p:sp>
    </p:spTree>
    <p:extLst>
      <p:ext uri="{BB962C8B-B14F-4D97-AF65-F5344CB8AC3E}">
        <p14:creationId xmlns:p14="http://schemas.microsoft.com/office/powerpoint/2010/main" val="239259460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6237" y="0"/>
            <a:ext cx="10114842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3472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0716" y="904081"/>
              <a:ext cx="2637234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0" name="Picture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650712FE-073D-4929-90BF-4CFD45A8E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4319" y="904082"/>
              <a:ext cx="2324286" cy="739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13316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150019" y="3917554"/>
            <a:ext cx="2737247" cy="1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MH_Text_1"/>
          <p:cNvSpPr/>
          <p:nvPr>
            <p:custDataLst>
              <p:tags r:id="rId3"/>
            </p:custDataLst>
          </p:nvPr>
        </p:nvSpPr>
        <p:spPr>
          <a:xfrm>
            <a:off x="4170396" y="2085438"/>
            <a:ext cx="3806185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矩的定义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65847" y="1744117"/>
            <a:ext cx="943767" cy="1153896"/>
          </a:xfrm>
          <a:prstGeom prst="rect">
            <a:avLst/>
          </a:prstGeom>
          <a:noFill/>
        </p:spPr>
      </p:pic>
      <p:sp>
        <p:nvSpPr>
          <p:cNvPr id="30" name="MH_Text_1"/>
          <p:cNvSpPr/>
          <p:nvPr>
            <p:custDataLst>
              <p:tags r:id="rId4"/>
            </p:custDataLst>
          </p:nvPr>
        </p:nvSpPr>
        <p:spPr>
          <a:xfrm>
            <a:off x="4170396" y="3811862"/>
            <a:ext cx="3806185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协方差矩阵的定义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1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65847" y="3470541"/>
            <a:ext cx="943767" cy="115389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692903"/>
              </p:ext>
            </p:extLst>
          </p:nvPr>
        </p:nvGraphicFramePr>
        <p:xfrm>
          <a:off x="625003" y="1257300"/>
          <a:ext cx="457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文档" r:id="rId3" imgW="4584942" imgH="851071" progId="Word.Document.12">
                  <p:embed/>
                </p:oleObj>
              </mc:Choice>
              <mc:Fallback>
                <p:oleObj name="文档" r:id="rId3" imgW="4584942" imgH="85107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03" y="1257300"/>
                        <a:ext cx="4572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880948"/>
              </p:ext>
            </p:extLst>
          </p:nvPr>
        </p:nvGraphicFramePr>
        <p:xfrm>
          <a:off x="625003" y="1879600"/>
          <a:ext cx="650240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文档" r:id="rId5" imgW="6507973" imgH="3175656" progId="Word.Document.12">
                  <p:embed/>
                </p:oleObj>
              </mc:Choice>
              <mc:Fallback>
                <p:oleObj name="文档" r:id="rId5" imgW="6507973" imgH="317565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03" y="1879600"/>
                        <a:ext cx="6502400" cy="316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78683"/>
              </p:ext>
            </p:extLst>
          </p:nvPr>
        </p:nvGraphicFramePr>
        <p:xfrm>
          <a:off x="651897" y="5448300"/>
          <a:ext cx="8445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文档" r:id="rId7" imgW="8452744" imgH="1297046" progId="Word.Document.12">
                  <p:embed/>
                </p:oleObj>
              </mc:Choice>
              <mc:Fallback>
                <p:oleObj name="文档" r:id="rId7" imgW="8452744" imgH="1297046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97" y="5448300"/>
                        <a:ext cx="84455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3288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430545"/>
              </p:ext>
            </p:extLst>
          </p:nvPr>
        </p:nvGraphicFramePr>
        <p:xfrm>
          <a:off x="612303" y="1456085"/>
          <a:ext cx="783590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文档" r:id="rId3" imgW="7841802" imgH="3381031" progId="Word.Document.12">
                  <p:embed/>
                </p:oleObj>
              </mc:Choice>
              <mc:Fallback>
                <p:oleObj name="文档" r:id="rId3" imgW="7841802" imgH="338103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03" y="1456085"/>
                        <a:ext cx="7835900" cy="337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436223"/>
              </p:ext>
            </p:extLst>
          </p:nvPr>
        </p:nvGraphicFramePr>
        <p:xfrm>
          <a:off x="612303" y="5050185"/>
          <a:ext cx="845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文档" r:id="rId5" imgW="8476864" imgH="889537" progId="Word.Document.12">
                  <p:embed/>
                </p:oleObj>
              </mc:Choice>
              <mc:Fallback>
                <p:oleObj name="文档" r:id="rId5" imgW="8476864" imgH="88953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03" y="5050185"/>
                        <a:ext cx="8458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01503"/>
              </p:ext>
            </p:extLst>
          </p:nvPr>
        </p:nvGraphicFramePr>
        <p:xfrm>
          <a:off x="585788" y="1179513"/>
          <a:ext cx="8466137" cy="573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文档" r:id="rId3" imgW="8482545" imgH="5754250" progId="Word.Document.12">
                  <p:embed/>
                </p:oleObj>
              </mc:Choice>
              <mc:Fallback>
                <p:oleObj name="文档" r:id="rId3" imgW="8482545" imgH="575425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1179513"/>
                        <a:ext cx="8466137" cy="573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656855"/>
              </p:ext>
            </p:extLst>
          </p:nvPr>
        </p:nvGraphicFramePr>
        <p:xfrm>
          <a:off x="550540" y="1095325"/>
          <a:ext cx="8483600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文档" r:id="rId3" imgW="8433553" imgH="4088666" progId="Word.Document.12">
                  <p:embed/>
                </p:oleObj>
              </mc:Choice>
              <mc:Fallback>
                <p:oleObj name="文档" r:id="rId3" imgW="8433553" imgH="408866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0" y="1095325"/>
                        <a:ext cx="8483600" cy="408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501551" y="5241726"/>
            <a:ext cx="8568952" cy="1974999"/>
            <a:chOff x="141511" y="5200501"/>
            <a:chExt cx="8568952" cy="1974999"/>
          </a:xfrm>
        </p:grpSpPr>
        <p:sp>
          <p:nvSpPr>
            <p:cNvPr id="5" name="圆角矩形 4"/>
            <p:cNvSpPr/>
            <p:nvPr/>
          </p:nvSpPr>
          <p:spPr>
            <a:xfrm>
              <a:off x="141511" y="5200501"/>
              <a:ext cx="8568952" cy="158417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90500" y="5257800"/>
            <a:ext cx="8483600" cy="191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3" name="文档" r:id="rId5" imgW="8452600" imgH="1928376" progId="Word.Document.12">
                    <p:embed/>
                  </p:oleObj>
                </mc:Choice>
                <mc:Fallback>
                  <p:oleObj name="文档" r:id="rId5" imgW="8452600" imgH="1928376" progId="Word.Document.12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" y="5257800"/>
                          <a:ext cx="8483600" cy="1917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856124"/>
              </p:ext>
            </p:extLst>
          </p:nvPr>
        </p:nvGraphicFramePr>
        <p:xfrm>
          <a:off x="609522" y="1182042"/>
          <a:ext cx="5486400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文档" r:id="rId3" imgW="5532857" imgH="1973335" progId="Word.Document.12">
                  <p:embed/>
                </p:oleObj>
              </mc:Choice>
              <mc:Fallback>
                <p:oleObj name="文档" r:id="rId3" imgW="5532857" imgH="197333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22" y="1182042"/>
                        <a:ext cx="5486400" cy="195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642198"/>
              </p:ext>
            </p:extLst>
          </p:nvPr>
        </p:nvGraphicFramePr>
        <p:xfrm>
          <a:off x="604066" y="4083472"/>
          <a:ext cx="7132638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文档" r:id="rId5" imgW="7144294" imgH="1191355" progId="Word.Document.12">
                  <p:embed/>
                </p:oleObj>
              </mc:Choice>
              <mc:Fallback>
                <p:oleObj name="文档" r:id="rId5" imgW="7144294" imgH="119135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66" y="4083472"/>
                        <a:ext cx="7132638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923305"/>
              </p:ext>
            </p:extLst>
          </p:nvPr>
        </p:nvGraphicFramePr>
        <p:xfrm>
          <a:off x="5670550" y="1369171"/>
          <a:ext cx="397351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文档" r:id="rId7" imgW="4072296" imgH="3247417" progId="Word.Document.12">
                  <p:embed/>
                </p:oleObj>
              </mc:Choice>
              <mc:Fallback>
                <p:oleObj name="文档" r:id="rId7" imgW="4072296" imgH="324741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1369171"/>
                        <a:ext cx="3973513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766600"/>
              </p:ext>
            </p:extLst>
          </p:nvPr>
        </p:nvGraphicFramePr>
        <p:xfrm>
          <a:off x="584732" y="5284663"/>
          <a:ext cx="8590857" cy="273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文档" r:id="rId9" imgW="8590857" imgH="2738025" progId="Word.Document.12">
                  <p:embed/>
                </p:oleObj>
              </mc:Choice>
              <mc:Fallback>
                <p:oleObj name="文档" r:id="rId9" imgW="8590857" imgH="273802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32" y="5284663"/>
                        <a:ext cx="8590857" cy="273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871305"/>
              </p:ext>
            </p:extLst>
          </p:nvPr>
        </p:nvGraphicFramePr>
        <p:xfrm>
          <a:off x="612776" y="2349499"/>
          <a:ext cx="4260587" cy="158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文档" r:id="rId11" imgW="4260587" imgH="1584436" progId="Word.Document.12">
                  <p:embed/>
                </p:oleObj>
              </mc:Choice>
              <mc:Fallback>
                <p:oleObj name="文档" r:id="rId11" imgW="4260587" imgH="158443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6" y="2349499"/>
                        <a:ext cx="4260587" cy="15844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965524"/>
              </p:ext>
            </p:extLst>
          </p:nvPr>
        </p:nvGraphicFramePr>
        <p:xfrm>
          <a:off x="620811" y="1261765"/>
          <a:ext cx="848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文档" r:id="rId3" imgW="8471647" imgH="914905" progId="Word.Document.12">
                  <p:embed/>
                </p:oleObj>
              </mc:Choice>
              <mc:Fallback>
                <p:oleObj name="文档" r:id="rId3" imgW="8471647" imgH="91490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11" y="1261765"/>
                        <a:ext cx="8483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887330"/>
              </p:ext>
            </p:extLst>
          </p:nvPr>
        </p:nvGraphicFramePr>
        <p:xfrm>
          <a:off x="649289" y="2103438"/>
          <a:ext cx="8482545" cy="368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文档" r:id="rId5" imgW="8482545" imgH="3680010" progId="Word.Document.12">
                  <p:embed/>
                </p:oleObj>
              </mc:Choice>
              <mc:Fallback>
                <p:oleObj name="文档" r:id="rId5" imgW="8482545" imgH="368001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9" y="2103438"/>
                        <a:ext cx="8482545" cy="3680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自定义</PresentationFormat>
  <Paragraphs>19</Paragraphs>
  <Slides>16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Calibri</vt:lpstr>
      <vt:lpstr>华文行楷</vt:lpstr>
      <vt:lpstr>迷你简菱心</vt:lpstr>
      <vt:lpstr>宋体</vt:lpstr>
      <vt:lpstr>微软雅黑</vt:lpstr>
      <vt:lpstr>叶根友毛笔行书简体</vt:lpstr>
      <vt:lpstr>Arial</vt:lpstr>
      <vt:lpstr>Calibri Light</vt:lpstr>
      <vt:lpstr>Times New Roman</vt:lpstr>
      <vt:lpstr>1_自定义设计方案</vt:lpstr>
      <vt:lpstr>2_自定义设计方案</vt:lpstr>
      <vt:lpstr>文档</vt:lpstr>
      <vt:lpstr>Microsoft Word 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2021-04-13T02:07:53Z</dcterms:modified>
</cp:coreProperties>
</file>