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2"/>
  </p:notesMasterIdLst>
  <p:handoutMasterIdLst>
    <p:handoutMasterId r:id="rId23"/>
  </p:handoutMasterIdLst>
  <p:sldIdLst>
    <p:sldId id="3146" r:id="rId3"/>
    <p:sldId id="3381" r:id="rId4"/>
    <p:sldId id="3362" r:id="rId5"/>
    <p:sldId id="3384" r:id="rId6"/>
    <p:sldId id="3401" r:id="rId7"/>
    <p:sldId id="3385" r:id="rId8"/>
    <p:sldId id="3403" r:id="rId9"/>
    <p:sldId id="3404" r:id="rId10"/>
    <p:sldId id="3405" r:id="rId11"/>
    <p:sldId id="3386" r:id="rId12"/>
    <p:sldId id="3406" r:id="rId13"/>
    <p:sldId id="3407" r:id="rId14"/>
    <p:sldId id="3408" r:id="rId15"/>
    <p:sldId id="3409" r:id="rId16"/>
    <p:sldId id="3395" r:id="rId17"/>
    <p:sldId id="3396" r:id="rId18"/>
    <p:sldId id="3388" r:id="rId19"/>
    <p:sldId id="3380" r:id="rId20"/>
    <p:sldId id="3402" r:id="rId21"/>
  </p:sldIdLst>
  <p:sldSz cx="9644063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DDD"/>
    <a:srgbClr val="005EA6"/>
    <a:srgbClr val="F2F2F2"/>
    <a:srgbClr val="003399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608" autoAdjust="0"/>
  </p:normalViewPr>
  <p:slideViewPr>
    <p:cSldViewPr>
      <p:cViewPr varScale="1">
        <p:scale>
          <a:sx n="103" d="100"/>
          <a:sy n="103" d="100"/>
        </p:scale>
        <p:origin x="1884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04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956592" y="101380"/>
            <a:ext cx="559744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中心极限定理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9.docx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8.docx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10.docx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11.docx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13.docx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__14.docx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5.docx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16.docx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jpe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.docx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2.docx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4.docx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5.docx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__6.docx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7.docx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49994"/>
              </p:ext>
            </p:extLst>
          </p:nvPr>
        </p:nvGraphicFramePr>
        <p:xfrm>
          <a:off x="582613" y="1230313"/>
          <a:ext cx="8561387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文档" r:id="rId5" imgW="8609387" imgH="3371475" progId="Word.Document.12">
                  <p:embed/>
                </p:oleObj>
              </mc:Choice>
              <mc:Fallback>
                <p:oleObj name="文档" r:id="rId5" imgW="8609387" imgH="3371475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230313"/>
                        <a:ext cx="8561387" cy="334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0777"/>
              </p:ext>
            </p:extLst>
          </p:nvPr>
        </p:nvGraphicFramePr>
        <p:xfrm>
          <a:off x="573559" y="4262958"/>
          <a:ext cx="8609387" cy="218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文档" r:id="rId8" imgW="8609387" imgH="2191513" progId="Word.Document.12">
                  <p:embed/>
                </p:oleObj>
              </mc:Choice>
              <mc:Fallback>
                <p:oleObj name="文档" r:id="rId8" imgW="8609387" imgH="2191513" progId="Word.Document.12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4262958"/>
                        <a:ext cx="8609387" cy="2184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249999" y="1192213"/>
          <a:ext cx="9015413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文档" r:id="rId5" imgW="8822839" imgH="5302257" progId="Word.Document.12">
                  <p:embed/>
                </p:oleObj>
              </mc:Choice>
              <mc:Fallback>
                <p:oleObj name="文档" r:id="rId5" imgW="8822839" imgH="53022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99" y="1192213"/>
                        <a:ext cx="9015413" cy="540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0" y="3259135"/>
            <a:ext cx="9644063" cy="3973515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249999" y="1192213"/>
          <a:ext cx="9015413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文档" r:id="rId5" imgW="8822839" imgH="5302257" progId="Word.Document.12">
                  <p:embed/>
                </p:oleObj>
              </mc:Choice>
              <mc:Fallback>
                <p:oleObj name="文档" r:id="rId5" imgW="8822839" imgH="53022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99" y="1192213"/>
                        <a:ext cx="9015413" cy="540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64302"/>
              </p:ext>
            </p:extLst>
          </p:nvPr>
        </p:nvGraphicFramePr>
        <p:xfrm>
          <a:off x="428625" y="1225550"/>
          <a:ext cx="9094788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文档" r:id="rId4" imgW="8820076" imgH="5317131" progId="Word.Document.12">
                  <p:embed/>
                </p:oleObj>
              </mc:Choice>
              <mc:Fallback>
                <p:oleObj name="文档" r:id="rId4" imgW="8820076" imgH="531713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25550"/>
                        <a:ext cx="9094788" cy="547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316738" y="1230313"/>
          <a:ext cx="9077325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文档" r:id="rId5" imgW="8822839" imgH="5358515" progId="Word.Document.12">
                  <p:embed/>
                </p:oleObj>
              </mc:Choice>
              <mc:Fallback>
                <p:oleObj name="文档" r:id="rId5" imgW="8822839" imgH="53585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38" y="1230313"/>
                        <a:ext cx="9077325" cy="550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42365"/>
              </p:ext>
            </p:extLst>
          </p:nvPr>
        </p:nvGraphicFramePr>
        <p:xfrm>
          <a:off x="457200" y="1066800"/>
          <a:ext cx="8478723" cy="453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文档" r:id="rId5" imgW="8478723" imgH="4541701" progId="Word.Document.12">
                  <p:embed/>
                </p:oleObj>
              </mc:Choice>
              <mc:Fallback>
                <p:oleObj name="文档" r:id="rId5" imgW="8478723" imgH="4541701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478723" cy="4533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74312"/>
              </p:ext>
            </p:extLst>
          </p:nvPr>
        </p:nvGraphicFramePr>
        <p:xfrm>
          <a:off x="405580" y="1168053"/>
          <a:ext cx="8586709" cy="179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文档" r:id="rId5" imgW="8586709" imgH="1803482" progId="Word.Document.12">
                  <p:embed/>
                </p:oleObj>
              </mc:Choice>
              <mc:Fallback>
                <p:oleObj name="文档" r:id="rId5" imgW="8586709" imgH="1803482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0" y="1168053"/>
                        <a:ext cx="8586709" cy="1796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88845"/>
              </p:ext>
            </p:extLst>
          </p:nvPr>
        </p:nvGraphicFramePr>
        <p:xfrm>
          <a:off x="406400" y="2506662"/>
          <a:ext cx="9222749" cy="50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Document" r:id="rId8" imgW="9222749" imgH="5026740" progId="Word.Document.8">
                  <p:embed/>
                </p:oleObj>
              </mc:Choice>
              <mc:Fallback>
                <p:oleObj name="Document" r:id="rId8" imgW="9222749" imgH="5026740" progId="Word.Document.8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506662"/>
                        <a:ext cx="9222749" cy="502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14396"/>
              </p:ext>
            </p:extLst>
          </p:nvPr>
        </p:nvGraphicFramePr>
        <p:xfrm>
          <a:off x="415925" y="1163638"/>
          <a:ext cx="8528050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文档" r:id="rId5" imgW="8578431" imgH="5783691" progId="Word.Document.12">
                  <p:embed/>
                </p:oleObj>
              </mc:Choice>
              <mc:Fallback>
                <p:oleObj name="文档" r:id="rId5" imgW="8578431" imgH="5783691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163638"/>
                        <a:ext cx="8528050" cy="573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0" name="文本框 12"/>
          <p:cNvSpPr txBox="1">
            <a:spLocks noChangeArrowheads="1"/>
          </p:cNvSpPr>
          <p:nvPr/>
        </p:nvSpPr>
        <p:spPr bwMode="auto">
          <a:xfrm>
            <a:off x="1532452" y="632330"/>
            <a:ext cx="559744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中心极限定理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027" y="2069297"/>
            <a:ext cx="955292" cy="1167985"/>
          </a:xfrm>
          <a:prstGeom prst="rect">
            <a:avLst/>
          </a:prstGeom>
          <a:noFill/>
        </p:spPr>
      </p:pic>
      <p:sp>
        <p:nvSpPr>
          <p:cNvPr id="108" name="MH_Text_1"/>
          <p:cNvSpPr/>
          <p:nvPr>
            <p:custDataLst>
              <p:tags r:id="rId1"/>
            </p:custDataLst>
          </p:nvPr>
        </p:nvSpPr>
        <p:spPr>
          <a:xfrm>
            <a:off x="1701968" y="2419694"/>
            <a:ext cx="6996548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林德伯格</a:t>
            </a:r>
            <a:r>
              <a:rPr lang="en-US" altLang="zh-CN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</a:t>
            </a:r>
            <a:r>
              <a:rPr lang="zh-CN" altLang="en-US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维</a:t>
            </a: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中心极限定理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027" y="3323411"/>
            <a:ext cx="955292" cy="1167985"/>
          </a:xfrm>
          <a:prstGeom prst="rect">
            <a:avLst/>
          </a:prstGeom>
          <a:noFill/>
        </p:spPr>
      </p:pic>
      <p:sp>
        <p:nvSpPr>
          <p:cNvPr id="111" name="MH_Text_1"/>
          <p:cNvSpPr/>
          <p:nvPr>
            <p:custDataLst>
              <p:tags r:id="rId2"/>
            </p:custDataLst>
          </p:nvPr>
        </p:nvSpPr>
        <p:spPr>
          <a:xfrm>
            <a:off x="1646028" y="3707944"/>
            <a:ext cx="8496746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棣莫弗</a:t>
            </a:r>
            <a:r>
              <a:rPr lang="en-US" altLang="zh-CN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拉普拉斯中心极限定理</a:t>
            </a:r>
            <a:endParaRPr lang="en-US" altLang="zh-CN" sz="3234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2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027" y="4680733"/>
            <a:ext cx="955292" cy="1167985"/>
          </a:xfrm>
          <a:prstGeom prst="rect">
            <a:avLst/>
          </a:prstGeom>
          <a:noFill/>
        </p:spPr>
      </p:pic>
      <p:sp>
        <p:nvSpPr>
          <p:cNvPr id="113" name="MH_Text_1"/>
          <p:cNvSpPr/>
          <p:nvPr>
            <p:custDataLst>
              <p:tags r:id="rId3"/>
            </p:custDataLst>
          </p:nvPr>
        </p:nvSpPr>
        <p:spPr>
          <a:xfrm>
            <a:off x="1661526" y="5065266"/>
            <a:ext cx="9568316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李雅普诺夫中心极限定理</a:t>
            </a:r>
            <a:endParaRPr lang="en-US" altLang="zh-CN" sz="3234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1"/>
            <a:ext cx="2468302" cy="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1691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472129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15325" y="903773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16108" y="782978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33284" y="1464557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167330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687367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399174" y="758805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080168" y="2138398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679419" y="858529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696550" y="1825964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04395" y="1601280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593332" y="2268693"/>
            <a:ext cx="8215370" cy="114300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736340" y="4086399"/>
            <a:ext cx="4309827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5.2  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中心极限定理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593332" y="2390441"/>
            <a:ext cx="8909219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5</a:t>
            </a:r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大数定律及中心极限定理</a:t>
            </a: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0303" y="904082"/>
              <a:ext cx="2468302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3816545" y="1561451"/>
            <a:ext cx="504208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林德伯格</a:t>
            </a:r>
            <a:r>
              <a:rPr lang="en-US" altLang="zh-CN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维中心极限定理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78891" y="1187433"/>
            <a:ext cx="943767" cy="1153896"/>
          </a:xfrm>
          <a:prstGeom prst="rect">
            <a:avLst/>
          </a:prstGeom>
          <a:noFill/>
        </p:spPr>
      </p:pic>
      <p:sp>
        <p:nvSpPr>
          <p:cNvPr id="22" name="MH_Text_1"/>
          <p:cNvSpPr/>
          <p:nvPr>
            <p:custDataLst>
              <p:tags r:id="rId4"/>
            </p:custDataLst>
          </p:nvPr>
        </p:nvSpPr>
        <p:spPr>
          <a:xfrm>
            <a:off x="3817685" y="2996263"/>
            <a:ext cx="5617004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棣莫弗</a:t>
            </a:r>
            <a:r>
              <a:rPr lang="en-US" altLang="zh-CN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拉普拉斯中心极限定理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78891" y="2661402"/>
            <a:ext cx="943767" cy="1153896"/>
          </a:xfrm>
          <a:prstGeom prst="rect">
            <a:avLst/>
          </a:prstGeom>
          <a:noFill/>
        </p:spPr>
      </p:pic>
      <p:sp>
        <p:nvSpPr>
          <p:cNvPr id="26" name="MH_Text_1"/>
          <p:cNvSpPr/>
          <p:nvPr>
            <p:custDataLst>
              <p:tags r:id="rId5"/>
            </p:custDataLst>
          </p:nvPr>
        </p:nvSpPr>
        <p:spPr>
          <a:xfrm>
            <a:off x="3877952" y="4456565"/>
            <a:ext cx="526870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李雅普诺夫中心极限定理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78891" y="4104122"/>
            <a:ext cx="943767" cy="115389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836"/>
              </p:ext>
            </p:extLst>
          </p:nvPr>
        </p:nvGraphicFramePr>
        <p:xfrm>
          <a:off x="531813" y="1230313"/>
          <a:ext cx="8562975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文档" r:id="rId5" imgW="8609387" imgH="4190453" progId="Word.Document.12">
                  <p:embed/>
                </p:oleObj>
              </mc:Choice>
              <mc:Fallback>
                <p:oleObj name="文档" r:id="rId5" imgW="8609387" imgH="419045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230313"/>
                        <a:ext cx="8562975" cy="415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云形标注 1"/>
          <p:cNvSpPr/>
          <p:nvPr/>
        </p:nvSpPr>
        <p:spPr>
          <a:xfrm>
            <a:off x="6406207" y="5689253"/>
            <a:ext cx="3168352" cy="1239440"/>
          </a:xfrm>
          <a:prstGeom prst="cloudCallout">
            <a:avLst>
              <a:gd name="adj1" fmla="val -44655"/>
              <a:gd name="adj2" fmla="val -791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标准正态分布的分布函数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0" y="5401221"/>
            <a:ext cx="2517775" cy="1311448"/>
          </a:xfrm>
          <a:prstGeom prst="cloudCallout">
            <a:avLst>
              <a:gd name="adj1" fmla="val 20423"/>
              <a:gd name="adj2" fmla="val -1399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857576"/>
              </p:ext>
            </p:extLst>
          </p:nvPr>
        </p:nvGraphicFramePr>
        <p:xfrm>
          <a:off x="541338" y="5384800"/>
          <a:ext cx="9010016" cy="165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文档" r:id="rId5" imgW="9010016" imgH="1657068" progId="Word.Document.12">
                  <p:embed/>
                </p:oleObj>
              </mc:Choice>
              <mc:Fallback>
                <p:oleObj name="文档" r:id="rId5" imgW="9010016" imgH="1657068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384800"/>
                        <a:ext cx="9010016" cy="165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1058"/>
              </p:ext>
            </p:extLst>
          </p:nvPr>
        </p:nvGraphicFramePr>
        <p:xfrm>
          <a:off x="541338" y="1236663"/>
          <a:ext cx="8609387" cy="418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文档" r:id="rId8" imgW="8609387" imgH="4182519" progId="Word.Document.12">
                  <p:embed/>
                </p:oleObj>
              </mc:Choice>
              <mc:Fallback>
                <p:oleObj name="文档" r:id="rId8" imgW="8609387" imgH="418251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236663"/>
                        <a:ext cx="8609387" cy="4182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00813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349250" y="951095"/>
          <a:ext cx="8205788" cy="667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文档" r:id="rId5" imgW="8637463" imgH="7045515" progId="Word.Document.12">
                  <p:embed/>
                </p:oleObj>
              </mc:Choice>
              <mc:Fallback>
                <p:oleObj name="文档" r:id="rId5" imgW="8637463" imgH="7045515" progId="Word.Document.12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51095"/>
                        <a:ext cx="8205788" cy="667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0" y="4402143"/>
            <a:ext cx="9644063" cy="283050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349250" y="947738"/>
          <a:ext cx="8129588" cy="663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文档" r:id="rId5" imgW="8637463" imgH="7057415" progId="Word.Document.12">
                  <p:embed/>
                </p:oleObj>
              </mc:Choice>
              <mc:Fallback>
                <p:oleObj name="文档" r:id="rId5" imgW="8637463" imgH="7057415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47738"/>
                        <a:ext cx="8129588" cy="663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349250" y="947738"/>
          <a:ext cx="88773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文档" r:id="rId5" imgW="8775326" imgH="5565874" progId="Word.Document.12">
                  <p:embed/>
                </p:oleObj>
              </mc:Choice>
              <mc:Fallback>
                <p:oleObj name="文档" r:id="rId5" imgW="8775326" imgH="5565874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47738"/>
                        <a:ext cx="8877300" cy="561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15660"/>
              </p:ext>
            </p:extLst>
          </p:nvPr>
        </p:nvGraphicFramePr>
        <p:xfrm>
          <a:off x="349250" y="947738"/>
          <a:ext cx="8904288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文档" r:id="rId5" imgW="8775326" imgH="5973018" progId="Word.Document.12">
                  <p:embed/>
                </p:oleObj>
              </mc:Choice>
              <mc:Fallback>
                <p:oleObj name="文档" r:id="rId5" imgW="8775326" imgH="5973018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47738"/>
                        <a:ext cx="8904288" cy="603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自定义</PresentationFormat>
  <Paragraphs>38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2021-04-13T03:00:24Z</dcterms:modified>
</cp:coreProperties>
</file>