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  <p:sldMasterId id="2147483951" r:id="rId2"/>
  </p:sldMasterIdLst>
  <p:notesMasterIdLst>
    <p:notesMasterId r:id="rId22"/>
  </p:notesMasterIdLst>
  <p:handoutMasterIdLst>
    <p:handoutMasterId r:id="rId23"/>
  </p:handoutMasterIdLst>
  <p:sldIdLst>
    <p:sldId id="3146" r:id="rId3"/>
    <p:sldId id="3382" r:id="rId4"/>
    <p:sldId id="3362" r:id="rId5"/>
    <p:sldId id="3419" r:id="rId6"/>
    <p:sldId id="3420" r:id="rId7"/>
    <p:sldId id="3421" r:id="rId8"/>
    <p:sldId id="3422" r:id="rId9"/>
    <p:sldId id="3433" r:id="rId10"/>
    <p:sldId id="3432" r:id="rId11"/>
    <p:sldId id="3424" r:id="rId12"/>
    <p:sldId id="3423" r:id="rId13"/>
    <p:sldId id="3425" r:id="rId14"/>
    <p:sldId id="3427" r:id="rId15"/>
    <p:sldId id="3428" r:id="rId16"/>
    <p:sldId id="3429" r:id="rId17"/>
    <p:sldId id="3434" r:id="rId18"/>
    <p:sldId id="3431" r:id="rId19"/>
    <p:sldId id="3380" r:id="rId20"/>
    <p:sldId id="3416" r:id="rId21"/>
  </p:sldIdLst>
  <p:sldSz cx="9644063" cy="7232650"/>
  <p:notesSz cx="6858000" cy="9144000"/>
  <p:custDataLst>
    <p:tags r:id="rId2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orient="horz" pos="4228" userDrawn="1">
          <p15:clr>
            <a:srgbClr val="A4A3A4"/>
          </p15:clr>
        </p15:guide>
        <p15:guide id="3" pos="1983" userDrawn="1">
          <p15:clr>
            <a:srgbClr val="A4A3A4"/>
          </p15:clr>
        </p15:guide>
        <p15:guide id="4" pos="418" userDrawn="1">
          <p15:clr>
            <a:srgbClr val="A4A3A4"/>
          </p15:clr>
        </p15:guide>
        <p15:guide id="5" pos="5691" userDrawn="1">
          <p15:clr>
            <a:srgbClr val="A4A3A4"/>
          </p15:clr>
        </p15:guide>
        <p15:guide id="6" pos="282" userDrawn="1">
          <p15:clr>
            <a:srgbClr val="A4A3A4"/>
          </p15:clr>
        </p15:guide>
        <p15:guide id="7" pos="10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005EA6"/>
    <a:srgbClr val="FF99FF"/>
    <a:srgbClr val="FFFFCC"/>
    <a:srgbClr val="800000"/>
    <a:srgbClr val="FFFFFF"/>
    <a:srgbClr val="C9F0FF"/>
    <a:srgbClr val="0000FF"/>
    <a:srgbClr val="007DDD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424" autoAdjust="0"/>
  </p:normalViewPr>
  <p:slideViewPr>
    <p:cSldViewPr>
      <p:cViewPr varScale="1">
        <p:scale>
          <a:sx n="110" d="100"/>
          <a:sy n="110" d="100"/>
        </p:scale>
        <p:origin x="930" y="114"/>
      </p:cViewPr>
      <p:guideLst>
        <p:guide orient="horz" pos="328"/>
        <p:guide orient="horz" pos="4228"/>
        <p:guide pos="1983"/>
        <p:guide pos="418"/>
        <p:guide pos="5691"/>
        <p:guide pos="282"/>
        <p:guide pos="1013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19.wmf"/><Relationship Id="rId1" Type="http://schemas.openxmlformats.org/officeDocument/2006/relationships/image" Target="../media/image20.emf"/><Relationship Id="rId4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D3BCFC-F944-4A89-939F-A3208DC3DC1C}" type="datetimeFigureOut">
              <a:rPr lang="zh-CN" altLang="en-US"/>
              <a:pPr>
                <a:defRPr/>
              </a:pPr>
              <a:t>2021/4/13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DCF637-3FBC-4EB0-82F5-707FB6FC46B9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8053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532A2E-3163-4399-AE8F-BFC002754DCC}" type="datetimeFigureOut">
              <a:rPr lang="zh-CN" altLang="en-US"/>
              <a:pPr>
                <a:defRPr/>
              </a:pPr>
              <a:t>2021/4/13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361ED6A-3255-4587-A870-9826FB29878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1779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69663C7-0F40-40BC-9B36-0148061F6F0A}" type="slidenum">
              <a:rPr lang="zh-CN" altLang="en-US" smtClean="0">
                <a:ea typeface="宋体" charset="-122"/>
              </a:rPr>
              <a:pPr/>
              <a:t>1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9863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9707836-D19F-4E63-8900-3E7EA04AD119}" type="slidenum">
              <a:rPr lang="zh-CN" altLang="en-US" sz="1200">
                <a:latin typeface="Times New Roman" pitchFamily="18" charset="0"/>
                <a:ea typeface="微软雅黑"/>
                <a:cs typeface="微软雅黑"/>
              </a:rPr>
              <a:pPr algn="r"/>
              <a:t>2</a:t>
            </a:fld>
            <a:endParaRPr lang="en-US" altLang="zh-CN" sz="1200">
              <a:latin typeface="Times New Roman" pitchFamily="18" charset="0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98656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43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2DB2F0D-1579-48F7-923D-37EC1D6D736A}" type="slidenum">
              <a:rPr lang="zh-CN" altLang="en-US" smtClean="0">
                <a:latin typeface="Calibri" pitchFamily="34" charset="0"/>
                <a:ea typeface="宋体" charset="-122"/>
              </a:rPr>
              <a:pPr/>
              <a:t>3</a:t>
            </a:fld>
            <a:endParaRPr lang="en-US" altLang="zh-CN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5778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385073"/>
            <a:ext cx="8318004" cy="13979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287" y="1773004"/>
            <a:ext cx="4079890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287" y="2641926"/>
            <a:ext cx="4079890" cy="38858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2307" y="1773004"/>
            <a:ext cx="4099983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2307" y="2641926"/>
            <a:ext cx="4099983" cy="38858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29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204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F72FB6-1D71-47D6-B44C-4AA7AA901A58}" type="datetimeFigureOut">
              <a:rPr lang="zh-CN" altLang="en-US" smtClean="0"/>
              <a:pPr>
                <a:defRPr/>
              </a:pPr>
              <a:t>2021/4/13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C1F45-5AFF-4A8B-ADCA-DBD6785A07B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6" name="直接连接符 8"/>
          <p:cNvCxnSpPr/>
          <p:nvPr/>
        </p:nvCxnSpPr>
        <p:spPr bwMode="auto">
          <a:xfrm flipH="1">
            <a:off x="151210" y="789793"/>
            <a:ext cx="6479382" cy="0"/>
          </a:xfrm>
          <a:prstGeom prst="line">
            <a:avLst/>
          </a:prstGeom>
          <a:ln w="25400">
            <a:solidFill>
              <a:srgbClr val="005EA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9"/>
          <p:cNvCxnSpPr/>
          <p:nvPr/>
        </p:nvCxnSpPr>
        <p:spPr bwMode="auto">
          <a:xfrm flipH="1">
            <a:off x="151210" y="904093"/>
            <a:ext cx="6479382" cy="0"/>
          </a:xfrm>
          <a:prstGeom prst="line">
            <a:avLst/>
          </a:prstGeom>
          <a:ln w="57150">
            <a:solidFill>
              <a:srgbClr val="20517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583"/>
          <p:cNvSpPr>
            <a:spLocks/>
          </p:cNvSpPr>
          <p:nvPr userDrawn="1"/>
        </p:nvSpPr>
        <p:spPr bwMode="auto">
          <a:xfrm>
            <a:off x="177800" y="87933"/>
            <a:ext cx="720725" cy="277813"/>
          </a:xfrm>
          <a:custGeom>
            <a:avLst/>
            <a:gdLst>
              <a:gd name="T0" fmla="*/ 924 w 1111"/>
              <a:gd name="T1" fmla="*/ 0 h 428"/>
              <a:gd name="T2" fmla="*/ 958 w 1111"/>
              <a:gd name="T3" fmla="*/ 55 h 428"/>
              <a:gd name="T4" fmla="*/ 542 w 1111"/>
              <a:gd name="T5" fmla="*/ 281 h 428"/>
              <a:gd name="T6" fmla="*/ 0 w 1111"/>
              <a:gd name="T7" fmla="*/ 355 h 428"/>
              <a:gd name="T8" fmla="*/ 3 w 1111"/>
              <a:gd name="T9" fmla="*/ 428 h 428"/>
              <a:gd name="T10" fmla="*/ 570 w 1111"/>
              <a:gd name="T11" fmla="*/ 355 h 428"/>
              <a:gd name="T12" fmla="*/ 986 w 1111"/>
              <a:gd name="T13" fmla="*/ 121 h 428"/>
              <a:gd name="T14" fmla="*/ 1021 w 1111"/>
              <a:gd name="T15" fmla="*/ 184 h 428"/>
              <a:gd name="T16" fmla="*/ 1111 w 1111"/>
              <a:gd name="T17" fmla="*/ 0 h 428"/>
              <a:gd name="T18" fmla="*/ 924 w 1111"/>
              <a:gd name="T1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1" h="428">
                <a:moveTo>
                  <a:pt x="924" y="0"/>
                </a:moveTo>
                <a:lnTo>
                  <a:pt x="958" y="55"/>
                </a:lnTo>
                <a:lnTo>
                  <a:pt x="542" y="281"/>
                </a:lnTo>
                <a:lnTo>
                  <a:pt x="0" y="355"/>
                </a:lnTo>
                <a:lnTo>
                  <a:pt x="3" y="428"/>
                </a:lnTo>
                <a:lnTo>
                  <a:pt x="570" y="355"/>
                </a:lnTo>
                <a:lnTo>
                  <a:pt x="986" y="121"/>
                </a:lnTo>
                <a:lnTo>
                  <a:pt x="1021" y="184"/>
                </a:lnTo>
                <a:lnTo>
                  <a:pt x="1111" y="0"/>
                </a:lnTo>
                <a:lnTo>
                  <a:pt x="924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 dirty="0">
              <a:ea typeface="宋体" panose="02010600030101010101" pitchFamily="2" charset="-122"/>
            </a:endParaRPr>
          </a:p>
        </p:txBody>
      </p:sp>
      <p:sp>
        <p:nvSpPr>
          <p:cNvPr id="10" name="Freeform 584"/>
          <p:cNvSpPr>
            <a:spLocks/>
          </p:cNvSpPr>
          <p:nvPr userDrawn="1"/>
        </p:nvSpPr>
        <p:spPr bwMode="auto">
          <a:xfrm>
            <a:off x="660400" y="226046"/>
            <a:ext cx="188913" cy="460375"/>
          </a:xfrm>
          <a:custGeom>
            <a:avLst/>
            <a:gdLst>
              <a:gd name="T0" fmla="*/ 0 w 289"/>
              <a:gd name="T1" fmla="*/ 709 h 709"/>
              <a:gd name="T2" fmla="*/ 289 w 289"/>
              <a:gd name="T3" fmla="*/ 709 h 709"/>
              <a:gd name="T4" fmla="*/ 289 w 289"/>
              <a:gd name="T5" fmla="*/ 0 h 709"/>
              <a:gd name="T6" fmla="*/ 0 w 289"/>
              <a:gd name="T7" fmla="*/ 161 h 709"/>
              <a:gd name="T8" fmla="*/ 0 w 289"/>
              <a:gd name="T9" fmla="*/ 709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709">
                <a:moveTo>
                  <a:pt x="0" y="709"/>
                </a:moveTo>
                <a:lnTo>
                  <a:pt x="289" y="709"/>
                </a:lnTo>
                <a:lnTo>
                  <a:pt x="289" y="0"/>
                </a:lnTo>
                <a:lnTo>
                  <a:pt x="0" y="161"/>
                </a:lnTo>
                <a:lnTo>
                  <a:pt x="0" y="709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sp>
        <p:nvSpPr>
          <p:cNvPr id="11" name="Freeform 585"/>
          <p:cNvSpPr>
            <a:spLocks/>
          </p:cNvSpPr>
          <p:nvPr userDrawn="1"/>
        </p:nvSpPr>
        <p:spPr bwMode="auto">
          <a:xfrm>
            <a:off x="434975" y="348283"/>
            <a:ext cx="161925" cy="338138"/>
          </a:xfrm>
          <a:custGeom>
            <a:avLst/>
            <a:gdLst>
              <a:gd name="T0" fmla="*/ 0 w 250"/>
              <a:gd name="T1" fmla="*/ 520 h 520"/>
              <a:gd name="T2" fmla="*/ 250 w 250"/>
              <a:gd name="T3" fmla="*/ 520 h 520"/>
              <a:gd name="T4" fmla="*/ 250 w 250"/>
              <a:gd name="T5" fmla="*/ 0 h 520"/>
              <a:gd name="T6" fmla="*/ 0 w 250"/>
              <a:gd name="T7" fmla="*/ 42 h 520"/>
              <a:gd name="T8" fmla="*/ 0 w 250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520">
                <a:moveTo>
                  <a:pt x="0" y="520"/>
                </a:moveTo>
                <a:lnTo>
                  <a:pt x="250" y="520"/>
                </a:lnTo>
                <a:lnTo>
                  <a:pt x="250" y="0"/>
                </a:lnTo>
                <a:lnTo>
                  <a:pt x="0" y="42"/>
                </a:lnTo>
                <a:lnTo>
                  <a:pt x="0" y="520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sp>
        <p:nvSpPr>
          <p:cNvPr id="12" name="Freeform 586"/>
          <p:cNvSpPr>
            <a:spLocks/>
          </p:cNvSpPr>
          <p:nvPr userDrawn="1"/>
        </p:nvSpPr>
        <p:spPr bwMode="auto">
          <a:xfrm>
            <a:off x="201613" y="384796"/>
            <a:ext cx="169862" cy="301625"/>
          </a:xfrm>
          <a:custGeom>
            <a:avLst/>
            <a:gdLst>
              <a:gd name="T0" fmla="*/ 0 w 263"/>
              <a:gd name="T1" fmla="*/ 463 h 463"/>
              <a:gd name="T2" fmla="*/ 263 w 263"/>
              <a:gd name="T3" fmla="*/ 463 h 463"/>
              <a:gd name="T4" fmla="*/ 263 w 263"/>
              <a:gd name="T5" fmla="*/ 0 h 463"/>
              <a:gd name="T6" fmla="*/ 0 w 263"/>
              <a:gd name="T7" fmla="*/ 30 h 463"/>
              <a:gd name="T8" fmla="*/ 0 w 263"/>
              <a:gd name="T9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463">
                <a:moveTo>
                  <a:pt x="0" y="463"/>
                </a:moveTo>
                <a:lnTo>
                  <a:pt x="263" y="463"/>
                </a:lnTo>
                <a:lnTo>
                  <a:pt x="263" y="0"/>
                </a:lnTo>
                <a:lnTo>
                  <a:pt x="0" y="30"/>
                </a:lnTo>
                <a:lnTo>
                  <a:pt x="0" y="463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50712FE-073D-4929-90BF-4CFD45A8E5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279" y="13447"/>
            <a:ext cx="2576315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2"/>
          <p:cNvSpPr txBox="1">
            <a:spLocks noChangeArrowheads="1"/>
          </p:cNvSpPr>
          <p:nvPr userDrawn="1"/>
        </p:nvSpPr>
        <p:spPr bwMode="auto">
          <a:xfrm>
            <a:off x="1118691" y="136058"/>
            <a:ext cx="2839244" cy="611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6" rIns="91434" bIns="45716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buNone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迷你简菱心"/>
                <a:sym typeface="Arial" panose="020B0604020202020204" pitchFamily="34" charset="0"/>
              </a:rPr>
              <a:t>统  计  量</a:t>
            </a:r>
          </a:p>
        </p:txBody>
      </p:sp>
    </p:spTree>
    <p:extLst>
      <p:ext uri="{BB962C8B-B14F-4D97-AF65-F5344CB8AC3E}">
        <p14:creationId xmlns:p14="http://schemas.microsoft.com/office/powerpoint/2010/main" val="2435087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482177"/>
            <a:ext cx="311046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9983" y="1041369"/>
            <a:ext cx="4882307" cy="5139869"/>
          </a:xfrm>
        </p:spPr>
        <p:txBody>
          <a:bodyPr/>
          <a:lstStyle>
            <a:lvl1pPr>
              <a:defRPr sz="3375"/>
            </a:lvl1pPr>
            <a:lvl2pPr>
              <a:defRPr sz="2953"/>
            </a:lvl2pPr>
            <a:lvl3pPr>
              <a:defRPr sz="2531"/>
            </a:lvl3pPr>
            <a:lvl4pPr>
              <a:defRPr sz="2109"/>
            </a:lvl4pPr>
            <a:lvl5pPr>
              <a:defRPr sz="2109"/>
            </a:lvl5pPr>
            <a:lvl6pPr>
              <a:defRPr sz="2109"/>
            </a:lvl6pPr>
            <a:lvl7pPr>
              <a:defRPr sz="2109"/>
            </a:lvl7pPr>
            <a:lvl8pPr>
              <a:defRPr sz="2109"/>
            </a:lvl8pPr>
            <a:lvl9pPr>
              <a:defRPr sz="210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286" y="2169795"/>
            <a:ext cx="311046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67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482177"/>
            <a:ext cx="311046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99983" y="1041369"/>
            <a:ext cx="4882307" cy="5139869"/>
          </a:xfrm>
        </p:spPr>
        <p:txBody>
          <a:bodyPr anchor="t"/>
          <a:lstStyle>
            <a:lvl1pPr marL="0" indent="0">
              <a:buNone/>
              <a:defRPr sz="3375"/>
            </a:lvl1pPr>
            <a:lvl2pPr marL="482163" indent="0">
              <a:buNone/>
              <a:defRPr sz="2953"/>
            </a:lvl2pPr>
            <a:lvl3pPr marL="964326" indent="0">
              <a:buNone/>
              <a:defRPr sz="2531"/>
            </a:lvl3pPr>
            <a:lvl4pPr marL="1446489" indent="0">
              <a:buNone/>
              <a:defRPr sz="2109"/>
            </a:lvl4pPr>
            <a:lvl5pPr marL="1928652" indent="0">
              <a:buNone/>
              <a:defRPr sz="2109"/>
            </a:lvl5pPr>
            <a:lvl6pPr marL="2410816" indent="0">
              <a:buNone/>
              <a:defRPr sz="2109"/>
            </a:lvl6pPr>
            <a:lvl7pPr marL="2892979" indent="0">
              <a:buNone/>
              <a:defRPr sz="2109"/>
            </a:lvl7pPr>
            <a:lvl8pPr marL="3375142" indent="0">
              <a:buNone/>
              <a:defRPr sz="2109"/>
            </a:lvl8pPr>
            <a:lvl9pPr marL="3857305" indent="0">
              <a:buNone/>
              <a:defRPr sz="210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286" y="2169795"/>
            <a:ext cx="311046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2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366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1533" y="385071"/>
            <a:ext cx="2079501" cy="61293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3030" y="385071"/>
            <a:ext cx="6117952" cy="61293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24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079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880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995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-1588"/>
            <a:ext cx="9644063" cy="7226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Line 6"/>
          <p:cNvSpPr>
            <a:spLocks noChangeShapeType="1"/>
          </p:cNvSpPr>
          <p:nvPr userDrawn="1"/>
        </p:nvSpPr>
        <p:spPr bwMode="auto">
          <a:xfrm flipH="1">
            <a:off x="242888" y="555625"/>
            <a:ext cx="0" cy="370205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dirty="0">
              <a:latin typeface="Times New Roman" pitchFamily="18" charset="0"/>
              <a:ea typeface="宋体" panose="02010600030101010101" pitchFamily="2" charset="-122"/>
            </a:endParaRPr>
          </a:p>
        </p:txBody>
      </p:sp>
      <p:sp>
        <p:nvSpPr>
          <p:cNvPr id="4" name="Line 7"/>
          <p:cNvSpPr>
            <a:spLocks noChangeShapeType="1"/>
          </p:cNvSpPr>
          <p:nvPr userDrawn="1"/>
        </p:nvSpPr>
        <p:spPr bwMode="auto">
          <a:xfrm flipH="1">
            <a:off x="188119" y="411163"/>
            <a:ext cx="0" cy="4037012"/>
          </a:xfrm>
          <a:prstGeom prst="line">
            <a:avLst/>
          </a:prstGeom>
          <a:noFill/>
          <a:ln w="28575">
            <a:solidFill>
              <a:srgbClr val="1188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dirty="0">
              <a:latin typeface="Times New Roman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9053"/>
            <a:ext cx="9672638" cy="7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10"/>
          <p:cNvSpPr/>
          <p:nvPr userDrawn="1"/>
        </p:nvSpPr>
        <p:spPr>
          <a:xfrm rot="10800000" flipH="1">
            <a:off x="5445919" y="6943725"/>
            <a:ext cx="266700" cy="101600"/>
          </a:xfrm>
          <a:prstGeom prst="rect">
            <a:avLst/>
          </a:prstGeom>
          <a:solidFill>
            <a:srgbClr val="FDD4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11"/>
          <p:cNvSpPr/>
          <p:nvPr userDrawn="1"/>
        </p:nvSpPr>
        <p:spPr>
          <a:xfrm rot="10800000" flipH="1">
            <a:off x="5066111" y="6943725"/>
            <a:ext cx="267890" cy="101600"/>
          </a:xfrm>
          <a:prstGeom prst="rect">
            <a:avLst/>
          </a:prstGeom>
          <a:solidFill>
            <a:srgbClr val="72A7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12"/>
          <p:cNvSpPr/>
          <p:nvPr userDrawn="1"/>
        </p:nvSpPr>
        <p:spPr>
          <a:xfrm rot="10800000" flipH="1">
            <a:off x="4686300" y="6943725"/>
            <a:ext cx="267891" cy="101600"/>
          </a:xfrm>
          <a:prstGeom prst="rect">
            <a:avLst/>
          </a:prstGeom>
          <a:solidFill>
            <a:srgbClr val="F5A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7" name="Picture 2" descr="D:\哈尔滨工程大学-课程\幕课\概率论与数理统计\PPT\包图网_134176金融数据PPT矢量图形\未标题-2.png"/>
          <p:cNvPicPr>
            <a:picLocks noChangeAspect="1" noChangeArrowheads="1"/>
          </p:cNvPicPr>
          <p:nvPr userDrawn="1"/>
        </p:nvPicPr>
        <p:blipFill>
          <a:blip r:embed="rId3"/>
          <a:srcRect t="16666" b="29166"/>
          <a:stretch>
            <a:fillRect/>
          </a:stretch>
        </p:blipFill>
        <p:spPr bwMode="auto">
          <a:xfrm>
            <a:off x="155973" y="41275"/>
            <a:ext cx="101441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14"/>
          <p:cNvSpPr/>
          <p:nvPr userDrawn="1"/>
        </p:nvSpPr>
        <p:spPr>
          <a:xfrm rot="10800000">
            <a:off x="5901930" y="6943725"/>
            <a:ext cx="3514725" cy="1016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rgbClr val="9CD8C7"/>
              </a:gs>
              <a:gs pos="57000">
                <a:srgbClr val="7A93CB"/>
              </a:gs>
              <a:gs pos="100000">
                <a:srgbClr val="FFEFC8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: 圆角 5"/>
          <p:cNvSpPr/>
          <p:nvPr userDrawn="1"/>
        </p:nvSpPr>
        <p:spPr>
          <a:xfrm>
            <a:off x="240507" y="998541"/>
            <a:ext cx="9184482" cy="5762625"/>
          </a:xfrm>
          <a:prstGeom prst="roundRect">
            <a:avLst>
              <a:gd name="adj" fmla="val 6667"/>
            </a:avLst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cs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180" y="385763"/>
            <a:ext cx="8317707" cy="1397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 userDrawn="1"/>
        </p:nvGrpSpPr>
        <p:grpSpPr bwMode="auto">
          <a:xfrm>
            <a:off x="151210" y="909638"/>
            <a:ext cx="6479382" cy="114300"/>
            <a:chOff x="142844" y="642924"/>
            <a:chExt cx="5040000" cy="80962"/>
          </a:xfrm>
        </p:grpSpPr>
        <p:cxnSp>
          <p:nvCxnSpPr>
            <p:cNvPr id="3" name="直接连接符 8"/>
            <p:cNvCxnSpPr/>
            <p:nvPr/>
          </p:nvCxnSpPr>
          <p:spPr>
            <a:xfrm flipH="1">
              <a:off x="142844" y="642924"/>
              <a:ext cx="5040000" cy="0"/>
            </a:xfrm>
            <a:prstGeom prst="line">
              <a:avLst/>
            </a:prstGeom>
            <a:ln w="2540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9"/>
            <p:cNvCxnSpPr/>
            <p:nvPr/>
          </p:nvCxnSpPr>
          <p:spPr>
            <a:xfrm flipH="1">
              <a:off x="142844" y="723886"/>
              <a:ext cx="5040000" cy="0"/>
            </a:xfrm>
            <a:prstGeom prst="line">
              <a:avLst/>
            </a:prstGeom>
            <a:ln w="57150">
              <a:solidFill>
                <a:srgbClr val="20517E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reeform 583"/>
          <p:cNvSpPr>
            <a:spLocks/>
          </p:cNvSpPr>
          <p:nvPr/>
        </p:nvSpPr>
        <p:spPr bwMode="auto">
          <a:xfrm>
            <a:off x="133350" y="209553"/>
            <a:ext cx="540544" cy="277813"/>
          </a:xfrm>
          <a:custGeom>
            <a:avLst/>
            <a:gdLst>
              <a:gd name="T0" fmla="*/ 924 w 1111"/>
              <a:gd name="T1" fmla="*/ 0 h 428"/>
              <a:gd name="T2" fmla="*/ 958 w 1111"/>
              <a:gd name="T3" fmla="*/ 55 h 428"/>
              <a:gd name="T4" fmla="*/ 542 w 1111"/>
              <a:gd name="T5" fmla="*/ 281 h 428"/>
              <a:gd name="T6" fmla="*/ 0 w 1111"/>
              <a:gd name="T7" fmla="*/ 355 h 428"/>
              <a:gd name="T8" fmla="*/ 3 w 1111"/>
              <a:gd name="T9" fmla="*/ 428 h 428"/>
              <a:gd name="T10" fmla="*/ 570 w 1111"/>
              <a:gd name="T11" fmla="*/ 355 h 428"/>
              <a:gd name="T12" fmla="*/ 986 w 1111"/>
              <a:gd name="T13" fmla="*/ 121 h 428"/>
              <a:gd name="T14" fmla="*/ 1021 w 1111"/>
              <a:gd name="T15" fmla="*/ 184 h 428"/>
              <a:gd name="T16" fmla="*/ 1111 w 1111"/>
              <a:gd name="T17" fmla="*/ 0 h 428"/>
              <a:gd name="T18" fmla="*/ 924 w 1111"/>
              <a:gd name="T1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1" h="428">
                <a:moveTo>
                  <a:pt x="924" y="0"/>
                </a:moveTo>
                <a:lnTo>
                  <a:pt x="958" y="55"/>
                </a:lnTo>
                <a:lnTo>
                  <a:pt x="542" y="281"/>
                </a:lnTo>
                <a:lnTo>
                  <a:pt x="0" y="355"/>
                </a:lnTo>
                <a:lnTo>
                  <a:pt x="3" y="428"/>
                </a:lnTo>
                <a:lnTo>
                  <a:pt x="570" y="355"/>
                </a:lnTo>
                <a:lnTo>
                  <a:pt x="986" y="121"/>
                </a:lnTo>
                <a:lnTo>
                  <a:pt x="1021" y="184"/>
                </a:lnTo>
                <a:lnTo>
                  <a:pt x="1111" y="0"/>
                </a:lnTo>
                <a:lnTo>
                  <a:pt x="924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 dirty="0">
              <a:ea typeface="宋体" panose="02010600030101010101" pitchFamily="2" charset="-122"/>
            </a:endParaRPr>
          </a:p>
        </p:txBody>
      </p:sp>
      <p:sp>
        <p:nvSpPr>
          <p:cNvPr id="6" name="Freeform 584"/>
          <p:cNvSpPr>
            <a:spLocks/>
          </p:cNvSpPr>
          <p:nvPr/>
        </p:nvSpPr>
        <p:spPr bwMode="auto">
          <a:xfrm>
            <a:off x="495301" y="347666"/>
            <a:ext cx="141685" cy="460375"/>
          </a:xfrm>
          <a:custGeom>
            <a:avLst/>
            <a:gdLst>
              <a:gd name="T0" fmla="*/ 0 w 289"/>
              <a:gd name="T1" fmla="*/ 709 h 709"/>
              <a:gd name="T2" fmla="*/ 289 w 289"/>
              <a:gd name="T3" fmla="*/ 709 h 709"/>
              <a:gd name="T4" fmla="*/ 289 w 289"/>
              <a:gd name="T5" fmla="*/ 0 h 709"/>
              <a:gd name="T6" fmla="*/ 0 w 289"/>
              <a:gd name="T7" fmla="*/ 161 h 709"/>
              <a:gd name="T8" fmla="*/ 0 w 289"/>
              <a:gd name="T9" fmla="*/ 709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709">
                <a:moveTo>
                  <a:pt x="0" y="709"/>
                </a:moveTo>
                <a:lnTo>
                  <a:pt x="289" y="709"/>
                </a:lnTo>
                <a:lnTo>
                  <a:pt x="289" y="0"/>
                </a:lnTo>
                <a:lnTo>
                  <a:pt x="0" y="161"/>
                </a:lnTo>
                <a:lnTo>
                  <a:pt x="0" y="709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sp>
        <p:nvSpPr>
          <p:cNvPr id="7" name="Freeform 585"/>
          <p:cNvSpPr>
            <a:spLocks/>
          </p:cNvSpPr>
          <p:nvPr/>
        </p:nvSpPr>
        <p:spPr bwMode="auto">
          <a:xfrm>
            <a:off x="326232" y="469900"/>
            <a:ext cx="121444" cy="338138"/>
          </a:xfrm>
          <a:custGeom>
            <a:avLst/>
            <a:gdLst>
              <a:gd name="T0" fmla="*/ 0 w 250"/>
              <a:gd name="T1" fmla="*/ 520 h 520"/>
              <a:gd name="T2" fmla="*/ 250 w 250"/>
              <a:gd name="T3" fmla="*/ 520 h 520"/>
              <a:gd name="T4" fmla="*/ 250 w 250"/>
              <a:gd name="T5" fmla="*/ 0 h 520"/>
              <a:gd name="T6" fmla="*/ 0 w 250"/>
              <a:gd name="T7" fmla="*/ 42 h 520"/>
              <a:gd name="T8" fmla="*/ 0 w 250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520">
                <a:moveTo>
                  <a:pt x="0" y="520"/>
                </a:moveTo>
                <a:lnTo>
                  <a:pt x="250" y="520"/>
                </a:lnTo>
                <a:lnTo>
                  <a:pt x="250" y="0"/>
                </a:lnTo>
                <a:lnTo>
                  <a:pt x="0" y="42"/>
                </a:lnTo>
                <a:lnTo>
                  <a:pt x="0" y="520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sp>
        <p:nvSpPr>
          <p:cNvPr id="8" name="Freeform 586"/>
          <p:cNvSpPr>
            <a:spLocks/>
          </p:cNvSpPr>
          <p:nvPr/>
        </p:nvSpPr>
        <p:spPr bwMode="auto">
          <a:xfrm>
            <a:off x="151211" y="506416"/>
            <a:ext cx="127397" cy="301625"/>
          </a:xfrm>
          <a:custGeom>
            <a:avLst/>
            <a:gdLst>
              <a:gd name="T0" fmla="*/ 0 w 263"/>
              <a:gd name="T1" fmla="*/ 463 h 463"/>
              <a:gd name="T2" fmla="*/ 263 w 263"/>
              <a:gd name="T3" fmla="*/ 463 h 463"/>
              <a:gd name="T4" fmla="*/ 263 w 263"/>
              <a:gd name="T5" fmla="*/ 0 h 463"/>
              <a:gd name="T6" fmla="*/ 0 w 263"/>
              <a:gd name="T7" fmla="*/ 30 h 463"/>
              <a:gd name="T8" fmla="*/ 0 w 263"/>
              <a:gd name="T9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463">
                <a:moveTo>
                  <a:pt x="0" y="463"/>
                </a:moveTo>
                <a:lnTo>
                  <a:pt x="263" y="463"/>
                </a:lnTo>
                <a:lnTo>
                  <a:pt x="263" y="0"/>
                </a:lnTo>
                <a:lnTo>
                  <a:pt x="0" y="30"/>
                </a:lnTo>
                <a:lnTo>
                  <a:pt x="0" y="463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sp>
        <p:nvSpPr>
          <p:cNvPr id="9" name="日期占位符 1"/>
          <p:cNvSpPr>
            <a:spLocks noGrp="1"/>
          </p:cNvSpPr>
          <p:nvPr>
            <p:ph type="dt" sz="half" idx="10"/>
          </p:nvPr>
        </p:nvSpPr>
        <p:spPr>
          <a:xfrm>
            <a:off x="482205" y="6704016"/>
            <a:ext cx="2250281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5F72FB6-1D71-47D6-B44C-4AA7AA901A58}" type="datetimeFigureOut">
              <a:rPr lang="zh-CN" altLang="en-US"/>
              <a:pPr>
                <a:defRPr/>
              </a:pPr>
              <a:t>2021/4/13</a:t>
            </a:fld>
            <a:endParaRPr lang="zh-CN" altLang="en-US"/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295650" y="6704016"/>
            <a:ext cx="3053954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11580" y="6704016"/>
            <a:ext cx="2250281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46C1F45-5AFF-4A8B-ADCA-DBD6785A07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xmlns="" id="{650712FE-073D-4929-90BF-4CFD45A8E5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279" y="13447"/>
            <a:ext cx="2576315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305" y="1183677"/>
            <a:ext cx="8197454" cy="2518034"/>
          </a:xfrm>
        </p:spPr>
        <p:txBody>
          <a:bodyPr anchor="b"/>
          <a:lstStyle>
            <a:lvl1pPr algn="ctr">
              <a:defRPr sz="632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5508" y="3798816"/>
            <a:ext cx="7233047" cy="1746216"/>
          </a:xfrm>
        </p:spPr>
        <p:txBody>
          <a:bodyPr/>
          <a:lstStyle>
            <a:lvl1pPr marL="0" indent="0" algn="ctr">
              <a:buNone/>
              <a:defRPr sz="2531"/>
            </a:lvl1pPr>
            <a:lvl2pPr marL="482163" indent="0" algn="ctr">
              <a:buNone/>
              <a:defRPr sz="2109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83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1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007" y="1803142"/>
            <a:ext cx="8318004" cy="3008581"/>
          </a:xfrm>
        </p:spPr>
        <p:txBody>
          <a:bodyPr anchor="b"/>
          <a:lstStyle>
            <a:lvl1pPr>
              <a:defRPr sz="632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007" y="4840185"/>
            <a:ext cx="8318004" cy="1582142"/>
          </a:xfrm>
        </p:spPr>
        <p:txBody>
          <a:bodyPr/>
          <a:lstStyle>
            <a:lvl1pPr marL="0" indent="0">
              <a:buNone/>
              <a:defRPr sz="2531">
                <a:solidFill>
                  <a:schemeClr val="tx1"/>
                </a:solidFill>
              </a:defRPr>
            </a:lvl1pPr>
            <a:lvl2pPr marL="482163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2pPr>
            <a:lvl3pPr marL="96432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648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865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1081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297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514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7305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96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3029" y="1925358"/>
            <a:ext cx="4098727" cy="4589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2307" y="1925358"/>
            <a:ext cx="4098727" cy="4589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5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</p:sldLayoutIdLst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5pPr>
      <a:lvl6pPr marL="342892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6pPr>
      <a:lvl7pPr marL="685783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7pPr>
      <a:lvl8pPr marL="1028675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8pPr>
      <a:lvl9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9pPr>
    </p:titleStyle>
    <p:bodyStyle>
      <a:lvl1pPr marL="171446" indent="-171446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3030" y="385073"/>
            <a:ext cx="8318004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030" y="1925358"/>
            <a:ext cx="8318004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3029" y="6703596"/>
            <a:ext cx="2169914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4596" y="6703596"/>
            <a:ext cx="3254871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1120" y="6703596"/>
            <a:ext cx="2169914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1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  <p:sldLayoutId id="2147483963" r:id="rId12"/>
    <p:sldLayoutId id="2147483965" r:id="rId13"/>
    <p:sldLayoutId id="2147483966" r:id="rId14"/>
  </p:sldLayoutIdLst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9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22.w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0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6.emf"/><Relationship Id="rId5" Type="http://schemas.openxmlformats.org/officeDocument/2006/relationships/package" Target="../embeddings/Microsoft_Word___11.docx"/><Relationship Id="rId4" Type="http://schemas.openxmlformats.org/officeDocument/2006/relationships/image" Target="../media/image2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8.emf"/><Relationship Id="rId5" Type="http://schemas.openxmlformats.org/officeDocument/2006/relationships/package" Target="../embeddings/Microsoft_Word___12.docx"/><Relationship Id="rId4" Type="http://schemas.openxmlformats.org/officeDocument/2006/relationships/image" Target="../media/image2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0.emf"/><Relationship Id="rId5" Type="http://schemas.openxmlformats.org/officeDocument/2006/relationships/package" Target="../embeddings/Microsoft_Word___13.docx"/><Relationship Id="rId4" Type="http://schemas.openxmlformats.org/officeDocument/2006/relationships/image" Target="../media/image2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32.jpeg"/><Relationship Id="rId5" Type="http://schemas.openxmlformats.org/officeDocument/2006/relationships/image" Target="../media/image31.png"/><Relationship Id="rId4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4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6.xml"/><Relationship Id="rId10" Type="http://schemas.openxmlformats.org/officeDocument/2006/relationships/image" Target="../media/image6.png"/><Relationship Id="rId4" Type="http://schemas.openxmlformats.org/officeDocument/2006/relationships/tags" Target="../tags/tag5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pic.sogou.com/d?query=%CD%B3%BC%C6&amp;mode=1&amp;did=20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3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Word___4.docx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5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emf"/><Relationship Id="rId5" Type="http://schemas.openxmlformats.org/officeDocument/2006/relationships/package" Target="../embeddings/Microsoft_Word___6.docx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7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emf"/><Relationship Id="rId5" Type="http://schemas.openxmlformats.org/officeDocument/2006/relationships/package" Target="../embeddings/Microsoft_Word___8.docx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645567" y="2104157"/>
            <a:ext cx="4964167" cy="744430"/>
          </a:xfrm>
          <a:prstGeom prst="rect">
            <a:avLst/>
          </a:prstGeom>
          <a:noFill/>
        </p:spPr>
        <p:txBody>
          <a:bodyPr wrap="none" lIns="51429" tIns="25715" rIns="51429" bIns="25715">
            <a:spAutoFit/>
          </a:bodyPr>
          <a:lstStyle/>
          <a:p>
            <a:pPr algn="ctr">
              <a:defRPr/>
            </a:pPr>
            <a:r>
              <a:rPr lang="zh-CN" altLang="en-US" sz="4500" b="1" spc="225" dirty="0">
                <a:solidFill>
                  <a:srgbClr val="20517E"/>
                </a:solidFill>
                <a:latin typeface="微软雅黑" panose="020B0503020204020204" pitchFamily="34" charset="-122"/>
                <a:ea typeface="迷你简菱心"/>
                <a:cs typeface="Arial" panose="020B0604020202020204" pitchFamily="34" charset="0"/>
              </a:rPr>
              <a:t>概率论与数理统计</a:t>
            </a:r>
          </a:p>
        </p:txBody>
      </p:sp>
      <p:sp>
        <p:nvSpPr>
          <p:cNvPr id="71" name="矩形 70"/>
          <p:cNvSpPr/>
          <p:nvPr/>
        </p:nvSpPr>
        <p:spPr>
          <a:xfrm>
            <a:off x="714677" y="2888252"/>
            <a:ext cx="4761185" cy="513597"/>
          </a:xfrm>
          <a:prstGeom prst="rect">
            <a:avLst/>
          </a:prstGeom>
        </p:spPr>
        <p:txBody>
          <a:bodyPr wrap="square" lIns="51429" tIns="25715" rIns="51429" bIns="25715" anchor="ctr">
            <a:spAutoFit/>
          </a:bodyPr>
          <a:lstStyle/>
          <a:p>
            <a:pPr algn="ctr">
              <a:defRPr/>
            </a:pPr>
            <a:r>
              <a:rPr lang="en-US" altLang="zh-CN" sz="3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ea typeface="宋体" panose="02010600030101010101" pitchFamily="2" charset="-122"/>
                <a:sym typeface="Arial" panose="020B0604020202020204" pitchFamily="34" charset="0"/>
              </a:rPr>
              <a:t>Probability and Statistics</a:t>
            </a:r>
            <a:endParaRPr lang="en-US" altLang="zh-CN" sz="3000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861591" y="4336405"/>
            <a:ext cx="4690066" cy="4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1435" tIns="25718" rIns="51435" bIns="25718">
            <a:spAutoFit/>
          </a:bodyPr>
          <a:lstStyle/>
          <a:p>
            <a:pPr defTabSz="684593"/>
            <a:r>
              <a:rPr lang="en-US" altLang="zh-CN" sz="270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— </a:t>
            </a:r>
            <a:r>
              <a:rPr lang="zh-CN" altLang="en-US" sz="270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概率论与数理统计教学组</a:t>
            </a:r>
            <a:r>
              <a:rPr lang="en-US" altLang="zh-CN" sz="270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—</a:t>
            </a:r>
            <a:endParaRPr lang="zh-CN" altLang="en-US" sz="2700" b="1" dirty="0">
              <a:solidFill>
                <a:srgbClr val="863C36"/>
              </a:solidFill>
              <a:latin typeface="华文行楷"/>
              <a:ea typeface="华文行楷"/>
              <a:cs typeface="叶根友毛笔行书简体"/>
            </a:endParaRPr>
          </a:p>
        </p:txBody>
      </p:sp>
      <p:pic>
        <p:nvPicPr>
          <p:cNvPr id="9220" name="Picture 2" descr="C:\Users\Administrator\Desktop\1057523b422604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1928" y="2481661"/>
            <a:ext cx="3427809" cy="3026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6"/>
          <p:cNvSpPr txBox="1">
            <a:spLocks noChangeArrowheads="1"/>
          </p:cNvSpPr>
          <p:nvPr/>
        </p:nvSpPr>
        <p:spPr bwMode="auto">
          <a:xfrm>
            <a:off x="1779412" y="4941227"/>
            <a:ext cx="2527615" cy="4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1435" tIns="25718" rIns="51435" bIns="25718">
            <a:spAutoFit/>
          </a:bodyPr>
          <a:lstStyle/>
          <a:p>
            <a:pPr defTabSz="684593"/>
            <a:r>
              <a:rPr lang="zh-CN" altLang="en-US" sz="270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哈尔滨工程大学</a:t>
            </a:r>
          </a:p>
        </p:txBody>
      </p:sp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17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497BAD2F-E832-4C0A-A51F-695F3EEB6B60}"/>
              </a:ext>
            </a:extLst>
          </p:cNvPr>
          <p:cNvSpPr/>
          <p:nvPr/>
        </p:nvSpPr>
        <p:spPr>
          <a:xfrm>
            <a:off x="1265225" y="4336405"/>
            <a:ext cx="1368152" cy="720080"/>
          </a:xfrm>
          <a:prstGeom prst="rect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6520D45E-C86A-462E-8AED-4727910D50CA}"/>
              </a:ext>
            </a:extLst>
          </p:cNvPr>
          <p:cNvSpPr/>
          <p:nvPr/>
        </p:nvSpPr>
        <p:spPr>
          <a:xfrm>
            <a:off x="2769781" y="4278349"/>
            <a:ext cx="2095843" cy="864096"/>
          </a:xfrm>
          <a:prstGeom prst="rect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Object 31">
            <a:extLst>
              <a:ext uri="{FF2B5EF4-FFF2-40B4-BE49-F238E27FC236}">
                <a16:creationId xmlns:a16="http://schemas.microsoft.com/office/drawing/2014/main" xmlns="" id="{93D2122A-DD89-495A-AF61-B8427E2099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5053"/>
              </p:ext>
            </p:extLst>
          </p:nvPr>
        </p:nvGraphicFramePr>
        <p:xfrm>
          <a:off x="649288" y="1527175"/>
          <a:ext cx="9280525" cy="497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3" name="文档" r:id="rId3" imgW="9297226" imgH="4992806" progId="Word.Document.12">
                  <p:embed/>
                </p:oleObj>
              </mc:Choice>
              <mc:Fallback>
                <p:oleObj name="文档" r:id="rId3" imgW="9297226" imgH="4992806" progId="Word.Document.12">
                  <p:embed/>
                  <p:pic>
                    <p:nvPicPr>
                      <p:cNvPr id="33692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1527175"/>
                        <a:ext cx="9280525" cy="4973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715928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55600" y="1168400"/>
            <a:ext cx="9004300" cy="5664200"/>
            <a:chOff x="355600" y="1168400"/>
            <a:chExt cx="9004300" cy="5664200"/>
          </a:xfrm>
        </p:grpSpPr>
        <p:sp>
          <p:nvSpPr>
            <p:cNvPr id="3" name="圆角矩形 2"/>
            <p:cNvSpPr/>
            <p:nvPr/>
          </p:nvSpPr>
          <p:spPr>
            <a:xfrm>
              <a:off x="1797695" y="4120381"/>
              <a:ext cx="4752528" cy="23762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" name="Object 31">
              <a:extLst>
                <a:ext uri="{FF2B5EF4-FFF2-40B4-BE49-F238E27FC236}">
                  <a16:creationId xmlns:a16="http://schemas.microsoft.com/office/drawing/2014/main" xmlns="" id="{4861CA44-537B-4136-8011-E04B2C21258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6094771"/>
                </p:ext>
              </p:extLst>
            </p:nvPr>
          </p:nvGraphicFramePr>
          <p:xfrm>
            <a:off x="355600" y="1168400"/>
            <a:ext cx="9004300" cy="566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7" name="文档" r:id="rId3" imgW="9004976" imgH="5680552" progId="Word.Document.12">
                    <p:embed/>
                  </p:oleObj>
                </mc:Choice>
                <mc:Fallback>
                  <p:oleObj name="文档" r:id="rId3" imgW="9004976" imgH="5680552" progId="Word.Document.12">
                    <p:embed/>
                    <p:pic>
                      <p:nvPicPr>
                        <p:cNvPr id="336927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600" y="1168400"/>
                          <a:ext cx="9004300" cy="5664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矩形 3"/>
            <p:cNvSpPr/>
            <p:nvPr/>
          </p:nvSpPr>
          <p:spPr>
            <a:xfrm>
              <a:off x="3813919" y="5704557"/>
              <a:ext cx="216024" cy="360040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300078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1">
            <a:extLst>
              <a:ext uri="{FF2B5EF4-FFF2-40B4-BE49-F238E27FC236}">
                <a16:creationId xmlns:a16="http://schemas.microsoft.com/office/drawing/2014/main" xmlns="" id="{1FC64765-DC6E-4C0D-965D-E9A77088BB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577668"/>
              </p:ext>
            </p:extLst>
          </p:nvPr>
        </p:nvGraphicFramePr>
        <p:xfrm>
          <a:off x="177800" y="1308100"/>
          <a:ext cx="9004300" cy="561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1" name="文档" r:id="rId3" imgW="9004976" imgH="5632589" progId="Word.Document.12">
                  <p:embed/>
                </p:oleObj>
              </mc:Choice>
              <mc:Fallback>
                <p:oleObj name="文档" r:id="rId3" imgW="9004976" imgH="5632589" progId="Word.Document.12">
                  <p:embed/>
                  <p:pic>
                    <p:nvPicPr>
                      <p:cNvPr id="33692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1308100"/>
                        <a:ext cx="9004300" cy="561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0F3F1E41-436E-4C86-9E23-56FDDECD28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184269"/>
              </p:ext>
            </p:extLst>
          </p:nvPr>
        </p:nvGraphicFramePr>
        <p:xfrm>
          <a:off x="7270303" y="1306513"/>
          <a:ext cx="16002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2" name="Equation" r:id="rId5" imgW="1586811" imgH="812447" progId="Equation.DSMT4">
                  <p:embed/>
                </p:oleObj>
              </mc:Choice>
              <mc:Fallback>
                <p:oleObj name="Equation" r:id="rId5" imgW="1586811" imgH="812447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303" y="1306513"/>
                        <a:ext cx="1600200" cy="7715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  <a:alpha val="29000"/>
                        </a:schemeClr>
                      </a:solidFill>
                      <a:ln>
                        <a:solidFill>
                          <a:srgbClr val="005EA6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587002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1">
            <a:extLst>
              <a:ext uri="{FF2B5EF4-FFF2-40B4-BE49-F238E27FC236}">
                <a16:creationId xmlns:a16="http://schemas.microsoft.com/office/drawing/2014/main" xmlns="" id="{2B10C7D7-8269-440A-AA85-FAB4C93D3F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164700"/>
              </p:ext>
            </p:extLst>
          </p:nvPr>
        </p:nvGraphicFramePr>
        <p:xfrm>
          <a:off x="148829" y="1456085"/>
          <a:ext cx="9009854" cy="5613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7" name="文档" r:id="rId3" imgW="9004976" imgH="5623213" progId="Word.Document.12">
                  <p:embed/>
                </p:oleObj>
              </mc:Choice>
              <mc:Fallback>
                <p:oleObj name="文档" r:id="rId3" imgW="9004976" imgH="5623213" progId="Word.Document.12">
                  <p:embed/>
                  <p:pic>
                    <p:nvPicPr>
                      <p:cNvPr id="33692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829" y="1456085"/>
                        <a:ext cx="9009854" cy="56139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BDDDDA8C-5819-4A68-B2F0-FC3F023703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630698"/>
              </p:ext>
            </p:extLst>
          </p:nvPr>
        </p:nvGraphicFramePr>
        <p:xfrm>
          <a:off x="6766247" y="2392189"/>
          <a:ext cx="16002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8" name="Equation" r:id="rId5" imgW="1586811" imgH="812447" progId="Equation.DSMT4">
                  <p:embed/>
                </p:oleObj>
              </mc:Choice>
              <mc:Fallback>
                <p:oleObj name="Equation" r:id="rId5" imgW="1586811" imgH="812447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xmlns="" id="{0F3F1E41-436E-4C86-9E23-56FDDECD28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6247" y="2392189"/>
                        <a:ext cx="1600200" cy="77152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  <a:alpha val="29000"/>
                        </a:schemeClr>
                      </a:solidFill>
                      <a:ln>
                        <a:solidFill>
                          <a:srgbClr val="005EA6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椭圆 3">
            <a:extLst>
              <a:ext uri="{FF2B5EF4-FFF2-40B4-BE49-F238E27FC236}">
                <a16:creationId xmlns:a16="http://schemas.microsoft.com/office/drawing/2014/main" xmlns="" id="{09F97C18-11F4-4ACB-8695-B973F2514EB0}"/>
              </a:ext>
            </a:extLst>
          </p:cNvPr>
          <p:cNvSpPr/>
          <p:nvPr/>
        </p:nvSpPr>
        <p:spPr>
          <a:xfrm>
            <a:off x="3789660" y="2415932"/>
            <a:ext cx="864096" cy="771525"/>
          </a:xfrm>
          <a:prstGeom prst="ellipse">
            <a:avLst/>
          </a:prstGeom>
          <a:noFill/>
          <a:ln w="28575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xmlns="" id="{5514A374-B849-49F0-90EC-E2945A79FDB7}"/>
              </a:ext>
            </a:extLst>
          </p:cNvPr>
          <p:cNvSpPr/>
          <p:nvPr/>
        </p:nvSpPr>
        <p:spPr>
          <a:xfrm>
            <a:off x="7386327" y="3299065"/>
            <a:ext cx="360040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41BEEA17-3A10-4641-9C4C-C6FEB6D186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908699"/>
              </p:ext>
            </p:extLst>
          </p:nvPr>
        </p:nvGraphicFramePr>
        <p:xfrm>
          <a:off x="6777038" y="3929063"/>
          <a:ext cx="1497012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9" name="Equation" r:id="rId7" imgW="1485720" imgH="799920" progId="Equation.DSMT4">
                  <p:embed/>
                </p:oleObj>
              </mc:Choice>
              <mc:Fallback>
                <p:oleObj name="Equation" r:id="rId7" imgW="1485720" imgH="79992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xmlns="" id="{BDDDDA8C-5819-4A68-B2F0-FC3F023703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7038" y="3929063"/>
                        <a:ext cx="1497012" cy="76041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  <a:alpha val="29000"/>
                        </a:schemeClr>
                      </a:solidFill>
                      <a:ln>
                        <a:solidFill>
                          <a:srgbClr val="005EA6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箭头: 下 6">
            <a:extLst>
              <a:ext uri="{FF2B5EF4-FFF2-40B4-BE49-F238E27FC236}">
                <a16:creationId xmlns:a16="http://schemas.microsoft.com/office/drawing/2014/main" xmlns="" id="{0E95F057-F8A7-49EF-A272-29871C5E7EB9}"/>
              </a:ext>
            </a:extLst>
          </p:cNvPr>
          <p:cNvSpPr/>
          <p:nvPr/>
        </p:nvSpPr>
        <p:spPr>
          <a:xfrm>
            <a:off x="4221708" y="3187457"/>
            <a:ext cx="96267" cy="284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A6B7279B-1222-4EA3-A9E5-0886389B8B32}"/>
              </a:ext>
            </a:extLst>
          </p:cNvPr>
          <p:cNvSpPr/>
          <p:nvPr/>
        </p:nvSpPr>
        <p:spPr>
          <a:xfrm>
            <a:off x="3741911" y="3508476"/>
            <a:ext cx="648072" cy="504057"/>
          </a:xfrm>
          <a:prstGeom prst="ellipse">
            <a:avLst/>
          </a:prstGeom>
          <a:noFill/>
          <a:ln w="28575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xmlns="" id="{D669AAC3-B7F1-42E8-B8EE-D8B06672C1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703418"/>
              </p:ext>
            </p:extLst>
          </p:nvPr>
        </p:nvGraphicFramePr>
        <p:xfrm>
          <a:off x="2795588" y="5646738"/>
          <a:ext cx="3189287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0" name="Equation" r:id="rId9" imgW="3200400" imgH="799920" progId="Equation.DSMT4">
                  <p:embed/>
                </p:oleObj>
              </mc:Choice>
              <mc:Fallback>
                <p:oleObj name="Equation" r:id="rId9" imgW="3200400" imgH="79992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588" y="5646738"/>
                        <a:ext cx="3189287" cy="78898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  <a:alpha val="48000"/>
                        </a:schemeClr>
                      </a:solidFill>
                      <a:ln>
                        <a:solidFill>
                          <a:srgbClr val="005EA6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00548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xmlns="" id="{81F6EAF1-E04B-45D1-94E7-57D07D3FA09A}"/>
              </a:ext>
            </a:extLst>
          </p:cNvPr>
          <p:cNvSpPr/>
          <p:nvPr/>
        </p:nvSpPr>
        <p:spPr>
          <a:xfrm>
            <a:off x="7771171" y="2195215"/>
            <a:ext cx="864096" cy="720080"/>
          </a:xfrm>
          <a:prstGeom prst="rect">
            <a:avLst/>
          </a:prstGeom>
          <a:solidFill>
            <a:srgbClr val="FF99FF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0CAECAB0-906F-455F-B51D-E38054A4A4B8}"/>
              </a:ext>
            </a:extLst>
          </p:cNvPr>
          <p:cNvSpPr/>
          <p:nvPr/>
        </p:nvSpPr>
        <p:spPr>
          <a:xfrm>
            <a:off x="5541417" y="3316168"/>
            <a:ext cx="2536799" cy="720080"/>
          </a:xfrm>
          <a:prstGeom prst="rect">
            <a:avLst/>
          </a:prstGeom>
          <a:solidFill>
            <a:srgbClr val="FF99FF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BA0399A-5480-43D4-ABB8-B843D9C92BA9}"/>
              </a:ext>
            </a:extLst>
          </p:cNvPr>
          <p:cNvSpPr/>
          <p:nvPr/>
        </p:nvSpPr>
        <p:spPr>
          <a:xfrm>
            <a:off x="6413685" y="2195215"/>
            <a:ext cx="864096" cy="720080"/>
          </a:xfrm>
          <a:prstGeom prst="rect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9BD073FA-DFBB-4ECB-A82F-935C31A0C9FC}"/>
              </a:ext>
            </a:extLst>
          </p:cNvPr>
          <p:cNvSpPr/>
          <p:nvPr/>
        </p:nvSpPr>
        <p:spPr>
          <a:xfrm>
            <a:off x="2864920" y="3347344"/>
            <a:ext cx="2166661" cy="648072"/>
          </a:xfrm>
          <a:prstGeom prst="rect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Object 31">
            <a:extLst>
              <a:ext uri="{FF2B5EF4-FFF2-40B4-BE49-F238E27FC236}">
                <a16:creationId xmlns:a16="http://schemas.microsoft.com/office/drawing/2014/main" xmlns="" id="{5C2C9D2D-A688-46A7-8826-F3EC957C1E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479004"/>
              </p:ext>
            </p:extLst>
          </p:nvPr>
        </p:nvGraphicFramePr>
        <p:xfrm>
          <a:off x="177586" y="1265222"/>
          <a:ext cx="9004976" cy="6105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4" name="文档" r:id="rId3" imgW="9004976" imgH="6105007" progId="Word.Document.12">
                  <p:embed/>
                </p:oleObj>
              </mc:Choice>
              <mc:Fallback>
                <p:oleObj name="文档" r:id="rId3" imgW="9004976" imgH="6105007" progId="Word.Document.12">
                  <p:embed/>
                  <p:pic>
                    <p:nvPicPr>
                      <p:cNvPr id="33692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86" y="1265222"/>
                        <a:ext cx="9004976" cy="61050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箭头: 左弧形 6">
            <a:extLst>
              <a:ext uri="{FF2B5EF4-FFF2-40B4-BE49-F238E27FC236}">
                <a16:creationId xmlns:a16="http://schemas.microsoft.com/office/drawing/2014/main" xmlns="" id="{20BAA00B-F7A7-46F4-9258-CCE05D573338}"/>
              </a:ext>
            </a:extLst>
          </p:cNvPr>
          <p:cNvSpPr/>
          <p:nvPr/>
        </p:nvSpPr>
        <p:spPr>
          <a:xfrm rot="4053023">
            <a:off x="4868032" y="1531273"/>
            <a:ext cx="405633" cy="241046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箭头: 右弧形 9">
            <a:extLst>
              <a:ext uri="{FF2B5EF4-FFF2-40B4-BE49-F238E27FC236}">
                <a16:creationId xmlns:a16="http://schemas.microsoft.com/office/drawing/2014/main" xmlns="" id="{5F8E3AA2-30C7-485E-989E-3649A1725C46}"/>
              </a:ext>
            </a:extLst>
          </p:cNvPr>
          <p:cNvSpPr/>
          <p:nvPr/>
        </p:nvSpPr>
        <p:spPr>
          <a:xfrm rot="1612181">
            <a:off x="8241209" y="2537653"/>
            <a:ext cx="481757" cy="144016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8B91CB20-C6F9-43DE-BA5C-C9454E1CC9BB}"/>
              </a:ext>
            </a:extLst>
          </p:cNvPr>
          <p:cNvCxnSpPr/>
          <p:nvPr/>
        </p:nvCxnSpPr>
        <p:spPr>
          <a:xfrm flipH="1">
            <a:off x="2485207" y="4327731"/>
            <a:ext cx="504056" cy="504056"/>
          </a:xfrm>
          <a:prstGeom prst="line">
            <a:avLst/>
          </a:prstGeom>
          <a:ln w="412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xmlns="" id="{2ED53249-9FD0-4042-AA46-13E8B921684B}"/>
              </a:ext>
            </a:extLst>
          </p:cNvPr>
          <p:cNvCxnSpPr/>
          <p:nvPr/>
        </p:nvCxnSpPr>
        <p:spPr>
          <a:xfrm flipH="1">
            <a:off x="3958125" y="4317726"/>
            <a:ext cx="504056" cy="504056"/>
          </a:xfrm>
          <a:prstGeom prst="line">
            <a:avLst/>
          </a:prstGeom>
          <a:ln w="412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xmlns="" id="{01D4C9B9-5489-4916-BFAF-7750021DFF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643909"/>
              </p:ext>
            </p:extLst>
          </p:nvPr>
        </p:nvGraphicFramePr>
        <p:xfrm>
          <a:off x="534047" y="5683044"/>
          <a:ext cx="8488363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5" name="Equation" r:id="rId5" imgW="8534160" imgH="799920" progId="Equation.DSMT4">
                  <p:embed/>
                </p:oleObj>
              </mc:Choice>
              <mc:Fallback>
                <p:oleObj name="Equation" r:id="rId5" imgW="8534160" imgH="79992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047" y="5683044"/>
                        <a:ext cx="8488363" cy="788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519449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4" grpId="0" animBg="1"/>
      <p:bldP spid="5" grpId="0" animBg="1"/>
      <p:bldP spid="7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1">
            <a:extLst>
              <a:ext uri="{FF2B5EF4-FFF2-40B4-BE49-F238E27FC236}">
                <a16:creationId xmlns:a16="http://schemas.microsoft.com/office/drawing/2014/main" xmlns="" id="{1E35BA30-B261-4136-9BC5-B4AF352888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601601"/>
              </p:ext>
            </p:extLst>
          </p:nvPr>
        </p:nvGraphicFramePr>
        <p:xfrm>
          <a:off x="284163" y="1096963"/>
          <a:ext cx="8759825" cy="375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0" name="文档" r:id="rId3" imgW="8771138" imgH="3774064" progId="Word.Document.12">
                  <p:embed/>
                </p:oleObj>
              </mc:Choice>
              <mc:Fallback>
                <p:oleObj name="文档" r:id="rId3" imgW="8771138" imgH="3774064" progId="Word.Document.12">
                  <p:embed/>
                  <p:pic>
                    <p:nvPicPr>
                      <p:cNvPr id="33692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3" y="1096963"/>
                        <a:ext cx="8759825" cy="375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1">
            <a:extLst>
              <a:ext uri="{FF2B5EF4-FFF2-40B4-BE49-F238E27FC236}">
                <a16:creationId xmlns:a16="http://schemas.microsoft.com/office/drawing/2014/main" xmlns="" id="{1E35BA30-B261-4136-9BC5-B4AF352888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101117"/>
              </p:ext>
            </p:extLst>
          </p:nvPr>
        </p:nvGraphicFramePr>
        <p:xfrm>
          <a:off x="319003" y="4480421"/>
          <a:ext cx="8740410" cy="1984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1" name="文档" r:id="rId5" imgW="8737673" imgH="1986312" progId="Word.Document.12">
                  <p:embed/>
                </p:oleObj>
              </mc:Choice>
              <mc:Fallback>
                <p:oleObj name="文档" r:id="rId5" imgW="8737673" imgH="1986312" progId="Word.Document.12">
                  <p:embed/>
                  <p:pic>
                    <p:nvPicPr>
                      <p:cNvPr id="2" name="Object 31">
                        <a:extLst>
                          <a:ext uri="{FF2B5EF4-FFF2-40B4-BE49-F238E27FC236}">
                            <a16:creationId xmlns:a16="http://schemas.microsoft.com/office/drawing/2014/main" xmlns="" id="{1E35BA30-B261-4136-9BC5-B4AF352888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03" y="4480421"/>
                        <a:ext cx="8740410" cy="19845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281551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1">
            <a:extLst>
              <a:ext uri="{FF2B5EF4-FFF2-40B4-BE49-F238E27FC236}">
                <a16:creationId xmlns:a16="http://schemas.microsoft.com/office/drawing/2014/main" xmlns="" id="{1E35BA30-B261-4136-9BC5-B4AF352888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493523"/>
              </p:ext>
            </p:extLst>
          </p:nvPr>
        </p:nvGraphicFramePr>
        <p:xfrm>
          <a:off x="571500" y="1244600"/>
          <a:ext cx="8763000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4" name="文档" r:id="rId3" imgW="8773886" imgH="2385529" progId="Word.Document.12">
                  <p:embed/>
                </p:oleObj>
              </mc:Choice>
              <mc:Fallback>
                <p:oleObj name="文档" r:id="rId3" imgW="8773886" imgH="2385529" progId="Word.Document.12">
                  <p:embed/>
                  <p:pic>
                    <p:nvPicPr>
                      <p:cNvPr id="2" name="Object 31">
                        <a:extLst>
                          <a:ext uri="{FF2B5EF4-FFF2-40B4-BE49-F238E27FC236}">
                            <a16:creationId xmlns:a16="http://schemas.microsoft.com/office/drawing/2014/main" xmlns="" id="{1E35BA30-B261-4136-9BC5-B4AF352888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1244600"/>
                        <a:ext cx="8763000" cy="237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1">
            <a:extLst>
              <a:ext uri="{FF2B5EF4-FFF2-40B4-BE49-F238E27FC236}">
                <a16:creationId xmlns:a16="http://schemas.microsoft.com/office/drawing/2014/main" xmlns="" id="{85AF1E23-E4E1-494F-9955-620DE83EDB9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07675" y="2979737"/>
          <a:ext cx="9059689" cy="4374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5" name="文档" r:id="rId5" imgW="9059689" imgH="4374011" progId="Word.Document.12">
                  <p:embed/>
                </p:oleObj>
              </mc:Choice>
              <mc:Fallback>
                <p:oleObj name="文档" r:id="rId5" imgW="9059689" imgH="4374011" progId="Word.Document.12">
                  <p:embed/>
                  <p:pic>
                    <p:nvPicPr>
                      <p:cNvPr id="3" name="Object 31">
                        <a:extLst>
                          <a:ext uri="{FF2B5EF4-FFF2-40B4-BE49-F238E27FC236}">
                            <a16:creationId xmlns:a16="http://schemas.microsoft.com/office/drawing/2014/main" xmlns="" id="{85AF1E23-E4E1-494F-9955-620DE83EDB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75" y="2979737"/>
                        <a:ext cx="9059689" cy="43740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946625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1">
            <a:extLst>
              <a:ext uri="{FF2B5EF4-FFF2-40B4-BE49-F238E27FC236}">
                <a16:creationId xmlns:a16="http://schemas.microsoft.com/office/drawing/2014/main" xmlns="" id="{9184338B-F193-48AC-B8BE-F35307CA6B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097987"/>
              </p:ext>
            </p:extLst>
          </p:nvPr>
        </p:nvGraphicFramePr>
        <p:xfrm>
          <a:off x="571500" y="1168400"/>
          <a:ext cx="8483600" cy="519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8" name="文档" r:id="rId3" imgW="8485202" imgH="5209577" progId="Word.Document.12">
                  <p:embed/>
                </p:oleObj>
              </mc:Choice>
              <mc:Fallback>
                <p:oleObj name="文档" r:id="rId3" imgW="8485202" imgH="5209577" progId="Word.Document.12">
                  <p:embed/>
                  <p:pic>
                    <p:nvPicPr>
                      <p:cNvPr id="33692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1168400"/>
                        <a:ext cx="8483600" cy="519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1">
            <a:extLst>
              <a:ext uri="{FF2B5EF4-FFF2-40B4-BE49-F238E27FC236}">
                <a16:creationId xmlns:a16="http://schemas.microsoft.com/office/drawing/2014/main" xmlns="" id="{B8E63304-A0FC-4352-8283-296626A672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071580"/>
              </p:ext>
            </p:extLst>
          </p:nvPr>
        </p:nvGraphicFramePr>
        <p:xfrm>
          <a:off x="566738" y="4833938"/>
          <a:ext cx="8557553" cy="1892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9" name="文档" r:id="rId5" imgW="8557553" imgH="1892556" progId="Word.Document.12">
                  <p:embed/>
                </p:oleObj>
              </mc:Choice>
              <mc:Fallback>
                <p:oleObj name="文档" r:id="rId5" imgW="8557553" imgH="189255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4833938"/>
                        <a:ext cx="8557553" cy="18925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090826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905" name="组合 164"/>
          <p:cNvGrpSpPr>
            <a:grpSpLocks/>
          </p:cNvGrpSpPr>
          <p:nvPr/>
        </p:nvGrpSpPr>
        <p:grpSpPr bwMode="auto">
          <a:xfrm>
            <a:off x="0" y="1463146"/>
            <a:ext cx="347661" cy="5707837"/>
            <a:chOff x="5715008" y="1471884"/>
            <a:chExt cx="360448" cy="3419387"/>
          </a:xfrm>
        </p:grpSpPr>
        <p:sp>
          <p:nvSpPr>
            <p:cNvPr id="379930" name="Rectangle 62"/>
            <p:cNvSpPr>
              <a:spLocks noChangeArrowheads="1"/>
            </p:cNvSpPr>
            <p:nvPr/>
          </p:nvSpPr>
          <p:spPr bwMode="auto">
            <a:xfrm>
              <a:off x="5715008" y="4874571"/>
              <a:ext cx="335398" cy="16700"/>
            </a:xfrm>
            <a:prstGeom prst="rect">
              <a:avLst/>
            </a:prstGeom>
            <a:solidFill>
              <a:srgbClr val="5E5F5E"/>
            </a:solidFill>
            <a:ln w="9525">
              <a:noFill/>
              <a:miter lim="800000"/>
              <a:headEnd/>
              <a:tailEnd/>
            </a:ln>
          </p:spPr>
          <p:txBody>
            <a:bodyPr lIns="96435" tIns="48218" rIns="96435" bIns="48218"/>
            <a:lstStyle/>
            <a:p>
              <a:endParaRPr lang="zh-CN" altLang="en-US"/>
            </a:p>
          </p:txBody>
        </p:sp>
        <p:grpSp>
          <p:nvGrpSpPr>
            <p:cNvPr id="379931" name="组合 163"/>
            <p:cNvGrpSpPr>
              <a:grpSpLocks/>
            </p:cNvGrpSpPr>
            <p:nvPr/>
          </p:nvGrpSpPr>
          <p:grpSpPr bwMode="auto">
            <a:xfrm>
              <a:off x="5715008" y="1471884"/>
              <a:ext cx="360448" cy="3411037"/>
              <a:chOff x="5715008" y="1471884"/>
              <a:chExt cx="360448" cy="3411037"/>
            </a:xfrm>
          </p:grpSpPr>
          <p:sp>
            <p:nvSpPr>
              <p:cNvPr id="379932" name="Rectangle 9"/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16700" cy="3411037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3" name="Rectangle 10"/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16700" cy="3411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4" name="Rectangle 11"/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335398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5" name="Rectangle 12"/>
              <p:cNvSpPr>
                <a:spLocks noChangeArrowheads="1"/>
              </p:cNvSpPr>
              <p:nvPr/>
            </p:nvSpPr>
            <p:spPr bwMode="auto">
              <a:xfrm>
                <a:off x="5715008" y="2316641"/>
                <a:ext cx="335398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6" name="Rectangle 13"/>
              <p:cNvSpPr>
                <a:spLocks noChangeArrowheads="1"/>
              </p:cNvSpPr>
              <p:nvPr/>
            </p:nvSpPr>
            <p:spPr bwMode="auto">
              <a:xfrm>
                <a:off x="5715008" y="1889392"/>
                <a:ext cx="219887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7" name="Rectangle 14"/>
              <p:cNvSpPr>
                <a:spLocks noChangeArrowheads="1"/>
              </p:cNvSpPr>
              <p:nvPr/>
            </p:nvSpPr>
            <p:spPr bwMode="auto">
              <a:xfrm>
                <a:off x="5715008" y="180310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8" name="Rectangle 15"/>
              <p:cNvSpPr>
                <a:spLocks noChangeArrowheads="1"/>
              </p:cNvSpPr>
              <p:nvPr/>
            </p:nvSpPr>
            <p:spPr bwMode="auto">
              <a:xfrm>
                <a:off x="5715008" y="1718214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9" name="Rectangle 16"/>
              <p:cNvSpPr>
                <a:spLocks noChangeArrowheads="1"/>
              </p:cNvSpPr>
              <p:nvPr/>
            </p:nvSpPr>
            <p:spPr bwMode="auto">
              <a:xfrm>
                <a:off x="5715008" y="1644454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0" name="Rectangle 17"/>
              <p:cNvSpPr>
                <a:spLocks noChangeArrowheads="1"/>
              </p:cNvSpPr>
              <p:nvPr/>
            </p:nvSpPr>
            <p:spPr bwMode="auto">
              <a:xfrm>
                <a:off x="5715008" y="1563736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1" name="Rectangle 18"/>
              <p:cNvSpPr>
                <a:spLocks noChangeArrowheads="1"/>
              </p:cNvSpPr>
              <p:nvPr/>
            </p:nvSpPr>
            <p:spPr bwMode="auto">
              <a:xfrm>
                <a:off x="5733100" y="2215048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2" name="Rectangle 19"/>
              <p:cNvSpPr>
                <a:spLocks noChangeArrowheads="1"/>
              </p:cNvSpPr>
              <p:nvPr/>
            </p:nvSpPr>
            <p:spPr bwMode="auto">
              <a:xfrm>
                <a:off x="5733100" y="2128763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3" name="Rectangle 20"/>
              <p:cNvSpPr>
                <a:spLocks noChangeArrowheads="1"/>
              </p:cNvSpPr>
              <p:nvPr/>
            </p:nvSpPr>
            <p:spPr bwMode="auto">
              <a:xfrm>
                <a:off x="5733100" y="2056395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4" name="Rectangle 21"/>
              <p:cNvSpPr>
                <a:spLocks noChangeArrowheads="1"/>
              </p:cNvSpPr>
              <p:nvPr/>
            </p:nvSpPr>
            <p:spPr bwMode="auto">
              <a:xfrm>
                <a:off x="5733100" y="1974285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5" name="Rectangle 22"/>
              <p:cNvSpPr>
                <a:spLocks noChangeArrowheads="1"/>
              </p:cNvSpPr>
              <p:nvPr/>
            </p:nvSpPr>
            <p:spPr bwMode="auto">
              <a:xfrm>
                <a:off x="5715008" y="2753633"/>
                <a:ext cx="219887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6" name="Rectangle 23"/>
              <p:cNvSpPr>
                <a:spLocks noChangeArrowheads="1"/>
              </p:cNvSpPr>
              <p:nvPr/>
            </p:nvSpPr>
            <p:spPr bwMode="auto">
              <a:xfrm>
                <a:off x="5715008" y="2668739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7" name="Rectangle 24"/>
              <p:cNvSpPr>
                <a:spLocks noChangeArrowheads="1"/>
              </p:cNvSpPr>
              <p:nvPr/>
            </p:nvSpPr>
            <p:spPr bwMode="auto">
              <a:xfrm>
                <a:off x="5715008" y="2582455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8" name="Rectangle 25"/>
              <p:cNvSpPr>
                <a:spLocks noChangeArrowheads="1"/>
              </p:cNvSpPr>
              <p:nvPr/>
            </p:nvSpPr>
            <p:spPr bwMode="auto">
              <a:xfrm>
                <a:off x="5715008" y="2510087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9" name="Rectangle 26"/>
              <p:cNvSpPr>
                <a:spLocks noChangeArrowheads="1"/>
              </p:cNvSpPr>
              <p:nvPr/>
            </p:nvSpPr>
            <p:spPr bwMode="auto">
              <a:xfrm>
                <a:off x="5715008" y="242797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0" name="Rectangle 27"/>
              <p:cNvSpPr>
                <a:spLocks noChangeArrowheads="1"/>
              </p:cNvSpPr>
              <p:nvPr/>
            </p:nvSpPr>
            <p:spPr bwMode="auto">
              <a:xfrm>
                <a:off x="5733100" y="3079289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1" name="Rectangle 28"/>
              <p:cNvSpPr>
                <a:spLocks noChangeArrowheads="1"/>
              </p:cNvSpPr>
              <p:nvPr/>
            </p:nvSpPr>
            <p:spPr bwMode="auto">
              <a:xfrm>
                <a:off x="5733100" y="2994395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2" name="Rectangle 29"/>
              <p:cNvSpPr>
                <a:spLocks noChangeArrowheads="1"/>
              </p:cNvSpPr>
              <p:nvPr/>
            </p:nvSpPr>
            <p:spPr bwMode="auto">
              <a:xfrm>
                <a:off x="5733100" y="2920636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3" name="Rectangle 30"/>
              <p:cNvSpPr>
                <a:spLocks noChangeArrowheads="1"/>
              </p:cNvSpPr>
              <p:nvPr/>
            </p:nvSpPr>
            <p:spPr bwMode="auto">
              <a:xfrm>
                <a:off x="5733100" y="2839918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4" name="Rectangle 31"/>
              <p:cNvSpPr>
                <a:spLocks noChangeArrowheads="1"/>
              </p:cNvSpPr>
              <p:nvPr/>
            </p:nvSpPr>
            <p:spPr bwMode="auto">
              <a:xfrm>
                <a:off x="5724750" y="3606740"/>
                <a:ext cx="218496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5" name="Rectangle 32"/>
              <p:cNvSpPr>
                <a:spLocks noChangeArrowheads="1"/>
              </p:cNvSpPr>
              <p:nvPr/>
            </p:nvSpPr>
            <p:spPr bwMode="auto">
              <a:xfrm>
                <a:off x="5724750" y="3606740"/>
                <a:ext cx="218496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6" name="Rectangle 33"/>
              <p:cNvSpPr>
                <a:spLocks noChangeArrowheads="1"/>
              </p:cNvSpPr>
              <p:nvPr/>
            </p:nvSpPr>
            <p:spPr bwMode="auto">
              <a:xfrm>
                <a:off x="5724750" y="3520455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7" name="Rectangle 34"/>
              <p:cNvSpPr>
                <a:spLocks noChangeArrowheads="1"/>
              </p:cNvSpPr>
              <p:nvPr/>
            </p:nvSpPr>
            <p:spPr bwMode="auto">
              <a:xfrm>
                <a:off x="5724750" y="3520455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8" name="Rectangle 35"/>
              <p:cNvSpPr>
                <a:spLocks noChangeArrowheads="1"/>
              </p:cNvSpPr>
              <p:nvPr/>
            </p:nvSpPr>
            <p:spPr bwMode="auto">
              <a:xfrm>
                <a:off x="5724750" y="3435562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9" name="Rectangle 36"/>
              <p:cNvSpPr>
                <a:spLocks noChangeArrowheads="1"/>
              </p:cNvSpPr>
              <p:nvPr/>
            </p:nvSpPr>
            <p:spPr bwMode="auto">
              <a:xfrm>
                <a:off x="5724750" y="3435562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0" name="Rectangle 37"/>
              <p:cNvSpPr>
                <a:spLocks noChangeArrowheads="1"/>
              </p:cNvSpPr>
              <p:nvPr/>
            </p:nvSpPr>
            <p:spPr bwMode="auto">
              <a:xfrm>
                <a:off x="5724750" y="3361802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1" name="Rectangle 38"/>
              <p:cNvSpPr>
                <a:spLocks noChangeArrowheads="1"/>
              </p:cNvSpPr>
              <p:nvPr/>
            </p:nvSpPr>
            <p:spPr bwMode="auto">
              <a:xfrm>
                <a:off x="5724750" y="3361802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2" name="Rectangle 39"/>
              <p:cNvSpPr>
                <a:spLocks noChangeArrowheads="1"/>
              </p:cNvSpPr>
              <p:nvPr/>
            </p:nvSpPr>
            <p:spPr bwMode="auto">
              <a:xfrm>
                <a:off x="5724750" y="3281084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3" name="Rectangle 40"/>
              <p:cNvSpPr>
                <a:spLocks noChangeArrowheads="1"/>
              </p:cNvSpPr>
              <p:nvPr/>
            </p:nvSpPr>
            <p:spPr bwMode="auto">
              <a:xfrm>
                <a:off x="5724750" y="3281084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4" name="Rectangle 41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5" name="Rectangle 42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6" name="Rectangle 43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7" name="Rectangle 44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8" name="Rectangle 45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9" name="Rectangle 46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0" name="Rectangle 47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1" name="Rectangle 48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2" name="Rectangle 49"/>
              <p:cNvSpPr>
                <a:spLocks noChangeArrowheads="1"/>
              </p:cNvSpPr>
              <p:nvPr/>
            </p:nvSpPr>
            <p:spPr bwMode="auto">
              <a:xfrm>
                <a:off x="5733100" y="4466805"/>
                <a:ext cx="218496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3" name="Rectangle 50"/>
              <p:cNvSpPr>
                <a:spLocks noChangeArrowheads="1"/>
              </p:cNvSpPr>
              <p:nvPr/>
            </p:nvSpPr>
            <p:spPr bwMode="auto">
              <a:xfrm>
                <a:off x="5733100" y="4381912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4" name="Rectangle 51"/>
              <p:cNvSpPr>
                <a:spLocks noChangeArrowheads="1"/>
              </p:cNvSpPr>
              <p:nvPr/>
            </p:nvSpPr>
            <p:spPr bwMode="auto">
              <a:xfrm>
                <a:off x="5733100" y="429562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5" name="Rectangle 52"/>
              <p:cNvSpPr>
                <a:spLocks noChangeArrowheads="1"/>
              </p:cNvSpPr>
              <p:nvPr/>
            </p:nvSpPr>
            <p:spPr bwMode="auto">
              <a:xfrm>
                <a:off x="5733100" y="4221868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6" name="Rectangle 53"/>
              <p:cNvSpPr>
                <a:spLocks noChangeArrowheads="1"/>
              </p:cNvSpPr>
              <p:nvPr/>
            </p:nvSpPr>
            <p:spPr bwMode="auto">
              <a:xfrm>
                <a:off x="5733100" y="4141149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7" name="Rectangle 54"/>
              <p:cNvSpPr>
                <a:spLocks noChangeArrowheads="1"/>
              </p:cNvSpPr>
              <p:nvPr/>
            </p:nvSpPr>
            <p:spPr bwMode="auto">
              <a:xfrm>
                <a:off x="5734492" y="4792461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8" name="Rectangle 55"/>
              <p:cNvSpPr>
                <a:spLocks noChangeArrowheads="1"/>
              </p:cNvSpPr>
              <p:nvPr/>
            </p:nvSpPr>
            <p:spPr bwMode="auto">
              <a:xfrm>
                <a:off x="5734492" y="4707568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9" name="Rectangle 56"/>
              <p:cNvSpPr>
                <a:spLocks noChangeArrowheads="1"/>
              </p:cNvSpPr>
              <p:nvPr/>
            </p:nvSpPr>
            <p:spPr bwMode="auto">
              <a:xfrm>
                <a:off x="5734492" y="4633808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0" name="Rectangle 57"/>
              <p:cNvSpPr>
                <a:spLocks noChangeArrowheads="1"/>
              </p:cNvSpPr>
              <p:nvPr/>
            </p:nvSpPr>
            <p:spPr bwMode="auto">
              <a:xfrm>
                <a:off x="5734492" y="4551699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1" name="Rectangle 58"/>
              <p:cNvSpPr>
                <a:spLocks noChangeArrowheads="1"/>
              </p:cNvSpPr>
              <p:nvPr/>
            </p:nvSpPr>
            <p:spPr bwMode="auto">
              <a:xfrm>
                <a:off x="5715008" y="3186449"/>
                <a:ext cx="335398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2" name="Rectangle 59"/>
              <p:cNvSpPr>
                <a:spLocks noChangeArrowheads="1"/>
              </p:cNvSpPr>
              <p:nvPr/>
            </p:nvSpPr>
            <p:spPr bwMode="auto">
              <a:xfrm>
                <a:off x="5715008" y="3186449"/>
                <a:ext cx="335398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3" name="Rectangle 60"/>
              <p:cNvSpPr>
                <a:spLocks noChangeArrowheads="1"/>
              </p:cNvSpPr>
              <p:nvPr/>
            </p:nvSpPr>
            <p:spPr bwMode="auto">
              <a:xfrm>
                <a:off x="5723358" y="4039556"/>
                <a:ext cx="335398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4" name="Rectangle 61"/>
              <p:cNvSpPr>
                <a:spLocks noChangeArrowheads="1"/>
              </p:cNvSpPr>
              <p:nvPr/>
            </p:nvSpPr>
            <p:spPr bwMode="auto">
              <a:xfrm>
                <a:off x="5723358" y="4039556"/>
                <a:ext cx="335398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5" name="Freeform 72"/>
              <p:cNvSpPr>
                <a:spLocks noEditPoints="1"/>
              </p:cNvSpPr>
              <p:nvPr/>
            </p:nvSpPr>
            <p:spPr bwMode="auto">
              <a:xfrm>
                <a:off x="5731708" y="3173924"/>
                <a:ext cx="343748" cy="873982"/>
              </a:xfrm>
              <a:custGeom>
                <a:avLst/>
                <a:gdLst>
                  <a:gd name="T0" fmla="*/ 2783 w 247"/>
                  <a:gd name="T1" fmla="*/ 775172 h 628"/>
                  <a:gd name="T2" fmla="*/ 2783 w 247"/>
                  <a:gd name="T3" fmla="*/ 758472 h 628"/>
                  <a:gd name="T4" fmla="*/ 171178 w 247"/>
                  <a:gd name="T5" fmla="*/ 758472 h 628"/>
                  <a:gd name="T6" fmla="*/ 171178 w 247"/>
                  <a:gd name="T7" fmla="*/ 775172 h 628"/>
                  <a:gd name="T8" fmla="*/ 2783 w 247"/>
                  <a:gd name="T9" fmla="*/ 775172 h 628"/>
                  <a:gd name="T10" fmla="*/ 2783 w 247"/>
                  <a:gd name="T11" fmla="*/ 688887 h 628"/>
                  <a:gd name="T12" fmla="*/ 2783 w 247"/>
                  <a:gd name="T13" fmla="*/ 672187 h 628"/>
                  <a:gd name="T14" fmla="*/ 171178 w 247"/>
                  <a:gd name="T15" fmla="*/ 672187 h 628"/>
                  <a:gd name="T16" fmla="*/ 171178 w 247"/>
                  <a:gd name="T17" fmla="*/ 688887 h 628"/>
                  <a:gd name="T18" fmla="*/ 2783 w 247"/>
                  <a:gd name="T19" fmla="*/ 688887 h 628"/>
                  <a:gd name="T20" fmla="*/ 2783 w 247"/>
                  <a:gd name="T21" fmla="*/ 615127 h 628"/>
                  <a:gd name="T22" fmla="*/ 2783 w 247"/>
                  <a:gd name="T23" fmla="*/ 599819 h 628"/>
                  <a:gd name="T24" fmla="*/ 171178 w 247"/>
                  <a:gd name="T25" fmla="*/ 599819 h 628"/>
                  <a:gd name="T26" fmla="*/ 171178 w 247"/>
                  <a:gd name="T27" fmla="*/ 615127 h 628"/>
                  <a:gd name="T28" fmla="*/ 2783 w 247"/>
                  <a:gd name="T29" fmla="*/ 615127 h 628"/>
                  <a:gd name="T30" fmla="*/ 2783 w 247"/>
                  <a:gd name="T31" fmla="*/ 534409 h 628"/>
                  <a:gd name="T32" fmla="*/ 2783 w 247"/>
                  <a:gd name="T33" fmla="*/ 517709 h 628"/>
                  <a:gd name="T34" fmla="*/ 171178 w 247"/>
                  <a:gd name="T35" fmla="*/ 517709 h 628"/>
                  <a:gd name="T36" fmla="*/ 171178 w 247"/>
                  <a:gd name="T37" fmla="*/ 534409 h 628"/>
                  <a:gd name="T38" fmla="*/ 2783 w 247"/>
                  <a:gd name="T39" fmla="*/ 534409 h 628"/>
                  <a:gd name="T40" fmla="*/ 343748 w 247"/>
                  <a:gd name="T41" fmla="*/ 0 h 628"/>
                  <a:gd name="T42" fmla="*/ 0 w 247"/>
                  <a:gd name="T43" fmla="*/ 0 h 628"/>
                  <a:gd name="T44" fmla="*/ 0 w 247"/>
                  <a:gd name="T45" fmla="*/ 12525 h 628"/>
                  <a:gd name="T46" fmla="*/ 318698 w 247"/>
                  <a:gd name="T47" fmla="*/ 12525 h 628"/>
                  <a:gd name="T48" fmla="*/ 318698 w 247"/>
                  <a:gd name="T49" fmla="*/ 29226 h 628"/>
                  <a:gd name="T50" fmla="*/ 0 w 247"/>
                  <a:gd name="T51" fmla="*/ 29226 h 628"/>
                  <a:gd name="T52" fmla="*/ 0 w 247"/>
                  <a:gd name="T53" fmla="*/ 107160 h 628"/>
                  <a:gd name="T54" fmla="*/ 161436 w 247"/>
                  <a:gd name="T55" fmla="*/ 107160 h 628"/>
                  <a:gd name="T56" fmla="*/ 161436 w 247"/>
                  <a:gd name="T57" fmla="*/ 122469 h 628"/>
                  <a:gd name="T58" fmla="*/ 0 w 247"/>
                  <a:gd name="T59" fmla="*/ 122469 h 628"/>
                  <a:gd name="T60" fmla="*/ 0 w 247"/>
                  <a:gd name="T61" fmla="*/ 187878 h 628"/>
                  <a:gd name="T62" fmla="*/ 161436 w 247"/>
                  <a:gd name="T63" fmla="*/ 187878 h 628"/>
                  <a:gd name="T64" fmla="*/ 161436 w 247"/>
                  <a:gd name="T65" fmla="*/ 204579 h 628"/>
                  <a:gd name="T66" fmla="*/ 0 w 247"/>
                  <a:gd name="T67" fmla="*/ 204579 h 628"/>
                  <a:gd name="T68" fmla="*/ 0 w 247"/>
                  <a:gd name="T69" fmla="*/ 261638 h 628"/>
                  <a:gd name="T70" fmla="*/ 161436 w 247"/>
                  <a:gd name="T71" fmla="*/ 261638 h 628"/>
                  <a:gd name="T72" fmla="*/ 161436 w 247"/>
                  <a:gd name="T73" fmla="*/ 276947 h 628"/>
                  <a:gd name="T74" fmla="*/ 0 w 247"/>
                  <a:gd name="T75" fmla="*/ 276947 h 628"/>
                  <a:gd name="T76" fmla="*/ 0 w 247"/>
                  <a:gd name="T77" fmla="*/ 346531 h 628"/>
                  <a:gd name="T78" fmla="*/ 161436 w 247"/>
                  <a:gd name="T79" fmla="*/ 346531 h 628"/>
                  <a:gd name="T80" fmla="*/ 161436 w 247"/>
                  <a:gd name="T81" fmla="*/ 363231 h 628"/>
                  <a:gd name="T82" fmla="*/ 0 w 247"/>
                  <a:gd name="T83" fmla="*/ 363231 h 628"/>
                  <a:gd name="T84" fmla="*/ 0 w 247"/>
                  <a:gd name="T85" fmla="*/ 432816 h 628"/>
                  <a:gd name="T86" fmla="*/ 211537 w 247"/>
                  <a:gd name="T87" fmla="*/ 432816 h 628"/>
                  <a:gd name="T88" fmla="*/ 211537 w 247"/>
                  <a:gd name="T89" fmla="*/ 448125 h 628"/>
                  <a:gd name="T90" fmla="*/ 0 w 247"/>
                  <a:gd name="T91" fmla="*/ 448125 h 628"/>
                  <a:gd name="T92" fmla="*/ 0 w 247"/>
                  <a:gd name="T93" fmla="*/ 865632 h 628"/>
                  <a:gd name="T94" fmla="*/ 327048 w 247"/>
                  <a:gd name="T95" fmla="*/ 865632 h 628"/>
                  <a:gd name="T96" fmla="*/ 327048 w 247"/>
                  <a:gd name="T97" fmla="*/ 873982 h 628"/>
                  <a:gd name="T98" fmla="*/ 343748 w 247"/>
                  <a:gd name="T99" fmla="*/ 873982 h 628"/>
                  <a:gd name="T100" fmla="*/ 343748 w 247"/>
                  <a:gd name="T101" fmla="*/ 0 h 62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47"/>
                  <a:gd name="T154" fmla="*/ 0 h 628"/>
                  <a:gd name="T155" fmla="*/ 247 w 247"/>
                  <a:gd name="T156" fmla="*/ 628 h 62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47" h="628">
                    <a:moveTo>
                      <a:pt x="2" y="557"/>
                    </a:moveTo>
                    <a:lnTo>
                      <a:pt x="2" y="545"/>
                    </a:lnTo>
                    <a:lnTo>
                      <a:pt x="123" y="545"/>
                    </a:lnTo>
                    <a:lnTo>
                      <a:pt x="123" y="557"/>
                    </a:lnTo>
                    <a:lnTo>
                      <a:pt x="2" y="557"/>
                    </a:lnTo>
                    <a:close/>
                    <a:moveTo>
                      <a:pt x="2" y="495"/>
                    </a:moveTo>
                    <a:lnTo>
                      <a:pt x="2" y="483"/>
                    </a:lnTo>
                    <a:lnTo>
                      <a:pt x="123" y="483"/>
                    </a:lnTo>
                    <a:lnTo>
                      <a:pt x="123" y="495"/>
                    </a:lnTo>
                    <a:lnTo>
                      <a:pt x="2" y="495"/>
                    </a:lnTo>
                    <a:close/>
                    <a:moveTo>
                      <a:pt x="2" y="442"/>
                    </a:moveTo>
                    <a:lnTo>
                      <a:pt x="2" y="431"/>
                    </a:lnTo>
                    <a:lnTo>
                      <a:pt x="123" y="431"/>
                    </a:lnTo>
                    <a:lnTo>
                      <a:pt x="123" y="442"/>
                    </a:lnTo>
                    <a:lnTo>
                      <a:pt x="2" y="442"/>
                    </a:lnTo>
                    <a:close/>
                    <a:moveTo>
                      <a:pt x="2" y="384"/>
                    </a:moveTo>
                    <a:lnTo>
                      <a:pt x="2" y="372"/>
                    </a:lnTo>
                    <a:lnTo>
                      <a:pt x="123" y="372"/>
                    </a:lnTo>
                    <a:lnTo>
                      <a:pt x="123" y="384"/>
                    </a:lnTo>
                    <a:lnTo>
                      <a:pt x="2" y="384"/>
                    </a:lnTo>
                    <a:close/>
                    <a:moveTo>
                      <a:pt x="247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229" y="9"/>
                    </a:lnTo>
                    <a:lnTo>
                      <a:pt x="229" y="21"/>
                    </a:lnTo>
                    <a:lnTo>
                      <a:pt x="0" y="21"/>
                    </a:lnTo>
                    <a:lnTo>
                      <a:pt x="0" y="77"/>
                    </a:lnTo>
                    <a:lnTo>
                      <a:pt x="116" y="77"/>
                    </a:lnTo>
                    <a:lnTo>
                      <a:pt x="116" y="88"/>
                    </a:lnTo>
                    <a:lnTo>
                      <a:pt x="0" y="88"/>
                    </a:lnTo>
                    <a:lnTo>
                      <a:pt x="0" y="135"/>
                    </a:lnTo>
                    <a:lnTo>
                      <a:pt x="116" y="135"/>
                    </a:lnTo>
                    <a:lnTo>
                      <a:pt x="116" y="147"/>
                    </a:lnTo>
                    <a:lnTo>
                      <a:pt x="0" y="147"/>
                    </a:lnTo>
                    <a:lnTo>
                      <a:pt x="0" y="188"/>
                    </a:lnTo>
                    <a:lnTo>
                      <a:pt x="116" y="188"/>
                    </a:lnTo>
                    <a:lnTo>
                      <a:pt x="116" y="199"/>
                    </a:lnTo>
                    <a:lnTo>
                      <a:pt x="0" y="199"/>
                    </a:lnTo>
                    <a:lnTo>
                      <a:pt x="0" y="249"/>
                    </a:lnTo>
                    <a:lnTo>
                      <a:pt x="116" y="249"/>
                    </a:lnTo>
                    <a:lnTo>
                      <a:pt x="116" y="261"/>
                    </a:lnTo>
                    <a:lnTo>
                      <a:pt x="0" y="261"/>
                    </a:lnTo>
                    <a:lnTo>
                      <a:pt x="0" y="311"/>
                    </a:lnTo>
                    <a:lnTo>
                      <a:pt x="152" y="311"/>
                    </a:lnTo>
                    <a:lnTo>
                      <a:pt x="152" y="322"/>
                    </a:lnTo>
                    <a:lnTo>
                      <a:pt x="0" y="322"/>
                    </a:lnTo>
                    <a:lnTo>
                      <a:pt x="0" y="622"/>
                    </a:lnTo>
                    <a:lnTo>
                      <a:pt x="235" y="622"/>
                    </a:lnTo>
                    <a:lnTo>
                      <a:pt x="235" y="628"/>
                    </a:lnTo>
                    <a:lnTo>
                      <a:pt x="247" y="628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ABF3E0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6" name="Freeform 73"/>
              <p:cNvSpPr>
                <a:spLocks noEditPoints="1"/>
              </p:cNvSpPr>
              <p:nvPr/>
            </p:nvSpPr>
            <p:spPr bwMode="auto">
              <a:xfrm>
                <a:off x="5731708" y="3173924"/>
                <a:ext cx="343748" cy="873982"/>
              </a:xfrm>
              <a:custGeom>
                <a:avLst/>
                <a:gdLst>
                  <a:gd name="T0" fmla="*/ 2783 w 247"/>
                  <a:gd name="T1" fmla="*/ 775172 h 628"/>
                  <a:gd name="T2" fmla="*/ 2783 w 247"/>
                  <a:gd name="T3" fmla="*/ 758472 h 628"/>
                  <a:gd name="T4" fmla="*/ 171178 w 247"/>
                  <a:gd name="T5" fmla="*/ 758472 h 628"/>
                  <a:gd name="T6" fmla="*/ 171178 w 247"/>
                  <a:gd name="T7" fmla="*/ 775172 h 628"/>
                  <a:gd name="T8" fmla="*/ 2783 w 247"/>
                  <a:gd name="T9" fmla="*/ 775172 h 628"/>
                  <a:gd name="T10" fmla="*/ 2783 w 247"/>
                  <a:gd name="T11" fmla="*/ 688887 h 628"/>
                  <a:gd name="T12" fmla="*/ 2783 w 247"/>
                  <a:gd name="T13" fmla="*/ 672187 h 628"/>
                  <a:gd name="T14" fmla="*/ 171178 w 247"/>
                  <a:gd name="T15" fmla="*/ 672187 h 628"/>
                  <a:gd name="T16" fmla="*/ 171178 w 247"/>
                  <a:gd name="T17" fmla="*/ 688887 h 628"/>
                  <a:gd name="T18" fmla="*/ 2783 w 247"/>
                  <a:gd name="T19" fmla="*/ 688887 h 628"/>
                  <a:gd name="T20" fmla="*/ 2783 w 247"/>
                  <a:gd name="T21" fmla="*/ 615127 h 628"/>
                  <a:gd name="T22" fmla="*/ 2783 w 247"/>
                  <a:gd name="T23" fmla="*/ 599819 h 628"/>
                  <a:gd name="T24" fmla="*/ 171178 w 247"/>
                  <a:gd name="T25" fmla="*/ 599819 h 628"/>
                  <a:gd name="T26" fmla="*/ 171178 w 247"/>
                  <a:gd name="T27" fmla="*/ 615127 h 628"/>
                  <a:gd name="T28" fmla="*/ 2783 w 247"/>
                  <a:gd name="T29" fmla="*/ 615127 h 628"/>
                  <a:gd name="T30" fmla="*/ 2783 w 247"/>
                  <a:gd name="T31" fmla="*/ 534409 h 628"/>
                  <a:gd name="T32" fmla="*/ 2783 w 247"/>
                  <a:gd name="T33" fmla="*/ 517709 h 628"/>
                  <a:gd name="T34" fmla="*/ 171178 w 247"/>
                  <a:gd name="T35" fmla="*/ 517709 h 628"/>
                  <a:gd name="T36" fmla="*/ 171178 w 247"/>
                  <a:gd name="T37" fmla="*/ 534409 h 628"/>
                  <a:gd name="T38" fmla="*/ 2783 w 247"/>
                  <a:gd name="T39" fmla="*/ 534409 h 628"/>
                  <a:gd name="T40" fmla="*/ 343748 w 247"/>
                  <a:gd name="T41" fmla="*/ 0 h 628"/>
                  <a:gd name="T42" fmla="*/ 0 w 247"/>
                  <a:gd name="T43" fmla="*/ 0 h 628"/>
                  <a:gd name="T44" fmla="*/ 0 w 247"/>
                  <a:gd name="T45" fmla="*/ 12525 h 628"/>
                  <a:gd name="T46" fmla="*/ 318698 w 247"/>
                  <a:gd name="T47" fmla="*/ 12525 h 628"/>
                  <a:gd name="T48" fmla="*/ 318698 w 247"/>
                  <a:gd name="T49" fmla="*/ 29226 h 628"/>
                  <a:gd name="T50" fmla="*/ 0 w 247"/>
                  <a:gd name="T51" fmla="*/ 29226 h 628"/>
                  <a:gd name="T52" fmla="*/ 0 w 247"/>
                  <a:gd name="T53" fmla="*/ 107160 h 628"/>
                  <a:gd name="T54" fmla="*/ 161436 w 247"/>
                  <a:gd name="T55" fmla="*/ 107160 h 628"/>
                  <a:gd name="T56" fmla="*/ 161436 w 247"/>
                  <a:gd name="T57" fmla="*/ 122469 h 628"/>
                  <a:gd name="T58" fmla="*/ 0 w 247"/>
                  <a:gd name="T59" fmla="*/ 122469 h 628"/>
                  <a:gd name="T60" fmla="*/ 0 w 247"/>
                  <a:gd name="T61" fmla="*/ 187878 h 628"/>
                  <a:gd name="T62" fmla="*/ 161436 w 247"/>
                  <a:gd name="T63" fmla="*/ 187878 h 628"/>
                  <a:gd name="T64" fmla="*/ 161436 w 247"/>
                  <a:gd name="T65" fmla="*/ 204579 h 628"/>
                  <a:gd name="T66" fmla="*/ 0 w 247"/>
                  <a:gd name="T67" fmla="*/ 204579 h 628"/>
                  <a:gd name="T68" fmla="*/ 0 w 247"/>
                  <a:gd name="T69" fmla="*/ 261638 h 628"/>
                  <a:gd name="T70" fmla="*/ 161436 w 247"/>
                  <a:gd name="T71" fmla="*/ 261638 h 628"/>
                  <a:gd name="T72" fmla="*/ 161436 w 247"/>
                  <a:gd name="T73" fmla="*/ 276947 h 628"/>
                  <a:gd name="T74" fmla="*/ 0 w 247"/>
                  <a:gd name="T75" fmla="*/ 276947 h 628"/>
                  <a:gd name="T76" fmla="*/ 0 w 247"/>
                  <a:gd name="T77" fmla="*/ 346531 h 628"/>
                  <a:gd name="T78" fmla="*/ 161436 w 247"/>
                  <a:gd name="T79" fmla="*/ 346531 h 628"/>
                  <a:gd name="T80" fmla="*/ 161436 w 247"/>
                  <a:gd name="T81" fmla="*/ 363231 h 628"/>
                  <a:gd name="T82" fmla="*/ 0 w 247"/>
                  <a:gd name="T83" fmla="*/ 363231 h 628"/>
                  <a:gd name="T84" fmla="*/ 0 w 247"/>
                  <a:gd name="T85" fmla="*/ 432816 h 628"/>
                  <a:gd name="T86" fmla="*/ 211537 w 247"/>
                  <a:gd name="T87" fmla="*/ 432816 h 628"/>
                  <a:gd name="T88" fmla="*/ 211537 w 247"/>
                  <a:gd name="T89" fmla="*/ 448125 h 628"/>
                  <a:gd name="T90" fmla="*/ 0 w 247"/>
                  <a:gd name="T91" fmla="*/ 448125 h 628"/>
                  <a:gd name="T92" fmla="*/ 0 w 247"/>
                  <a:gd name="T93" fmla="*/ 865632 h 628"/>
                  <a:gd name="T94" fmla="*/ 327048 w 247"/>
                  <a:gd name="T95" fmla="*/ 865632 h 628"/>
                  <a:gd name="T96" fmla="*/ 327048 w 247"/>
                  <a:gd name="T97" fmla="*/ 873982 h 628"/>
                  <a:gd name="T98" fmla="*/ 343748 w 247"/>
                  <a:gd name="T99" fmla="*/ 873982 h 628"/>
                  <a:gd name="T100" fmla="*/ 343748 w 247"/>
                  <a:gd name="T101" fmla="*/ 0 h 62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47"/>
                  <a:gd name="T154" fmla="*/ 0 h 628"/>
                  <a:gd name="T155" fmla="*/ 247 w 247"/>
                  <a:gd name="T156" fmla="*/ 628 h 62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47" h="628">
                    <a:moveTo>
                      <a:pt x="2" y="557"/>
                    </a:moveTo>
                    <a:lnTo>
                      <a:pt x="2" y="545"/>
                    </a:lnTo>
                    <a:lnTo>
                      <a:pt x="123" y="545"/>
                    </a:lnTo>
                    <a:lnTo>
                      <a:pt x="123" y="557"/>
                    </a:lnTo>
                    <a:lnTo>
                      <a:pt x="2" y="557"/>
                    </a:lnTo>
                    <a:moveTo>
                      <a:pt x="2" y="495"/>
                    </a:moveTo>
                    <a:lnTo>
                      <a:pt x="2" y="483"/>
                    </a:lnTo>
                    <a:lnTo>
                      <a:pt x="123" y="483"/>
                    </a:lnTo>
                    <a:lnTo>
                      <a:pt x="123" y="495"/>
                    </a:lnTo>
                    <a:lnTo>
                      <a:pt x="2" y="495"/>
                    </a:lnTo>
                    <a:moveTo>
                      <a:pt x="2" y="442"/>
                    </a:moveTo>
                    <a:lnTo>
                      <a:pt x="2" y="431"/>
                    </a:lnTo>
                    <a:lnTo>
                      <a:pt x="123" y="431"/>
                    </a:lnTo>
                    <a:lnTo>
                      <a:pt x="123" y="442"/>
                    </a:lnTo>
                    <a:lnTo>
                      <a:pt x="2" y="442"/>
                    </a:lnTo>
                    <a:moveTo>
                      <a:pt x="2" y="384"/>
                    </a:moveTo>
                    <a:lnTo>
                      <a:pt x="2" y="372"/>
                    </a:lnTo>
                    <a:lnTo>
                      <a:pt x="123" y="372"/>
                    </a:lnTo>
                    <a:lnTo>
                      <a:pt x="123" y="384"/>
                    </a:lnTo>
                    <a:lnTo>
                      <a:pt x="2" y="384"/>
                    </a:lnTo>
                    <a:moveTo>
                      <a:pt x="247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229" y="9"/>
                    </a:lnTo>
                    <a:lnTo>
                      <a:pt x="229" y="21"/>
                    </a:lnTo>
                    <a:lnTo>
                      <a:pt x="0" y="21"/>
                    </a:lnTo>
                    <a:lnTo>
                      <a:pt x="0" y="77"/>
                    </a:lnTo>
                    <a:lnTo>
                      <a:pt x="116" y="77"/>
                    </a:lnTo>
                    <a:lnTo>
                      <a:pt x="116" y="88"/>
                    </a:lnTo>
                    <a:lnTo>
                      <a:pt x="0" y="88"/>
                    </a:lnTo>
                    <a:lnTo>
                      <a:pt x="0" y="135"/>
                    </a:lnTo>
                    <a:lnTo>
                      <a:pt x="116" y="135"/>
                    </a:lnTo>
                    <a:lnTo>
                      <a:pt x="116" y="147"/>
                    </a:lnTo>
                    <a:lnTo>
                      <a:pt x="0" y="147"/>
                    </a:lnTo>
                    <a:lnTo>
                      <a:pt x="0" y="188"/>
                    </a:lnTo>
                    <a:lnTo>
                      <a:pt x="116" y="188"/>
                    </a:lnTo>
                    <a:lnTo>
                      <a:pt x="116" y="199"/>
                    </a:lnTo>
                    <a:lnTo>
                      <a:pt x="0" y="199"/>
                    </a:lnTo>
                    <a:lnTo>
                      <a:pt x="0" y="249"/>
                    </a:lnTo>
                    <a:lnTo>
                      <a:pt x="116" y="249"/>
                    </a:lnTo>
                    <a:lnTo>
                      <a:pt x="116" y="261"/>
                    </a:lnTo>
                    <a:lnTo>
                      <a:pt x="0" y="261"/>
                    </a:lnTo>
                    <a:lnTo>
                      <a:pt x="0" y="311"/>
                    </a:lnTo>
                    <a:lnTo>
                      <a:pt x="152" y="311"/>
                    </a:lnTo>
                    <a:lnTo>
                      <a:pt x="152" y="322"/>
                    </a:lnTo>
                    <a:lnTo>
                      <a:pt x="0" y="322"/>
                    </a:lnTo>
                    <a:lnTo>
                      <a:pt x="0" y="622"/>
                    </a:lnTo>
                    <a:lnTo>
                      <a:pt x="235" y="622"/>
                    </a:lnTo>
                    <a:lnTo>
                      <a:pt x="235" y="628"/>
                    </a:lnTo>
                    <a:lnTo>
                      <a:pt x="247" y="628"/>
                    </a:lnTo>
                    <a:lnTo>
                      <a:pt x="24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7" name="Freeform 74"/>
              <p:cNvSpPr>
                <a:spLocks noEditPoints="1"/>
              </p:cNvSpPr>
              <p:nvPr/>
            </p:nvSpPr>
            <p:spPr bwMode="auto">
              <a:xfrm>
                <a:off x="5726142" y="3173924"/>
                <a:ext cx="5567" cy="865632"/>
              </a:xfrm>
              <a:custGeom>
                <a:avLst/>
                <a:gdLst>
                  <a:gd name="T0" fmla="*/ 5567 w 4"/>
                  <a:gd name="T1" fmla="*/ 448125 h 622"/>
                  <a:gd name="T2" fmla="*/ 0 w 4"/>
                  <a:gd name="T3" fmla="*/ 448125 h 622"/>
                  <a:gd name="T4" fmla="*/ 0 w 4"/>
                  <a:gd name="T5" fmla="*/ 865632 h 622"/>
                  <a:gd name="T6" fmla="*/ 5567 w 4"/>
                  <a:gd name="T7" fmla="*/ 865632 h 622"/>
                  <a:gd name="T8" fmla="*/ 5567 w 4"/>
                  <a:gd name="T9" fmla="*/ 448125 h 622"/>
                  <a:gd name="T10" fmla="*/ 5567 w 4"/>
                  <a:gd name="T11" fmla="*/ 363231 h 622"/>
                  <a:gd name="T12" fmla="*/ 0 w 4"/>
                  <a:gd name="T13" fmla="*/ 363231 h 622"/>
                  <a:gd name="T14" fmla="*/ 0 w 4"/>
                  <a:gd name="T15" fmla="*/ 432816 h 622"/>
                  <a:gd name="T16" fmla="*/ 5567 w 4"/>
                  <a:gd name="T17" fmla="*/ 432816 h 622"/>
                  <a:gd name="T18" fmla="*/ 5567 w 4"/>
                  <a:gd name="T19" fmla="*/ 363231 h 622"/>
                  <a:gd name="T20" fmla="*/ 5567 w 4"/>
                  <a:gd name="T21" fmla="*/ 276947 h 622"/>
                  <a:gd name="T22" fmla="*/ 0 w 4"/>
                  <a:gd name="T23" fmla="*/ 276947 h 622"/>
                  <a:gd name="T24" fmla="*/ 0 w 4"/>
                  <a:gd name="T25" fmla="*/ 346531 h 622"/>
                  <a:gd name="T26" fmla="*/ 5567 w 4"/>
                  <a:gd name="T27" fmla="*/ 346531 h 622"/>
                  <a:gd name="T28" fmla="*/ 5567 w 4"/>
                  <a:gd name="T29" fmla="*/ 276947 h 622"/>
                  <a:gd name="T30" fmla="*/ 5567 w 4"/>
                  <a:gd name="T31" fmla="*/ 204579 h 622"/>
                  <a:gd name="T32" fmla="*/ 0 w 4"/>
                  <a:gd name="T33" fmla="*/ 204579 h 622"/>
                  <a:gd name="T34" fmla="*/ 0 w 4"/>
                  <a:gd name="T35" fmla="*/ 261638 h 622"/>
                  <a:gd name="T36" fmla="*/ 5567 w 4"/>
                  <a:gd name="T37" fmla="*/ 261638 h 622"/>
                  <a:gd name="T38" fmla="*/ 5567 w 4"/>
                  <a:gd name="T39" fmla="*/ 204579 h 622"/>
                  <a:gd name="T40" fmla="*/ 5567 w 4"/>
                  <a:gd name="T41" fmla="*/ 122469 h 622"/>
                  <a:gd name="T42" fmla="*/ 0 w 4"/>
                  <a:gd name="T43" fmla="*/ 122469 h 622"/>
                  <a:gd name="T44" fmla="*/ 0 w 4"/>
                  <a:gd name="T45" fmla="*/ 187878 h 622"/>
                  <a:gd name="T46" fmla="*/ 5567 w 4"/>
                  <a:gd name="T47" fmla="*/ 187878 h 622"/>
                  <a:gd name="T48" fmla="*/ 5567 w 4"/>
                  <a:gd name="T49" fmla="*/ 122469 h 622"/>
                  <a:gd name="T50" fmla="*/ 5567 w 4"/>
                  <a:gd name="T51" fmla="*/ 29226 h 622"/>
                  <a:gd name="T52" fmla="*/ 0 w 4"/>
                  <a:gd name="T53" fmla="*/ 29226 h 622"/>
                  <a:gd name="T54" fmla="*/ 0 w 4"/>
                  <a:gd name="T55" fmla="*/ 107160 h 622"/>
                  <a:gd name="T56" fmla="*/ 5567 w 4"/>
                  <a:gd name="T57" fmla="*/ 107160 h 622"/>
                  <a:gd name="T58" fmla="*/ 5567 w 4"/>
                  <a:gd name="T59" fmla="*/ 29226 h 622"/>
                  <a:gd name="T60" fmla="*/ 5567 w 4"/>
                  <a:gd name="T61" fmla="*/ 0 h 622"/>
                  <a:gd name="T62" fmla="*/ 0 w 4"/>
                  <a:gd name="T63" fmla="*/ 0 h 622"/>
                  <a:gd name="T64" fmla="*/ 0 w 4"/>
                  <a:gd name="T65" fmla="*/ 12525 h 622"/>
                  <a:gd name="T66" fmla="*/ 5567 w 4"/>
                  <a:gd name="T67" fmla="*/ 12525 h 622"/>
                  <a:gd name="T68" fmla="*/ 5567 w 4"/>
                  <a:gd name="T69" fmla="*/ 0 h 62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"/>
                  <a:gd name="T106" fmla="*/ 0 h 622"/>
                  <a:gd name="T107" fmla="*/ 4 w 4"/>
                  <a:gd name="T108" fmla="*/ 622 h 62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" h="622">
                    <a:moveTo>
                      <a:pt x="4" y="322"/>
                    </a:moveTo>
                    <a:lnTo>
                      <a:pt x="0" y="322"/>
                    </a:lnTo>
                    <a:lnTo>
                      <a:pt x="0" y="622"/>
                    </a:lnTo>
                    <a:lnTo>
                      <a:pt x="4" y="622"/>
                    </a:lnTo>
                    <a:lnTo>
                      <a:pt x="4" y="322"/>
                    </a:lnTo>
                    <a:close/>
                    <a:moveTo>
                      <a:pt x="4" y="261"/>
                    </a:moveTo>
                    <a:lnTo>
                      <a:pt x="0" y="261"/>
                    </a:lnTo>
                    <a:lnTo>
                      <a:pt x="0" y="311"/>
                    </a:lnTo>
                    <a:lnTo>
                      <a:pt x="4" y="311"/>
                    </a:lnTo>
                    <a:lnTo>
                      <a:pt x="4" y="261"/>
                    </a:lnTo>
                    <a:close/>
                    <a:moveTo>
                      <a:pt x="4" y="199"/>
                    </a:moveTo>
                    <a:lnTo>
                      <a:pt x="0" y="199"/>
                    </a:lnTo>
                    <a:lnTo>
                      <a:pt x="0" y="249"/>
                    </a:lnTo>
                    <a:lnTo>
                      <a:pt x="4" y="249"/>
                    </a:lnTo>
                    <a:lnTo>
                      <a:pt x="4" y="199"/>
                    </a:lnTo>
                    <a:close/>
                    <a:moveTo>
                      <a:pt x="4" y="147"/>
                    </a:moveTo>
                    <a:lnTo>
                      <a:pt x="0" y="147"/>
                    </a:lnTo>
                    <a:lnTo>
                      <a:pt x="0" y="188"/>
                    </a:lnTo>
                    <a:lnTo>
                      <a:pt x="4" y="188"/>
                    </a:lnTo>
                    <a:lnTo>
                      <a:pt x="4" y="147"/>
                    </a:lnTo>
                    <a:close/>
                    <a:moveTo>
                      <a:pt x="4" y="88"/>
                    </a:moveTo>
                    <a:lnTo>
                      <a:pt x="0" y="88"/>
                    </a:lnTo>
                    <a:lnTo>
                      <a:pt x="0" y="135"/>
                    </a:lnTo>
                    <a:lnTo>
                      <a:pt x="4" y="135"/>
                    </a:lnTo>
                    <a:lnTo>
                      <a:pt x="4" y="88"/>
                    </a:lnTo>
                    <a:close/>
                    <a:moveTo>
                      <a:pt x="4" y="21"/>
                    </a:moveTo>
                    <a:lnTo>
                      <a:pt x="0" y="21"/>
                    </a:lnTo>
                    <a:lnTo>
                      <a:pt x="0" y="77"/>
                    </a:lnTo>
                    <a:lnTo>
                      <a:pt x="4" y="77"/>
                    </a:lnTo>
                    <a:lnTo>
                      <a:pt x="4" y="21"/>
                    </a:lnTo>
                    <a:close/>
                    <a:moveTo>
                      <a:pt x="4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8" name="Freeform 75"/>
              <p:cNvSpPr>
                <a:spLocks noEditPoints="1"/>
              </p:cNvSpPr>
              <p:nvPr/>
            </p:nvSpPr>
            <p:spPr bwMode="auto">
              <a:xfrm>
                <a:off x="5726142" y="3173924"/>
                <a:ext cx="5567" cy="865632"/>
              </a:xfrm>
              <a:custGeom>
                <a:avLst/>
                <a:gdLst>
                  <a:gd name="T0" fmla="*/ 5567 w 4"/>
                  <a:gd name="T1" fmla="*/ 448125 h 622"/>
                  <a:gd name="T2" fmla="*/ 0 w 4"/>
                  <a:gd name="T3" fmla="*/ 448125 h 622"/>
                  <a:gd name="T4" fmla="*/ 0 w 4"/>
                  <a:gd name="T5" fmla="*/ 865632 h 622"/>
                  <a:gd name="T6" fmla="*/ 5567 w 4"/>
                  <a:gd name="T7" fmla="*/ 865632 h 622"/>
                  <a:gd name="T8" fmla="*/ 5567 w 4"/>
                  <a:gd name="T9" fmla="*/ 448125 h 622"/>
                  <a:gd name="T10" fmla="*/ 5567 w 4"/>
                  <a:gd name="T11" fmla="*/ 363231 h 622"/>
                  <a:gd name="T12" fmla="*/ 0 w 4"/>
                  <a:gd name="T13" fmla="*/ 363231 h 622"/>
                  <a:gd name="T14" fmla="*/ 0 w 4"/>
                  <a:gd name="T15" fmla="*/ 432816 h 622"/>
                  <a:gd name="T16" fmla="*/ 5567 w 4"/>
                  <a:gd name="T17" fmla="*/ 432816 h 622"/>
                  <a:gd name="T18" fmla="*/ 5567 w 4"/>
                  <a:gd name="T19" fmla="*/ 363231 h 622"/>
                  <a:gd name="T20" fmla="*/ 5567 w 4"/>
                  <a:gd name="T21" fmla="*/ 276947 h 622"/>
                  <a:gd name="T22" fmla="*/ 0 w 4"/>
                  <a:gd name="T23" fmla="*/ 276947 h 622"/>
                  <a:gd name="T24" fmla="*/ 0 w 4"/>
                  <a:gd name="T25" fmla="*/ 346531 h 622"/>
                  <a:gd name="T26" fmla="*/ 5567 w 4"/>
                  <a:gd name="T27" fmla="*/ 346531 h 622"/>
                  <a:gd name="T28" fmla="*/ 5567 w 4"/>
                  <a:gd name="T29" fmla="*/ 276947 h 622"/>
                  <a:gd name="T30" fmla="*/ 5567 w 4"/>
                  <a:gd name="T31" fmla="*/ 204579 h 622"/>
                  <a:gd name="T32" fmla="*/ 0 w 4"/>
                  <a:gd name="T33" fmla="*/ 204579 h 622"/>
                  <a:gd name="T34" fmla="*/ 0 w 4"/>
                  <a:gd name="T35" fmla="*/ 261638 h 622"/>
                  <a:gd name="T36" fmla="*/ 5567 w 4"/>
                  <a:gd name="T37" fmla="*/ 261638 h 622"/>
                  <a:gd name="T38" fmla="*/ 5567 w 4"/>
                  <a:gd name="T39" fmla="*/ 204579 h 622"/>
                  <a:gd name="T40" fmla="*/ 5567 w 4"/>
                  <a:gd name="T41" fmla="*/ 122469 h 622"/>
                  <a:gd name="T42" fmla="*/ 0 w 4"/>
                  <a:gd name="T43" fmla="*/ 122469 h 622"/>
                  <a:gd name="T44" fmla="*/ 0 w 4"/>
                  <a:gd name="T45" fmla="*/ 187878 h 622"/>
                  <a:gd name="T46" fmla="*/ 5567 w 4"/>
                  <a:gd name="T47" fmla="*/ 187878 h 622"/>
                  <a:gd name="T48" fmla="*/ 5567 w 4"/>
                  <a:gd name="T49" fmla="*/ 122469 h 622"/>
                  <a:gd name="T50" fmla="*/ 5567 w 4"/>
                  <a:gd name="T51" fmla="*/ 29226 h 622"/>
                  <a:gd name="T52" fmla="*/ 0 w 4"/>
                  <a:gd name="T53" fmla="*/ 29226 h 622"/>
                  <a:gd name="T54" fmla="*/ 0 w 4"/>
                  <a:gd name="T55" fmla="*/ 107160 h 622"/>
                  <a:gd name="T56" fmla="*/ 5567 w 4"/>
                  <a:gd name="T57" fmla="*/ 107160 h 622"/>
                  <a:gd name="T58" fmla="*/ 5567 w 4"/>
                  <a:gd name="T59" fmla="*/ 29226 h 622"/>
                  <a:gd name="T60" fmla="*/ 5567 w 4"/>
                  <a:gd name="T61" fmla="*/ 0 h 622"/>
                  <a:gd name="T62" fmla="*/ 0 w 4"/>
                  <a:gd name="T63" fmla="*/ 0 h 622"/>
                  <a:gd name="T64" fmla="*/ 0 w 4"/>
                  <a:gd name="T65" fmla="*/ 12525 h 622"/>
                  <a:gd name="T66" fmla="*/ 5567 w 4"/>
                  <a:gd name="T67" fmla="*/ 12525 h 622"/>
                  <a:gd name="T68" fmla="*/ 5567 w 4"/>
                  <a:gd name="T69" fmla="*/ 0 h 62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"/>
                  <a:gd name="T106" fmla="*/ 0 h 622"/>
                  <a:gd name="T107" fmla="*/ 4 w 4"/>
                  <a:gd name="T108" fmla="*/ 622 h 62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" h="622">
                    <a:moveTo>
                      <a:pt x="4" y="322"/>
                    </a:moveTo>
                    <a:lnTo>
                      <a:pt x="0" y="322"/>
                    </a:lnTo>
                    <a:lnTo>
                      <a:pt x="0" y="622"/>
                    </a:lnTo>
                    <a:lnTo>
                      <a:pt x="4" y="622"/>
                    </a:lnTo>
                    <a:lnTo>
                      <a:pt x="4" y="322"/>
                    </a:lnTo>
                    <a:moveTo>
                      <a:pt x="4" y="261"/>
                    </a:moveTo>
                    <a:lnTo>
                      <a:pt x="0" y="261"/>
                    </a:lnTo>
                    <a:lnTo>
                      <a:pt x="0" y="311"/>
                    </a:lnTo>
                    <a:lnTo>
                      <a:pt x="4" y="311"/>
                    </a:lnTo>
                    <a:lnTo>
                      <a:pt x="4" y="261"/>
                    </a:lnTo>
                    <a:moveTo>
                      <a:pt x="4" y="199"/>
                    </a:moveTo>
                    <a:lnTo>
                      <a:pt x="0" y="199"/>
                    </a:lnTo>
                    <a:lnTo>
                      <a:pt x="0" y="249"/>
                    </a:lnTo>
                    <a:lnTo>
                      <a:pt x="4" y="249"/>
                    </a:lnTo>
                    <a:lnTo>
                      <a:pt x="4" y="199"/>
                    </a:lnTo>
                    <a:moveTo>
                      <a:pt x="4" y="147"/>
                    </a:moveTo>
                    <a:lnTo>
                      <a:pt x="0" y="147"/>
                    </a:lnTo>
                    <a:lnTo>
                      <a:pt x="0" y="188"/>
                    </a:lnTo>
                    <a:lnTo>
                      <a:pt x="4" y="188"/>
                    </a:lnTo>
                    <a:lnTo>
                      <a:pt x="4" y="147"/>
                    </a:lnTo>
                    <a:moveTo>
                      <a:pt x="4" y="88"/>
                    </a:moveTo>
                    <a:lnTo>
                      <a:pt x="0" y="88"/>
                    </a:lnTo>
                    <a:lnTo>
                      <a:pt x="0" y="135"/>
                    </a:lnTo>
                    <a:lnTo>
                      <a:pt x="4" y="135"/>
                    </a:lnTo>
                    <a:lnTo>
                      <a:pt x="4" y="88"/>
                    </a:lnTo>
                    <a:moveTo>
                      <a:pt x="4" y="21"/>
                    </a:moveTo>
                    <a:lnTo>
                      <a:pt x="0" y="21"/>
                    </a:lnTo>
                    <a:lnTo>
                      <a:pt x="0" y="77"/>
                    </a:lnTo>
                    <a:lnTo>
                      <a:pt x="4" y="77"/>
                    </a:lnTo>
                    <a:lnTo>
                      <a:pt x="4" y="21"/>
                    </a:lnTo>
                    <a:moveTo>
                      <a:pt x="4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9" name="Freeform 76"/>
              <p:cNvSpPr>
                <a:spLocks/>
              </p:cNvSpPr>
              <p:nvPr/>
            </p:nvSpPr>
            <p:spPr bwMode="auto">
              <a:xfrm>
                <a:off x="5726142" y="3606740"/>
                <a:ext cx="217104" cy="15309"/>
              </a:xfrm>
              <a:custGeom>
                <a:avLst/>
                <a:gdLst>
                  <a:gd name="T0" fmla="*/ 217104 w 156"/>
                  <a:gd name="T1" fmla="*/ 0 h 11"/>
                  <a:gd name="T2" fmla="*/ 5567 w 156"/>
                  <a:gd name="T3" fmla="*/ 0 h 11"/>
                  <a:gd name="T4" fmla="*/ 0 w 156"/>
                  <a:gd name="T5" fmla="*/ 0 h 11"/>
                  <a:gd name="T6" fmla="*/ 0 w 156"/>
                  <a:gd name="T7" fmla="*/ 15309 h 11"/>
                  <a:gd name="T8" fmla="*/ 5567 w 156"/>
                  <a:gd name="T9" fmla="*/ 15309 h 11"/>
                  <a:gd name="T10" fmla="*/ 217104 w 156"/>
                  <a:gd name="T11" fmla="*/ 15309 h 11"/>
                  <a:gd name="T12" fmla="*/ 217104 w 156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6"/>
                  <a:gd name="T22" fmla="*/ 0 h 11"/>
                  <a:gd name="T23" fmla="*/ 156 w 156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6" h="11">
                    <a:moveTo>
                      <a:pt x="156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56" y="11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0" name="Freeform 77"/>
              <p:cNvSpPr>
                <a:spLocks/>
              </p:cNvSpPr>
              <p:nvPr/>
            </p:nvSpPr>
            <p:spPr bwMode="auto">
              <a:xfrm>
                <a:off x="5726142" y="3606740"/>
                <a:ext cx="217104" cy="15309"/>
              </a:xfrm>
              <a:custGeom>
                <a:avLst/>
                <a:gdLst>
                  <a:gd name="T0" fmla="*/ 217104 w 156"/>
                  <a:gd name="T1" fmla="*/ 0 h 11"/>
                  <a:gd name="T2" fmla="*/ 5567 w 156"/>
                  <a:gd name="T3" fmla="*/ 0 h 11"/>
                  <a:gd name="T4" fmla="*/ 0 w 156"/>
                  <a:gd name="T5" fmla="*/ 0 h 11"/>
                  <a:gd name="T6" fmla="*/ 0 w 156"/>
                  <a:gd name="T7" fmla="*/ 15309 h 11"/>
                  <a:gd name="T8" fmla="*/ 5567 w 156"/>
                  <a:gd name="T9" fmla="*/ 15309 h 11"/>
                  <a:gd name="T10" fmla="*/ 217104 w 156"/>
                  <a:gd name="T11" fmla="*/ 15309 h 11"/>
                  <a:gd name="T12" fmla="*/ 217104 w 156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6"/>
                  <a:gd name="T22" fmla="*/ 0 h 11"/>
                  <a:gd name="T23" fmla="*/ 156 w 156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6" h="11">
                    <a:moveTo>
                      <a:pt x="156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56" y="11"/>
                    </a:lnTo>
                    <a:lnTo>
                      <a:pt x="15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1" name="Freeform 78"/>
              <p:cNvSpPr>
                <a:spLocks/>
              </p:cNvSpPr>
              <p:nvPr/>
            </p:nvSpPr>
            <p:spPr bwMode="auto">
              <a:xfrm>
                <a:off x="5726142" y="3520455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2" name="Freeform 79"/>
              <p:cNvSpPr>
                <a:spLocks/>
              </p:cNvSpPr>
              <p:nvPr/>
            </p:nvSpPr>
            <p:spPr bwMode="auto">
              <a:xfrm>
                <a:off x="5726142" y="3520455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3" name="Freeform 80"/>
              <p:cNvSpPr>
                <a:spLocks/>
              </p:cNvSpPr>
              <p:nvPr/>
            </p:nvSpPr>
            <p:spPr bwMode="auto">
              <a:xfrm>
                <a:off x="5726142" y="3435562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4" name="Freeform 81"/>
              <p:cNvSpPr>
                <a:spLocks/>
              </p:cNvSpPr>
              <p:nvPr/>
            </p:nvSpPr>
            <p:spPr bwMode="auto">
              <a:xfrm>
                <a:off x="5726142" y="3435562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5" name="Freeform 82"/>
              <p:cNvSpPr>
                <a:spLocks/>
              </p:cNvSpPr>
              <p:nvPr/>
            </p:nvSpPr>
            <p:spPr bwMode="auto">
              <a:xfrm>
                <a:off x="5726142" y="3361802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6" name="Freeform 83"/>
              <p:cNvSpPr>
                <a:spLocks/>
              </p:cNvSpPr>
              <p:nvPr/>
            </p:nvSpPr>
            <p:spPr bwMode="auto">
              <a:xfrm>
                <a:off x="5726142" y="3361802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7" name="Freeform 84"/>
              <p:cNvSpPr>
                <a:spLocks/>
              </p:cNvSpPr>
              <p:nvPr/>
            </p:nvSpPr>
            <p:spPr bwMode="auto">
              <a:xfrm>
                <a:off x="5726142" y="3281084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8" name="Freeform 85"/>
              <p:cNvSpPr>
                <a:spLocks/>
              </p:cNvSpPr>
              <p:nvPr/>
            </p:nvSpPr>
            <p:spPr bwMode="auto">
              <a:xfrm>
                <a:off x="5726142" y="3281084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9" name="Rectangle 86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0" name="Rectangle 87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1" name="Rectangle 88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2" name="Rectangle 89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3" name="Rectangle 90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4" name="Rectangle 91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5" name="Rectangle 92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6" name="Rectangle 93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7" name="Freeform 94"/>
              <p:cNvSpPr>
                <a:spLocks/>
              </p:cNvSpPr>
              <p:nvPr/>
            </p:nvSpPr>
            <p:spPr bwMode="auto">
              <a:xfrm>
                <a:off x="5726142" y="3186449"/>
                <a:ext cx="324264" cy="16700"/>
              </a:xfrm>
              <a:custGeom>
                <a:avLst/>
                <a:gdLst>
                  <a:gd name="T0" fmla="*/ 324264 w 233"/>
                  <a:gd name="T1" fmla="*/ 0 h 12"/>
                  <a:gd name="T2" fmla="*/ 5567 w 233"/>
                  <a:gd name="T3" fmla="*/ 0 h 12"/>
                  <a:gd name="T4" fmla="*/ 0 w 233"/>
                  <a:gd name="T5" fmla="*/ 0 h 12"/>
                  <a:gd name="T6" fmla="*/ 0 w 233"/>
                  <a:gd name="T7" fmla="*/ 16700 h 12"/>
                  <a:gd name="T8" fmla="*/ 5567 w 233"/>
                  <a:gd name="T9" fmla="*/ 16700 h 12"/>
                  <a:gd name="T10" fmla="*/ 324264 w 233"/>
                  <a:gd name="T11" fmla="*/ 16700 h 12"/>
                  <a:gd name="T12" fmla="*/ 324264 w 233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3"/>
                  <a:gd name="T22" fmla="*/ 0 h 12"/>
                  <a:gd name="T23" fmla="*/ 233 w 233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3" h="12">
                    <a:moveTo>
                      <a:pt x="233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233" y="12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8" name="Freeform 95"/>
              <p:cNvSpPr>
                <a:spLocks/>
              </p:cNvSpPr>
              <p:nvPr/>
            </p:nvSpPr>
            <p:spPr bwMode="auto">
              <a:xfrm>
                <a:off x="5726142" y="3186449"/>
                <a:ext cx="324264" cy="16700"/>
              </a:xfrm>
              <a:custGeom>
                <a:avLst/>
                <a:gdLst>
                  <a:gd name="T0" fmla="*/ 324264 w 233"/>
                  <a:gd name="T1" fmla="*/ 0 h 12"/>
                  <a:gd name="T2" fmla="*/ 5567 w 233"/>
                  <a:gd name="T3" fmla="*/ 0 h 12"/>
                  <a:gd name="T4" fmla="*/ 0 w 233"/>
                  <a:gd name="T5" fmla="*/ 0 h 12"/>
                  <a:gd name="T6" fmla="*/ 0 w 233"/>
                  <a:gd name="T7" fmla="*/ 16700 h 12"/>
                  <a:gd name="T8" fmla="*/ 5567 w 233"/>
                  <a:gd name="T9" fmla="*/ 16700 h 12"/>
                  <a:gd name="T10" fmla="*/ 324264 w 233"/>
                  <a:gd name="T11" fmla="*/ 16700 h 12"/>
                  <a:gd name="T12" fmla="*/ 324264 w 233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3"/>
                  <a:gd name="T22" fmla="*/ 0 h 12"/>
                  <a:gd name="T23" fmla="*/ 233 w 233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3" h="12">
                    <a:moveTo>
                      <a:pt x="233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233" y="12"/>
                    </a:lnTo>
                    <a:lnTo>
                      <a:pt x="23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9" name="Freeform 96"/>
              <p:cNvSpPr>
                <a:spLocks/>
              </p:cNvSpPr>
              <p:nvPr/>
            </p:nvSpPr>
            <p:spPr bwMode="auto">
              <a:xfrm>
                <a:off x="5726142" y="4039556"/>
                <a:ext cx="332614" cy="8350"/>
              </a:xfrm>
              <a:custGeom>
                <a:avLst/>
                <a:gdLst>
                  <a:gd name="T0" fmla="*/ 332614 w 239"/>
                  <a:gd name="T1" fmla="*/ 0 h 6"/>
                  <a:gd name="T2" fmla="*/ 5567 w 239"/>
                  <a:gd name="T3" fmla="*/ 0 h 6"/>
                  <a:gd name="T4" fmla="*/ 0 w 239"/>
                  <a:gd name="T5" fmla="*/ 0 h 6"/>
                  <a:gd name="T6" fmla="*/ 0 w 239"/>
                  <a:gd name="T7" fmla="*/ 8350 h 6"/>
                  <a:gd name="T8" fmla="*/ 332614 w 239"/>
                  <a:gd name="T9" fmla="*/ 8350 h 6"/>
                  <a:gd name="T10" fmla="*/ 332614 w 239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9"/>
                  <a:gd name="T19" fmla="*/ 0 h 6"/>
                  <a:gd name="T20" fmla="*/ 239 w 239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9" h="6">
                    <a:moveTo>
                      <a:pt x="239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39" y="6"/>
                    </a:lnTo>
                    <a:lnTo>
                      <a:pt x="239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10" name="Freeform 97"/>
              <p:cNvSpPr>
                <a:spLocks/>
              </p:cNvSpPr>
              <p:nvPr/>
            </p:nvSpPr>
            <p:spPr bwMode="auto">
              <a:xfrm>
                <a:off x="5726142" y="4039556"/>
                <a:ext cx="332614" cy="8350"/>
              </a:xfrm>
              <a:custGeom>
                <a:avLst/>
                <a:gdLst>
                  <a:gd name="T0" fmla="*/ 332614 w 239"/>
                  <a:gd name="T1" fmla="*/ 0 h 6"/>
                  <a:gd name="T2" fmla="*/ 5567 w 239"/>
                  <a:gd name="T3" fmla="*/ 0 h 6"/>
                  <a:gd name="T4" fmla="*/ 0 w 239"/>
                  <a:gd name="T5" fmla="*/ 0 h 6"/>
                  <a:gd name="T6" fmla="*/ 0 w 239"/>
                  <a:gd name="T7" fmla="*/ 8350 h 6"/>
                  <a:gd name="T8" fmla="*/ 332614 w 239"/>
                  <a:gd name="T9" fmla="*/ 8350 h 6"/>
                  <a:gd name="T10" fmla="*/ 332614 w 239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9"/>
                  <a:gd name="T19" fmla="*/ 0 h 6"/>
                  <a:gd name="T20" fmla="*/ 239 w 239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9" h="6">
                    <a:moveTo>
                      <a:pt x="239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39" y="6"/>
                    </a:lnTo>
                    <a:lnTo>
                      <a:pt x="23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</p:grpSp>
      </p:grpSp>
      <p:cxnSp>
        <p:nvCxnSpPr>
          <p:cNvPr id="3" name="直接连接符 2"/>
          <p:cNvCxnSpPr/>
          <p:nvPr/>
        </p:nvCxnSpPr>
        <p:spPr bwMode="auto">
          <a:xfrm flipH="1">
            <a:off x="789583" y="1345484"/>
            <a:ext cx="7072560" cy="0"/>
          </a:xfrm>
          <a:prstGeom prst="line">
            <a:avLst/>
          </a:prstGeom>
          <a:ln w="28575">
            <a:solidFill>
              <a:srgbClr val="007DDD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 bwMode="auto">
          <a:xfrm flipH="1">
            <a:off x="789583" y="1433964"/>
            <a:ext cx="7072560" cy="0"/>
          </a:xfrm>
          <a:prstGeom prst="line">
            <a:avLst/>
          </a:prstGeom>
          <a:ln w="57150">
            <a:solidFill>
              <a:srgbClr val="005EA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907" name="组合 13"/>
          <p:cNvGrpSpPr>
            <a:grpSpLocks/>
          </p:cNvGrpSpPr>
          <p:nvPr/>
        </p:nvGrpSpPr>
        <p:grpSpPr bwMode="auto">
          <a:xfrm>
            <a:off x="215503" y="375965"/>
            <a:ext cx="1518047" cy="1784747"/>
            <a:chOff x="1174421" y="1862469"/>
            <a:chExt cx="1439003" cy="1692392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 rot="10800000">
              <a:off x="1174421" y="1890349"/>
              <a:ext cx="1131727" cy="100304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lIns="72326" tIns="36164" rIns="72326" bIns="36164"/>
            <a:lstStyle/>
            <a:p>
              <a:pPr>
                <a:defRPr/>
              </a:pPr>
              <a:endParaRPr lang="zh-CN" altLang="en-US" sz="1068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 rot="2760000">
              <a:off x="1212324" y="2153761"/>
              <a:ext cx="1692392" cy="1109808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68">
                <a:solidFill>
                  <a:prstClr val="white"/>
                </a:solidFill>
              </a:endParaRPr>
            </a:p>
          </p:txBody>
        </p:sp>
        <p:sp>
          <p:nvSpPr>
            <p:cNvPr id="12" name="Freeform 5"/>
            <p:cNvSpPr>
              <a:spLocks/>
            </p:cNvSpPr>
            <p:nvPr/>
          </p:nvSpPr>
          <p:spPr bwMode="auto">
            <a:xfrm rot="10800000">
              <a:off x="1299699" y="2001337"/>
              <a:ext cx="880331" cy="78014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25400">
              <a:solidFill>
                <a:schemeClr val="accent6"/>
              </a:soli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lIns="72326" tIns="36164" rIns="72326" bIns="36164"/>
            <a:lstStyle/>
            <a:p>
              <a:pPr>
                <a:defRPr/>
              </a:pPr>
              <a:endParaRPr lang="zh-CN" altLang="en-US" sz="1068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文本框 12"/>
            <p:cNvSpPr txBox="1">
              <a:spLocks noChangeArrowheads="1"/>
            </p:cNvSpPr>
            <p:nvPr/>
          </p:nvSpPr>
          <p:spPr bwMode="auto">
            <a:xfrm>
              <a:off x="1310704" y="2098809"/>
              <a:ext cx="1013350" cy="496565"/>
            </a:xfrm>
            <a:prstGeom prst="rect">
              <a:avLst/>
            </a:prstGeom>
            <a:noFill/>
            <a:ln>
              <a:noFill/>
            </a:ln>
          </p:spPr>
          <p:txBody>
            <a:bodyPr lIns="68576" tIns="34287" rIns="68576" bIns="34287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pPr>
                <a:defRPr/>
              </a:pPr>
              <a:r>
                <a:rPr lang="zh-CN" altLang="en-US" sz="2953" b="1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迷你简菱心" pitchFamily="49" charset="-122"/>
                  <a:ea typeface="迷你简菱心" pitchFamily="49" charset="-122"/>
                  <a:sym typeface="Arial" panose="020B0604020202020204" pitchFamily="34" charset="0"/>
                </a:rPr>
                <a:t>小结</a:t>
              </a:r>
            </a:p>
          </p:txBody>
        </p:sp>
      </p:grpSp>
      <p:sp>
        <p:nvSpPr>
          <p:cNvPr id="52" name="Rectangle 11"/>
          <p:cNvSpPr>
            <a:spLocks noChangeArrowheads="1"/>
          </p:cNvSpPr>
          <p:nvPr/>
        </p:nvSpPr>
        <p:spPr bwMode="auto">
          <a:xfrm rot="10800000">
            <a:off x="0" y="7175744"/>
            <a:ext cx="4781550" cy="58340"/>
          </a:xfrm>
          <a:prstGeom prst="rect">
            <a:avLst/>
          </a:prstGeom>
          <a:solidFill>
            <a:srgbClr val="4DD0E1"/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lIns="96435" tIns="48218" rIns="96435" bIns="482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3" name="Rectangle 12"/>
          <p:cNvSpPr>
            <a:spLocks noChangeArrowheads="1"/>
          </p:cNvSpPr>
          <p:nvPr/>
        </p:nvSpPr>
        <p:spPr bwMode="auto">
          <a:xfrm rot="10800000">
            <a:off x="0" y="7148358"/>
            <a:ext cx="3457575" cy="904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lIns="96435" tIns="48218" rIns="96435" bIns="482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4" name="Rectangle 13"/>
          <p:cNvSpPr>
            <a:spLocks noChangeArrowheads="1"/>
          </p:cNvSpPr>
          <p:nvPr/>
        </p:nvSpPr>
        <p:spPr bwMode="auto">
          <a:xfrm rot="10800000">
            <a:off x="0" y="7107878"/>
            <a:ext cx="1953816" cy="12739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96435" tIns="48218" rIns="96435" bIns="482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379914" name="Picture 2" descr="D:\哈尔滨工程大学-课程\幕课\概率论与数理统计\PPT\包图网_136771PPT数据表矢量图形图标\未标题-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34528" y="2176165"/>
            <a:ext cx="716756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" name="Picture 12">
            <a:extLst>
              <a:ext uri="{FF2B5EF4-FFF2-40B4-BE49-F238E27FC236}">
                <a16:creationId xmlns:a16="http://schemas.microsoft.com/office/drawing/2014/main" xmlns="" id="{650712FE-073D-4929-90BF-4CFD45A8E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335" y="0"/>
            <a:ext cx="2216274" cy="86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 descr="D:\哈尔滨工程大学-课程\幕课\概率论与数理统计\PPT\包图网_136771PPT数据表矢量图形图标\未标题-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59427" y="3328293"/>
            <a:ext cx="716756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" name="文本框 12"/>
          <p:cNvSpPr txBox="1">
            <a:spLocks noChangeArrowheads="1"/>
          </p:cNvSpPr>
          <p:nvPr/>
        </p:nvSpPr>
        <p:spPr bwMode="auto">
          <a:xfrm>
            <a:off x="1439439" y="611881"/>
            <a:ext cx="2950544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6" rIns="91434" bIns="45716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32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统  计  量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0" name="MH_Text_1">
            <a:extLst>
              <a:ext uri="{FF2B5EF4-FFF2-40B4-BE49-F238E27FC236}">
                <a16:creationId xmlns:a16="http://schemas.microsoft.com/office/drawing/2014/main" xmlns="" id="{0FF2AEA8-3818-4F4A-9354-C6232032EE1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301751" y="2404393"/>
            <a:ext cx="3567113" cy="49770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zh-CN" altLang="en-US" sz="3234" b="1" dirty="0">
                <a:solidFill>
                  <a:srgbClr val="005EA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统计量的定义</a:t>
            </a:r>
            <a:endParaRPr lang="en-US" altLang="zh-CN" sz="3234" b="1" dirty="0">
              <a:solidFill>
                <a:srgbClr val="005EA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" name="MH_Text_1">
            <a:extLst>
              <a:ext uri="{FF2B5EF4-FFF2-40B4-BE49-F238E27FC236}">
                <a16:creationId xmlns:a16="http://schemas.microsoft.com/office/drawing/2014/main" xmlns="" id="{251B3E4B-D2B8-4179-B678-2FA6187AED0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301751" y="3491681"/>
            <a:ext cx="3567113" cy="496888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zh-CN" altLang="en-US" sz="3234" b="1" dirty="0">
                <a:solidFill>
                  <a:srgbClr val="005EA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常用的统计量</a:t>
            </a:r>
            <a:endParaRPr lang="en-US" altLang="zh-CN" sz="3234" b="1" dirty="0">
              <a:solidFill>
                <a:srgbClr val="005EA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MH_Text_1">
            <a:extLst>
              <a:ext uri="{FF2B5EF4-FFF2-40B4-BE49-F238E27FC236}">
                <a16:creationId xmlns:a16="http://schemas.microsoft.com/office/drawing/2014/main" xmlns="" id="{45715EF0-215E-487B-83B7-A4DFE72BBD7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301751" y="4686410"/>
            <a:ext cx="4669333" cy="497700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zh-CN" altLang="en-US" sz="3234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样本矩和总体矩的关系</a:t>
            </a:r>
            <a:endParaRPr lang="en-US" altLang="zh-CN" sz="3234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4" name="Picture 2" descr="D:\哈尔滨工程大学-课程\幕课\概率论与数理统计\PPT\包图网_136771PPT数据表矢量图形图标\未标题-1.png">
            <a:extLst>
              <a:ext uri="{FF2B5EF4-FFF2-40B4-BE49-F238E27FC236}">
                <a16:creationId xmlns:a16="http://schemas.microsoft.com/office/drawing/2014/main" xmlns="" id="{6B82A714-1CB8-42F6-A742-D942BDCC8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42048" y="4483921"/>
            <a:ext cx="716756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8159098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dministrator\Desktop\1057523b422604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1791" y="159941"/>
            <a:ext cx="4586288" cy="4050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3361758" y="4574655"/>
            <a:ext cx="3186354" cy="756084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numCol="1">
            <a:prstTxWarp prst="textCanUp">
              <a:avLst/>
            </a:prstTxWarp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300" b="1" cap="all" dirty="0">
                <a:solidFill>
                  <a:srgbClr val="1B4C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谢谢您的观看</a:t>
            </a:r>
            <a:endParaRPr lang="zh-CN" altLang="en-US" sz="2700" cap="all" dirty="0">
              <a:solidFill>
                <a:srgbClr val="1B4C7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170886" y="5694947"/>
            <a:ext cx="7568097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300" b="1" cap="all" dirty="0">
                <a:solidFill>
                  <a:srgbClr val="1B4C7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Harbin Engineering University</a:t>
            </a:r>
            <a:endParaRPr lang="zh-CN" altLang="en-US" sz="3300" b="1" cap="all" dirty="0">
              <a:solidFill>
                <a:srgbClr val="1B4C7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996831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椭圆 333"/>
          <p:cNvSpPr>
            <a:spLocks noChangeArrowheads="1"/>
          </p:cNvSpPr>
          <p:nvPr/>
        </p:nvSpPr>
        <p:spPr bwMode="auto">
          <a:xfrm>
            <a:off x="328612" y="1725613"/>
            <a:ext cx="715566" cy="714375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90500" dir="8100000" algn="tr" rotWithShape="0">
              <a:srgbClr val="000000">
                <a:alpha val="50000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88068" name="椭圆 334"/>
          <p:cNvSpPr>
            <a:spLocks noChangeArrowheads="1"/>
          </p:cNvSpPr>
          <p:nvPr/>
        </p:nvSpPr>
        <p:spPr bwMode="auto">
          <a:xfrm>
            <a:off x="8261748" y="1232694"/>
            <a:ext cx="289322" cy="289322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3" name="组合 335"/>
          <p:cNvGrpSpPr/>
          <p:nvPr/>
        </p:nvGrpSpPr>
        <p:grpSpPr>
          <a:xfrm>
            <a:off x="8643807" y="4807525"/>
            <a:ext cx="317525" cy="31750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37" name="同心圆 33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38" name="椭圆 337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4" name="组合 338"/>
          <p:cNvGrpSpPr/>
          <p:nvPr/>
        </p:nvGrpSpPr>
        <p:grpSpPr>
          <a:xfrm>
            <a:off x="8862531" y="1111899"/>
            <a:ext cx="658023" cy="657986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40" name="同心圆 33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1" name="椭圆 34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5" name="组合 341"/>
          <p:cNvGrpSpPr/>
          <p:nvPr/>
        </p:nvGrpSpPr>
        <p:grpSpPr>
          <a:xfrm>
            <a:off x="7864879" y="5495500"/>
            <a:ext cx="231796" cy="231783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43" name="同心圆 3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4" name="椭圆 34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6" name="组合 344"/>
          <p:cNvGrpSpPr/>
          <p:nvPr/>
        </p:nvGrpSpPr>
        <p:grpSpPr>
          <a:xfrm>
            <a:off x="7239151" y="4814454"/>
            <a:ext cx="303665" cy="30364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46" name="同心圆 3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7" name="椭圆 34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73" name="椭圆 347"/>
          <p:cNvSpPr>
            <a:spLocks noChangeArrowheads="1"/>
          </p:cNvSpPr>
          <p:nvPr/>
        </p:nvSpPr>
        <p:spPr bwMode="auto">
          <a:xfrm>
            <a:off x="9079707" y="1793478"/>
            <a:ext cx="289322" cy="289322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88074" name="椭圆 348"/>
          <p:cNvSpPr>
            <a:spLocks noChangeArrowheads="1"/>
          </p:cNvSpPr>
          <p:nvPr/>
        </p:nvSpPr>
        <p:spPr bwMode="auto">
          <a:xfrm>
            <a:off x="178594" y="1420814"/>
            <a:ext cx="142875" cy="145256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7" name="组合 349"/>
          <p:cNvGrpSpPr/>
          <p:nvPr/>
        </p:nvGrpSpPr>
        <p:grpSpPr>
          <a:xfrm>
            <a:off x="592810" y="940851"/>
            <a:ext cx="476921" cy="476894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1" name="同心圆 3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52" name="椭圆 35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77" name="椭圆 355"/>
          <p:cNvSpPr>
            <a:spLocks noChangeArrowheads="1"/>
          </p:cNvSpPr>
          <p:nvPr/>
        </p:nvSpPr>
        <p:spPr bwMode="auto">
          <a:xfrm>
            <a:off x="8493919" y="4966494"/>
            <a:ext cx="401241" cy="400050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90500" dir="8100000" algn="tr" rotWithShape="0">
              <a:srgbClr val="000000">
                <a:alpha val="50000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8" name="组合 356"/>
          <p:cNvGrpSpPr/>
          <p:nvPr/>
        </p:nvGrpSpPr>
        <p:grpSpPr>
          <a:xfrm>
            <a:off x="8641805" y="5491030"/>
            <a:ext cx="317525" cy="31750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58" name="同心圆 35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59" name="椭圆 358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9" name="组合 359"/>
          <p:cNvGrpSpPr/>
          <p:nvPr/>
        </p:nvGrpSpPr>
        <p:grpSpPr>
          <a:xfrm>
            <a:off x="7445597" y="1087726"/>
            <a:ext cx="231796" cy="231783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61" name="同心圆 36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2" name="椭圆 36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10" name="组合 362"/>
          <p:cNvGrpSpPr/>
          <p:nvPr/>
        </p:nvGrpSpPr>
        <p:grpSpPr>
          <a:xfrm>
            <a:off x="9126591" y="2467319"/>
            <a:ext cx="303665" cy="303648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64" name="同心圆 36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5" name="椭圆 36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81" name="椭圆 365"/>
          <p:cNvSpPr>
            <a:spLocks noChangeArrowheads="1"/>
          </p:cNvSpPr>
          <p:nvPr/>
        </p:nvSpPr>
        <p:spPr bwMode="auto">
          <a:xfrm>
            <a:off x="6725842" y="1187450"/>
            <a:ext cx="144065" cy="144066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11" name="组合 366"/>
          <p:cNvGrpSpPr/>
          <p:nvPr/>
        </p:nvGrpSpPr>
        <p:grpSpPr>
          <a:xfrm>
            <a:off x="7742973" y="2154885"/>
            <a:ext cx="767711" cy="76766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8" name="同心圆 36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9" name="椭圆 36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12" name="组合 369"/>
          <p:cNvGrpSpPr/>
          <p:nvPr/>
        </p:nvGrpSpPr>
        <p:grpSpPr>
          <a:xfrm>
            <a:off x="8550818" y="1930201"/>
            <a:ext cx="303665" cy="303648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71" name="同心圆 3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72" name="椭圆 37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84" name="椭圆 372"/>
          <p:cNvSpPr>
            <a:spLocks noChangeArrowheads="1"/>
          </p:cNvSpPr>
          <p:nvPr/>
        </p:nvSpPr>
        <p:spPr bwMode="auto">
          <a:xfrm>
            <a:off x="6823474" y="5572524"/>
            <a:ext cx="144065" cy="145256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895813" y="2176165"/>
            <a:ext cx="6891986" cy="986726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2" name="圆角矩形 5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4" name="TextBox 24"/>
          <p:cNvSpPr txBox="1">
            <a:spLocks noChangeArrowheads="1"/>
          </p:cNvSpPr>
          <p:nvPr/>
        </p:nvSpPr>
        <p:spPr bwMode="auto">
          <a:xfrm>
            <a:off x="789583" y="2300341"/>
            <a:ext cx="6952505" cy="745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8583" tIns="64291" rIns="128583" bIns="6429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4000" b="1" dirty="0">
                <a:solidFill>
                  <a:srgbClr val="20517E"/>
                </a:solidFill>
                <a:latin typeface="微软雅黑"/>
                <a:ea typeface="迷你简菱心"/>
                <a:cs typeface="迷你简菱心"/>
              </a:rPr>
              <a:t>第</a:t>
            </a:r>
            <a:r>
              <a:rPr lang="en-US" altLang="zh-CN" sz="4000" b="1" dirty="0">
                <a:solidFill>
                  <a:srgbClr val="20517E"/>
                </a:solidFill>
                <a:latin typeface="微软雅黑"/>
                <a:ea typeface="迷你简菱心"/>
                <a:cs typeface="迷你简菱心"/>
              </a:rPr>
              <a:t>6</a:t>
            </a:r>
            <a:r>
              <a:rPr lang="zh-CN" altLang="en-US" sz="4000" b="1" dirty="0">
                <a:solidFill>
                  <a:srgbClr val="20517E"/>
                </a:solidFill>
                <a:latin typeface="微软雅黑"/>
                <a:ea typeface="迷你简菱心"/>
                <a:cs typeface="迷你简菱心"/>
              </a:rPr>
              <a:t>章  数理统计的基本概念</a:t>
            </a:r>
          </a:p>
        </p:txBody>
      </p:sp>
      <p:grpSp>
        <p:nvGrpSpPr>
          <p:cNvPr id="58" name="组合 50"/>
          <p:cNvGrpSpPr/>
          <p:nvPr/>
        </p:nvGrpSpPr>
        <p:grpSpPr>
          <a:xfrm>
            <a:off x="2445767" y="3692618"/>
            <a:ext cx="3476252" cy="754283"/>
            <a:chOff x="3152337" y="3140059"/>
            <a:chExt cx="8006508" cy="1353108"/>
          </a:xfrm>
        </p:grpSpPr>
        <p:sp>
          <p:nvSpPr>
            <p:cNvPr id="59" name="圆角矩形 58"/>
            <p:cNvSpPr/>
            <p:nvPr/>
          </p:nvSpPr>
          <p:spPr>
            <a:xfrm>
              <a:off x="3639988" y="3140059"/>
              <a:ext cx="7518857" cy="1353108"/>
            </a:xfrm>
            <a:prstGeom prst="roundRect">
              <a:avLst/>
            </a:prstGeom>
            <a:solidFill>
              <a:srgbClr val="205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latin typeface="Times New Roman" pitchFamily="18" charset="0"/>
                <a:ea typeface="迷你简菱心"/>
              </a:endParaRPr>
            </a:p>
          </p:txBody>
        </p:sp>
        <p:sp>
          <p:nvSpPr>
            <p:cNvPr id="60" name="TextBox 24"/>
            <p:cNvSpPr txBox="1">
              <a:spLocks noChangeArrowheads="1"/>
            </p:cNvSpPr>
            <p:nvPr/>
          </p:nvSpPr>
          <p:spPr bwMode="auto">
            <a:xfrm>
              <a:off x="3152337" y="3216488"/>
              <a:ext cx="7507796" cy="115945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3600" b="1" dirty="0">
                  <a:solidFill>
                    <a:schemeClr val="bg1"/>
                  </a:solidFill>
                  <a:latin typeface="Times New Roman" pitchFamily="18" charset="0"/>
                  <a:ea typeface="迷你简菱心"/>
                </a:rPr>
                <a:t>      </a:t>
              </a:r>
              <a:r>
                <a:rPr lang="en-US" altLang="zh-CN" sz="3200" b="1" dirty="0">
                  <a:solidFill>
                    <a:schemeClr val="bg1"/>
                  </a:solidFill>
                  <a:latin typeface="Times New Roman" pitchFamily="18" charset="0"/>
                  <a:ea typeface="迷你简菱心"/>
                </a:rPr>
                <a:t>6</a:t>
              </a:r>
              <a:r>
                <a:rPr lang="en-US" altLang="zh-CN" sz="3200" b="1" dirty="0">
                  <a:solidFill>
                    <a:schemeClr val="bg1"/>
                  </a:solidFill>
                  <a:latin typeface="Times New Roman" pitchFamily="18" charset="0"/>
                  <a:ea typeface="迷你简菱心"/>
                  <a:cs typeface="迷你简菱心"/>
                </a:rPr>
                <a:t>.2    </a:t>
              </a:r>
              <a:r>
                <a:rPr lang="zh-CN" altLang="en-US" sz="3200" b="1" dirty="0">
                  <a:solidFill>
                    <a:schemeClr val="bg1"/>
                  </a:solidFill>
                  <a:latin typeface="Times New Roman" pitchFamily="18" charset="0"/>
                  <a:ea typeface="迷你简菱心"/>
                  <a:cs typeface="迷你简菱心"/>
                </a:rPr>
                <a:t>统计量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7124750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05556E-6 -2.96296E-6 L 0.05121 -0.3145 " pathEditMode="relative" rAng="0" ptsTypes="AA">
                                      <p:cBhvr>
                                        <p:cTn id="13" dur="500" spd="-1000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-1574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05556E-6 -2.46914E-6 L -0.13889 -0.41882 " pathEditMode="relative" rAng="0" ptsTypes="AA">
                                      <p:cBhvr>
                                        <p:cTn id="22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4" y="-2095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8.33333E-7 -2.96296E-6 L -0.0125 -0.41666 " pathEditMode="relative" rAng="0" ptsTypes="AA">
                                      <p:cBhvr>
                                        <p:cTn id="31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2083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44444E-6 9.88142E-7 L -0.07444 -0.19917 " pathEditMode="relative" rAng="0" ptsTypes="AA">
                                      <p:cBhvr>
                                        <p:cTn id="40" dur="500" spd="-1000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" y="-10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4655 0.09135 L -0.14333 -0.26767 " pathEditMode="relative" rAng="0" ptsTypes="AA">
                                      <p:cBhvr>
                                        <p:cTn id="49" dur="5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" y="-18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23457E-7 -4.79578E-6 L 0.09679 -0.23408 " pathEditMode="relative" rAng="0" ptsTypes="AA">
                                      <p:cBhvr>
                                        <p:cTn id="58" dur="500" spd="-1000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" y="-117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85185E-6 L -0.05121 -0.27871 " pathEditMode="relative" rAng="0" ptsTypes="AA">
                                      <p:cBhvr>
                                        <p:cTn id="67" dur="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" y="-13951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2.77778E-7 -2.34568E-6 L 0.13021 -0.19259 " pathEditMode="relative" rAng="0" ptsTypes="AA">
                                      <p:cBhvr>
                                        <p:cTn id="76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10" y="-963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44444E-6 3.95062E-6 L 0.14375 0.17222 " pathEditMode="relative" rAng="0" ptsTypes="AA">
                                      <p:cBhvr>
                                        <p:cTn id="92" dur="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861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33333E-6 7.52158E-7 L -0.00486 0.28175 " pathEditMode="relative" rAng="0" ptsTypes="AA">
                                      <p:cBhvr>
                                        <p:cTn id="101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141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2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44444E-6 2.96296E-6 L 0.0625 0.20555 " pathEditMode="relative" rAng="0" ptsTypes="AA">
                                      <p:cBhvr>
                                        <p:cTn id="110" dur="500" spd="-1000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10278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2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77778E-7 -2.46914E-6 L -0.01371 0.35 " pathEditMode="relative" rAng="0" ptsTypes="AA">
                                      <p:cBhvr>
                                        <p:cTn id="119" dur="500" spd="-1000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" y="1750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35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61111E-6 2.46914E-7 L 0.16875 -0.04074 " pathEditMode="relative" rAng="0" ptsTypes="AA">
                                      <p:cBhvr>
                                        <p:cTn id="121" dur="500" spd="-1000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-2037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44444E-6 3.08642E-6 L -0.04756 0.38549 " pathEditMode="relative" rAng="0" ptsTypes="AA">
                                      <p:cBhvr>
                                        <p:cTn id="130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8" y="19259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-0.0875 0.25895 " pathEditMode="relative" rAng="0" ptsTypes="AA">
                                      <p:cBhvr>
                                        <p:cTn id="134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12932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2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61111E-6 4.69136E-6 L -0.18368 0.37438 " pathEditMode="relative" rAng="0" ptsTypes="AA">
                                      <p:cBhvr>
                                        <p:cTn id="148" dur="5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84" y="18704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42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61111E-6 -3.08642E-6 L -0.19879 0.28334 " pathEditMode="relative" rAng="0" ptsTypes="AA">
                                      <p:cBhvr>
                                        <p:cTn id="157" dur="500" spd="-1000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48" y="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10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animBg="1"/>
      <p:bldP spid="88067" grpId="1" animBg="1"/>
      <p:bldP spid="88067" grpId="2" animBg="1"/>
      <p:bldP spid="88068" grpId="0" animBg="1"/>
      <p:bldP spid="88068" grpId="1" animBg="1"/>
      <p:bldP spid="88068" grpId="2" animBg="1"/>
      <p:bldP spid="88073" grpId="0" animBg="1"/>
      <p:bldP spid="88073" grpId="1" animBg="1"/>
      <p:bldP spid="88073" grpId="2" animBg="1"/>
      <p:bldP spid="88074" grpId="0" animBg="1"/>
      <p:bldP spid="88074" grpId="1" animBg="1"/>
      <p:bldP spid="88074" grpId="2" animBg="1"/>
      <p:bldP spid="88077" grpId="0" animBg="1"/>
      <p:bldP spid="88077" grpId="1" animBg="1"/>
      <p:bldP spid="88077" grpId="2" animBg="1"/>
      <p:bldP spid="88081" grpId="0" animBg="1"/>
      <p:bldP spid="88081" grpId="1" animBg="1"/>
      <p:bldP spid="88081" grpId="2" animBg="1"/>
      <p:bldP spid="88084" grpId="0" animBg="1"/>
      <p:bldP spid="88084" grpId="1" animBg="1"/>
      <p:bldP spid="88084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376237" y="0"/>
            <a:ext cx="10114842" cy="7232650"/>
            <a:chOff x="-376237" y="904081"/>
            <a:chExt cx="10114842" cy="5424488"/>
          </a:xfrm>
        </p:grpSpPr>
        <p:sp>
          <p:nvSpPr>
            <p:cNvPr id="19" name="任意多边形 18"/>
            <p:cNvSpPr/>
            <p:nvPr/>
          </p:nvSpPr>
          <p:spPr>
            <a:xfrm>
              <a:off x="-376237" y="979091"/>
              <a:ext cx="3013472" cy="5349478"/>
            </a:xfrm>
            <a:custGeom>
              <a:avLst/>
              <a:gdLst>
                <a:gd name="connsiteX0" fmla="*/ 0 w 4092551"/>
                <a:gd name="connsiteY0" fmla="*/ 0 h 7232650"/>
                <a:gd name="connsiteX1" fmla="*/ 3970644 w 4092551"/>
                <a:gd name="connsiteY1" fmla="*/ 0 h 7232650"/>
                <a:gd name="connsiteX2" fmla="*/ 3901482 w 4092551"/>
                <a:gd name="connsiteY2" fmla="*/ 83956 h 7232650"/>
                <a:gd name="connsiteX3" fmla="*/ 3775778 w 4092551"/>
                <a:gd name="connsiteY3" fmla="*/ 271197 h 7232650"/>
                <a:gd name="connsiteX4" fmla="*/ 3665160 w 4092551"/>
                <a:gd name="connsiteY4" fmla="*/ 462568 h 7232650"/>
                <a:gd name="connsiteX5" fmla="*/ 3577168 w 4092551"/>
                <a:gd name="connsiteY5" fmla="*/ 656692 h 7232650"/>
                <a:gd name="connsiteX6" fmla="*/ 3501746 w 4092551"/>
                <a:gd name="connsiteY6" fmla="*/ 857702 h 7232650"/>
                <a:gd name="connsiteX7" fmla="*/ 3448950 w 4092551"/>
                <a:gd name="connsiteY7" fmla="*/ 1060085 h 7232650"/>
                <a:gd name="connsiteX8" fmla="*/ 3406211 w 4092551"/>
                <a:gd name="connsiteY8" fmla="*/ 1265224 h 7232650"/>
                <a:gd name="connsiteX9" fmla="*/ 3378556 w 4092551"/>
                <a:gd name="connsiteY9" fmla="*/ 1474493 h 7232650"/>
                <a:gd name="connsiteX10" fmla="*/ 3365985 w 4092551"/>
                <a:gd name="connsiteY10" fmla="*/ 1686516 h 7232650"/>
                <a:gd name="connsiteX11" fmla="*/ 3365985 w 4092551"/>
                <a:gd name="connsiteY11" fmla="*/ 1901292 h 7232650"/>
                <a:gd name="connsiteX12" fmla="*/ 3373529 w 4092551"/>
                <a:gd name="connsiteY12" fmla="*/ 2117444 h 7232650"/>
                <a:gd name="connsiteX13" fmla="*/ 3396154 w 4092551"/>
                <a:gd name="connsiteY13" fmla="*/ 2337728 h 7232650"/>
                <a:gd name="connsiteX14" fmla="*/ 3423810 w 4092551"/>
                <a:gd name="connsiteY14" fmla="*/ 2556633 h 7232650"/>
                <a:gd name="connsiteX15" fmla="*/ 3459007 w 4092551"/>
                <a:gd name="connsiteY15" fmla="*/ 2781047 h 7232650"/>
                <a:gd name="connsiteX16" fmla="*/ 3496718 w 4092551"/>
                <a:gd name="connsiteY16" fmla="*/ 3005461 h 7232650"/>
                <a:gd name="connsiteX17" fmla="*/ 3546999 w 4092551"/>
                <a:gd name="connsiteY17" fmla="*/ 3231249 h 7232650"/>
                <a:gd name="connsiteX18" fmla="*/ 3594766 w 4092551"/>
                <a:gd name="connsiteY18" fmla="*/ 3458416 h 7232650"/>
                <a:gd name="connsiteX19" fmla="*/ 3647561 w 4092551"/>
                <a:gd name="connsiteY19" fmla="*/ 3684206 h 7232650"/>
                <a:gd name="connsiteX20" fmla="*/ 3705385 w 4092551"/>
                <a:gd name="connsiteY20" fmla="*/ 3914125 h 7232650"/>
                <a:gd name="connsiteX21" fmla="*/ 3758180 w 4092551"/>
                <a:gd name="connsiteY21" fmla="*/ 4142670 h 7232650"/>
                <a:gd name="connsiteX22" fmla="*/ 3813489 w 4092551"/>
                <a:gd name="connsiteY22" fmla="*/ 4371213 h 7232650"/>
                <a:gd name="connsiteX23" fmla="*/ 3866285 w 4092551"/>
                <a:gd name="connsiteY23" fmla="*/ 4603887 h 7232650"/>
                <a:gd name="connsiteX24" fmla="*/ 3916566 w 4092551"/>
                <a:gd name="connsiteY24" fmla="*/ 4832430 h 7232650"/>
                <a:gd name="connsiteX25" fmla="*/ 3964334 w 4092551"/>
                <a:gd name="connsiteY25" fmla="*/ 5060974 h 7232650"/>
                <a:gd name="connsiteX26" fmla="*/ 4004558 w 4092551"/>
                <a:gd name="connsiteY26" fmla="*/ 5288141 h 7232650"/>
                <a:gd name="connsiteX27" fmla="*/ 4039755 w 4092551"/>
                <a:gd name="connsiteY27" fmla="*/ 5513930 h 7232650"/>
                <a:gd name="connsiteX28" fmla="*/ 4064896 w 4092551"/>
                <a:gd name="connsiteY28" fmla="*/ 5741097 h 7232650"/>
                <a:gd name="connsiteX29" fmla="*/ 4082494 w 4092551"/>
                <a:gd name="connsiteY29" fmla="*/ 5968264 h 7232650"/>
                <a:gd name="connsiteX30" fmla="*/ 4092551 w 4092551"/>
                <a:gd name="connsiteY30" fmla="*/ 6189924 h 7232650"/>
                <a:gd name="connsiteX31" fmla="*/ 4092551 w 4092551"/>
                <a:gd name="connsiteY31" fmla="*/ 6411583 h 7232650"/>
                <a:gd name="connsiteX32" fmla="*/ 4077466 w 4092551"/>
                <a:gd name="connsiteY32" fmla="*/ 6630490 h 7232650"/>
                <a:gd name="connsiteX33" fmla="*/ 4052325 w 4092551"/>
                <a:gd name="connsiteY33" fmla="*/ 6849396 h 7232650"/>
                <a:gd name="connsiteX34" fmla="*/ 4012101 w 4092551"/>
                <a:gd name="connsiteY34" fmla="*/ 7064172 h 7232650"/>
                <a:gd name="connsiteX35" fmla="*/ 3966153 w 4092551"/>
                <a:gd name="connsiteY35" fmla="*/ 7232650 h 7232650"/>
                <a:gd name="connsiteX36" fmla="*/ 3317841 w 4092551"/>
                <a:gd name="connsiteY36" fmla="*/ 7232650 h 7232650"/>
                <a:gd name="connsiteX37" fmla="*/ 3372178 w 4092551"/>
                <a:gd name="connsiteY37" fmla="*/ 7038402 h 7232650"/>
                <a:gd name="connsiteX38" fmla="*/ 3409977 w 4092551"/>
                <a:gd name="connsiteY38" fmla="*/ 6841630 h 7232650"/>
                <a:gd name="connsiteX39" fmla="*/ 3433602 w 4092551"/>
                <a:gd name="connsiteY39" fmla="*/ 6641073 h 7232650"/>
                <a:gd name="connsiteX40" fmla="*/ 3447778 w 4092551"/>
                <a:gd name="connsiteY40" fmla="*/ 6440516 h 7232650"/>
                <a:gd name="connsiteX41" fmla="*/ 3447778 w 4092551"/>
                <a:gd name="connsiteY41" fmla="*/ 6237437 h 7232650"/>
                <a:gd name="connsiteX42" fmla="*/ 3438327 w 4092551"/>
                <a:gd name="connsiteY42" fmla="*/ 6034358 h 7232650"/>
                <a:gd name="connsiteX43" fmla="*/ 3421790 w 4092551"/>
                <a:gd name="connsiteY43" fmla="*/ 5826233 h 7232650"/>
                <a:gd name="connsiteX44" fmla="*/ 3398165 w 4092551"/>
                <a:gd name="connsiteY44" fmla="*/ 5618108 h 7232650"/>
                <a:gd name="connsiteX45" fmla="*/ 3365090 w 4092551"/>
                <a:gd name="connsiteY45" fmla="*/ 5411245 h 7232650"/>
                <a:gd name="connsiteX46" fmla="*/ 3327290 w 4092551"/>
                <a:gd name="connsiteY46" fmla="*/ 5203120 h 7232650"/>
                <a:gd name="connsiteX47" fmla="*/ 3282402 w 4092551"/>
                <a:gd name="connsiteY47" fmla="*/ 4993734 h 7232650"/>
                <a:gd name="connsiteX48" fmla="*/ 3235153 w 4092551"/>
                <a:gd name="connsiteY48" fmla="*/ 4784348 h 7232650"/>
                <a:gd name="connsiteX49" fmla="*/ 3185540 w 4092551"/>
                <a:gd name="connsiteY49" fmla="*/ 4571178 h 7232650"/>
                <a:gd name="connsiteX50" fmla="*/ 3133565 w 4092551"/>
                <a:gd name="connsiteY50" fmla="*/ 4361792 h 7232650"/>
                <a:gd name="connsiteX51" fmla="*/ 3083953 w 4092551"/>
                <a:gd name="connsiteY51" fmla="*/ 4152405 h 7232650"/>
                <a:gd name="connsiteX52" fmla="*/ 3029615 w 4092551"/>
                <a:gd name="connsiteY52" fmla="*/ 3941758 h 7232650"/>
                <a:gd name="connsiteX53" fmla="*/ 2980003 w 4092551"/>
                <a:gd name="connsiteY53" fmla="*/ 3734895 h 7232650"/>
                <a:gd name="connsiteX54" fmla="*/ 2935115 w 4092551"/>
                <a:gd name="connsiteY54" fmla="*/ 3526770 h 7232650"/>
                <a:gd name="connsiteX55" fmla="*/ 2887865 w 4092551"/>
                <a:gd name="connsiteY55" fmla="*/ 3319907 h 7232650"/>
                <a:gd name="connsiteX56" fmla="*/ 2852428 w 4092551"/>
                <a:gd name="connsiteY56" fmla="*/ 3114306 h 7232650"/>
                <a:gd name="connsiteX57" fmla="*/ 2819353 w 4092551"/>
                <a:gd name="connsiteY57" fmla="*/ 2908704 h 7232650"/>
                <a:gd name="connsiteX58" fmla="*/ 2793365 w 4092551"/>
                <a:gd name="connsiteY58" fmla="*/ 2708147 h 7232650"/>
                <a:gd name="connsiteX59" fmla="*/ 2772103 w 4092551"/>
                <a:gd name="connsiteY59" fmla="*/ 2506328 h 7232650"/>
                <a:gd name="connsiteX60" fmla="*/ 2765015 w 4092551"/>
                <a:gd name="connsiteY60" fmla="*/ 2308294 h 7232650"/>
                <a:gd name="connsiteX61" fmla="*/ 2765015 w 4092551"/>
                <a:gd name="connsiteY61" fmla="*/ 2111522 h 7232650"/>
                <a:gd name="connsiteX62" fmla="*/ 2776827 w 4092551"/>
                <a:gd name="connsiteY62" fmla="*/ 1917273 h 7232650"/>
                <a:gd name="connsiteX63" fmla="*/ 2802815 w 4092551"/>
                <a:gd name="connsiteY63" fmla="*/ 1725546 h 7232650"/>
                <a:gd name="connsiteX64" fmla="*/ 2842978 w 4092551"/>
                <a:gd name="connsiteY64" fmla="*/ 1537603 h 7232650"/>
                <a:gd name="connsiteX65" fmla="*/ 2892590 w 4092551"/>
                <a:gd name="connsiteY65" fmla="*/ 1352182 h 7232650"/>
                <a:gd name="connsiteX66" fmla="*/ 2963465 w 4092551"/>
                <a:gd name="connsiteY66" fmla="*/ 1168023 h 7232650"/>
                <a:gd name="connsiteX67" fmla="*/ 3046152 w 4092551"/>
                <a:gd name="connsiteY67" fmla="*/ 990172 h 7232650"/>
                <a:gd name="connsiteX68" fmla="*/ 3150102 w 4092551"/>
                <a:gd name="connsiteY68" fmla="*/ 814841 h 7232650"/>
                <a:gd name="connsiteX69" fmla="*/ 3268228 w 4092551"/>
                <a:gd name="connsiteY69" fmla="*/ 643297 h 7232650"/>
                <a:gd name="connsiteX70" fmla="*/ 3409977 w 4092551"/>
                <a:gd name="connsiteY70" fmla="*/ 475536 h 7232650"/>
                <a:gd name="connsiteX71" fmla="*/ 3570627 w 4092551"/>
                <a:gd name="connsiteY71" fmla="*/ 314081 h 7232650"/>
                <a:gd name="connsiteX72" fmla="*/ 3752540 w 4092551"/>
                <a:gd name="connsiteY72" fmla="*/ 155149 h 7232650"/>
                <a:gd name="connsiteX73" fmla="*/ 3960440 w 4092551"/>
                <a:gd name="connsiteY73" fmla="*/ 2 h 7232650"/>
                <a:gd name="connsiteX74" fmla="*/ 2301446 w 4092551"/>
                <a:gd name="connsiteY74" fmla="*/ 2 h 7232650"/>
                <a:gd name="connsiteX75" fmla="*/ 2301446 w 4092551"/>
                <a:gd name="connsiteY75" fmla="*/ 0 h 7232650"/>
                <a:gd name="connsiteX76" fmla="*/ 0 w 4092551"/>
                <a:gd name="connsiteY76" fmla="*/ 0 h 723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4092551" h="7232650">
                  <a:moveTo>
                    <a:pt x="0" y="0"/>
                  </a:moveTo>
                  <a:lnTo>
                    <a:pt x="3970644" y="0"/>
                  </a:lnTo>
                  <a:lnTo>
                    <a:pt x="3901482" y="83956"/>
                  </a:lnTo>
                  <a:lnTo>
                    <a:pt x="3775778" y="271197"/>
                  </a:lnTo>
                  <a:lnTo>
                    <a:pt x="3665160" y="462568"/>
                  </a:lnTo>
                  <a:lnTo>
                    <a:pt x="3577168" y="656692"/>
                  </a:lnTo>
                  <a:lnTo>
                    <a:pt x="3501746" y="857702"/>
                  </a:lnTo>
                  <a:lnTo>
                    <a:pt x="3448950" y="1060085"/>
                  </a:lnTo>
                  <a:lnTo>
                    <a:pt x="3406211" y="1265224"/>
                  </a:lnTo>
                  <a:lnTo>
                    <a:pt x="3378556" y="1474493"/>
                  </a:lnTo>
                  <a:lnTo>
                    <a:pt x="3365985" y="1686516"/>
                  </a:lnTo>
                  <a:lnTo>
                    <a:pt x="3365985" y="1901292"/>
                  </a:lnTo>
                  <a:lnTo>
                    <a:pt x="3373529" y="2117444"/>
                  </a:lnTo>
                  <a:lnTo>
                    <a:pt x="3396154" y="2337728"/>
                  </a:lnTo>
                  <a:lnTo>
                    <a:pt x="3423810" y="2556633"/>
                  </a:lnTo>
                  <a:lnTo>
                    <a:pt x="3459007" y="2781047"/>
                  </a:lnTo>
                  <a:lnTo>
                    <a:pt x="3496718" y="3005461"/>
                  </a:lnTo>
                  <a:lnTo>
                    <a:pt x="3546999" y="3231249"/>
                  </a:lnTo>
                  <a:lnTo>
                    <a:pt x="3594766" y="3458416"/>
                  </a:lnTo>
                  <a:lnTo>
                    <a:pt x="3647561" y="3684206"/>
                  </a:lnTo>
                  <a:lnTo>
                    <a:pt x="3705385" y="3914125"/>
                  </a:lnTo>
                  <a:lnTo>
                    <a:pt x="3758180" y="4142670"/>
                  </a:lnTo>
                  <a:lnTo>
                    <a:pt x="3813489" y="4371213"/>
                  </a:lnTo>
                  <a:lnTo>
                    <a:pt x="3866285" y="4603887"/>
                  </a:lnTo>
                  <a:lnTo>
                    <a:pt x="3916566" y="4832430"/>
                  </a:lnTo>
                  <a:lnTo>
                    <a:pt x="3964334" y="5060974"/>
                  </a:lnTo>
                  <a:lnTo>
                    <a:pt x="4004558" y="5288141"/>
                  </a:lnTo>
                  <a:lnTo>
                    <a:pt x="4039755" y="5513930"/>
                  </a:lnTo>
                  <a:lnTo>
                    <a:pt x="4064896" y="5741097"/>
                  </a:lnTo>
                  <a:lnTo>
                    <a:pt x="4082494" y="5968264"/>
                  </a:lnTo>
                  <a:lnTo>
                    <a:pt x="4092551" y="6189924"/>
                  </a:lnTo>
                  <a:lnTo>
                    <a:pt x="4092551" y="6411583"/>
                  </a:lnTo>
                  <a:lnTo>
                    <a:pt x="4077466" y="6630490"/>
                  </a:lnTo>
                  <a:lnTo>
                    <a:pt x="4052325" y="6849396"/>
                  </a:lnTo>
                  <a:lnTo>
                    <a:pt x="4012101" y="7064172"/>
                  </a:lnTo>
                  <a:lnTo>
                    <a:pt x="3966153" y="7232650"/>
                  </a:lnTo>
                  <a:lnTo>
                    <a:pt x="3317841" y="7232650"/>
                  </a:lnTo>
                  <a:lnTo>
                    <a:pt x="3372178" y="7038402"/>
                  </a:lnTo>
                  <a:lnTo>
                    <a:pt x="3409977" y="6841630"/>
                  </a:lnTo>
                  <a:lnTo>
                    <a:pt x="3433602" y="6641073"/>
                  </a:lnTo>
                  <a:lnTo>
                    <a:pt x="3447778" y="6440516"/>
                  </a:lnTo>
                  <a:lnTo>
                    <a:pt x="3447778" y="6237437"/>
                  </a:lnTo>
                  <a:lnTo>
                    <a:pt x="3438327" y="6034358"/>
                  </a:lnTo>
                  <a:lnTo>
                    <a:pt x="3421790" y="5826233"/>
                  </a:lnTo>
                  <a:lnTo>
                    <a:pt x="3398165" y="5618108"/>
                  </a:lnTo>
                  <a:lnTo>
                    <a:pt x="3365090" y="5411245"/>
                  </a:lnTo>
                  <a:lnTo>
                    <a:pt x="3327290" y="5203120"/>
                  </a:lnTo>
                  <a:lnTo>
                    <a:pt x="3282402" y="4993734"/>
                  </a:lnTo>
                  <a:lnTo>
                    <a:pt x="3235153" y="4784348"/>
                  </a:lnTo>
                  <a:lnTo>
                    <a:pt x="3185540" y="4571178"/>
                  </a:lnTo>
                  <a:lnTo>
                    <a:pt x="3133565" y="4361792"/>
                  </a:lnTo>
                  <a:lnTo>
                    <a:pt x="3083953" y="4152405"/>
                  </a:lnTo>
                  <a:lnTo>
                    <a:pt x="3029615" y="3941758"/>
                  </a:lnTo>
                  <a:lnTo>
                    <a:pt x="2980003" y="3734895"/>
                  </a:lnTo>
                  <a:lnTo>
                    <a:pt x="2935115" y="3526770"/>
                  </a:lnTo>
                  <a:lnTo>
                    <a:pt x="2887865" y="3319907"/>
                  </a:lnTo>
                  <a:lnTo>
                    <a:pt x="2852428" y="3114306"/>
                  </a:lnTo>
                  <a:lnTo>
                    <a:pt x="2819353" y="2908704"/>
                  </a:lnTo>
                  <a:lnTo>
                    <a:pt x="2793365" y="2708147"/>
                  </a:lnTo>
                  <a:lnTo>
                    <a:pt x="2772103" y="2506328"/>
                  </a:lnTo>
                  <a:lnTo>
                    <a:pt x="2765015" y="2308294"/>
                  </a:lnTo>
                  <a:lnTo>
                    <a:pt x="2765015" y="2111522"/>
                  </a:lnTo>
                  <a:lnTo>
                    <a:pt x="2776827" y="1917273"/>
                  </a:lnTo>
                  <a:lnTo>
                    <a:pt x="2802815" y="1725546"/>
                  </a:lnTo>
                  <a:lnTo>
                    <a:pt x="2842978" y="1537603"/>
                  </a:lnTo>
                  <a:lnTo>
                    <a:pt x="2892590" y="1352182"/>
                  </a:lnTo>
                  <a:lnTo>
                    <a:pt x="2963465" y="1168023"/>
                  </a:lnTo>
                  <a:lnTo>
                    <a:pt x="3046152" y="990172"/>
                  </a:lnTo>
                  <a:lnTo>
                    <a:pt x="3150102" y="814841"/>
                  </a:lnTo>
                  <a:lnTo>
                    <a:pt x="3268228" y="643297"/>
                  </a:lnTo>
                  <a:lnTo>
                    <a:pt x="3409977" y="475536"/>
                  </a:lnTo>
                  <a:lnTo>
                    <a:pt x="3570627" y="314081"/>
                  </a:lnTo>
                  <a:lnTo>
                    <a:pt x="3752540" y="155149"/>
                  </a:lnTo>
                  <a:lnTo>
                    <a:pt x="3960440" y="2"/>
                  </a:lnTo>
                  <a:lnTo>
                    <a:pt x="2301446" y="2"/>
                  </a:lnTo>
                  <a:lnTo>
                    <a:pt x="23014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7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6" tIns="34287" rIns="68576" bIns="34287" anchor="ctr"/>
            <a:lstStyle/>
            <a:p>
              <a:pPr algn="ctr">
                <a:defRPr/>
              </a:pPr>
              <a:endParaRPr lang="zh-CN" altLang="en-US">
                <a:solidFill>
                  <a:srgbClr val="BE7202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10716" y="904081"/>
              <a:ext cx="2637234" cy="5424488"/>
            </a:xfrm>
            <a:custGeom>
              <a:avLst/>
              <a:gdLst>
                <a:gd name="connsiteX0" fmla="*/ 0 w 5137382"/>
                <a:gd name="connsiteY0" fmla="*/ 0 h 7232652"/>
                <a:gd name="connsiteX1" fmla="*/ 3477047 w 5137382"/>
                <a:gd name="connsiteY1" fmla="*/ 0 h 7232652"/>
                <a:gd name="connsiteX2" fmla="*/ 3477047 w 5137382"/>
                <a:gd name="connsiteY2" fmla="*/ 2 h 7232652"/>
                <a:gd name="connsiteX3" fmla="*/ 5137382 w 5137382"/>
                <a:gd name="connsiteY3" fmla="*/ 2 h 7232652"/>
                <a:gd name="connsiteX4" fmla="*/ 4929314 w 5137382"/>
                <a:gd name="connsiteY4" fmla="*/ 155149 h 7232652"/>
                <a:gd name="connsiteX5" fmla="*/ 4747254 w 5137382"/>
                <a:gd name="connsiteY5" fmla="*/ 314081 h 7232652"/>
                <a:gd name="connsiteX6" fmla="*/ 4586474 w 5137382"/>
                <a:gd name="connsiteY6" fmla="*/ 475535 h 7232652"/>
                <a:gd name="connsiteX7" fmla="*/ 4444610 w 5137382"/>
                <a:gd name="connsiteY7" fmla="*/ 643296 h 7232652"/>
                <a:gd name="connsiteX8" fmla="*/ 4326389 w 5137382"/>
                <a:gd name="connsiteY8" fmla="*/ 814841 h 7232652"/>
                <a:gd name="connsiteX9" fmla="*/ 4222355 w 5137382"/>
                <a:gd name="connsiteY9" fmla="*/ 990171 h 7232652"/>
                <a:gd name="connsiteX10" fmla="*/ 4139601 w 5137382"/>
                <a:gd name="connsiteY10" fmla="*/ 1168023 h 7232652"/>
                <a:gd name="connsiteX11" fmla="*/ 4068669 w 5137382"/>
                <a:gd name="connsiteY11" fmla="*/ 1352182 h 7232652"/>
                <a:gd name="connsiteX12" fmla="*/ 4019016 w 5137382"/>
                <a:gd name="connsiteY12" fmla="*/ 1537602 h 7232652"/>
                <a:gd name="connsiteX13" fmla="*/ 3978821 w 5137382"/>
                <a:gd name="connsiteY13" fmla="*/ 1725545 h 7232652"/>
                <a:gd name="connsiteX14" fmla="*/ 3952812 w 5137382"/>
                <a:gd name="connsiteY14" fmla="*/ 1917272 h 7232652"/>
                <a:gd name="connsiteX15" fmla="*/ 3940990 w 5137382"/>
                <a:gd name="connsiteY15" fmla="*/ 2111522 h 7232652"/>
                <a:gd name="connsiteX16" fmla="*/ 3940990 w 5137382"/>
                <a:gd name="connsiteY16" fmla="*/ 2308294 h 7232652"/>
                <a:gd name="connsiteX17" fmla="*/ 3948084 w 5137382"/>
                <a:gd name="connsiteY17" fmla="*/ 2506328 h 7232652"/>
                <a:gd name="connsiteX18" fmla="*/ 3969363 w 5137382"/>
                <a:gd name="connsiteY18" fmla="*/ 2708146 h 7232652"/>
                <a:gd name="connsiteX19" fmla="*/ 3995372 w 5137382"/>
                <a:gd name="connsiteY19" fmla="*/ 2908703 h 7232652"/>
                <a:gd name="connsiteX20" fmla="*/ 4028474 w 5137382"/>
                <a:gd name="connsiteY20" fmla="*/ 3114305 h 7232652"/>
                <a:gd name="connsiteX21" fmla="*/ 4063940 w 5137382"/>
                <a:gd name="connsiteY21" fmla="*/ 3319907 h 7232652"/>
                <a:gd name="connsiteX22" fmla="*/ 4111228 w 5137382"/>
                <a:gd name="connsiteY22" fmla="*/ 3526770 h 7232652"/>
                <a:gd name="connsiteX23" fmla="*/ 4156152 w 5137382"/>
                <a:gd name="connsiteY23" fmla="*/ 3734895 h 7232652"/>
                <a:gd name="connsiteX24" fmla="*/ 4205804 w 5137382"/>
                <a:gd name="connsiteY24" fmla="*/ 3941758 h 7232652"/>
                <a:gd name="connsiteX25" fmla="*/ 4260186 w 5137382"/>
                <a:gd name="connsiteY25" fmla="*/ 4152405 h 7232652"/>
                <a:gd name="connsiteX26" fmla="*/ 4309838 w 5137382"/>
                <a:gd name="connsiteY26" fmla="*/ 4361792 h 7232652"/>
                <a:gd name="connsiteX27" fmla="*/ 4361855 w 5137382"/>
                <a:gd name="connsiteY27" fmla="*/ 4571178 h 7232652"/>
                <a:gd name="connsiteX28" fmla="*/ 4411508 w 5137382"/>
                <a:gd name="connsiteY28" fmla="*/ 4784348 h 7232652"/>
                <a:gd name="connsiteX29" fmla="*/ 4458796 w 5137382"/>
                <a:gd name="connsiteY29" fmla="*/ 4993734 h 7232652"/>
                <a:gd name="connsiteX30" fmla="*/ 4503720 w 5137382"/>
                <a:gd name="connsiteY30" fmla="*/ 5203120 h 7232652"/>
                <a:gd name="connsiteX31" fmla="*/ 4541550 w 5137382"/>
                <a:gd name="connsiteY31" fmla="*/ 5411245 h 7232652"/>
                <a:gd name="connsiteX32" fmla="*/ 4574652 w 5137382"/>
                <a:gd name="connsiteY32" fmla="*/ 5618108 h 7232652"/>
                <a:gd name="connsiteX33" fmla="*/ 4598296 w 5137382"/>
                <a:gd name="connsiteY33" fmla="*/ 5826233 h 7232652"/>
                <a:gd name="connsiteX34" fmla="*/ 4614847 w 5137382"/>
                <a:gd name="connsiteY34" fmla="*/ 6034358 h 7232652"/>
                <a:gd name="connsiteX35" fmla="*/ 4624305 w 5137382"/>
                <a:gd name="connsiteY35" fmla="*/ 6237437 h 7232652"/>
                <a:gd name="connsiteX36" fmla="*/ 4624305 w 5137382"/>
                <a:gd name="connsiteY36" fmla="*/ 6440516 h 7232652"/>
                <a:gd name="connsiteX37" fmla="*/ 4610118 w 5137382"/>
                <a:gd name="connsiteY37" fmla="*/ 6641073 h 7232652"/>
                <a:gd name="connsiteX38" fmla="*/ 4586474 w 5137382"/>
                <a:gd name="connsiteY38" fmla="*/ 6841630 h 7232652"/>
                <a:gd name="connsiteX39" fmla="*/ 4548644 w 5137382"/>
                <a:gd name="connsiteY39" fmla="*/ 7038402 h 7232652"/>
                <a:gd name="connsiteX40" fmla="*/ 4494262 w 5137382"/>
                <a:gd name="connsiteY40" fmla="*/ 7232652 h 7232652"/>
                <a:gd name="connsiteX41" fmla="*/ 3042515 w 5137382"/>
                <a:gd name="connsiteY41" fmla="*/ 7232652 h 7232652"/>
                <a:gd name="connsiteX42" fmla="*/ 3042515 w 5137382"/>
                <a:gd name="connsiteY42" fmla="*/ 7232650 h 7232652"/>
                <a:gd name="connsiteX43" fmla="*/ 0 w 5137382"/>
                <a:gd name="connsiteY43" fmla="*/ 7232650 h 723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137382" h="7232652">
                  <a:moveTo>
                    <a:pt x="0" y="0"/>
                  </a:moveTo>
                  <a:lnTo>
                    <a:pt x="3477047" y="0"/>
                  </a:lnTo>
                  <a:lnTo>
                    <a:pt x="3477047" y="2"/>
                  </a:lnTo>
                  <a:lnTo>
                    <a:pt x="5137382" y="2"/>
                  </a:lnTo>
                  <a:lnTo>
                    <a:pt x="4929314" y="155149"/>
                  </a:lnTo>
                  <a:lnTo>
                    <a:pt x="4747254" y="314081"/>
                  </a:lnTo>
                  <a:lnTo>
                    <a:pt x="4586474" y="475535"/>
                  </a:lnTo>
                  <a:lnTo>
                    <a:pt x="4444610" y="643296"/>
                  </a:lnTo>
                  <a:lnTo>
                    <a:pt x="4326389" y="814841"/>
                  </a:lnTo>
                  <a:lnTo>
                    <a:pt x="4222355" y="990171"/>
                  </a:lnTo>
                  <a:lnTo>
                    <a:pt x="4139601" y="1168023"/>
                  </a:lnTo>
                  <a:lnTo>
                    <a:pt x="4068669" y="1352182"/>
                  </a:lnTo>
                  <a:lnTo>
                    <a:pt x="4019016" y="1537602"/>
                  </a:lnTo>
                  <a:lnTo>
                    <a:pt x="3978821" y="1725545"/>
                  </a:lnTo>
                  <a:lnTo>
                    <a:pt x="3952812" y="1917272"/>
                  </a:lnTo>
                  <a:lnTo>
                    <a:pt x="3940990" y="2111522"/>
                  </a:lnTo>
                  <a:lnTo>
                    <a:pt x="3940990" y="2308294"/>
                  </a:lnTo>
                  <a:lnTo>
                    <a:pt x="3948084" y="2506328"/>
                  </a:lnTo>
                  <a:lnTo>
                    <a:pt x="3969363" y="2708146"/>
                  </a:lnTo>
                  <a:lnTo>
                    <a:pt x="3995372" y="2908703"/>
                  </a:lnTo>
                  <a:lnTo>
                    <a:pt x="4028474" y="3114305"/>
                  </a:lnTo>
                  <a:lnTo>
                    <a:pt x="4063940" y="3319907"/>
                  </a:lnTo>
                  <a:lnTo>
                    <a:pt x="4111228" y="3526770"/>
                  </a:lnTo>
                  <a:lnTo>
                    <a:pt x="4156152" y="3734895"/>
                  </a:lnTo>
                  <a:lnTo>
                    <a:pt x="4205804" y="3941758"/>
                  </a:lnTo>
                  <a:lnTo>
                    <a:pt x="4260186" y="4152405"/>
                  </a:lnTo>
                  <a:lnTo>
                    <a:pt x="4309838" y="4361792"/>
                  </a:lnTo>
                  <a:lnTo>
                    <a:pt x="4361855" y="4571178"/>
                  </a:lnTo>
                  <a:lnTo>
                    <a:pt x="4411508" y="4784348"/>
                  </a:lnTo>
                  <a:lnTo>
                    <a:pt x="4458796" y="4993734"/>
                  </a:lnTo>
                  <a:lnTo>
                    <a:pt x="4503720" y="5203120"/>
                  </a:lnTo>
                  <a:lnTo>
                    <a:pt x="4541550" y="5411245"/>
                  </a:lnTo>
                  <a:lnTo>
                    <a:pt x="4574652" y="5618108"/>
                  </a:lnTo>
                  <a:lnTo>
                    <a:pt x="4598296" y="5826233"/>
                  </a:lnTo>
                  <a:lnTo>
                    <a:pt x="4614847" y="6034358"/>
                  </a:lnTo>
                  <a:lnTo>
                    <a:pt x="4624305" y="6237437"/>
                  </a:lnTo>
                  <a:lnTo>
                    <a:pt x="4624305" y="6440516"/>
                  </a:lnTo>
                  <a:lnTo>
                    <a:pt x="4610118" y="6641073"/>
                  </a:lnTo>
                  <a:lnTo>
                    <a:pt x="4586474" y="6841630"/>
                  </a:lnTo>
                  <a:lnTo>
                    <a:pt x="4548644" y="7038402"/>
                  </a:lnTo>
                  <a:lnTo>
                    <a:pt x="4494262" y="7232652"/>
                  </a:lnTo>
                  <a:lnTo>
                    <a:pt x="3042515" y="7232652"/>
                  </a:lnTo>
                  <a:lnTo>
                    <a:pt x="3042515" y="7232650"/>
                  </a:lnTo>
                  <a:lnTo>
                    <a:pt x="0" y="7232650"/>
                  </a:lnTo>
                  <a:close/>
                </a:path>
              </a:pathLst>
            </a:custGeom>
            <a:solidFill>
              <a:srgbClr val="205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6" tIns="34287" rIns="68576" bIns="34287" anchor="ctr"/>
            <a:lstStyle/>
            <a:p>
              <a:pPr algn="ctr">
                <a:defRPr/>
              </a:pPr>
              <a:endParaRPr lang="zh-CN" altLang="en-US">
                <a:solidFill>
                  <a:srgbClr val="20517E"/>
                </a:solidFill>
              </a:endParaRPr>
            </a:p>
          </p:txBody>
        </p:sp>
        <p:pic>
          <p:nvPicPr>
            <p:cNvPr id="20" name="Picture 12">
              <a:extLst>
                <a:ext uri="{FF2B5EF4-FFF2-40B4-BE49-F238E27FC236}">
                  <a16:creationId xmlns:a16="http://schemas.microsoft.com/office/drawing/2014/main" xmlns="" id="{650712FE-073D-4929-90BF-4CFD45A8E5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4319" y="904082"/>
              <a:ext cx="2324286" cy="739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MH_Others_1"/>
          <p:cNvSpPr txBox="1"/>
          <p:nvPr>
            <p:custDataLst>
              <p:tags r:id="rId2"/>
            </p:custDataLst>
          </p:nvPr>
        </p:nvSpPr>
        <p:spPr>
          <a:xfrm>
            <a:off x="74434" y="1802863"/>
            <a:ext cx="2155309" cy="1723549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zh-CN" altLang="en-US" sz="56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学习</a:t>
            </a:r>
            <a:endParaRPr lang="en-US" altLang="zh-CN" sz="56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迷你简菱心" pitchFamily="49" charset="-122"/>
              <a:ea typeface="迷你简菱心" pitchFamily="49" charset="-122"/>
              <a:sym typeface="Arial" panose="020B0604020202020204" pitchFamily="34" charset="0"/>
            </a:endParaRPr>
          </a:p>
          <a:p>
            <a:pPr algn="ctr">
              <a:defRPr/>
            </a:pPr>
            <a:r>
              <a:rPr lang="zh-CN" altLang="en-US" sz="56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要点</a:t>
            </a:r>
          </a:p>
        </p:txBody>
      </p:sp>
      <p:pic>
        <p:nvPicPr>
          <p:cNvPr id="13316" name="Picture 3" descr="C:\Users\Administrator\Desktop\未标题-2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-150019" y="3917554"/>
            <a:ext cx="2737247" cy="1878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MH_Text_1">
            <a:extLst>
              <a:ext uri="{FF2B5EF4-FFF2-40B4-BE49-F238E27FC236}">
                <a16:creationId xmlns:a16="http://schemas.microsoft.com/office/drawing/2014/main" xmlns="" id="{CE520F23-FD6D-40B7-B893-A45450A289E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422775" y="1724040"/>
            <a:ext cx="358775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zh-CN" altLang="en-US" sz="3200" b="1" dirty="0">
                <a:solidFill>
                  <a:srgbClr val="20517E"/>
                </a:solidFill>
                <a:latin typeface="Arial" charset="0"/>
                <a:ea typeface="微软雅黑"/>
                <a:cs typeface="微软雅黑"/>
                <a:sym typeface="Arial" charset="0"/>
              </a:rPr>
              <a:t>统计量的定义</a:t>
            </a:r>
            <a:endParaRPr lang="en-US" altLang="zh-CN" sz="3200" b="1" dirty="0">
              <a:solidFill>
                <a:srgbClr val="20517E"/>
              </a:solidFill>
              <a:latin typeface="Arial" charset="0"/>
              <a:ea typeface="微软雅黑"/>
              <a:cs typeface="微软雅黑"/>
              <a:sym typeface="Arial" charset="0"/>
            </a:endParaRPr>
          </a:p>
        </p:txBody>
      </p:sp>
      <p:pic>
        <p:nvPicPr>
          <p:cNvPr id="13" name="Picture 3" descr="D:\哈尔滨工程大学-课程\幕课\概率论与数理统计\PPT\包图网_134176金融数据PPT矢量图形\未标题-1.png">
            <a:extLst>
              <a:ext uri="{FF2B5EF4-FFF2-40B4-BE49-F238E27FC236}">
                <a16:creationId xmlns:a16="http://schemas.microsoft.com/office/drawing/2014/main" xmlns="" id="{17B5DA16-A25D-442F-A33F-22160E884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417888" y="1382092"/>
            <a:ext cx="944562" cy="115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MH_Text_1">
            <a:extLst>
              <a:ext uri="{FF2B5EF4-FFF2-40B4-BE49-F238E27FC236}">
                <a16:creationId xmlns:a16="http://schemas.microsoft.com/office/drawing/2014/main" xmlns="" id="{C9C811A2-A23B-4280-8672-378858F86414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22775" y="2904967"/>
            <a:ext cx="344328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zh-CN" altLang="en-US" sz="3200" b="1" dirty="0">
                <a:solidFill>
                  <a:srgbClr val="20517E"/>
                </a:solidFill>
                <a:latin typeface="Arial" charset="0"/>
                <a:ea typeface="微软雅黑"/>
                <a:cs typeface="微软雅黑"/>
                <a:sym typeface="Arial" charset="0"/>
              </a:rPr>
              <a:t>常用统计量</a:t>
            </a:r>
            <a:endParaRPr lang="en-US" altLang="zh-CN" sz="3200" b="1" dirty="0">
              <a:solidFill>
                <a:srgbClr val="20517E"/>
              </a:solidFill>
              <a:latin typeface="Arial" charset="0"/>
              <a:ea typeface="微软雅黑"/>
              <a:cs typeface="微软雅黑"/>
              <a:sym typeface="Arial" charset="0"/>
            </a:endParaRPr>
          </a:p>
        </p:txBody>
      </p:sp>
      <p:pic>
        <p:nvPicPr>
          <p:cNvPr id="15" name="Picture 3" descr="D:\哈尔滨工程大学-课程\幕课\概率论与数理统计\PPT\包图网_134176金融数据PPT矢量图形\未标题-1.png">
            <a:extLst>
              <a:ext uri="{FF2B5EF4-FFF2-40B4-BE49-F238E27FC236}">
                <a16:creationId xmlns:a16="http://schemas.microsoft.com/office/drawing/2014/main" xmlns="" id="{86FC0291-8D49-46D4-9D53-44003D89D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417888" y="2563813"/>
            <a:ext cx="944562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MH_Text_1">
            <a:extLst>
              <a:ext uri="{FF2B5EF4-FFF2-40B4-BE49-F238E27FC236}">
                <a16:creationId xmlns:a16="http://schemas.microsoft.com/office/drawing/2014/main" xmlns="" id="{820C38A6-E38A-400C-882E-7F7953B6B182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422775" y="4100701"/>
            <a:ext cx="431085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200" b="1" dirty="0">
                <a:solidFill>
                  <a:srgbClr val="20517E"/>
                </a:solidFill>
                <a:latin typeface="Arial" charset="0"/>
                <a:ea typeface="微软雅黑"/>
                <a:cs typeface="微软雅黑"/>
                <a:sym typeface="Arial" charset="0"/>
              </a:rPr>
              <a:t>样本矩与总体矩的关系</a:t>
            </a:r>
            <a:endParaRPr lang="en-US" altLang="zh-CN" sz="3200" b="1" dirty="0">
              <a:solidFill>
                <a:srgbClr val="20517E"/>
              </a:solidFill>
              <a:latin typeface="Arial" charset="0"/>
              <a:ea typeface="微软雅黑"/>
              <a:cs typeface="微软雅黑"/>
              <a:sym typeface="Arial" charset="0"/>
            </a:endParaRPr>
          </a:p>
        </p:txBody>
      </p:sp>
      <p:pic>
        <p:nvPicPr>
          <p:cNvPr id="18" name="Picture 3" descr="D:\哈尔滨工程大学-课程\幕课\概率论与数理统计\PPT\包图网_134176金融数据PPT矢量图形\未标题-1.png">
            <a:extLst>
              <a:ext uri="{FF2B5EF4-FFF2-40B4-BE49-F238E27FC236}">
                <a16:creationId xmlns:a16="http://schemas.microsoft.com/office/drawing/2014/main" xmlns="" id="{4282EE1F-0E32-42C5-A031-6B6A8A292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417888" y="3760341"/>
            <a:ext cx="944562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47426865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https://i03picsos.sogoucdn.com/c43c7638ac1c10ad">
            <a:hlinkClick r:id="rId2"/>
            <a:extLst>
              <a:ext uri="{FF2B5EF4-FFF2-40B4-BE49-F238E27FC236}">
                <a16:creationId xmlns:a16="http://schemas.microsoft.com/office/drawing/2014/main" xmlns="" id="{8F7BC73D-4E01-4ED7-B4FB-1899B71F6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36" y="3040261"/>
            <a:ext cx="6631382" cy="392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1A9C3360-685C-4742-9E6A-FFBEC0F5B02D}"/>
              </a:ext>
            </a:extLst>
          </p:cNvPr>
          <p:cNvSpPr txBox="1"/>
          <p:nvPr/>
        </p:nvSpPr>
        <p:spPr>
          <a:xfrm>
            <a:off x="875696" y="1096045"/>
            <a:ext cx="74747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</a:rPr>
              <a:t>统计学</a:t>
            </a:r>
            <a:r>
              <a:rPr lang="zh-CN" altLang="en-US" sz="2400" b="1" dirty="0">
                <a:latin typeface="Times New Roman" pitchFamily="18" charset="0"/>
                <a:ea typeface="微软雅黑" pitchFamily="34" charset="-122"/>
              </a:rPr>
              <a:t>是用一定的方法把大量的</a:t>
            </a: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</a:rPr>
              <a:t>原始数据</a:t>
            </a:r>
            <a:r>
              <a:rPr lang="zh-CN" altLang="en-US" sz="2400" b="1" dirty="0">
                <a:latin typeface="Times New Roman" pitchFamily="18" charset="0"/>
                <a:ea typeface="微软雅黑" pitchFamily="34" charset="-122"/>
              </a:rPr>
              <a:t>进行处理，</a:t>
            </a:r>
            <a:r>
              <a:rPr lang="zh-CN" altLang="zh-CN" sz="2400" b="1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</a:rPr>
              <a:t>构造</a:t>
            </a:r>
            <a:r>
              <a:rPr lang="zh-CN" altLang="zh-CN" sz="2400" b="1" dirty="0">
                <a:latin typeface="Times New Roman" pitchFamily="18" charset="0"/>
                <a:ea typeface="微软雅黑" pitchFamily="34" charset="-122"/>
              </a:rPr>
              <a:t>适当的</a:t>
            </a:r>
            <a:r>
              <a:rPr lang="zh-CN" altLang="zh-CN" sz="2400" b="1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</a:rPr>
              <a:t>函数</a:t>
            </a:r>
            <a:r>
              <a:rPr lang="zh-CN" altLang="en-US" sz="2400" b="1" dirty="0">
                <a:latin typeface="Times New Roman" pitchFamily="18" charset="0"/>
                <a:ea typeface="微软雅黑" pitchFamily="34" charset="-122"/>
              </a:rPr>
              <a:t>，进行一定的</a:t>
            </a: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</a:rPr>
              <a:t>运算</a:t>
            </a:r>
            <a:r>
              <a:rPr lang="zh-CN" altLang="zh-CN" sz="2400" b="1" dirty="0">
                <a:latin typeface="Times New Roman" pitchFamily="18" charset="0"/>
                <a:ea typeface="微软雅黑" pitchFamily="34" charset="-122"/>
              </a:rPr>
              <a:t>，</a:t>
            </a:r>
            <a:r>
              <a:rPr lang="zh-CN" altLang="en-US" sz="2400" b="1" dirty="0">
                <a:latin typeface="Times New Roman" pitchFamily="18" charset="0"/>
                <a:ea typeface="微软雅黑" pitchFamily="34" charset="-122"/>
              </a:rPr>
              <a:t>得出某些代表性的</a:t>
            </a: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</a:rPr>
              <a:t>数字</a:t>
            </a:r>
            <a:r>
              <a:rPr lang="zh-CN" altLang="en-US" sz="2400" b="1" dirty="0">
                <a:latin typeface="Times New Roman" pitchFamily="18" charset="0"/>
                <a:ea typeface="微软雅黑" pitchFamily="34" charset="-122"/>
              </a:rPr>
              <a:t>，以</a:t>
            </a: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</a:rPr>
              <a:t>反映</a:t>
            </a:r>
            <a:r>
              <a:rPr lang="zh-CN" altLang="en-US" sz="2400" b="1" dirty="0">
                <a:latin typeface="Times New Roman" pitchFamily="18" charset="0"/>
                <a:ea typeface="微软雅黑" pitchFamily="34" charset="-122"/>
              </a:rPr>
              <a:t>数据某些方面的</a:t>
            </a: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ea typeface="微软雅黑" pitchFamily="34" charset="-122"/>
              </a:rPr>
              <a:t>特征</a:t>
            </a:r>
            <a:r>
              <a:rPr lang="zh-CN" altLang="en-US" sz="2400" b="1" dirty="0">
                <a:latin typeface="Times New Roman" pitchFamily="18" charset="0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3253401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1">
            <a:extLst>
              <a:ext uri="{FF2B5EF4-FFF2-40B4-BE49-F238E27FC236}">
                <a16:creationId xmlns:a16="http://schemas.microsoft.com/office/drawing/2014/main" xmlns="" id="{979596DE-FE36-4945-AE7B-CDEF3B1D8E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937077"/>
              </p:ext>
            </p:extLst>
          </p:nvPr>
        </p:nvGraphicFramePr>
        <p:xfrm>
          <a:off x="536575" y="1166813"/>
          <a:ext cx="9321736" cy="6432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7" name="文档" r:id="rId3" imgW="9321736" imgH="6432453" progId="Word.Document.12">
                  <p:embed/>
                </p:oleObj>
              </mc:Choice>
              <mc:Fallback>
                <p:oleObj name="文档" r:id="rId3" imgW="9321736" imgH="6432453" progId="Word.Document.12">
                  <p:embed/>
                  <p:pic>
                    <p:nvPicPr>
                      <p:cNvPr id="33692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1166813"/>
                        <a:ext cx="9321736" cy="64324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817953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1">
            <a:extLst>
              <a:ext uri="{FF2B5EF4-FFF2-40B4-BE49-F238E27FC236}">
                <a16:creationId xmlns:a16="http://schemas.microsoft.com/office/drawing/2014/main" xmlns="" id="{22459EE9-9C20-4CFC-837A-87088E54AE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0357"/>
              </p:ext>
            </p:extLst>
          </p:nvPr>
        </p:nvGraphicFramePr>
        <p:xfrm>
          <a:off x="731838" y="1352550"/>
          <a:ext cx="6427787" cy="188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1" name="文档" r:id="rId3" imgW="6432168" imgH="1888293" progId="Word.Document.12">
                  <p:embed/>
                </p:oleObj>
              </mc:Choice>
              <mc:Fallback>
                <p:oleObj name="文档" r:id="rId3" imgW="6432168" imgH="1888293" progId="Word.Document.12">
                  <p:embed/>
                  <p:pic>
                    <p:nvPicPr>
                      <p:cNvPr id="33692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1352550"/>
                        <a:ext cx="6427787" cy="188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xmlns="" id="{64302FB0-4379-4B65-BDF9-644DAC495D4E}"/>
              </a:ext>
            </a:extLst>
          </p:cNvPr>
          <p:cNvSpPr/>
          <p:nvPr/>
        </p:nvSpPr>
        <p:spPr>
          <a:xfrm>
            <a:off x="589950" y="1998604"/>
            <a:ext cx="1440160" cy="792088"/>
          </a:xfrm>
          <a:prstGeom prst="ellipse">
            <a:avLst/>
          </a:prstGeom>
          <a:solidFill>
            <a:schemeClr val="accent1">
              <a:alpha val="0"/>
            </a:schemeClr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0617" y="3193787"/>
            <a:ext cx="83018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100" dirty="0">
                <a:latin typeface="Calibri" panose="020F0502020204030204"/>
                <a:ea typeface="微软雅黑" panose="020B0503020204020204" pitchFamily="34" charset="-122"/>
                <a:cs typeface="Times New Roman" panose="02020603050405020304" pitchFamily="18" charset="0"/>
              </a:rPr>
              <a:t>从平均成绩可以看出成绩</a:t>
            </a:r>
            <a:r>
              <a:rPr lang="zh-CN" altLang="zh-CN" sz="2400" b="1" kern="100" dirty="0" smtClean="0">
                <a:latin typeface="Calibri" panose="020F0502020204030204"/>
                <a:ea typeface="微软雅黑" panose="020B0503020204020204" pitchFamily="34" charset="-122"/>
                <a:cs typeface="Times New Roman" panose="02020603050405020304" pitchFamily="18" charset="0"/>
              </a:rPr>
              <a:t>中等</a:t>
            </a:r>
            <a:r>
              <a:rPr lang="en-US" altLang="zh-CN" sz="2400" b="1" kern="100" dirty="0" smtClean="0">
                <a:latin typeface="Calibri" panose="020F0502020204030204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sz="2400" b="1" kern="100" dirty="0" smtClean="0">
              <a:latin typeface="Calibri" panose="020F0502020204030204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kern="100" dirty="0" smtClean="0">
                <a:latin typeface="Calibri" panose="020F0502020204030204"/>
                <a:ea typeface="微软雅黑" panose="020B0503020204020204" pitchFamily="34" charset="-122"/>
                <a:cs typeface="Times New Roman" panose="02020603050405020304" pitchFamily="18" charset="0"/>
              </a:rPr>
              <a:t>是否还有</a:t>
            </a:r>
            <a:r>
              <a:rPr lang="zh-CN" altLang="en-US" sz="2400" b="1" kern="100" dirty="0" smtClean="0">
                <a:solidFill>
                  <a:srgbClr val="C00000"/>
                </a:solidFill>
                <a:latin typeface="Calibri" panose="020F0502020204030204"/>
                <a:ea typeface="微软雅黑" panose="020B0503020204020204" pitchFamily="34" charset="-122"/>
                <a:cs typeface="Times New Roman" panose="02020603050405020304" pitchFamily="18" charset="0"/>
              </a:rPr>
              <a:t>其他指标，帮助分析数据？</a:t>
            </a:r>
            <a:endParaRPr lang="zh-CN" altLang="zh-CN" sz="2400" kern="100" dirty="0">
              <a:solidFill>
                <a:srgbClr val="C00000"/>
              </a:solidFill>
              <a:effectLst/>
              <a:latin typeface="Calibri" panose="020F0502020204030204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29921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1">
            <a:extLst>
              <a:ext uri="{FF2B5EF4-FFF2-40B4-BE49-F238E27FC236}">
                <a16:creationId xmlns:a16="http://schemas.microsoft.com/office/drawing/2014/main" xmlns="" id="{4753D589-20DB-4182-B8E2-3EC85A683D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75494"/>
              </p:ext>
            </p:extLst>
          </p:nvPr>
        </p:nvGraphicFramePr>
        <p:xfrm>
          <a:off x="-219075" y="1381125"/>
          <a:ext cx="9170988" cy="250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3" name="文档" r:id="rId3" imgW="9188194" imgH="2515682" progId="Word.Document.12">
                  <p:embed/>
                </p:oleObj>
              </mc:Choice>
              <mc:Fallback>
                <p:oleObj name="文档" r:id="rId3" imgW="9188194" imgH="2515682" progId="Word.Document.12">
                  <p:embed/>
                  <p:pic>
                    <p:nvPicPr>
                      <p:cNvPr id="33692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19075" y="1381125"/>
                        <a:ext cx="9170988" cy="250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1">
            <a:extLst>
              <a:ext uri="{FF2B5EF4-FFF2-40B4-BE49-F238E27FC236}">
                <a16:creationId xmlns:a16="http://schemas.microsoft.com/office/drawing/2014/main" xmlns="" id="{4753D589-20DB-4182-B8E2-3EC85A683D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339165"/>
              </p:ext>
            </p:extLst>
          </p:nvPr>
        </p:nvGraphicFramePr>
        <p:xfrm>
          <a:off x="-219075" y="4406900"/>
          <a:ext cx="9161463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4" name="文档" r:id="rId5" imgW="9180638" imgH="1924329" progId="Word.Document.12">
                  <p:embed/>
                </p:oleObj>
              </mc:Choice>
              <mc:Fallback>
                <p:oleObj name="文档" r:id="rId5" imgW="9180638" imgH="192432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19075" y="4406900"/>
                        <a:ext cx="9161463" cy="191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414870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31">
            <a:extLst>
              <a:ext uri="{FF2B5EF4-FFF2-40B4-BE49-F238E27FC236}">
                <a16:creationId xmlns:a16="http://schemas.microsoft.com/office/drawing/2014/main" xmlns="" id="{4753D589-20DB-4182-B8E2-3EC85A683D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948649"/>
              </p:ext>
            </p:extLst>
          </p:nvPr>
        </p:nvGraphicFramePr>
        <p:xfrm>
          <a:off x="433388" y="1382713"/>
          <a:ext cx="8429625" cy="275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0" name="文档" r:id="rId3" imgW="8463608" imgH="2777039" progId="Word.Document.12">
                  <p:embed/>
                </p:oleObj>
              </mc:Choice>
              <mc:Fallback>
                <p:oleObj name="文档" r:id="rId3" imgW="8463608" imgH="277703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8" y="1382713"/>
                        <a:ext cx="8429625" cy="275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1">
            <a:extLst>
              <a:ext uri="{FF2B5EF4-FFF2-40B4-BE49-F238E27FC236}">
                <a16:creationId xmlns:a16="http://schemas.microsoft.com/office/drawing/2014/main" xmlns="" id="{4753D589-20DB-4182-B8E2-3EC85A683D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26886"/>
              </p:ext>
            </p:extLst>
          </p:nvPr>
        </p:nvGraphicFramePr>
        <p:xfrm>
          <a:off x="-290537" y="4408413"/>
          <a:ext cx="9390063" cy="188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1" name="文档" r:id="rId5" imgW="9397374" imgH="1889904" progId="Word.Document.12">
                  <p:embed/>
                </p:oleObj>
              </mc:Choice>
              <mc:Fallback>
                <p:oleObj name="文档" r:id="rId5" imgW="9397374" imgH="188990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90537" y="4408413"/>
                        <a:ext cx="9390063" cy="188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672339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1352E21C-58A1-4E41-8B31-0B122E58D4C1}"/>
              </a:ext>
            </a:extLst>
          </p:cNvPr>
          <p:cNvSpPr/>
          <p:nvPr/>
        </p:nvSpPr>
        <p:spPr>
          <a:xfrm>
            <a:off x="2932707" y="3546728"/>
            <a:ext cx="3385704" cy="864096"/>
          </a:xfrm>
          <a:prstGeom prst="rect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C7369336-5B32-447F-B4CA-B9C905D8095D}"/>
              </a:ext>
            </a:extLst>
          </p:cNvPr>
          <p:cNvSpPr/>
          <p:nvPr/>
        </p:nvSpPr>
        <p:spPr>
          <a:xfrm>
            <a:off x="2932707" y="2650780"/>
            <a:ext cx="2261421" cy="864096"/>
          </a:xfrm>
          <a:prstGeom prst="rect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Object 31">
            <a:extLst>
              <a:ext uri="{FF2B5EF4-FFF2-40B4-BE49-F238E27FC236}">
                <a16:creationId xmlns:a16="http://schemas.microsoft.com/office/drawing/2014/main" xmlns="" id="{9B479EC9-779F-4EDE-BCA4-277AF9D310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480058"/>
              </p:ext>
            </p:extLst>
          </p:nvPr>
        </p:nvGraphicFramePr>
        <p:xfrm>
          <a:off x="472529" y="950913"/>
          <a:ext cx="9390062" cy="426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7" name="文档" r:id="rId3" imgW="9500537" imgH="4317489" progId="Word.Document.12">
                  <p:embed/>
                </p:oleObj>
              </mc:Choice>
              <mc:Fallback>
                <p:oleObj name="文档" r:id="rId3" imgW="9500537" imgH="431748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529" y="950913"/>
                        <a:ext cx="9390062" cy="426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1">
            <a:extLst>
              <a:ext uri="{FF2B5EF4-FFF2-40B4-BE49-F238E27FC236}">
                <a16:creationId xmlns:a16="http://schemas.microsoft.com/office/drawing/2014/main" xmlns="" id="{9B479EC9-779F-4EDE-BCA4-277AF9D310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174407"/>
              </p:ext>
            </p:extLst>
          </p:nvPr>
        </p:nvGraphicFramePr>
        <p:xfrm>
          <a:off x="493166" y="4700588"/>
          <a:ext cx="8499475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8" name="文档" r:id="rId5" imgW="8523567" imgH="2183429" progId="Word.Document.12">
                  <p:embed/>
                </p:oleObj>
              </mc:Choice>
              <mc:Fallback>
                <p:oleObj name="文档" r:id="rId5" imgW="8523567" imgH="218342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166" y="4700588"/>
                        <a:ext cx="8499475" cy="216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202440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B853565-179D-47ED-A22E-592C050F62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646.pp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heme/theme1.xml><?xml version="1.0" encoding="utf-8"?>
<a:theme xmlns:a="http://schemas.openxmlformats.org/drawingml/2006/main" name="1_自定义设计方案">
  <a:themeElements>
    <a:clrScheme name="自定义 3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DDD"/>
      </a:accent1>
      <a:accent2>
        <a:srgbClr val="00B0F2"/>
      </a:accent2>
      <a:accent3>
        <a:srgbClr val="007DDD"/>
      </a:accent3>
      <a:accent4>
        <a:srgbClr val="00B0F2"/>
      </a:accent4>
      <a:accent5>
        <a:srgbClr val="007DDD"/>
      </a:accent5>
      <a:accent6>
        <a:srgbClr val="00B0F2"/>
      </a:accent6>
      <a:hlink>
        <a:srgbClr val="007DDD"/>
      </a:hlink>
      <a:folHlink>
        <a:srgbClr val="00B0F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b="1" dirty="0" smtClean="0">
            <a:latin typeface="Times New Roman" pitchFamily="18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117</Words>
  <Application>Microsoft Office PowerPoint</Application>
  <PresentationFormat>自定义</PresentationFormat>
  <Paragraphs>25</Paragraphs>
  <Slides>19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Calibri</vt:lpstr>
      <vt:lpstr>华文行楷</vt:lpstr>
      <vt:lpstr>迷你简菱心</vt:lpstr>
      <vt:lpstr>宋体</vt:lpstr>
      <vt:lpstr>微软雅黑</vt:lpstr>
      <vt:lpstr>叶根友毛笔行书简体</vt:lpstr>
      <vt:lpstr>Arial</vt:lpstr>
      <vt:lpstr>Calibri Light</vt:lpstr>
      <vt:lpstr>Times New Roman</vt:lpstr>
      <vt:lpstr>1_自定义设计方案</vt:lpstr>
      <vt:lpstr>2_自定义设计方案</vt:lpstr>
      <vt:lpstr>文档</vt:lpstr>
      <vt:lpstr>Microsoft Word 文档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bt646.pptx</dc:title>
  <dc:creator/>
  <cp:lastModifiedBy/>
  <cp:revision>2</cp:revision>
  <dcterms:created xsi:type="dcterms:W3CDTF">2016-10-17T14:00:15Z</dcterms:created>
  <dcterms:modified xsi:type="dcterms:W3CDTF">2021-04-13T10:22:36Z</dcterms:modified>
</cp:coreProperties>
</file>