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1" r:id="rId2"/>
  </p:sldMasterIdLst>
  <p:notesMasterIdLst>
    <p:notesMasterId r:id="rId43"/>
  </p:notesMasterIdLst>
  <p:handoutMasterIdLst>
    <p:handoutMasterId r:id="rId44"/>
  </p:handoutMasterIdLst>
  <p:sldIdLst>
    <p:sldId id="3146" r:id="rId3"/>
    <p:sldId id="3381" r:id="rId4"/>
    <p:sldId id="3362" r:id="rId5"/>
    <p:sldId id="3384" r:id="rId6"/>
    <p:sldId id="3406" r:id="rId7"/>
    <p:sldId id="3430" r:id="rId8"/>
    <p:sldId id="3431" r:id="rId9"/>
    <p:sldId id="3407" r:id="rId10"/>
    <p:sldId id="3432" r:id="rId11"/>
    <p:sldId id="3434" r:id="rId12"/>
    <p:sldId id="3433" r:id="rId13"/>
    <p:sldId id="3436" r:id="rId14"/>
    <p:sldId id="3437" r:id="rId15"/>
    <p:sldId id="3440" r:id="rId16"/>
    <p:sldId id="3439" r:id="rId17"/>
    <p:sldId id="3441" r:id="rId18"/>
    <p:sldId id="3442" r:id="rId19"/>
    <p:sldId id="3408" r:id="rId20"/>
    <p:sldId id="3444" r:id="rId21"/>
    <p:sldId id="3445" r:id="rId22"/>
    <p:sldId id="3446" r:id="rId23"/>
    <p:sldId id="3447" r:id="rId24"/>
    <p:sldId id="3464" r:id="rId25"/>
    <p:sldId id="3448" r:id="rId26"/>
    <p:sldId id="3449" r:id="rId27"/>
    <p:sldId id="3450" r:id="rId28"/>
    <p:sldId id="3451" r:id="rId29"/>
    <p:sldId id="3452" r:id="rId30"/>
    <p:sldId id="3453" r:id="rId31"/>
    <p:sldId id="3455" r:id="rId32"/>
    <p:sldId id="3456" r:id="rId33"/>
    <p:sldId id="3457" r:id="rId34"/>
    <p:sldId id="3465" r:id="rId35"/>
    <p:sldId id="3466" r:id="rId36"/>
    <p:sldId id="3467" r:id="rId37"/>
    <p:sldId id="3468" r:id="rId38"/>
    <p:sldId id="3469" r:id="rId39"/>
    <p:sldId id="3463" r:id="rId40"/>
    <p:sldId id="3380" r:id="rId41"/>
    <p:sldId id="3316" r:id="rId42"/>
  </p:sldIdLst>
  <p:sldSz cx="9644063" cy="7232650"/>
  <p:notesSz cx="6858000" cy="9144000"/>
  <p:custDataLst>
    <p:tags r:id="rId4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orient="horz" pos="4228" userDrawn="1">
          <p15:clr>
            <a:srgbClr val="A4A3A4"/>
          </p15:clr>
        </p15:guide>
        <p15:guide id="3" pos="1983" userDrawn="1">
          <p15:clr>
            <a:srgbClr val="A4A3A4"/>
          </p15:clr>
        </p15:guide>
        <p15:guide id="4" pos="418" userDrawn="1">
          <p15:clr>
            <a:srgbClr val="A4A3A4"/>
          </p15:clr>
        </p15:guide>
        <p15:guide id="5" pos="5691" userDrawn="1">
          <p15:clr>
            <a:srgbClr val="A4A3A4"/>
          </p15:clr>
        </p15:guide>
        <p15:guide id="6" pos="282" userDrawn="1">
          <p15:clr>
            <a:srgbClr val="A4A3A4"/>
          </p15:clr>
        </p15:guide>
        <p15:guide id="7" pos="10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2F2F2"/>
    <a:srgbClr val="800000"/>
    <a:srgbClr val="007DDD"/>
    <a:srgbClr val="005EA6"/>
    <a:srgbClr val="003399"/>
    <a:srgbClr val="20517E"/>
    <a:srgbClr val="FF9900"/>
    <a:srgbClr val="BE7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3608" autoAdjust="0"/>
  </p:normalViewPr>
  <p:slideViewPr>
    <p:cSldViewPr>
      <p:cViewPr varScale="1">
        <p:scale>
          <a:sx n="110" d="100"/>
          <a:sy n="110" d="100"/>
        </p:scale>
        <p:origin x="930" y="114"/>
      </p:cViewPr>
      <p:guideLst>
        <p:guide orient="horz" pos="328"/>
        <p:guide orient="horz" pos="4228"/>
        <p:guide pos="1983"/>
        <p:guide pos="418"/>
        <p:guide pos="5691"/>
        <p:guide pos="282"/>
        <p:guide pos="10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8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5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4" Type="http://schemas.openxmlformats.org/officeDocument/2006/relationships/image" Target="../media/image69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BCFC-F944-4A89-939F-A3208DC3DC1C}" type="datetimeFigureOut">
              <a:rPr lang="zh-CN" altLang="en-US"/>
              <a:pPr>
                <a:defRPr/>
              </a:pPr>
              <a:t>2021/4/14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DCF637-3FBC-4EB0-82F5-707FB6FC46B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05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532A2E-3163-4399-AE8F-BFC002754DCC}" type="datetimeFigureOut">
              <a:rPr lang="zh-CN" altLang="en-US"/>
              <a:pPr>
                <a:defRPr/>
              </a:pPr>
              <a:t>2021/4/14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61ED6A-3255-4587-A870-9826FB29878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17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9663C7-0F40-40BC-9B36-0148061F6F0A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863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19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1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20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1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21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16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22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1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23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329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707836-D19F-4E63-8900-3E7EA04AD119}" type="slidenum">
              <a:rPr lang="zh-CN" altLang="en-US" sz="1200">
                <a:latin typeface="Times New Roman" pitchFamily="18" charset="0"/>
                <a:ea typeface="微软雅黑"/>
                <a:cs typeface="微软雅黑"/>
              </a:rPr>
              <a:pPr algn="r"/>
              <a:t>2</a:t>
            </a:fld>
            <a:endParaRPr lang="en-US" altLang="zh-CN" sz="1200">
              <a:latin typeface="Times New Roman" pitchFamily="18" charset="0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411413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DB2F0D-1579-48F7-923D-37EC1D6D736A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77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1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1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1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1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8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1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18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73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9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04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72FB6-1D71-47D6-B44C-4AA7AA901A58}" type="datetimeFigureOut">
              <a:rPr lang="zh-CN" altLang="en-US" smtClean="0"/>
              <a:pPr>
                <a:defRPr/>
              </a:pPr>
              <a:t>2021/4/14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C1F45-5AFF-4A8B-ADCA-DBD6785A07B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6" name="直接连接符 8"/>
          <p:cNvCxnSpPr/>
          <p:nvPr/>
        </p:nvCxnSpPr>
        <p:spPr bwMode="auto">
          <a:xfrm flipH="1">
            <a:off x="151210" y="789793"/>
            <a:ext cx="6479382" cy="0"/>
          </a:xfrm>
          <a:prstGeom prst="line">
            <a:avLst/>
          </a:prstGeom>
          <a:ln w="2540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"/>
          <p:cNvCxnSpPr/>
          <p:nvPr/>
        </p:nvCxnSpPr>
        <p:spPr bwMode="auto">
          <a:xfrm flipH="1">
            <a:off x="151210" y="904093"/>
            <a:ext cx="6479382" cy="0"/>
          </a:xfrm>
          <a:prstGeom prst="line">
            <a:avLst/>
          </a:prstGeom>
          <a:ln w="57150">
            <a:solidFill>
              <a:srgbClr val="2051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2">
            <a:extLst>
              <a:ext uri="{FF2B5EF4-FFF2-40B4-BE49-F238E27FC236}">
                <a16:creationId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837" y="13447"/>
            <a:ext cx="242575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83"/>
          <p:cNvSpPr>
            <a:spLocks/>
          </p:cNvSpPr>
          <p:nvPr userDrawn="1"/>
        </p:nvSpPr>
        <p:spPr bwMode="auto">
          <a:xfrm>
            <a:off x="177800" y="87933"/>
            <a:ext cx="720725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 dirty="0">
              <a:ea typeface="宋体" panose="02010600030101010101" pitchFamily="2" charset="-122"/>
            </a:endParaRPr>
          </a:p>
        </p:txBody>
      </p:sp>
      <p:sp>
        <p:nvSpPr>
          <p:cNvPr id="10" name="Freeform 584"/>
          <p:cNvSpPr>
            <a:spLocks/>
          </p:cNvSpPr>
          <p:nvPr userDrawn="1"/>
        </p:nvSpPr>
        <p:spPr bwMode="auto">
          <a:xfrm>
            <a:off x="660400" y="226046"/>
            <a:ext cx="188913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1" name="Freeform 585"/>
          <p:cNvSpPr>
            <a:spLocks/>
          </p:cNvSpPr>
          <p:nvPr userDrawn="1"/>
        </p:nvSpPr>
        <p:spPr bwMode="auto">
          <a:xfrm>
            <a:off x="434975" y="348283"/>
            <a:ext cx="161925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2" name="Freeform 586"/>
          <p:cNvSpPr>
            <a:spLocks/>
          </p:cNvSpPr>
          <p:nvPr userDrawn="1"/>
        </p:nvSpPr>
        <p:spPr bwMode="auto">
          <a:xfrm>
            <a:off x="201613" y="384796"/>
            <a:ext cx="169862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 userDrawn="1"/>
        </p:nvSpPr>
        <p:spPr bwMode="auto">
          <a:xfrm>
            <a:off x="945719" y="110897"/>
            <a:ext cx="2525614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6" rIns="91434" bIns="457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buNone/>
            </a:pPr>
            <a:r>
              <a:rPr lang="zh-CN" altLang="en-US" sz="32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点估计</a:t>
            </a:r>
          </a:p>
        </p:txBody>
      </p:sp>
    </p:spTree>
    <p:extLst>
      <p:ext uri="{BB962C8B-B14F-4D97-AF65-F5344CB8AC3E}">
        <p14:creationId xmlns:p14="http://schemas.microsoft.com/office/powerpoint/2010/main" val="2435087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67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2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6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24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07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88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995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-1588"/>
            <a:ext cx="9644063" cy="72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 flipH="1">
            <a:off x="242888" y="555625"/>
            <a:ext cx="0" cy="370205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 flipH="1">
            <a:off x="188119" y="411163"/>
            <a:ext cx="0" cy="4037012"/>
          </a:xfrm>
          <a:prstGeom prst="line">
            <a:avLst/>
          </a:prstGeom>
          <a:noFill/>
          <a:ln w="28575">
            <a:solidFill>
              <a:srgbClr val="1188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053"/>
            <a:ext cx="9672638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445919" y="6943725"/>
            <a:ext cx="266700" cy="101600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5066111" y="6943725"/>
            <a:ext cx="267890" cy="101600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686300" y="6943725"/>
            <a:ext cx="267891" cy="101600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 cstate="print"/>
          <a:srcRect t="16666" b="29166"/>
          <a:stretch>
            <a:fillRect/>
          </a:stretch>
        </p:blipFill>
        <p:spPr bwMode="auto">
          <a:xfrm>
            <a:off x="155973" y="41275"/>
            <a:ext cx="10144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901930" y="6943725"/>
            <a:ext cx="3514725" cy="101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40507" y="998541"/>
            <a:ext cx="9184482" cy="5762625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180" y="385763"/>
            <a:ext cx="8317707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51210" y="909638"/>
            <a:ext cx="6479382" cy="114300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33350" y="209553"/>
            <a:ext cx="540544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95301" y="347666"/>
            <a:ext cx="141685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26232" y="469900"/>
            <a:ext cx="121444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51211" y="506416"/>
            <a:ext cx="127397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>
          <a:xfrm>
            <a:off x="482205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5F72FB6-1D71-47D6-B44C-4AA7AA901A58}" type="datetimeFigureOut">
              <a:rPr lang="zh-CN" altLang="en-US"/>
              <a:pPr>
                <a:defRPr/>
              </a:pPr>
              <a:t>2021/4/14</a:t>
            </a:fld>
            <a:endParaRPr lang="zh-CN" altLang="en-US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95650" y="6704016"/>
            <a:ext cx="3053954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11580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6C1F45-5AFF-4A8B-ADCA-DBD6785A07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344" y="13447"/>
            <a:ext cx="20002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3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1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46" indent="-171446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030" y="385073"/>
            <a:ext cx="8318004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030" y="1925358"/>
            <a:ext cx="8318004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029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4/14/2021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596" y="6703596"/>
            <a:ext cx="3254871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1120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5" r:id="rId13"/>
    <p:sldLayoutId id="2147483966" r:id="rId14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8.emf"/><Relationship Id="rId4" Type="http://schemas.openxmlformats.org/officeDocument/2006/relationships/package" Target="../embeddings/Microsoft_Word___13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4.bin"/><Relationship Id="rId7" Type="http://schemas.openxmlformats.org/officeDocument/2006/relationships/package" Target="../embeddings/Microsoft_Word___1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__14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emf"/><Relationship Id="rId4" Type="http://schemas.openxmlformats.org/officeDocument/2006/relationships/package" Target="../embeddings/Microsoft_Word___16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__17.docx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8.bin"/><Relationship Id="rId7" Type="http://schemas.openxmlformats.org/officeDocument/2006/relationships/package" Target="../embeddings/Microsoft_Word___19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5.emf"/><Relationship Id="rId5" Type="http://schemas.openxmlformats.org/officeDocument/2006/relationships/image" Target="../media/image23.emf"/><Relationship Id="rId10" Type="http://schemas.openxmlformats.org/officeDocument/2006/relationships/package" Target="../embeddings/Microsoft_Word___20.docx"/><Relationship Id="rId4" Type="http://schemas.openxmlformats.org/officeDocument/2006/relationships/package" Target="../embeddings/Microsoft_Word___18.docx"/><Relationship Id="rId9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__21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package" Target="../embeddings/Microsoft_Word___25.docx"/><Relationship Id="rId3" Type="http://schemas.openxmlformats.org/officeDocument/2006/relationships/oleObject" Target="../embeddings/oleObject22.bin"/><Relationship Id="rId7" Type="http://schemas.openxmlformats.org/officeDocument/2006/relationships/package" Target="../embeddings/Microsoft_Word___23.docx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9.emf"/><Relationship Id="rId5" Type="http://schemas.openxmlformats.org/officeDocument/2006/relationships/image" Target="../media/image27.emf"/><Relationship Id="rId10" Type="http://schemas.openxmlformats.org/officeDocument/2006/relationships/package" Target="../embeddings/Microsoft_Word___24.docx"/><Relationship Id="rId4" Type="http://schemas.openxmlformats.org/officeDocument/2006/relationships/package" Target="../embeddings/Microsoft_Word___22.docx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1.emf"/><Relationship Id="rId4" Type="http://schemas.openxmlformats.org/officeDocument/2006/relationships/package" Target="../embeddings/Microsoft_Word___26.docx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8.docx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__27.docx"/><Relationship Id="rId4" Type="http://schemas.openxmlformats.org/officeDocument/2006/relationships/oleObject" Target="../embeddings/oleObject27.bin"/><Relationship Id="rId9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30.docx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emf"/><Relationship Id="rId11" Type="http://schemas.openxmlformats.org/officeDocument/2006/relationships/package" Target="../embeddings/Microsoft_Word___31.docx"/><Relationship Id="rId5" Type="http://schemas.openxmlformats.org/officeDocument/2006/relationships/package" Target="../embeddings/Microsoft_Word___29.docx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33.docx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2.emf"/><Relationship Id="rId5" Type="http://schemas.openxmlformats.org/officeDocument/2006/relationships/package" Target="../embeddings/Microsoft_Word___32.docx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5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35.docx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emf"/><Relationship Id="rId11" Type="http://schemas.openxmlformats.org/officeDocument/2006/relationships/package" Target="../embeddings/Microsoft_Word___36.docx"/><Relationship Id="rId5" Type="http://schemas.openxmlformats.org/officeDocument/2006/relationships/package" Target="../embeddings/Microsoft_Word___34.docx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8.emf"/><Relationship Id="rId5" Type="http://schemas.openxmlformats.org/officeDocument/2006/relationships/package" Target="../embeddings/Microsoft_Word___37.docx"/><Relationship Id="rId4" Type="http://schemas.openxmlformats.org/officeDocument/2006/relationships/oleObject" Target="../embeddings/oleObject3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39.docx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9.emf"/><Relationship Id="rId11" Type="http://schemas.openxmlformats.org/officeDocument/2006/relationships/image" Target="../media/image41.wmf"/><Relationship Id="rId5" Type="http://schemas.openxmlformats.org/officeDocument/2006/relationships/package" Target="../embeddings/Microsoft_Word___38.docx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41.bin"/><Relationship Id="rId7" Type="http://schemas.openxmlformats.org/officeDocument/2006/relationships/package" Target="../embeddings/Microsoft_Word___4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4.emf"/><Relationship Id="rId5" Type="http://schemas.openxmlformats.org/officeDocument/2006/relationships/image" Target="../media/image42.emf"/><Relationship Id="rId10" Type="http://schemas.openxmlformats.org/officeDocument/2006/relationships/package" Target="../embeddings/Microsoft_Word___42.docx"/><Relationship Id="rId4" Type="http://schemas.openxmlformats.org/officeDocument/2006/relationships/package" Target="../embeddings/Microsoft_Word___40.docx"/><Relationship Id="rId9" Type="http://schemas.openxmlformats.org/officeDocument/2006/relationships/oleObject" Target="../embeddings/oleObject4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3" Type="http://schemas.openxmlformats.org/officeDocument/2006/relationships/oleObject" Target="../embeddings/oleObject44.bin"/><Relationship Id="rId7" Type="http://schemas.openxmlformats.org/officeDocument/2006/relationships/package" Target="../embeddings/Microsoft_Word___4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5.emf"/><Relationship Id="rId4" Type="http://schemas.openxmlformats.org/officeDocument/2006/relationships/package" Target="../embeddings/Microsoft_Word___43.docx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6.bin"/><Relationship Id="rId7" Type="http://schemas.openxmlformats.org/officeDocument/2006/relationships/package" Target="../embeddings/Microsoft_Word___46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7.emf"/><Relationship Id="rId4" Type="http://schemas.openxmlformats.org/officeDocument/2006/relationships/package" Target="../embeddings/Microsoft_Word___45.docx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48.bin"/><Relationship Id="rId7" Type="http://schemas.openxmlformats.org/officeDocument/2006/relationships/package" Target="../embeddings/Microsoft_Word___48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49.emf"/><Relationship Id="rId4" Type="http://schemas.openxmlformats.org/officeDocument/2006/relationships/package" Target="../embeddings/Microsoft_Word___47.docx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50.bin"/><Relationship Id="rId7" Type="http://schemas.openxmlformats.org/officeDocument/2006/relationships/package" Target="../embeddings/Microsoft_Word___50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1.emf"/><Relationship Id="rId4" Type="http://schemas.openxmlformats.org/officeDocument/2006/relationships/package" Target="../embeddings/Microsoft_Word___49.docx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52.bin"/><Relationship Id="rId7" Type="http://schemas.openxmlformats.org/officeDocument/2006/relationships/package" Target="../embeddings/Microsoft_Word___5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3.emf"/><Relationship Id="rId4" Type="http://schemas.openxmlformats.org/officeDocument/2006/relationships/package" Target="../embeddings/Microsoft_Word___51.doc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4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6.xml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55.emf"/><Relationship Id="rId4" Type="http://schemas.openxmlformats.org/officeDocument/2006/relationships/package" Target="../embeddings/Microsoft_Word___53.docx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image" Target="../media/image5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6.emf"/><Relationship Id="rId4" Type="http://schemas.openxmlformats.org/officeDocument/2006/relationships/package" Target="../embeddings/Microsoft_Word___54.docx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57.bin"/><Relationship Id="rId7" Type="http://schemas.openxmlformats.org/officeDocument/2006/relationships/package" Target="../embeddings/Microsoft_Word___56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0.emf"/><Relationship Id="rId5" Type="http://schemas.openxmlformats.org/officeDocument/2006/relationships/image" Target="../media/image58.emf"/><Relationship Id="rId10" Type="http://schemas.openxmlformats.org/officeDocument/2006/relationships/package" Target="../embeddings/Microsoft_Word___57.docx"/><Relationship Id="rId4" Type="http://schemas.openxmlformats.org/officeDocument/2006/relationships/package" Target="../embeddings/Microsoft_Word___55.docx"/><Relationship Id="rId9" Type="http://schemas.openxmlformats.org/officeDocument/2006/relationships/oleObject" Target="../embeddings/oleObject5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2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63.emf"/><Relationship Id="rId4" Type="http://schemas.openxmlformats.org/officeDocument/2006/relationships/package" Target="../embeddings/Microsoft_Word___58.docx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7" Type="http://schemas.openxmlformats.org/officeDocument/2006/relationships/image" Target="../media/image6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65.emf"/><Relationship Id="rId4" Type="http://schemas.openxmlformats.org/officeDocument/2006/relationships/package" Target="../embeddings/Microsoft_Word___59.docx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package" Target="../embeddings/Microsoft_Word___63.docx"/><Relationship Id="rId3" Type="http://schemas.openxmlformats.org/officeDocument/2006/relationships/oleObject" Target="../embeddings/oleObject66.bin"/><Relationship Id="rId7" Type="http://schemas.openxmlformats.org/officeDocument/2006/relationships/package" Target="../embeddings/Microsoft_Word___61.docx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68.emf"/><Relationship Id="rId5" Type="http://schemas.openxmlformats.org/officeDocument/2006/relationships/image" Target="../media/image66.emf"/><Relationship Id="rId10" Type="http://schemas.openxmlformats.org/officeDocument/2006/relationships/package" Target="../embeddings/Microsoft_Word___62.docx"/><Relationship Id="rId4" Type="http://schemas.openxmlformats.org/officeDocument/2006/relationships/package" Target="../embeddings/Microsoft_Word___60.docx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69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oleObject70.bin"/><Relationship Id="rId7" Type="http://schemas.openxmlformats.org/officeDocument/2006/relationships/package" Target="../embeddings/Microsoft_Word___6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0.emf"/><Relationship Id="rId4" Type="http://schemas.openxmlformats.org/officeDocument/2006/relationships/package" Target="../embeddings/Microsoft_Word___64.docx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oleObject" Target="../embeddings/oleObject72.bin"/><Relationship Id="rId7" Type="http://schemas.openxmlformats.org/officeDocument/2006/relationships/package" Target="../embeddings/Microsoft_Word___6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4.emf"/><Relationship Id="rId5" Type="http://schemas.openxmlformats.org/officeDocument/2006/relationships/image" Target="../media/image72.emf"/><Relationship Id="rId10" Type="http://schemas.openxmlformats.org/officeDocument/2006/relationships/package" Target="../embeddings/Microsoft_Word___68.docx"/><Relationship Id="rId4" Type="http://schemas.openxmlformats.org/officeDocument/2006/relationships/package" Target="../embeddings/Microsoft_Word___66.docx"/><Relationship Id="rId9" Type="http://schemas.openxmlformats.org/officeDocument/2006/relationships/oleObject" Target="../embeddings/oleObject74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6.png"/><Relationship Id="rId5" Type="http://schemas.openxmlformats.org/officeDocument/2006/relationships/image" Target="../media/image75.jpeg"/><Relationship Id="rId4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2.docx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11" Type="http://schemas.openxmlformats.org/officeDocument/2006/relationships/package" Target="../embeddings/Microsoft_Word___3.docx"/><Relationship Id="rId5" Type="http://schemas.openxmlformats.org/officeDocument/2006/relationships/package" Target="../embeddings/Microsoft_Word___1.docx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5.docx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package" Target="../embeddings/Microsoft_Word___6.docx"/><Relationship Id="rId5" Type="http://schemas.openxmlformats.org/officeDocument/2006/relationships/package" Target="../embeddings/Microsoft_Word___4.docx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8.docx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package" Target="../embeddings/Microsoft_Word___7.docx"/><Relationship Id="rId4" Type="http://schemas.openxmlformats.org/officeDocument/2006/relationships/oleObject" Target="../embeddings/oleObject7.bin"/><Relationship Id="rId9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__10.docx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Word___9.docx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1.bin"/><Relationship Id="rId7" Type="http://schemas.openxmlformats.org/officeDocument/2006/relationships/package" Target="../embeddings/Microsoft_Word___1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__11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645567" y="2104157"/>
            <a:ext cx="4964167" cy="744430"/>
          </a:xfrm>
          <a:prstGeom prst="rect">
            <a:avLst/>
          </a:prstGeom>
          <a:noFill/>
        </p:spPr>
        <p:txBody>
          <a:bodyPr wrap="none" lIns="51429" tIns="25715" rIns="51429" bIns="25715">
            <a:spAutoFit/>
          </a:bodyPr>
          <a:lstStyle/>
          <a:p>
            <a:pPr algn="ctr">
              <a:defRPr/>
            </a:pPr>
            <a:r>
              <a:rPr lang="zh-CN" altLang="en-US" sz="4500" b="1" spc="225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714677" y="2888252"/>
            <a:ext cx="4761185" cy="513597"/>
          </a:xfrm>
          <a:prstGeom prst="rect">
            <a:avLst/>
          </a:prstGeom>
        </p:spPr>
        <p:txBody>
          <a:bodyPr wrap="square" lIns="51429" tIns="25715" rIns="51429" bIns="25715" anchor="ctr">
            <a:spAutoFit/>
          </a:bodyPr>
          <a:lstStyle/>
          <a:p>
            <a:pPr algn="ctr">
              <a:defRPr/>
            </a:pPr>
            <a:r>
              <a:rPr lang="en-US" altLang="zh-CN" sz="3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30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61591" y="4336405"/>
            <a:ext cx="4690066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 </a:t>
            </a:r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概率论与数理统计教学组</a:t>
            </a:r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</a:t>
            </a:r>
            <a:endParaRPr lang="zh-CN" altLang="en-US" sz="2700" b="1" dirty="0">
              <a:solidFill>
                <a:srgbClr val="863C36"/>
              </a:solidFill>
              <a:latin typeface="华文行楷"/>
              <a:ea typeface="华文行楷"/>
              <a:cs typeface="叶根友毛笔行书简体"/>
            </a:endParaRPr>
          </a:p>
        </p:txBody>
      </p:sp>
      <p:pic>
        <p:nvPicPr>
          <p:cNvPr id="9220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1928" y="2481661"/>
            <a:ext cx="3427809" cy="3026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779412" y="4941227"/>
            <a:ext cx="2527615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750106"/>
              </p:ext>
            </p:extLst>
          </p:nvPr>
        </p:nvGraphicFramePr>
        <p:xfrm>
          <a:off x="300038" y="1419225"/>
          <a:ext cx="9253537" cy="454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文档" r:id="rId4" imgW="9027294" imgH="4441447" progId="Word.Document.12">
                  <p:embed/>
                </p:oleObj>
              </mc:Choice>
              <mc:Fallback>
                <p:oleObj name="文档" r:id="rId4" imgW="9027294" imgH="4441447" progId="Word.Document.12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419225"/>
                        <a:ext cx="9253537" cy="454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F1365DE7-769F-4C3E-971E-EBC46DFAE7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654801"/>
              </p:ext>
            </p:extLst>
          </p:nvPr>
        </p:nvGraphicFramePr>
        <p:xfrm>
          <a:off x="479426" y="1234108"/>
          <a:ext cx="8370737" cy="1230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文档" r:id="rId4" imgW="8370737" imgH="1230089" progId="Word.Document.12">
                  <p:embed/>
                </p:oleObj>
              </mc:Choice>
              <mc:Fallback>
                <p:oleObj name="文档" r:id="rId4" imgW="8370737" imgH="123008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6" y="1234108"/>
                        <a:ext cx="8370737" cy="12300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A89CE509-3045-40D6-B829-678643709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792855"/>
              </p:ext>
            </p:extLst>
          </p:nvPr>
        </p:nvGraphicFramePr>
        <p:xfrm>
          <a:off x="508227" y="2685369"/>
          <a:ext cx="8452806" cy="3982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文档" r:id="rId7" imgW="8452806" imgH="3982373" progId="Word.Document.12">
                  <p:embed/>
                </p:oleObj>
              </mc:Choice>
              <mc:Fallback>
                <p:oleObj name="文档" r:id="rId7" imgW="8452806" imgH="398237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227" y="2685369"/>
                        <a:ext cx="8452806" cy="39823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819421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/>
          </p:cNvGraphicFramePr>
          <p:nvPr/>
        </p:nvGraphicFramePr>
        <p:xfrm>
          <a:off x="292925" y="1190625"/>
          <a:ext cx="9101138" cy="415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文档" r:id="rId4" imgW="9027294" imgH="4126622" progId="Word.Document.12">
                  <p:embed/>
                </p:oleObj>
              </mc:Choice>
              <mc:Fallback>
                <p:oleObj name="文档" r:id="rId4" imgW="9027294" imgH="4126622" progId="Word.Document.12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25" y="1190625"/>
                        <a:ext cx="9101138" cy="415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714100"/>
              </p:ext>
            </p:extLst>
          </p:nvPr>
        </p:nvGraphicFramePr>
        <p:xfrm>
          <a:off x="284163" y="1198563"/>
          <a:ext cx="9253537" cy="535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文档" r:id="rId4" imgW="9180274" imgH="5328943" progId="Word.Document.12">
                  <p:embed/>
                </p:oleObj>
              </mc:Choice>
              <mc:Fallback>
                <p:oleObj name="文档" r:id="rId4" imgW="9180274" imgH="5328943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63" y="1198563"/>
                        <a:ext cx="9253537" cy="535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D71BCAD1-8E13-4427-8A9F-1EBEA3CD03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480705"/>
              </p:ext>
            </p:extLst>
          </p:nvPr>
        </p:nvGraphicFramePr>
        <p:xfrm>
          <a:off x="493924" y="1181577"/>
          <a:ext cx="8289387" cy="1284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文档" r:id="rId4" imgW="8289387" imgH="1284904" progId="Word.Document.12">
                  <p:embed/>
                </p:oleObj>
              </mc:Choice>
              <mc:Fallback>
                <p:oleObj name="文档" r:id="rId4" imgW="8289387" imgH="128490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24" y="1181577"/>
                        <a:ext cx="8289387" cy="1284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00734A04-AA87-4846-8AA4-1AEBC6125C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272470"/>
              </p:ext>
            </p:extLst>
          </p:nvPr>
        </p:nvGraphicFramePr>
        <p:xfrm>
          <a:off x="493924" y="2519308"/>
          <a:ext cx="8393054" cy="1620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文档" r:id="rId7" imgW="8393054" imgH="1620645" progId="Word.Document.12">
                  <p:embed/>
                </p:oleObj>
              </mc:Choice>
              <mc:Fallback>
                <p:oleObj name="文档" r:id="rId7" imgW="8393054" imgH="162064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24" y="2519308"/>
                        <a:ext cx="8393054" cy="16206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xmlns="" id="{A568A806-7C7A-4F66-92D8-F6B4EC7DEF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064288"/>
              </p:ext>
            </p:extLst>
          </p:nvPr>
        </p:nvGraphicFramePr>
        <p:xfrm>
          <a:off x="493924" y="4238924"/>
          <a:ext cx="8393054" cy="283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文档" r:id="rId10" imgW="8393054" imgH="2833785" progId="Word.Document.12">
                  <p:embed/>
                </p:oleObj>
              </mc:Choice>
              <mc:Fallback>
                <p:oleObj name="文档" r:id="rId10" imgW="8393054" imgH="283378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924" y="4238924"/>
                        <a:ext cx="8393054" cy="28337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6020640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1324BB94-5039-40F2-BE67-E57BCF1D35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258698"/>
              </p:ext>
            </p:extLst>
          </p:nvPr>
        </p:nvGraphicFramePr>
        <p:xfrm>
          <a:off x="477179" y="1034305"/>
          <a:ext cx="8412132" cy="5515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文档" r:id="rId4" imgW="8412132" imgH="5515026" progId="Word.Document.12">
                  <p:embed/>
                </p:oleObj>
              </mc:Choice>
              <mc:Fallback>
                <p:oleObj name="文档" r:id="rId4" imgW="8412132" imgH="551502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179" y="1034305"/>
                        <a:ext cx="8412132" cy="55150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859909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901403"/>
              </p:ext>
            </p:extLst>
          </p:nvPr>
        </p:nvGraphicFramePr>
        <p:xfrm>
          <a:off x="443696" y="1188698"/>
          <a:ext cx="8352379" cy="1318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文档" r:id="rId4" imgW="8352379" imgH="1318442" progId="Word.Document.12">
                  <p:embed/>
                </p:oleObj>
              </mc:Choice>
              <mc:Fallback>
                <p:oleObj name="文档" r:id="rId4" imgW="8352379" imgH="131844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696" y="1188698"/>
                        <a:ext cx="8352379" cy="13184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958083"/>
              </p:ext>
            </p:extLst>
          </p:nvPr>
        </p:nvGraphicFramePr>
        <p:xfrm>
          <a:off x="487227" y="2626860"/>
          <a:ext cx="8393054" cy="63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文档" r:id="rId7" imgW="8393054" imgH="639387" progId="Word.Document.12">
                  <p:embed/>
                </p:oleObj>
              </mc:Choice>
              <mc:Fallback>
                <p:oleObj name="文档" r:id="rId7" imgW="8393054" imgH="639387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27" y="2626860"/>
                        <a:ext cx="8393054" cy="639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xmlns="" id="{31B847D2-0492-41B7-86DE-EA73B9E01C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877993"/>
              </p:ext>
            </p:extLst>
          </p:nvPr>
        </p:nvGraphicFramePr>
        <p:xfrm>
          <a:off x="479425" y="6176986"/>
          <a:ext cx="8452806" cy="691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文档" r:id="rId10" imgW="8452806" imgH="691677" progId="Word.Document.12">
                  <p:embed/>
                </p:oleObj>
              </mc:Choice>
              <mc:Fallback>
                <p:oleObj name="文档" r:id="rId10" imgW="8452806" imgH="69167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6176986"/>
                        <a:ext cx="8452806" cy="691677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xmlns="" id="{06AF36D3-E2BA-48D5-9268-EC555C42A8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35380"/>
              </p:ext>
            </p:extLst>
          </p:nvPr>
        </p:nvGraphicFramePr>
        <p:xfrm>
          <a:off x="479426" y="3352800"/>
          <a:ext cx="8179601" cy="26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文档" r:id="rId13" imgW="8179601" imgH="2679438" progId="Word.Document.12">
                  <p:embed/>
                </p:oleObj>
              </mc:Choice>
              <mc:Fallback>
                <p:oleObj name="文档" r:id="rId13" imgW="8179601" imgH="2679438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6" y="3352800"/>
                        <a:ext cx="8179601" cy="26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08026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391C080D-60DA-436A-99B1-BC3D8C98C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954168"/>
              </p:ext>
            </p:extLst>
          </p:nvPr>
        </p:nvGraphicFramePr>
        <p:xfrm>
          <a:off x="521820" y="1489956"/>
          <a:ext cx="8155484" cy="480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文档" r:id="rId4" imgW="8155484" imgH="4800990" progId="Word.Document.12">
                  <p:embed/>
                </p:oleObj>
              </mc:Choice>
              <mc:Fallback>
                <p:oleObj name="文档" r:id="rId4" imgW="8155484" imgH="480099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20" y="1489956"/>
                        <a:ext cx="8155484" cy="48009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4704679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21437" y="973119"/>
          <a:ext cx="8942387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文档" r:id="rId5" imgW="8941624" imgH="2251016" progId="Word.Document.12">
                  <p:embed/>
                </p:oleObj>
              </mc:Choice>
              <mc:Fallback>
                <p:oleObj name="文档" r:id="rId5" imgW="8941624" imgH="225101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37" y="973119"/>
                        <a:ext cx="8942387" cy="225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342136" y="3087231"/>
          <a:ext cx="8766175" cy="412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文档" r:id="rId8" imgW="8865758" imgH="4171194" progId="Word.Document.12">
                  <p:embed/>
                </p:oleObj>
              </mc:Choice>
              <mc:Fallback>
                <p:oleObj name="文档" r:id="rId8" imgW="8865758" imgH="417119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36" y="3087231"/>
                        <a:ext cx="8766175" cy="412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8" name="Object 2"/>
          <p:cNvGraphicFramePr>
            <a:graphicFrameLocks noChangeAspect="1"/>
          </p:cNvGraphicFramePr>
          <p:nvPr/>
        </p:nvGraphicFramePr>
        <p:xfrm>
          <a:off x="-35753" y="1089025"/>
          <a:ext cx="351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文档" r:id="rId5" imgW="3575258" imgH="674115" progId="Word.Document.12">
                  <p:embed/>
                </p:oleObj>
              </mc:Choice>
              <mc:Fallback>
                <p:oleObj name="文档" r:id="rId5" imgW="3575258" imgH="67411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5753" y="1089025"/>
                        <a:ext cx="351155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333375" y="1828800"/>
          <a:ext cx="9072563" cy="490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文档" r:id="rId8" imgW="9183295" imgH="4957290" progId="Word.Document.12">
                  <p:embed/>
                </p:oleObj>
              </mc:Choice>
              <mc:Fallback>
                <p:oleObj name="文档" r:id="rId8" imgW="9183295" imgH="495729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1828800"/>
                        <a:ext cx="9072563" cy="490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92941" y="3044821"/>
          <a:ext cx="8199438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文档" r:id="rId11" imgW="8337621" imgH="1071054" progId="Word.Document.12">
                  <p:embed/>
                </p:oleObj>
              </mc:Choice>
              <mc:Fallback>
                <p:oleObj name="文档" r:id="rId11" imgW="8337621" imgH="1071054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2941" y="3044821"/>
                        <a:ext cx="8199438" cy="105886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28612" y="1472129"/>
            <a:ext cx="715566" cy="71437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8215325" y="903773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643807" y="4807525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816108" y="782978"/>
            <a:ext cx="658023" cy="65798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864879" y="5495500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7239151" y="4814454"/>
            <a:ext cx="303665" cy="3036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9033284" y="1464557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78594" y="1167330"/>
            <a:ext cx="14287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92810" y="687367"/>
            <a:ext cx="476921" cy="4768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493919" y="4966494"/>
            <a:ext cx="401241" cy="400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641805" y="5491030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399174" y="758805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9080168" y="2138398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679419" y="858529"/>
            <a:ext cx="144065" cy="14406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696550" y="1825964"/>
            <a:ext cx="767711" cy="76766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504395" y="1601280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823474" y="5572524"/>
            <a:ext cx="14406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41" name="组合 352"/>
          <p:cNvGrpSpPr/>
          <p:nvPr/>
        </p:nvGrpSpPr>
        <p:grpSpPr>
          <a:xfrm>
            <a:off x="1178693" y="2330441"/>
            <a:ext cx="6072230" cy="121444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圆角矩形 4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50"/>
          <p:cNvGrpSpPr>
            <a:grpSpLocks/>
          </p:cNvGrpSpPr>
          <p:nvPr/>
        </p:nvGrpSpPr>
        <p:grpSpPr bwMode="auto">
          <a:xfrm>
            <a:off x="2092546" y="4219585"/>
            <a:ext cx="4158245" cy="754062"/>
            <a:chOff x="4200031" y="3140059"/>
            <a:chExt cx="6684894" cy="1351798"/>
          </a:xfrm>
        </p:grpSpPr>
        <p:sp>
          <p:nvSpPr>
            <p:cNvPr id="45" name="圆角矩形 44"/>
            <p:cNvSpPr/>
            <p:nvPr/>
          </p:nvSpPr>
          <p:spPr>
            <a:xfrm>
              <a:off x="4200031" y="3140059"/>
              <a:ext cx="6684894" cy="1351798"/>
            </a:xfrm>
            <a:prstGeom prst="roundRect">
              <a:avLst/>
            </a:pr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Times New Roman" pitchFamily="18" charset="0"/>
                <a:ea typeface="迷你简菱心"/>
              </a:endParaRPr>
            </a:p>
          </p:txBody>
        </p:sp>
        <p:sp>
          <p:nvSpPr>
            <p:cNvPr id="48" name="TextBox 24"/>
            <p:cNvSpPr txBox="1">
              <a:spLocks noChangeArrowheads="1"/>
            </p:cNvSpPr>
            <p:nvPr/>
          </p:nvSpPr>
          <p:spPr bwMode="auto">
            <a:xfrm>
              <a:off x="4274753" y="3259196"/>
              <a:ext cx="6499131" cy="104831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        7.1    </a:t>
              </a:r>
              <a:r>
                <a:rPr lang="zh-CN" altLang="en-US" sz="3200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点估计    </a:t>
              </a:r>
            </a:p>
          </p:txBody>
        </p:sp>
      </p:grpSp>
      <p:sp>
        <p:nvSpPr>
          <p:cNvPr id="46" name="TextBox 24"/>
          <p:cNvSpPr txBox="1">
            <a:spLocks noChangeArrowheads="1"/>
          </p:cNvSpPr>
          <p:nvPr/>
        </p:nvSpPr>
        <p:spPr bwMode="auto">
          <a:xfrm>
            <a:off x="964380" y="2544755"/>
            <a:ext cx="6572296" cy="80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8583" tIns="64291" rIns="128583" bIns="64291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0517E"/>
                </a:solidFill>
                <a:latin typeface="微软雅黑" pitchFamily="34" charset="-122"/>
                <a:ea typeface="迷你简菱心"/>
              </a:rPr>
              <a:t>第</a:t>
            </a:r>
            <a:r>
              <a:rPr lang="en-US" altLang="zh-CN" sz="4400" b="1" dirty="0">
                <a:solidFill>
                  <a:srgbClr val="20517E"/>
                </a:solidFill>
                <a:latin typeface="微软雅黑" pitchFamily="34" charset="-122"/>
                <a:ea typeface="迷你简菱心"/>
              </a:rPr>
              <a:t>7</a:t>
            </a:r>
            <a:r>
              <a:rPr lang="zh-CN" altLang="en-US" sz="4400" b="1" dirty="0">
                <a:solidFill>
                  <a:srgbClr val="20517E"/>
                </a:solidFill>
                <a:latin typeface="微软雅黑" pitchFamily="34" charset="-122"/>
                <a:ea typeface="迷你简菱心"/>
              </a:rPr>
              <a:t>章  参数估计</a:t>
            </a:r>
          </a:p>
        </p:txBody>
      </p:sp>
    </p:spTree>
    <p:extLst>
      <p:ext uri="{BB962C8B-B14F-4D97-AF65-F5344CB8AC3E}">
        <p14:creationId xmlns:p14="http://schemas.microsoft.com/office/powerpoint/2010/main" val="239259460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6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8" name="Object 2"/>
          <p:cNvGraphicFramePr>
            <a:graphicFrameLocks noChangeAspect="1"/>
          </p:cNvGraphicFramePr>
          <p:nvPr/>
        </p:nvGraphicFramePr>
        <p:xfrm>
          <a:off x="-35753" y="1089025"/>
          <a:ext cx="351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文档" r:id="rId5" imgW="3575258" imgH="674115" progId="Word.Document.12">
                  <p:embed/>
                </p:oleObj>
              </mc:Choice>
              <mc:Fallback>
                <p:oleObj name="文档" r:id="rId5" imgW="3575258" imgH="67411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5753" y="1089025"/>
                        <a:ext cx="351155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318821"/>
              </p:ext>
            </p:extLst>
          </p:nvPr>
        </p:nvGraphicFramePr>
        <p:xfrm>
          <a:off x="173038" y="1687513"/>
          <a:ext cx="9175750" cy="55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文档" r:id="rId8" imgW="9259747" imgH="5546536" progId="Word.Document.12">
                  <p:embed/>
                </p:oleObj>
              </mc:Choice>
              <mc:Fallback>
                <p:oleObj name="文档" r:id="rId8" imgW="9259747" imgH="554653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1687513"/>
                        <a:ext cx="9175750" cy="550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8" name="Object 2"/>
          <p:cNvGraphicFramePr>
            <a:graphicFrameLocks noChangeAspect="1"/>
          </p:cNvGraphicFramePr>
          <p:nvPr/>
        </p:nvGraphicFramePr>
        <p:xfrm>
          <a:off x="-35753" y="973119"/>
          <a:ext cx="3511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文档" r:id="rId5" imgW="3575258" imgH="674115" progId="Word.Document.12">
                  <p:embed/>
                </p:oleObj>
              </mc:Choice>
              <mc:Fallback>
                <p:oleObj name="文档" r:id="rId5" imgW="3575258" imgH="674115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5753" y="973119"/>
                        <a:ext cx="351155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9" name="Object 3"/>
          <p:cNvGraphicFramePr>
            <a:graphicFrameLocks/>
          </p:cNvGraphicFramePr>
          <p:nvPr/>
        </p:nvGraphicFramePr>
        <p:xfrm>
          <a:off x="377825" y="1538288"/>
          <a:ext cx="8723313" cy="435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文档" r:id="rId8" imgW="8704386" imgH="4357967" progId="Word.Document.12">
                  <p:embed/>
                </p:oleObj>
              </mc:Choice>
              <mc:Fallback>
                <p:oleObj name="文档" r:id="rId8" imgW="8704386" imgH="4357967" progId="Word.Document.12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1538288"/>
                        <a:ext cx="8723313" cy="435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957263" y="5889649"/>
          <a:ext cx="6484937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文档" r:id="rId11" imgW="6347794" imgH="1218188" progId="Word.Document.12">
                  <p:embed/>
                </p:oleObj>
              </mc:Choice>
              <mc:Fallback>
                <p:oleObj name="文档" r:id="rId11" imgW="6347794" imgH="1218188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5889649"/>
                        <a:ext cx="6484937" cy="1227138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750125"/>
              </p:ext>
            </p:extLst>
          </p:nvPr>
        </p:nvGraphicFramePr>
        <p:xfrm>
          <a:off x="0" y="2032000"/>
          <a:ext cx="11001375" cy="300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文档" r:id="rId5" imgW="8500320" imgH="2334320" progId="Word.Document.12">
                  <p:embed/>
                </p:oleObj>
              </mc:Choice>
              <mc:Fallback>
                <p:oleObj name="文档" r:id="rId5" imgW="8500320" imgH="233432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32000"/>
                        <a:ext cx="11001375" cy="300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8951358"/>
              </p:ext>
            </p:extLst>
          </p:nvPr>
        </p:nvGraphicFramePr>
        <p:xfrm>
          <a:off x="213519" y="1168053"/>
          <a:ext cx="86804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文档" r:id="rId5" imgW="8570152" imgH="798422" progId="Word.Document.12">
                  <p:embed/>
                </p:oleObj>
              </mc:Choice>
              <mc:Fallback>
                <p:oleObj name="文档" r:id="rId5" imgW="8570152" imgH="798422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9" y="1168053"/>
                        <a:ext cx="868045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171514"/>
              </p:ext>
            </p:extLst>
          </p:nvPr>
        </p:nvGraphicFramePr>
        <p:xfrm>
          <a:off x="345219" y="1888133"/>
          <a:ext cx="8737600" cy="503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文档" r:id="rId8" imgW="8905975" imgH="5150586" progId="Word.Document.12">
                  <p:embed/>
                </p:oleObj>
              </mc:Choice>
              <mc:Fallback>
                <p:oleObj name="文档" r:id="rId8" imgW="8905975" imgH="5150586" progId="Word.Document.1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19" y="1888133"/>
                        <a:ext cx="8737600" cy="5037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线形标注 2 1"/>
          <p:cNvSpPr/>
          <p:nvPr/>
        </p:nvSpPr>
        <p:spPr>
          <a:xfrm>
            <a:off x="1653679" y="682171"/>
            <a:ext cx="2088232" cy="539716"/>
          </a:xfrm>
          <a:prstGeom prst="borderCallout2">
            <a:avLst>
              <a:gd name="adj1" fmla="val 18750"/>
              <a:gd name="adj2" fmla="val -2077"/>
              <a:gd name="adj3" fmla="val 18750"/>
              <a:gd name="adj4" fmla="val -16667"/>
              <a:gd name="adj5" fmla="val 112500"/>
              <a:gd name="adj6" fmla="val -46667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个未知参数</a:t>
            </a:r>
          </a:p>
        </p:txBody>
      </p:sp>
      <p:sp>
        <p:nvSpPr>
          <p:cNvPr id="5" name="线形标注 2 4"/>
          <p:cNvSpPr/>
          <p:nvPr/>
        </p:nvSpPr>
        <p:spPr>
          <a:xfrm>
            <a:off x="3669903" y="2572553"/>
            <a:ext cx="3096344" cy="539716"/>
          </a:xfrm>
          <a:prstGeom prst="borderCallout2">
            <a:avLst>
              <a:gd name="adj1" fmla="val 18750"/>
              <a:gd name="adj2" fmla="val -2077"/>
              <a:gd name="adj3" fmla="val 18750"/>
              <a:gd name="adj4" fmla="val -16667"/>
              <a:gd name="adj5" fmla="val -43476"/>
              <a:gd name="adj6" fmla="val -28456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似然函数 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54599"/>
              </p:ext>
            </p:extLst>
          </p:nvPr>
        </p:nvGraphicFramePr>
        <p:xfrm>
          <a:off x="5318549" y="2666581"/>
          <a:ext cx="10810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10" imgW="1091880" imgH="380880" progId="Equation.DSMT4">
                  <p:embed/>
                </p:oleObj>
              </mc:Choice>
              <mc:Fallback>
                <p:oleObj name="Equation" r:id="rId10" imgW="1091880" imgH="3808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549" y="2666581"/>
                        <a:ext cx="1081088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线形标注 2 8"/>
          <p:cNvSpPr/>
          <p:nvPr/>
        </p:nvSpPr>
        <p:spPr>
          <a:xfrm>
            <a:off x="6406207" y="6568653"/>
            <a:ext cx="3096344" cy="539716"/>
          </a:xfrm>
          <a:prstGeom prst="borderCallout2">
            <a:avLst>
              <a:gd name="adj1" fmla="val 18750"/>
              <a:gd name="adj2" fmla="val -2077"/>
              <a:gd name="adj3" fmla="val 18750"/>
              <a:gd name="adj4" fmla="val -16667"/>
              <a:gd name="adj5" fmla="val -70368"/>
              <a:gd name="adj6" fmla="val -37362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令偏导为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列方程 </a:t>
            </a:r>
          </a:p>
        </p:txBody>
      </p:sp>
    </p:spTree>
    <p:extLst>
      <p:ext uri="{BB962C8B-B14F-4D97-AF65-F5344CB8AC3E}">
        <p14:creationId xmlns:p14="http://schemas.microsoft.com/office/powerpoint/2010/main" val="201360049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708361F8-D49C-44AE-9BF8-613F9C142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724927"/>
              </p:ext>
            </p:extLst>
          </p:nvPr>
        </p:nvGraphicFramePr>
        <p:xfrm>
          <a:off x="521526" y="3031311"/>
          <a:ext cx="8847676" cy="396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文档" r:id="rId4" imgW="8847676" imgH="3969390" progId="Word.Document.12">
                  <p:embed/>
                </p:oleObj>
              </mc:Choice>
              <mc:Fallback>
                <p:oleObj name="文档" r:id="rId4" imgW="8847676" imgH="3969390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526" y="3031311"/>
                        <a:ext cx="8847676" cy="3969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0B47167B-122C-4926-9F1B-71F8DB9685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900133"/>
              </p:ext>
            </p:extLst>
          </p:nvPr>
        </p:nvGraphicFramePr>
        <p:xfrm>
          <a:off x="465138" y="1135813"/>
          <a:ext cx="8254472" cy="1267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文档" r:id="rId7" imgW="8254472" imgH="1267594" progId="Word.Document.12">
                  <p:embed/>
                </p:oleObj>
              </mc:Choice>
              <mc:Fallback>
                <p:oleObj name="文档" r:id="rId7" imgW="8254472" imgH="126759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138" y="1135813"/>
                        <a:ext cx="8254472" cy="12675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1C3B47B6-16B8-444A-A902-AA485DC696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807314"/>
              </p:ext>
            </p:extLst>
          </p:nvPr>
        </p:nvGraphicFramePr>
        <p:xfrm>
          <a:off x="522288" y="2355013"/>
          <a:ext cx="8331502" cy="658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文档" r:id="rId10" imgW="8331502" imgH="658860" progId="Word.Document.12">
                  <p:embed/>
                </p:oleObj>
              </mc:Choice>
              <mc:Fallback>
                <p:oleObj name="文档" r:id="rId10" imgW="8331502" imgH="658860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2355013"/>
                        <a:ext cx="8331502" cy="6588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6967184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EABDD87B-FC9E-45C6-AAF6-C897CC4882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442341"/>
              </p:ext>
            </p:extLst>
          </p:nvPr>
        </p:nvGraphicFramePr>
        <p:xfrm>
          <a:off x="488950" y="1098550"/>
          <a:ext cx="8516938" cy="259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Document" r:id="rId4" imgW="8426051" imgH="2583116" progId="Word.Document.12">
                  <p:embed/>
                </p:oleObj>
              </mc:Choice>
              <mc:Fallback>
                <p:oleObj name="Document" r:id="rId4" imgW="8426051" imgH="2583116" progId="Word.Document.12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1098550"/>
                        <a:ext cx="8516938" cy="2595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7923941D-416E-49AB-AB33-3BFBD0D60D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142304"/>
              </p:ext>
            </p:extLst>
          </p:nvPr>
        </p:nvGraphicFramePr>
        <p:xfrm>
          <a:off x="330440" y="4192389"/>
          <a:ext cx="9186310" cy="2587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Document" r:id="rId7" imgW="9186310" imgH="2587802" progId="Word.Document.12">
                  <p:embed/>
                </p:oleObj>
              </mc:Choice>
              <mc:Fallback>
                <p:oleObj name="Document" r:id="rId7" imgW="9186310" imgH="2587802" progId="Word.Document.12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440" y="4192389"/>
                        <a:ext cx="9186310" cy="25878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59537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3F5C85B5-ACD8-472D-A02F-8FDD385412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185386"/>
              </p:ext>
            </p:extLst>
          </p:nvPr>
        </p:nvGraphicFramePr>
        <p:xfrm>
          <a:off x="636588" y="3621088"/>
          <a:ext cx="7924800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Document" r:id="rId4" imgW="7923641" imgH="3136074" progId="Word.Document.12">
                  <p:embed/>
                </p:oleObj>
              </mc:Choice>
              <mc:Fallback>
                <p:oleObj name="Document" r:id="rId4" imgW="7923641" imgH="3136074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3621088"/>
                        <a:ext cx="7924800" cy="312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FC4E4830-1C10-4511-B923-17247336D7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31015"/>
              </p:ext>
            </p:extLst>
          </p:nvPr>
        </p:nvGraphicFramePr>
        <p:xfrm>
          <a:off x="285527" y="1384077"/>
          <a:ext cx="9186310" cy="2054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Document" r:id="rId7" imgW="9186310" imgH="2054309" progId="Word.Document.12">
                  <p:embed/>
                </p:oleObj>
              </mc:Choice>
              <mc:Fallback>
                <p:oleObj name="Document" r:id="rId7" imgW="9186310" imgH="2054309" progId="Word.Documen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xmlns="" id="{7923941D-416E-49AB-AB33-3BFBD0D60D6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27" y="1384077"/>
                        <a:ext cx="9186310" cy="2054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445860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E8603AAB-C8FE-4E7B-BCC2-5AE39391CB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778451"/>
              </p:ext>
            </p:extLst>
          </p:nvPr>
        </p:nvGraphicFramePr>
        <p:xfrm>
          <a:off x="522288" y="1115995"/>
          <a:ext cx="8201918" cy="1370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文档" r:id="rId4" imgW="8201918" imgH="1370732" progId="Word.Document.12">
                  <p:embed/>
                </p:oleObj>
              </mc:Choice>
              <mc:Fallback>
                <p:oleObj name="文档" r:id="rId4" imgW="8201918" imgH="137073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1115995"/>
                        <a:ext cx="8201918" cy="13707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F3E35D2A-5240-49D2-8F30-84A78ADE84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221550"/>
              </p:ext>
            </p:extLst>
          </p:nvPr>
        </p:nvGraphicFramePr>
        <p:xfrm>
          <a:off x="555625" y="2473317"/>
          <a:ext cx="7916863" cy="476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文档" r:id="rId7" imgW="7868601" imgH="4769255" progId="Word.Document.12">
                  <p:embed/>
                </p:oleObj>
              </mc:Choice>
              <mc:Fallback>
                <p:oleObj name="文档" r:id="rId7" imgW="7868601" imgH="4769255" progId="Word.Document.12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2473317"/>
                        <a:ext cx="7916863" cy="47692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045899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7CE51863-A4A1-4D85-8DDA-EF49E4C0DE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150512"/>
              </p:ext>
            </p:extLst>
          </p:nvPr>
        </p:nvGraphicFramePr>
        <p:xfrm>
          <a:off x="566738" y="2647052"/>
          <a:ext cx="8273549" cy="5464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文档" r:id="rId4" imgW="8273549" imgH="5464178" progId="Word.Document.12">
                  <p:embed/>
                </p:oleObj>
              </mc:Choice>
              <mc:Fallback>
                <p:oleObj name="文档" r:id="rId4" imgW="8273549" imgH="546417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647052"/>
                        <a:ext cx="8273549" cy="54641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7F1D8658-2290-4033-AC47-686FAAC57C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76921"/>
              </p:ext>
            </p:extLst>
          </p:nvPr>
        </p:nvGraphicFramePr>
        <p:xfrm>
          <a:off x="607189" y="1096045"/>
          <a:ext cx="8273549" cy="1746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文档" r:id="rId7" imgW="8273549" imgH="1746142" progId="Word.Document.12">
                  <p:embed/>
                </p:oleObj>
              </mc:Choice>
              <mc:Fallback>
                <p:oleObj name="文档" r:id="rId7" imgW="8273549" imgH="1746142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89" y="1096045"/>
                        <a:ext cx="8273549" cy="17461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919399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A4415710-A064-40F5-8FA4-72A3D3C8DC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249314"/>
              </p:ext>
            </p:extLst>
          </p:nvPr>
        </p:nvGraphicFramePr>
        <p:xfrm>
          <a:off x="504725" y="1152919"/>
          <a:ext cx="8407452" cy="1321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文档" r:id="rId4" imgW="8407452" imgH="1321327" progId="Word.Document.12">
                  <p:embed/>
                </p:oleObj>
              </mc:Choice>
              <mc:Fallback>
                <p:oleObj name="文档" r:id="rId4" imgW="8407452" imgH="132132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725" y="1152919"/>
                        <a:ext cx="8407452" cy="13213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B6FF94F8-DF5A-435E-BDD5-AC69066977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218344"/>
              </p:ext>
            </p:extLst>
          </p:nvPr>
        </p:nvGraphicFramePr>
        <p:xfrm>
          <a:off x="501551" y="2284692"/>
          <a:ext cx="8294427" cy="4571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文档" r:id="rId7" imgW="8294427" imgH="4571993" progId="Word.Document.12">
                  <p:embed/>
                </p:oleObj>
              </mc:Choice>
              <mc:Fallback>
                <p:oleObj name="文档" r:id="rId7" imgW="8294427" imgH="4571993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51" y="2284692"/>
                        <a:ext cx="8294427" cy="45719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151291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6237" y="0"/>
            <a:ext cx="10114842" cy="7232650"/>
            <a:chOff x="-376237" y="904081"/>
            <a:chExt cx="10114842" cy="5424488"/>
          </a:xfrm>
        </p:grpSpPr>
        <p:sp>
          <p:nvSpPr>
            <p:cNvPr id="19" name="任意多边形 18"/>
            <p:cNvSpPr/>
            <p:nvPr/>
          </p:nvSpPr>
          <p:spPr>
            <a:xfrm>
              <a:off x="-376237" y="979091"/>
              <a:ext cx="3013472" cy="5349478"/>
            </a:xfrm>
            <a:custGeom>
              <a:avLst/>
              <a:gdLst>
                <a:gd name="connsiteX0" fmla="*/ 0 w 4092551"/>
                <a:gd name="connsiteY0" fmla="*/ 0 h 7232650"/>
                <a:gd name="connsiteX1" fmla="*/ 3970644 w 4092551"/>
                <a:gd name="connsiteY1" fmla="*/ 0 h 7232650"/>
                <a:gd name="connsiteX2" fmla="*/ 3901482 w 4092551"/>
                <a:gd name="connsiteY2" fmla="*/ 83956 h 7232650"/>
                <a:gd name="connsiteX3" fmla="*/ 3775778 w 4092551"/>
                <a:gd name="connsiteY3" fmla="*/ 271197 h 7232650"/>
                <a:gd name="connsiteX4" fmla="*/ 3665160 w 4092551"/>
                <a:gd name="connsiteY4" fmla="*/ 462568 h 7232650"/>
                <a:gd name="connsiteX5" fmla="*/ 3577168 w 4092551"/>
                <a:gd name="connsiteY5" fmla="*/ 656692 h 7232650"/>
                <a:gd name="connsiteX6" fmla="*/ 3501746 w 4092551"/>
                <a:gd name="connsiteY6" fmla="*/ 857702 h 7232650"/>
                <a:gd name="connsiteX7" fmla="*/ 3448950 w 4092551"/>
                <a:gd name="connsiteY7" fmla="*/ 1060085 h 7232650"/>
                <a:gd name="connsiteX8" fmla="*/ 3406211 w 4092551"/>
                <a:gd name="connsiteY8" fmla="*/ 1265224 h 7232650"/>
                <a:gd name="connsiteX9" fmla="*/ 3378556 w 4092551"/>
                <a:gd name="connsiteY9" fmla="*/ 1474493 h 7232650"/>
                <a:gd name="connsiteX10" fmla="*/ 3365985 w 4092551"/>
                <a:gd name="connsiteY10" fmla="*/ 1686516 h 7232650"/>
                <a:gd name="connsiteX11" fmla="*/ 3365985 w 4092551"/>
                <a:gd name="connsiteY11" fmla="*/ 1901292 h 7232650"/>
                <a:gd name="connsiteX12" fmla="*/ 3373529 w 4092551"/>
                <a:gd name="connsiteY12" fmla="*/ 2117444 h 7232650"/>
                <a:gd name="connsiteX13" fmla="*/ 3396154 w 4092551"/>
                <a:gd name="connsiteY13" fmla="*/ 2337728 h 7232650"/>
                <a:gd name="connsiteX14" fmla="*/ 3423810 w 4092551"/>
                <a:gd name="connsiteY14" fmla="*/ 2556633 h 7232650"/>
                <a:gd name="connsiteX15" fmla="*/ 3459007 w 4092551"/>
                <a:gd name="connsiteY15" fmla="*/ 2781047 h 7232650"/>
                <a:gd name="connsiteX16" fmla="*/ 3496718 w 4092551"/>
                <a:gd name="connsiteY16" fmla="*/ 3005461 h 7232650"/>
                <a:gd name="connsiteX17" fmla="*/ 3546999 w 4092551"/>
                <a:gd name="connsiteY17" fmla="*/ 3231249 h 7232650"/>
                <a:gd name="connsiteX18" fmla="*/ 3594766 w 4092551"/>
                <a:gd name="connsiteY18" fmla="*/ 3458416 h 7232650"/>
                <a:gd name="connsiteX19" fmla="*/ 3647561 w 4092551"/>
                <a:gd name="connsiteY19" fmla="*/ 3684206 h 7232650"/>
                <a:gd name="connsiteX20" fmla="*/ 3705385 w 4092551"/>
                <a:gd name="connsiteY20" fmla="*/ 3914125 h 7232650"/>
                <a:gd name="connsiteX21" fmla="*/ 3758180 w 4092551"/>
                <a:gd name="connsiteY21" fmla="*/ 4142670 h 7232650"/>
                <a:gd name="connsiteX22" fmla="*/ 3813489 w 4092551"/>
                <a:gd name="connsiteY22" fmla="*/ 4371213 h 7232650"/>
                <a:gd name="connsiteX23" fmla="*/ 3866285 w 4092551"/>
                <a:gd name="connsiteY23" fmla="*/ 4603887 h 7232650"/>
                <a:gd name="connsiteX24" fmla="*/ 3916566 w 4092551"/>
                <a:gd name="connsiteY24" fmla="*/ 4832430 h 7232650"/>
                <a:gd name="connsiteX25" fmla="*/ 3964334 w 4092551"/>
                <a:gd name="connsiteY25" fmla="*/ 5060974 h 7232650"/>
                <a:gd name="connsiteX26" fmla="*/ 4004558 w 4092551"/>
                <a:gd name="connsiteY26" fmla="*/ 5288141 h 7232650"/>
                <a:gd name="connsiteX27" fmla="*/ 4039755 w 4092551"/>
                <a:gd name="connsiteY27" fmla="*/ 5513930 h 7232650"/>
                <a:gd name="connsiteX28" fmla="*/ 4064896 w 4092551"/>
                <a:gd name="connsiteY28" fmla="*/ 5741097 h 7232650"/>
                <a:gd name="connsiteX29" fmla="*/ 4082494 w 4092551"/>
                <a:gd name="connsiteY29" fmla="*/ 5968264 h 7232650"/>
                <a:gd name="connsiteX30" fmla="*/ 4092551 w 4092551"/>
                <a:gd name="connsiteY30" fmla="*/ 6189924 h 7232650"/>
                <a:gd name="connsiteX31" fmla="*/ 4092551 w 4092551"/>
                <a:gd name="connsiteY31" fmla="*/ 6411583 h 7232650"/>
                <a:gd name="connsiteX32" fmla="*/ 4077466 w 4092551"/>
                <a:gd name="connsiteY32" fmla="*/ 6630490 h 7232650"/>
                <a:gd name="connsiteX33" fmla="*/ 4052325 w 4092551"/>
                <a:gd name="connsiteY33" fmla="*/ 6849396 h 7232650"/>
                <a:gd name="connsiteX34" fmla="*/ 4012101 w 4092551"/>
                <a:gd name="connsiteY34" fmla="*/ 7064172 h 7232650"/>
                <a:gd name="connsiteX35" fmla="*/ 3966153 w 4092551"/>
                <a:gd name="connsiteY35" fmla="*/ 7232650 h 7232650"/>
                <a:gd name="connsiteX36" fmla="*/ 3317841 w 4092551"/>
                <a:gd name="connsiteY36" fmla="*/ 7232650 h 7232650"/>
                <a:gd name="connsiteX37" fmla="*/ 3372178 w 4092551"/>
                <a:gd name="connsiteY37" fmla="*/ 7038402 h 7232650"/>
                <a:gd name="connsiteX38" fmla="*/ 3409977 w 4092551"/>
                <a:gd name="connsiteY38" fmla="*/ 6841630 h 7232650"/>
                <a:gd name="connsiteX39" fmla="*/ 3433602 w 4092551"/>
                <a:gd name="connsiteY39" fmla="*/ 6641073 h 7232650"/>
                <a:gd name="connsiteX40" fmla="*/ 3447778 w 4092551"/>
                <a:gd name="connsiteY40" fmla="*/ 6440516 h 7232650"/>
                <a:gd name="connsiteX41" fmla="*/ 3447778 w 4092551"/>
                <a:gd name="connsiteY41" fmla="*/ 6237437 h 7232650"/>
                <a:gd name="connsiteX42" fmla="*/ 3438327 w 4092551"/>
                <a:gd name="connsiteY42" fmla="*/ 6034358 h 7232650"/>
                <a:gd name="connsiteX43" fmla="*/ 3421790 w 4092551"/>
                <a:gd name="connsiteY43" fmla="*/ 5826233 h 7232650"/>
                <a:gd name="connsiteX44" fmla="*/ 3398165 w 4092551"/>
                <a:gd name="connsiteY44" fmla="*/ 5618108 h 7232650"/>
                <a:gd name="connsiteX45" fmla="*/ 3365090 w 4092551"/>
                <a:gd name="connsiteY45" fmla="*/ 5411245 h 7232650"/>
                <a:gd name="connsiteX46" fmla="*/ 3327290 w 4092551"/>
                <a:gd name="connsiteY46" fmla="*/ 5203120 h 7232650"/>
                <a:gd name="connsiteX47" fmla="*/ 3282402 w 4092551"/>
                <a:gd name="connsiteY47" fmla="*/ 4993734 h 7232650"/>
                <a:gd name="connsiteX48" fmla="*/ 3235153 w 4092551"/>
                <a:gd name="connsiteY48" fmla="*/ 4784348 h 7232650"/>
                <a:gd name="connsiteX49" fmla="*/ 3185540 w 4092551"/>
                <a:gd name="connsiteY49" fmla="*/ 4571178 h 7232650"/>
                <a:gd name="connsiteX50" fmla="*/ 3133565 w 4092551"/>
                <a:gd name="connsiteY50" fmla="*/ 4361792 h 7232650"/>
                <a:gd name="connsiteX51" fmla="*/ 3083953 w 4092551"/>
                <a:gd name="connsiteY51" fmla="*/ 4152405 h 7232650"/>
                <a:gd name="connsiteX52" fmla="*/ 3029615 w 4092551"/>
                <a:gd name="connsiteY52" fmla="*/ 3941758 h 7232650"/>
                <a:gd name="connsiteX53" fmla="*/ 2980003 w 4092551"/>
                <a:gd name="connsiteY53" fmla="*/ 3734895 h 7232650"/>
                <a:gd name="connsiteX54" fmla="*/ 2935115 w 4092551"/>
                <a:gd name="connsiteY54" fmla="*/ 3526770 h 7232650"/>
                <a:gd name="connsiteX55" fmla="*/ 2887865 w 4092551"/>
                <a:gd name="connsiteY55" fmla="*/ 3319907 h 7232650"/>
                <a:gd name="connsiteX56" fmla="*/ 2852428 w 4092551"/>
                <a:gd name="connsiteY56" fmla="*/ 3114306 h 7232650"/>
                <a:gd name="connsiteX57" fmla="*/ 2819353 w 4092551"/>
                <a:gd name="connsiteY57" fmla="*/ 2908704 h 7232650"/>
                <a:gd name="connsiteX58" fmla="*/ 2793365 w 4092551"/>
                <a:gd name="connsiteY58" fmla="*/ 2708147 h 7232650"/>
                <a:gd name="connsiteX59" fmla="*/ 2772103 w 4092551"/>
                <a:gd name="connsiteY59" fmla="*/ 2506328 h 7232650"/>
                <a:gd name="connsiteX60" fmla="*/ 2765015 w 4092551"/>
                <a:gd name="connsiteY60" fmla="*/ 2308294 h 7232650"/>
                <a:gd name="connsiteX61" fmla="*/ 2765015 w 4092551"/>
                <a:gd name="connsiteY61" fmla="*/ 2111522 h 7232650"/>
                <a:gd name="connsiteX62" fmla="*/ 2776827 w 4092551"/>
                <a:gd name="connsiteY62" fmla="*/ 1917273 h 7232650"/>
                <a:gd name="connsiteX63" fmla="*/ 2802815 w 4092551"/>
                <a:gd name="connsiteY63" fmla="*/ 1725546 h 7232650"/>
                <a:gd name="connsiteX64" fmla="*/ 2842978 w 4092551"/>
                <a:gd name="connsiteY64" fmla="*/ 1537603 h 7232650"/>
                <a:gd name="connsiteX65" fmla="*/ 2892590 w 4092551"/>
                <a:gd name="connsiteY65" fmla="*/ 1352182 h 7232650"/>
                <a:gd name="connsiteX66" fmla="*/ 2963465 w 4092551"/>
                <a:gd name="connsiteY66" fmla="*/ 1168023 h 7232650"/>
                <a:gd name="connsiteX67" fmla="*/ 3046152 w 4092551"/>
                <a:gd name="connsiteY67" fmla="*/ 990172 h 7232650"/>
                <a:gd name="connsiteX68" fmla="*/ 3150102 w 4092551"/>
                <a:gd name="connsiteY68" fmla="*/ 814841 h 7232650"/>
                <a:gd name="connsiteX69" fmla="*/ 3268228 w 4092551"/>
                <a:gd name="connsiteY69" fmla="*/ 643297 h 7232650"/>
                <a:gd name="connsiteX70" fmla="*/ 3409977 w 4092551"/>
                <a:gd name="connsiteY70" fmla="*/ 475536 h 7232650"/>
                <a:gd name="connsiteX71" fmla="*/ 3570627 w 4092551"/>
                <a:gd name="connsiteY71" fmla="*/ 314081 h 7232650"/>
                <a:gd name="connsiteX72" fmla="*/ 3752540 w 4092551"/>
                <a:gd name="connsiteY72" fmla="*/ 155149 h 7232650"/>
                <a:gd name="connsiteX73" fmla="*/ 3960440 w 4092551"/>
                <a:gd name="connsiteY73" fmla="*/ 2 h 7232650"/>
                <a:gd name="connsiteX74" fmla="*/ 2301446 w 4092551"/>
                <a:gd name="connsiteY74" fmla="*/ 2 h 7232650"/>
                <a:gd name="connsiteX75" fmla="*/ 2301446 w 4092551"/>
                <a:gd name="connsiteY75" fmla="*/ 0 h 7232650"/>
                <a:gd name="connsiteX76" fmla="*/ 0 w 4092551"/>
                <a:gd name="connsiteY76" fmla="*/ 0 h 723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92551" h="7232650">
                  <a:moveTo>
                    <a:pt x="0" y="0"/>
                  </a:moveTo>
                  <a:lnTo>
                    <a:pt x="3970644" y="0"/>
                  </a:lnTo>
                  <a:lnTo>
                    <a:pt x="3901482" y="83956"/>
                  </a:lnTo>
                  <a:lnTo>
                    <a:pt x="3775778" y="271197"/>
                  </a:lnTo>
                  <a:lnTo>
                    <a:pt x="3665160" y="462568"/>
                  </a:lnTo>
                  <a:lnTo>
                    <a:pt x="3577168" y="656692"/>
                  </a:lnTo>
                  <a:lnTo>
                    <a:pt x="3501746" y="857702"/>
                  </a:lnTo>
                  <a:lnTo>
                    <a:pt x="3448950" y="1060085"/>
                  </a:lnTo>
                  <a:lnTo>
                    <a:pt x="3406211" y="1265224"/>
                  </a:lnTo>
                  <a:lnTo>
                    <a:pt x="3378556" y="1474493"/>
                  </a:lnTo>
                  <a:lnTo>
                    <a:pt x="3365985" y="1686516"/>
                  </a:lnTo>
                  <a:lnTo>
                    <a:pt x="3365985" y="1901292"/>
                  </a:lnTo>
                  <a:lnTo>
                    <a:pt x="3373529" y="2117444"/>
                  </a:lnTo>
                  <a:lnTo>
                    <a:pt x="3396154" y="2337728"/>
                  </a:lnTo>
                  <a:lnTo>
                    <a:pt x="3423810" y="2556633"/>
                  </a:lnTo>
                  <a:lnTo>
                    <a:pt x="3459007" y="2781047"/>
                  </a:lnTo>
                  <a:lnTo>
                    <a:pt x="3496718" y="3005461"/>
                  </a:lnTo>
                  <a:lnTo>
                    <a:pt x="3546999" y="3231249"/>
                  </a:lnTo>
                  <a:lnTo>
                    <a:pt x="3594766" y="3458416"/>
                  </a:lnTo>
                  <a:lnTo>
                    <a:pt x="3647561" y="3684206"/>
                  </a:lnTo>
                  <a:lnTo>
                    <a:pt x="3705385" y="3914125"/>
                  </a:lnTo>
                  <a:lnTo>
                    <a:pt x="3758180" y="4142670"/>
                  </a:lnTo>
                  <a:lnTo>
                    <a:pt x="3813489" y="4371213"/>
                  </a:lnTo>
                  <a:lnTo>
                    <a:pt x="3866285" y="4603887"/>
                  </a:lnTo>
                  <a:lnTo>
                    <a:pt x="3916566" y="4832430"/>
                  </a:lnTo>
                  <a:lnTo>
                    <a:pt x="3964334" y="5060974"/>
                  </a:lnTo>
                  <a:lnTo>
                    <a:pt x="4004558" y="5288141"/>
                  </a:lnTo>
                  <a:lnTo>
                    <a:pt x="4039755" y="5513930"/>
                  </a:lnTo>
                  <a:lnTo>
                    <a:pt x="4064896" y="5741097"/>
                  </a:lnTo>
                  <a:lnTo>
                    <a:pt x="4082494" y="5968264"/>
                  </a:lnTo>
                  <a:lnTo>
                    <a:pt x="4092551" y="6189924"/>
                  </a:lnTo>
                  <a:lnTo>
                    <a:pt x="4092551" y="6411583"/>
                  </a:lnTo>
                  <a:lnTo>
                    <a:pt x="4077466" y="6630490"/>
                  </a:lnTo>
                  <a:lnTo>
                    <a:pt x="4052325" y="6849396"/>
                  </a:lnTo>
                  <a:lnTo>
                    <a:pt x="4012101" y="7064172"/>
                  </a:lnTo>
                  <a:lnTo>
                    <a:pt x="3966153" y="7232650"/>
                  </a:lnTo>
                  <a:lnTo>
                    <a:pt x="3317841" y="7232650"/>
                  </a:lnTo>
                  <a:lnTo>
                    <a:pt x="3372178" y="7038402"/>
                  </a:lnTo>
                  <a:lnTo>
                    <a:pt x="3409977" y="6841630"/>
                  </a:lnTo>
                  <a:lnTo>
                    <a:pt x="3433602" y="6641073"/>
                  </a:lnTo>
                  <a:lnTo>
                    <a:pt x="3447778" y="6440516"/>
                  </a:lnTo>
                  <a:lnTo>
                    <a:pt x="3447778" y="6237437"/>
                  </a:lnTo>
                  <a:lnTo>
                    <a:pt x="3438327" y="6034358"/>
                  </a:lnTo>
                  <a:lnTo>
                    <a:pt x="3421790" y="5826233"/>
                  </a:lnTo>
                  <a:lnTo>
                    <a:pt x="3398165" y="5618108"/>
                  </a:lnTo>
                  <a:lnTo>
                    <a:pt x="3365090" y="5411245"/>
                  </a:lnTo>
                  <a:lnTo>
                    <a:pt x="3327290" y="5203120"/>
                  </a:lnTo>
                  <a:lnTo>
                    <a:pt x="3282402" y="4993734"/>
                  </a:lnTo>
                  <a:lnTo>
                    <a:pt x="3235153" y="4784348"/>
                  </a:lnTo>
                  <a:lnTo>
                    <a:pt x="3185540" y="4571178"/>
                  </a:lnTo>
                  <a:lnTo>
                    <a:pt x="3133565" y="4361792"/>
                  </a:lnTo>
                  <a:lnTo>
                    <a:pt x="3083953" y="4152405"/>
                  </a:lnTo>
                  <a:lnTo>
                    <a:pt x="3029615" y="3941758"/>
                  </a:lnTo>
                  <a:lnTo>
                    <a:pt x="2980003" y="3734895"/>
                  </a:lnTo>
                  <a:lnTo>
                    <a:pt x="2935115" y="3526770"/>
                  </a:lnTo>
                  <a:lnTo>
                    <a:pt x="2887865" y="3319907"/>
                  </a:lnTo>
                  <a:lnTo>
                    <a:pt x="2852428" y="3114306"/>
                  </a:lnTo>
                  <a:lnTo>
                    <a:pt x="2819353" y="2908704"/>
                  </a:lnTo>
                  <a:lnTo>
                    <a:pt x="2793365" y="2708147"/>
                  </a:lnTo>
                  <a:lnTo>
                    <a:pt x="2772103" y="2506328"/>
                  </a:lnTo>
                  <a:lnTo>
                    <a:pt x="2765015" y="2308294"/>
                  </a:lnTo>
                  <a:lnTo>
                    <a:pt x="2765015" y="2111522"/>
                  </a:lnTo>
                  <a:lnTo>
                    <a:pt x="2776827" y="1917273"/>
                  </a:lnTo>
                  <a:lnTo>
                    <a:pt x="2802815" y="1725546"/>
                  </a:lnTo>
                  <a:lnTo>
                    <a:pt x="2842978" y="1537603"/>
                  </a:lnTo>
                  <a:lnTo>
                    <a:pt x="2892590" y="1352182"/>
                  </a:lnTo>
                  <a:lnTo>
                    <a:pt x="2963465" y="1168023"/>
                  </a:lnTo>
                  <a:lnTo>
                    <a:pt x="3046152" y="990172"/>
                  </a:lnTo>
                  <a:lnTo>
                    <a:pt x="3150102" y="814841"/>
                  </a:lnTo>
                  <a:lnTo>
                    <a:pt x="3268228" y="643297"/>
                  </a:lnTo>
                  <a:lnTo>
                    <a:pt x="3409977" y="475536"/>
                  </a:lnTo>
                  <a:lnTo>
                    <a:pt x="3570627" y="314081"/>
                  </a:lnTo>
                  <a:lnTo>
                    <a:pt x="3752540" y="155149"/>
                  </a:lnTo>
                  <a:lnTo>
                    <a:pt x="3960440" y="2"/>
                  </a:lnTo>
                  <a:lnTo>
                    <a:pt x="2301446" y="2"/>
                  </a:lnTo>
                  <a:lnTo>
                    <a:pt x="2301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BE7202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0716" y="904081"/>
              <a:ext cx="2637234" cy="5424488"/>
            </a:xfrm>
            <a:custGeom>
              <a:avLst/>
              <a:gdLst>
                <a:gd name="connsiteX0" fmla="*/ 0 w 5137382"/>
                <a:gd name="connsiteY0" fmla="*/ 0 h 7232652"/>
                <a:gd name="connsiteX1" fmla="*/ 3477047 w 5137382"/>
                <a:gd name="connsiteY1" fmla="*/ 0 h 7232652"/>
                <a:gd name="connsiteX2" fmla="*/ 3477047 w 5137382"/>
                <a:gd name="connsiteY2" fmla="*/ 2 h 7232652"/>
                <a:gd name="connsiteX3" fmla="*/ 5137382 w 5137382"/>
                <a:gd name="connsiteY3" fmla="*/ 2 h 7232652"/>
                <a:gd name="connsiteX4" fmla="*/ 4929314 w 5137382"/>
                <a:gd name="connsiteY4" fmla="*/ 155149 h 7232652"/>
                <a:gd name="connsiteX5" fmla="*/ 4747254 w 5137382"/>
                <a:gd name="connsiteY5" fmla="*/ 314081 h 7232652"/>
                <a:gd name="connsiteX6" fmla="*/ 4586474 w 5137382"/>
                <a:gd name="connsiteY6" fmla="*/ 475535 h 7232652"/>
                <a:gd name="connsiteX7" fmla="*/ 4444610 w 5137382"/>
                <a:gd name="connsiteY7" fmla="*/ 643296 h 7232652"/>
                <a:gd name="connsiteX8" fmla="*/ 4326389 w 5137382"/>
                <a:gd name="connsiteY8" fmla="*/ 814841 h 7232652"/>
                <a:gd name="connsiteX9" fmla="*/ 4222355 w 5137382"/>
                <a:gd name="connsiteY9" fmla="*/ 990171 h 7232652"/>
                <a:gd name="connsiteX10" fmla="*/ 4139601 w 5137382"/>
                <a:gd name="connsiteY10" fmla="*/ 1168023 h 7232652"/>
                <a:gd name="connsiteX11" fmla="*/ 4068669 w 5137382"/>
                <a:gd name="connsiteY11" fmla="*/ 1352182 h 7232652"/>
                <a:gd name="connsiteX12" fmla="*/ 4019016 w 5137382"/>
                <a:gd name="connsiteY12" fmla="*/ 1537602 h 7232652"/>
                <a:gd name="connsiteX13" fmla="*/ 3978821 w 5137382"/>
                <a:gd name="connsiteY13" fmla="*/ 1725545 h 7232652"/>
                <a:gd name="connsiteX14" fmla="*/ 3952812 w 5137382"/>
                <a:gd name="connsiteY14" fmla="*/ 1917272 h 7232652"/>
                <a:gd name="connsiteX15" fmla="*/ 3940990 w 5137382"/>
                <a:gd name="connsiteY15" fmla="*/ 2111522 h 7232652"/>
                <a:gd name="connsiteX16" fmla="*/ 3940990 w 5137382"/>
                <a:gd name="connsiteY16" fmla="*/ 2308294 h 7232652"/>
                <a:gd name="connsiteX17" fmla="*/ 3948084 w 5137382"/>
                <a:gd name="connsiteY17" fmla="*/ 2506328 h 7232652"/>
                <a:gd name="connsiteX18" fmla="*/ 3969363 w 5137382"/>
                <a:gd name="connsiteY18" fmla="*/ 2708146 h 7232652"/>
                <a:gd name="connsiteX19" fmla="*/ 3995372 w 5137382"/>
                <a:gd name="connsiteY19" fmla="*/ 2908703 h 7232652"/>
                <a:gd name="connsiteX20" fmla="*/ 4028474 w 5137382"/>
                <a:gd name="connsiteY20" fmla="*/ 3114305 h 7232652"/>
                <a:gd name="connsiteX21" fmla="*/ 4063940 w 5137382"/>
                <a:gd name="connsiteY21" fmla="*/ 3319907 h 7232652"/>
                <a:gd name="connsiteX22" fmla="*/ 4111228 w 5137382"/>
                <a:gd name="connsiteY22" fmla="*/ 3526770 h 7232652"/>
                <a:gd name="connsiteX23" fmla="*/ 4156152 w 5137382"/>
                <a:gd name="connsiteY23" fmla="*/ 3734895 h 7232652"/>
                <a:gd name="connsiteX24" fmla="*/ 4205804 w 5137382"/>
                <a:gd name="connsiteY24" fmla="*/ 3941758 h 7232652"/>
                <a:gd name="connsiteX25" fmla="*/ 4260186 w 5137382"/>
                <a:gd name="connsiteY25" fmla="*/ 4152405 h 7232652"/>
                <a:gd name="connsiteX26" fmla="*/ 4309838 w 5137382"/>
                <a:gd name="connsiteY26" fmla="*/ 4361792 h 7232652"/>
                <a:gd name="connsiteX27" fmla="*/ 4361855 w 5137382"/>
                <a:gd name="connsiteY27" fmla="*/ 4571178 h 7232652"/>
                <a:gd name="connsiteX28" fmla="*/ 4411508 w 5137382"/>
                <a:gd name="connsiteY28" fmla="*/ 4784348 h 7232652"/>
                <a:gd name="connsiteX29" fmla="*/ 4458796 w 5137382"/>
                <a:gd name="connsiteY29" fmla="*/ 4993734 h 7232652"/>
                <a:gd name="connsiteX30" fmla="*/ 4503720 w 5137382"/>
                <a:gd name="connsiteY30" fmla="*/ 5203120 h 7232652"/>
                <a:gd name="connsiteX31" fmla="*/ 4541550 w 5137382"/>
                <a:gd name="connsiteY31" fmla="*/ 5411245 h 7232652"/>
                <a:gd name="connsiteX32" fmla="*/ 4574652 w 5137382"/>
                <a:gd name="connsiteY32" fmla="*/ 5618108 h 7232652"/>
                <a:gd name="connsiteX33" fmla="*/ 4598296 w 5137382"/>
                <a:gd name="connsiteY33" fmla="*/ 5826233 h 7232652"/>
                <a:gd name="connsiteX34" fmla="*/ 4614847 w 5137382"/>
                <a:gd name="connsiteY34" fmla="*/ 6034358 h 7232652"/>
                <a:gd name="connsiteX35" fmla="*/ 4624305 w 5137382"/>
                <a:gd name="connsiteY35" fmla="*/ 6237437 h 7232652"/>
                <a:gd name="connsiteX36" fmla="*/ 4624305 w 5137382"/>
                <a:gd name="connsiteY36" fmla="*/ 6440516 h 7232652"/>
                <a:gd name="connsiteX37" fmla="*/ 4610118 w 5137382"/>
                <a:gd name="connsiteY37" fmla="*/ 6641073 h 7232652"/>
                <a:gd name="connsiteX38" fmla="*/ 4586474 w 5137382"/>
                <a:gd name="connsiteY38" fmla="*/ 6841630 h 7232652"/>
                <a:gd name="connsiteX39" fmla="*/ 4548644 w 5137382"/>
                <a:gd name="connsiteY39" fmla="*/ 7038402 h 7232652"/>
                <a:gd name="connsiteX40" fmla="*/ 4494262 w 5137382"/>
                <a:gd name="connsiteY40" fmla="*/ 7232652 h 7232652"/>
                <a:gd name="connsiteX41" fmla="*/ 3042515 w 5137382"/>
                <a:gd name="connsiteY41" fmla="*/ 7232652 h 7232652"/>
                <a:gd name="connsiteX42" fmla="*/ 3042515 w 5137382"/>
                <a:gd name="connsiteY42" fmla="*/ 7232650 h 7232652"/>
                <a:gd name="connsiteX43" fmla="*/ 0 w 5137382"/>
                <a:gd name="connsiteY43" fmla="*/ 7232650 h 72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7382" h="7232652">
                  <a:moveTo>
                    <a:pt x="0" y="0"/>
                  </a:moveTo>
                  <a:lnTo>
                    <a:pt x="3477047" y="0"/>
                  </a:lnTo>
                  <a:lnTo>
                    <a:pt x="3477047" y="2"/>
                  </a:lnTo>
                  <a:lnTo>
                    <a:pt x="5137382" y="2"/>
                  </a:lnTo>
                  <a:lnTo>
                    <a:pt x="4929314" y="155149"/>
                  </a:lnTo>
                  <a:lnTo>
                    <a:pt x="4747254" y="314081"/>
                  </a:lnTo>
                  <a:lnTo>
                    <a:pt x="4586474" y="475535"/>
                  </a:lnTo>
                  <a:lnTo>
                    <a:pt x="4444610" y="643296"/>
                  </a:lnTo>
                  <a:lnTo>
                    <a:pt x="4326389" y="814841"/>
                  </a:lnTo>
                  <a:lnTo>
                    <a:pt x="4222355" y="990171"/>
                  </a:lnTo>
                  <a:lnTo>
                    <a:pt x="4139601" y="1168023"/>
                  </a:lnTo>
                  <a:lnTo>
                    <a:pt x="4068669" y="1352182"/>
                  </a:lnTo>
                  <a:lnTo>
                    <a:pt x="4019016" y="1537602"/>
                  </a:lnTo>
                  <a:lnTo>
                    <a:pt x="3978821" y="1725545"/>
                  </a:lnTo>
                  <a:lnTo>
                    <a:pt x="3952812" y="1917272"/>
                  </a:lnTo>
                  <a:lnTo>
                    <a:pt x="3940990" y="2111522"/>
                  </a:lnTo>
                  <a:lnTo>
                    <a:pt x="3940990" y="2308294"/>
                  </a:lnTo>
                  <a:lnTo>
                    <a:pt x="3948084" y="2506328"/>
                  </a:lnTo>
                  <a:lnTo>
                    <a:pt x="3969363" y="2708146"/>
                  </a:lnTo>
                  <a:lnTo>
                    <a:pt x="3995372" y="2908703"/>
                  </a:lnTo>
                  <a:lnTo>
                    <a:pt x="4028474" y="3114305"/>
                  </a:lnTo>
                  <a:lnTo>
                    <a:pt x="4063940" y="3319907"/>
                  </a:lnTo>
                  <a:lnTo>
                    <a:pt x="4111228" y="3526770"/>
                  </a:lnTo>
                  <a:lnTo>
                    <a:pt x="4156152" y="3734895"/>
                  </a:lnTo>
                  <a:lnTo>
                    <a:pt x="4205804" y="3941758"/>
                  </a:lnTo>
                  <a:lnTo>
                    <a:pt x="4260186" y="4152405"/>
                  </a:lnTo>
                  <a:lnTo>
                    <a:pt x="4309838" y="4361792"/>
                  </a:lnTo>
                  <a:lnTo>
                    <a:pt x="4361855" y="4571178"/>
                  </a:lnTo>
                  <a:lnTo>
                    <a:pt x="4411508" y="4784348"/>
                  </a:lnTo>
                  <a:lnTo>
                    <a:pt x="4458796" y="4993734"/>
                  </a:lnTo>
                  <a:lnTo>
                    <a:pt x="4503720" y="5203120"/>
                  </a:lnTo>
                  <a:lnTo>
                    <a:pt x="4541550" y="5411245"/>
                  </a:lnTo>
                  <a:lnTo>
                    <a:pt x="4574652" y="5618108"/>
                  </a:lnTo>
                  <a:lnTo>
                    <a:pt x="4598296" y="5826233"/>
                  </a:lnTo>
                  <a:lnTo>
                    <a:pt x="4614847" y="6034358"/>
                  </a:lnTo>
                  <a:lnTo>
                    <a:pt x="4624305" y="6237437"/>
                  </a:lnTo>
                  <a:lnTo>
                    <a:pt x="4624305" y="6440516"/>
                  </a:lnTo>
                  <a:lnTo>
                    <a:pt x="4610118" y="6641073"/>
                  </a:lnTo>
                  <a:lnTo>
                    <a:pt x="4586474" y="6841630"/>
                  </a:lnTo>
                  <a:lnTo>
                    <a:pt x="4548644" y="7038402"/>
                  </a:lnTo>
                  <a:lnTo>
                    <a:pt x="4494262" y="7232652"/>
                  </a:lnTo>
                  <a:lnTo>
                    <a:pt x="3042515" y="7232652"/>
                  </a:lnTo>
                  <a:lnTo>
                    <a:pt x="3042515" y="7232650"/>
                  </a:lnTo>
                  <a:lnTo>
                    <a:pt x="0" y="7232650"/>
                  </a:lnTo>
                  <a:close/>
                </a:path>
              </a:pathLst>
            </a:cu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20517E"/>
                </a:solidFill>
              </a:endParaRPr>
            </a:p>
          </p:txBody>
        </p:sp>
        <p:pic>
          <p:nvPicPr>
            <p:cNvPr id="20" name="Picture 12">
              <a:extLst>
                <a:ext uri="{FF2B5EF4-FFF2-40B4-BE49-F238E27FC236}">
                  <a16:creationId xmlns:a16="http://schemas.microsoft.com/office/drawing/2014/main" xmlns="" id="{650712FE-073D-4929-90BF-4CFD45A8E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8355" y="904082"/>
              <a:ext cx="2000250" cy="739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MH_Others_1"/>
          <p:cNvSpPr txBox="1"/>
          <p:nvPr>
            <p:custDataLst>
              <p:tags r:id="rId2"/>
            </p:custDataLst>
          </p:nvPr>
        </p:nvSpPr>
        <p:spPr>
          <a:xfrm>
            <a:off x="74434" y="1802863"/>
            <a:ext cx="2155309" cy="1723549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  <p:pic>
        <p:nvPicPr>
          <p:cNvPr id="13316" name="Picture 3" descr="C:\Users\Administrator\Desktop\未标题-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-150019" y="3917554"/>
            <a:ext cx="2737247" cy="187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MH_Text_1"/>
          <p:cNvSpPr/>
          <p:nvPr>
            <p:custDataLst>
              <p:tags r:id="rId3"/>
            </p:custDataLst>
          </p:nvPr>
        </p:nvSpPr>
        <p:spPr>
          <a:xfrm>
            <a:off x="4102297" y="1549081"/>
            <a:ext cx="3588240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矩估计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3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64643" y="1188814"/>
            <a:ext cx="943767" cy="1153896"/>
          </a:xfrm>
          <a:prstGeom prst="rect">
            <a:avLst/>
          </a:prstGeom>
          <a:noFill/>
        </p:spPr>
      </p:pic>
      <p:sp>
        <p:nvSpPr>
          <p:cNvPr id="14" name="MH_Text_1"/>
          <p:cNvSpPr/>
          <p:nvPr>
            <p:custDataLst>
              <p:tags r:id="rId4"/>
            </p:custDataLst>
          </p:nvPr>
        </p:nvSpPr>
        <p:spPr>
          <a:xfrm>
            <a:off x="4103437" y="2983893"/>
            <a:ext cx="3444224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极大似然估计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64643" y="2662783"/>
            <a:ext cx="943767" cy="1153896"/>
          </a:xfrm>
          <a:prstGeom prst="rect">
            <a:avLst/>
          </a:prstGeom>
          <a:noFill/>
        </p:spPr>
      </p:pic>
      <p:sp>
        <p:nvSpPr>
          <p:cNvPr id="18" name="MH_Text_1"/>
          <p:cNvSpPr/>
          <p:nvPr>
            <p:custDataLst>
              <p:tags r:id="rId5"/>
            </p:custDataLst>
          </p:nvPr>
        </p:nvSpPr>
        <p:spPr>
          <a:xfrm>
            <a:off x="4163704" y="4444195"/>
            <a:ext cx="4087351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点估计量的评选标准</a:t>
            </a:r>
            <a:endParaRPr lang="en-US" altLang="zh-CN" sz="3200" b="1" dirty="0">
              <a:solidFill>
                <a:srgbClr val="20517E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1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964643" y="4105503"/>
            <a:ext cx="943767" cy="115389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742686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0CD5B8A6-F76D-4D78-89F9-18DFB35BC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638245"/>
              </p:ext>
            </p:extLst>
          </p:nvPr>
        </p:nvGraphicFramePr>
        <p:xfrm>
          <a:off x="573559" y="962025"/>
          <a:ext cx="7981626" cy="615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文档" r:id="rId4" imgW="7981626" imgH="6152248" progId="Word.Document.12">
                  <p:embed/>
                </p:oleObj>
              </mc:Choice>
              <mc:Fallback>
                <p:oleObj name="文档" r:id="rId4" imgW="7981626" imgH="6152248" progId="Word.Document.12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59" y="962025"/>
                        <a:ext cx="7981626" cy="61522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0571366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B69B0295-0359-44E7-8648-8CB863FB8A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090878"/>
              </p:ext>
            </p:extLst>
          </p:nvPr>
        </p:nvGraphicFramePr>
        <p:xfrm>
          <a:off x="643776" y="1110247"/>
          <a:ext cx="7988465" cy="2159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文档" r:id="rId4" imgW="7988465" imgH="2159418" progId="Word.Document.12">
                  <p:embed/>
                </p:oleObj>
              </mc:Choice>
              <mc:Fallback>
                <p:oleObj name="文档" r:id="rId4" imgW="7988465" imgH="2159418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76" y="1110247"/>
                        <a:ext cx="7988465" cy="21594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xmlns="" id="{47684CFC-E142-4DF2-844F-D318C29C1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347068"/>
              </p:ext>
            </p:extLst>
          </p:nvPr>
        </p:nvGraphicFramePr>
        <p:xfrm>
          <a:off x="644613" y="3370214"/>
          <a:ext cx="8170853" cy="3359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Document" r:id="rId6" imgW="8170853" imgH="3359072" progId="Word.Document.8">
                  <p:embed/>
                </p:oleObj>
              </mc:Choice>
              <mc:Fallback>
                <p:oleObj name="Document" r:id="rId6" imgW="8170853" imgH="3359072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13" y="3370214"/>
                        <a:ext cx="8170853" cy="3359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1299191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7526C2AD-44D0-4866-9885-8530DB1A71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4915478"/>
              </p:ext>
            </p:extLst>
          </p:nvPr>
        </p:nvGraphicFramePr>
        <p:xfrm>
          <a:off x="536575" y="3686175"/>
          <a:ext cx="8019062" cy="3118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文档" r:id="rId4" imgW="8019062" imgH="3118317" progId="Word.Document.12">
                  <p:embed/>
                </p:oleObj>
              </mc:Choice>
              <mc:Fallback>
                <p:oleObj name="文档" r:id="rId4" imgW="8019062" imgH="311831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3686175"/>
                        <a:ext cx="8019062" cy="3118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249876"/>
              </p:ext>
            </p:extLst>
          </p:nvPr>
        </p:nvGraphicFramePr>
        <p:xfrm>
          <a:off x="527380" y="1816126"/>
          <a:ext cx="8221716" cy="226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文档" r:id="rId7" imgW="8221716" imgH="2261835" progId="Word.Document.12">
                  <p:embed/>
                </p:oleObj>
              </mc:Choice>
              <mc:Fallback>
                <p:oleObj name="文档" r:id="rId7" imgW="8221716" imgH="2261835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80" y="1816126"/>
                        <a:ext cx="8221716" cy="2261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8" name="Object 4"/>
          <p:cNvGraphicFramePr>
            <a:graphicFrameLocks noChangeAspect="1"/>
          </p:cNvGraphicFramePr>
          <p:nvPr/>
        </p:nvGraphicFramePr>
        <p:xfrm>
          <a:off x="46836" y="1149338"/>
          <a:ext cx="5632451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文档" r:id="rId10" imgW="5547255" imgH="807077" progId="Word.Document.12">
                  <p:embed/>
                </p:oleObj>
              </mc:Choice>
              <mc:Fallback>
                <p:oleObj name="文档" r:id="rId10" imgW="5547255" imgH="807077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6" y="1149338"/>
                        <a:ext cx="5632451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2985550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1">
            <a:extLst>
              <a:ext uri="{FF2B5EF4-FFF2-40B4-BE49-F238E27FC236}">
                <a16:creationId xmlns:a16="http://schemas.microsoft.com/office/drawing/2014/main" xmlns="" id="{51CF12AF-AB4A-41E8-BC63-D235C49DF8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170" y="3006378"/>
          <a:ext cx="8096754" cy="392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Document" r:id="rId3" imgW="8096754" imgH="3922315" progId="">
                  <p:embed/>
                </p:oleObj>
              </mc:Choice>
              <mc:Fallback>
                <p:oleObj name="Document" r:id="rId3" imgW="8096754" imgH="392231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70" y="3006378"/>
                        <a:ext cx="8096754" cy="39223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0">
            <a:extLst>
              <a:ext uri="{FF2B5EF4-FFF2-40B4-BE49-F238E27FC236}">
                <a16:creationId xmlns:a16="http://schemas.microsoft.com/office/drawing/2014/main" xmlns="" id="{474EF20D-0A08-4228-A653-FE437F8AC8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513" y="1093788"/>
          <a:ext cx="7824787" cy="199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Document" r:id="rId5" imgW="7808363" imgH="1991227" progId="Word.Document.8">
                  <p:embed/>
                </p:oleObj>
              </mc:Choice>
              <mc:Fallback>
                <p:oleObj name="Document" r:id="rId5" imgW="7808363" imgH="19912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1093788"/>
                        <a:ext cx="7824787" cy="199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2641552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58A9653C-05E2-4AE9-9531-20660B4CCE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363" y="2711450"/>
          <a:ext cx="8135937" cy="425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文档" r:id="rId4" imgW="8201918" imgH="4305131" progId="Word.Document.12">
                  <p:embed/>
                </p:oleObj>
              </mc:Choice>
              <mc:Fallback>
                <p:oleObj name="文档" r:id="rId4" imgW="8201918" imgH="430513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2711450"/>
                        <a:ext cx="8135937" cy="425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1">
            <a:extLst>
              <a:ext uri="{FF2B5EF4-FFF2-40B4-BE49-F238E27FC236}">
                <a16:creationId xmlns:a16="http://schemas.microsoft.com/office/drawing/2014/main" xmlns="" id="{5FE53C5F-1E5C-40F0-A3F3-0FF7EF38FB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054100"/>
          <a:ext cx="7826375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Document" r:id="rId6" imgW="7894193" imgH="1784679" progId="Word.Document.8">
                  <p:embed/>
                </p:oleObj>
              </mc:Choice>
              <mc:Fallback>
                <p:oleObj name="Document" r:id="rId6" imgW="7894193" imgH="17846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054100"/>
                        <a:ext cx="7826375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2086444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83B3002A-C466-4065-AE5C-C68BC25ED4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613" y="2900363"/>
          <a:ext cx="8120062" cy="364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文档" r:id="rId4" imgW="8187160" imgH="3687743" progId="Word.Document.12">
                  <p:embed/>
                </p:oleObj>
              </mc:Choice>
              <mc:Fallback>
                <p:oleObj name="文档" r:id="rId4" imgW="8187160" imgH="368774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2900363"/>
                        <a:ext cx="8120062" cy="364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1">
            <a:extLst>
              <a:ext uri="{FF2B5EF4-FFF2-40B4-BE49-F238E27FC236}">
                <a16:creationId xmlns:a16="http://schemas.microsoft.com/office/drawing/2014/main" xmlns="" id="{CE7B0A5E-BDCF-46A5-97E7-37C3C7D25C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054100"/>
          <a:ext cx="7826375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Document" r:id="rId6" imgW="7894193" imgH="1784679" progId="Word.Document.8">
                  <p:embed/>
                </p:oleObj>
              </mc:Choice>
              <mc:Fallback>
                <p:oleObj name="Document" r:id="rId6" imgW="7894193" imgH="17846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054100"/>
                        <a:ext cx="7826375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863762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2B6F662E-3D38-4A2A-88A9-4783C95522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551" y="1126564"/>
          <a:ext cx="8470367" cy="765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Document" r:id="rId4" imgW="8194158" imgH="738178" progId="Word.Document.12">
                  <p:embed/>
                </p:oleObj>
              </mc:Choice>
              <mc:Fallback>
                <p:oleObj name="Document" r:id="rId4" imgW="8194158" imgH="73817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51" y="1126564"/>
                        <a:ext cx="8470367" cy="765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0348175C-120F-4C89-994D-B1F01B661B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06" y="1655887"/>
          <a:ext cx="8515950" cy="1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Document" r:id="rId7" imgW="8515950" imgH="1960438" progId="Word.Document.12">
                  <p:embed/>
                </p:oleObj>
              </mc:Choice>
              <mc:Fallback>
                <p:oleObj name="Document" r:id="rId7" imgW="8515950" imgH="196043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06" y="1655887"/>
                        <a:ext cx="8515950" cy="1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43EC5703-78C5-47AB-BAC8-4BE22A2517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06" y="3486461"/>
          <a:ext cx="8535070" cy="1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Document" r:id="rId10" imgW="8535070" imgH="1960438" progId="Word.Document.12">
                  <p:embed/>
                </p:oleObj>
              </mc:Choice>
              <mc:Fallback>
                <p:oleObj name="Document" r:id="rId10" imgW="8535070" imgH="196043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06" y="3486461"/>
                        <a:ext cx="8535070" cy="1960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82444582-9AF8-4B40-80D6-517EECBB8E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06" y="5460948"/>
          <a:ext cx="8536874" cy="139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Document" r:id="rId13" imgW="8536874" imgH="1395737" progId="Word.Document.12">
                  <p:embed/>
                </p:oleObj>
              </mc:Choice>
              <mc:Fallback>
                <p:oleObj name="Document" r:id="rId13" imgW="8536874" imgH="1395737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06" y="5460948"/>
                        <a:ext cx="8536874" cy="1395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3496314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81A771A8-25AC-4CE4-B997-72590A93D5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200" y="1111250"/>
          <a:ext cx="8285163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Document" r:id="rId4" imgW="8260856" imgH="2099728" progId="Word.Document.12">
                  <p:embed/>
                </p:oleObj>
              </mc:Choice>
              <mc:Fallback>
                <p:oleObj name="Document" r:id="rId4" imgW="8260856" imgH="209972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111250"/>
                        <a:ext cx="8285163" cy="209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0111DBA4-1AF9-4854-9314-284B907519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614" y="3152775"/>
          <a:ext cx="8324303" cy="3648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文档" r:id="rId7" imgW="8324303" imgH="3648074" progId="Word.Document.12">
                  <p:embed/>
                </p:oleObj>
              </mc:Choice>
              <mc:Fallback>
                <p:oleObj name="文档" r:id="rId7" imgW="8324303" imgH="364807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4" y="3152775"/>
                        <a:ext cx="8324303" cy="36480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9207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5AB321D6-3220-404C-BDFE-D190730DE5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5271856"/>
              </p:ext>
            </p:extLst>
          </p:nvPr>
        </p:nvGraphicFramePr>
        <p:xfrm>
          <a:off x="569059" y="1320790"/>
          <a:ext cx="4878958" cy="719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Document" r:id="rId4" imgW="4644048" imgH="686156" progId="Word.Document.12">
                  <p:embed/>
                </p:oleObj>
              </mc:Choice>
              <mc:Fallback>
                <p:oleObj name="Document" r:id="rId4" imgW="4644048" imgH="68615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059" y="1320790"/>
                        <a:ext cx="4878958" cy="7199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xmlns="" id="{E3377756-7C46-4D57-8AE2-AAB8019C52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030705"/>
              </p:ext>
            </p:extLst>
          </p:nvPr>
        </p:nvGraphicFramePr>
        <p:xfrm>
          <a:off x="567595" y="2183415"/>
          <a:ext cx="8250075" cy="215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Document" r:id="rId7" imgW="8250075" imgH="2152990" progId="Word.Document.12">
                  <p:embed/>
                </p:oleObj>
              </mc:Choice>
              <mc:Fallback>
                <p:oleObj name="Document" r:id="rId7" imgW="8250075" imgH="215299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595" y="2183415"/>
                        <a:ext cx="8250075" cy="21529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0D224310-D863-4971-95D0-C41EFBCDB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763571"/>
              </p:ext>
            </p:extLst>
          </p:nvPr>
        </p:nvGraphicFramePr>
        <p:xfrm>
          <a:off x="577033" y="4375743"/>
          <a:ext cx="8145817" cy="196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0" name="Document" r:id="rId10" imgW="8145817" imgH="1969075" progId="Word.Document.12">
                  <p:embed/>
                </p:oleObj>
              </mc:Choice>
              <mc:Fallback>
                <p:oleObj name="Document" r:id="rId10" imgW="8145817" imgH="1969075" progId="Word.Document.12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033" y="4375743"/>
                        <a:ext cx="8145817" cy="196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821304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905" name="组合 164"/>
          <p:cNvGrpSpPr>
            <a:grpSpLocks/>
          </p:cNvGrpSpPr>
          <p:nvPr/>
        </p:nvGrpSpPr>
        <p:grpSpPr bwMode="auto">
          <a:xfrm>
            <a:off x="0" y="1463146"/>
            <a:ext cx="347661" cy="5707837"/>
            <a:chOff x="5715008" y="1471884"/>
            <a:chExt cx="360448" cy="3419387"/>
          </a:xfrm>
        </p:grpSpPr>
        <p:sp>
          <p:nvSpPr>
            <p:cNvPr id="379930" name="Rectangle 62"/>
            <p:cNvSpPr>
              <a:spLocks noChangeArrowheads="1"/>
            </p:cNvSpPr>
            <p:nvPr/>
          </p:nvSpPr>
          <p:spPr bwMode="auto">
            <a:xfrm>
              <a:off x="5715008" y="4874571"/>
              <a:ext cx="335398" cy="16700"/>
            </a:xfrm>
            <a:prstGeom prst="rect">
              <a:avLst/>
            </a:prstGeom>
            <a:solidFill>
              <a:srgbClr val="5E5F5E"/>
            </a:solidFill>
            <a:ln w="9525">
              <a:noFill/>
              <a:miter lim="800000"/>
              <a:headEnd/>
              <a:tailEnd/>
            </a:ln>
          </p:spPr>
          <p:txBody>
            <a:bodyPr lIns="96435" tIns="48218" rIns="96435" bIns="48218"/>
            <a:lstStyle/>
            <a:p>
              <a:endParaRPr lang="zh-CN" altLang="en-US"/>
            </a:p>
          </p:txBody>
        </p:sp>
        <p:grpSp>
          <p:nvGrpSpPr>
            <p:cNvPr id="379931" name="组合 163"/>
            <p:cNvGrpSpPr>
              <a:grpSpLocks/>
            </p:cNvGrpSpPr>
            <p:nvPr/>
          </p:nvGrpSpPr>
          <p:grpSpPr bwMode="auto">
            <a:xfrm>
              <a:off x="5715008" y="1471884"/>
              <a:ext cx="360448" cy="3411037"/>
              <a:chOff x="5715008" y="1471884"/>
              <a:chExt cx="360448" cy="3411037"/>
            </a:xfrm>
          </p:grpSpPr>
          <p:sp>
            <p:nvSpPr>
              <p:cNvPr id="379932" name="Rectangle 9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3" name="Rectangle 10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4" name="Rectangle 11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5" name="Rectangle 12"/>
              <p:cNvSpPr>
                <a:spLocks noChangeArrowheads="1"/>
              </p:cNvSpPr>
              <p:nvPr/>
            </p:nvSpPr>
            <p:spPr bwMode="auto">
              <a:xfrm>
                <a:off x="5715008" y="2316641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6" name="Rectangle 13"/>
              <p:cNvSpPr>
                <a:spLocks noChangeArrowheads="1"/>
              </p:cNvSpPr>
              <p:nvPr/>
            </p:nvSpPr>
            <p:spPr bwMode="auto">
              <a:xfrm>
                <a:off x="5715008" y="1889392"/>
                <a:ext cx="219887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7" name="Rectangle 14"/>
              <p:cNvSpPr>
                <a:spLocks noChangeArrowheads="1"/>
              </p:cNvSpPr>
              <p:nvPr/>
            </p:nvSpPr>
            <p:spPr bwMode="auto">
              <a:xfrm>
                <a:off x="5715008" y="180310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8" name="Rectangle 15"/>
              <p:cNvSpPr>
                <a:spLocks noChangeArrowheads="1"/>
              </p:cNvSpPr>
              <p:nvPr/>
            </p:nvSpPr>
            <p:spPr bwMode="auto">
              <a:xfrm>
                <a:off x="5715008" y="1718214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9" name="Rectangle 16"/>
              <p:cNvSpPr>
                <a:spLocks noChangeArrowheads="1"/>
              </p:cNvSpPr>
              <p:nvPr/>
            </p:nvSpPr>
            <p:spPr bwMode="auto">
              <a:xfrm>
                <a:off x="5715008" y="1644454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0" name="Rectangle 17"/>
              <p:cNvSpPr>
                <a:spLocks noChangeArrowheads="1"/>
              </p:cNvSpPr>
              <p:nvPr/>
            </p:nvSpPr>
            <p:spPr bwMode="auto">
              <a:xfrm>
                <a:off x="5715008" y="1563736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1" name="Rectangle 18"/>
              <p:cNvSpPr>
                <a:spLocks noChangeArrowheads="1"/>
              </p:cNvSpPr>
              <p:nvPr/>
            </p:nvSpPr>
            <p:spPr bwMode="auto">
              <a:xfrm>
                <a:off x="5733100" y="221504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2" name="Rectangle 19"/>
              <p:cNvSpPr>
                <a:spLocks noChangeArrowheads="1"/>
              </p:cNvSpPr>
              <p:nvPr/>
            </p:nvSpPr>
            <p:spPr bwMode="auto">
              <a:xfrm>
                <a:off x="5733100" y="2128763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3" name="Rectangle 20"/>
              <p:cNvSpPr>
                <a:spLocks noChangeArrowheads="1"/>
              </p:cNvSpPr>
              <p:nvPr/>
            </p:nvSpPr>
            <p:spPr bwMode="auto">
              <a:xfrm>
                <a:off x="5733100" y="2056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4" name="Rectangle 21"/>
              <p:cNvSpPr>
                <a:spLocks noChangeArrowheads="1"/>
              </p:cNvSpPr>
              <p:nvPr/>
            </p:nvSpPr>
            <p:spPr bwMode="auto">
              <a:xfrm>
                <a:off x="5733100" y="197428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5" name="Rectangle 22"/>
              <p:cNvSpPr>
                <a:spLocks noChangeArrowheads="1"/>
              </p:cNvSpPr>
              <p:nvPr/>
            </p:nvSpPr>
            <p:spPr bwMode="auto">
              <a:xfrm>
                <a:off x="5715008" y="2753633"/>
                <a:ext cx="219887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6" name="Rectangle 23"/>
              <p:cNvSpPr>
                <a:spLocks noChangeArrowheads="1"/>
              </p:cNvSpPr>
              <p:nvPr/>
            </p:nvSpPr>
            <p:spPr bwMode="auto">
              <a:xfrm>
                <a:off x="5715008" y="2668739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7" name="Rectangle 24"/>
              <p:cNvSpPr>
                <a:spLocks noChangeArrowheads="1"/>
              </p:cNvSpPr>
              <p:nvPr/>
            </p:nvSpPr>
            <p:spPr bwMode="auto">
              <a:xfrm>
                <a:off x="5715008" y="258245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8" name="Rectangle 25"/>
              <p:cNvSpPr>
                <a:spLocks noChangeArrowheads="1"/>
              </p:cNvSpPr>
              <p:nvPr/>
            </p:nvSpPr>
            <p:spPr bwMode="auto">
              <a:xfrm>
                <a:off x="5715008" y="2510087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9" name="Rectangle 26"/>
              <p:cNvSpPr>
                <a:spLocks noChangeArrowheads="1"/>
              </p:cNvSpPr>
              <p:nvPr/>
            </p:nvSpPr>
            <p:spPr bwMode="auto">
              <a:xfrm>
                <a:off x="5715008" y="242797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0" name="Rectangle 27"/>
              <p:cNvSpPr>
                <a:spLocks noChangeArrowheads="1"/>
              </p:cNvSpPr>
              <p:nvPr/>
            </p:nvSpPr>
            <p:spPr bwMode="auto">
              <a:xfrm>
                <a:off x="5733100" y="307928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1" name="Rectangle 28"/>
              <p:cNvSpPr>
                <a:spLocks noChangeArrowheads="1"/>
              </p:cNvSpPr>
              <p:nvPr/>
            </p:nvSpPr>
            <p:spPr bwMode="auto">
              <a:xfrm>
                <a:off x="5733100" y="2994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2" name="Rectangle 29"/>
              <p:cNvSpPr>
                <a:spLocks noChangeArrowheads="1"/>
              </p:cNvSpPr>
              <p:nvPr/>
            </p:nvSpPr>
            <p:spPr bwMode="auto">
              <a:xfrm>
                <a:off x="5733100" y="2920636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3" name="Rectangle 30"/>
              <p:cNvSpPr>
                <a:spLocks noChangeArrowheads="1"/>
              </p:cNvSpPr>
              <p:nvPr/>
            </p:nvSpPr>
            <p:spPr bwMode="auto">
              <a:xfrm>
                <a:off x="5733100" y="2839918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4" name="Rectangle 31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5" name="Rectangle 32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6" name="Rectangle 33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7" name="Rectangle 34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8" name="Rectangle 35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9" name="Rectangle 36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0" name="Rectangle 37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1" name="Rectangle 38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2" name="Rectangle 39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3" name="Rectangle 40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4" name="Rectangle 41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5" name="Rectangle 42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6" name="Rectangle 43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7" name="Rectangle 44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8" name="Rectangle 45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9" name="Rectangle 46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0" name="Rectangle 47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1" name="Rectangle 48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2" name="Rectangle 49"/>
              <p:cNvSpPr>
                <a:spLocks noChangeArrowheads="1"/>
              </p:cNvSpPr>
              <p:nvPr/>
            </p:nvSpPr>
            <p:spPr bwMode="auto">
              <a:xfrm>
                <a:off x="5733100" y="4466805"/>
                <a:ext cx="218496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3" name="Rectangle 50"/>
              <p:cNvSpPr>
                <a:spLocks noChangeArrowheads="1"/>
              </p:cNvSpPr>
              <p:nvPr/>
            </p:nvSpPr>
            <p:spPr bwMode="auto">
              <a:xfrm>
                <a:off x="5733100" y="4381912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4" name="Rectangle 51"/>
              <p:cNvSpPr>
                <a:spLocks noChangeArrowheads="1"/>
              </p:cNvSpPr>
              <p:nvPr/>
            </p:nvSpPr>
            <p:spPr bwMode="auto">
              <a:xfrm>
                <a:off x="5733100" y="429562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5" name="Rectangle 52"/>
              <p:cNvSpPr>
                <a:spLocks noChangeArrowheads="1"/>
              </p:cNvSpPr>
              <p:nvPr/>
            </p:nvSpPr>
            <p:spPr bwMode="auto">
              <a:xfrm>
                <a:off x="5733100" y="422186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6" name="Rectangle 53"/>
              <p:cNvSpPr>
                <a:spLocks noChangeArrowheads="1"/>
              </p:cNvSpPr>
              <p:nvPr/>
            </p:nvSpPr>
            <p:spPr bwMode="auto">
              <a:xfrm>
                <a:off x="5733100" y="414114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7" name="Rectangle 54"/>
              <p:cNvSpPr>
                <a:spLocks noChangeArrowheads="1"/>
              </p:cNvSpPr>
              <p:nvPr/>
            </p:nvSpPr>
            <p:spPr bwMode="auto">
              <a:xfrm>
                <a:off x="5734492" y="479246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8" name="Rectangle 55"/>
              <p:cNvSpPr>
                <a:spLocks noChangeArrowheads="1"/>
              </p:cNvSpPr>
              <p:nvPr/>
            </p:nvSpPr>
            <p:spPr bwMode="auto">
              <a:xfrm>
                <a:off x="5734492" y="4707568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9" name="Rectangle 56"/>
              <p:cNvSpPr>
                <a:spLocks noChangeArrowheads="1"/>
              </p:cNvSpPr>
              <p:nvPr/>
            </p:nvSpPr>
            <p:spPr bwMode="auto">
              <a:xfrm>
                <a:off x="5734492" y="4633808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0" name="Rectangle 57"/>
              <p:cNvSpPr>
                <a:spLocks noChangeArrowheads="1"/>
              </p:cNvSpPr>
              <p:nvPr/>
            </p:nvSpPr>
            <p:spPr bwMode="auto">
              <a:xfrm>
                <a:off x="5734492" y="4551699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1" name="Rectangle 58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2" name="Rectangle 59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3" name="Rectangle 60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4" name="Rectangle 61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5" name="Freeform 72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close/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close/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close/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close/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ABF3E0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6" name="Freeform 73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7" name="Freeform 74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close/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close/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close/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close/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close/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close/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8" name="Freeform 75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9" name="Freeform 76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0" name="Freeform 77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1" name="Freeform 78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2" name="Freeform 79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3" name="Freeform 80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4" name="Freeform 81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5" name="Freeform 82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6" name="Freeform 83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7" name="Freeform 84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8" name="Freeform 85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9" name="Rectangle 86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0" name="Rectangle 87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1" name="Rectangle 88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2" name="Rectangle 89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3" name="Rectangle 90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4" name="Rectangle 91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5" name="Rectangle 92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6" name="Rectangle 93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7" name="Freeform 94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8" name="Freeform 95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9" name="Freeform 96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10" name="Freeform 97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 bwMode="auto">
          <a:xfrm flipH="1">
            <a:off x="789583" y="1345484"/>
            <a:ext cx="7072560" cy="0"/>
          </a:xfrm>
          <a:prstGeom prst="line">
            <a:avLst/>
          </a:prstGeom>
          <a:ln w="28575">
            <a:solidFill>
              <a:srgbClr val="007DD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789583" y="1433964"/>
            <a:ext cx="7072560" cy="0"/>
          </a:xfrm>
          <a:prstGeom prst="line">
            <a:avLst/>
          </a:prstGeom>
          <a:ln w="5715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907" name="组合 13"/>
          <p:cNvGrpSpPr>
            <a:grpSpLocks/>
          </p:cNvGrpSpPr>
          <p:nvPr/>
        </p:nvGrpSpPr>
        <p:grpSpPr bwMode="auto">
          <a:xfrm>
            <a:off x="215503" y="375965"/>
            <a:ext cx="1518047" cy="1784747"/>
            <a:chOff x="1174421" y="1862469"/>
            <a:chExt cx="1439003" cy="1692392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 rot="10800000">
              <a:off x="1174421" y="1890349"/>
              <a:ext cx="1131727" cy="100304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rot="2760000">
              <a:off x="1212324" y="2153761"/>
              <a:ext cx="1692392" cy="110980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68">
                <a:solidFill>
                  <a:prstClr val="white"/>
                </a:solidFill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0800000">
              <a:off x="1299699" y="2001337"/>
              <a:ext cx="880331" cy="78014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solidFill>
                <a:schemeClr val="accent6"/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1310704" y="2098809"/>
              <a:ext cx="1013350" cy="496565"/>
            </a:xfrm>
            <a:prstGeom prst="rect">
              <a:avLst/>
            </a:prstGeom>
            <a:noFill/>
            <a:ln>
              <a:noFill/>
            </a:ln>
          </p:spPr>
          <p:txBody>
            <a:bodyPr lIns="68576" tIns="34287" rIns="68576" bIns="3428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>
                <a:defRPr/>
              </a:pPr>
              <a:r>
                <a:rPr lang="zh-CN" altLang="en-US" sz="2953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菱心" pitchFamily="49" charset="-122"/>
                  <a:ea typeface="迷你简菱心" pitchFamily="49" charset="-122"/>
                  <a:sym typeface="Arial" panose="020B0604020202020204" pitchFamily="34" charset="0"/>
                </a:rPr>
                <a:t>小结</a:t>
              </a: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 rot="10800000">
            <a:off x="0" y="7175744"/>
            <a:ext cx="4781550" cy="58340"/>
          </a:xfrm>
          <a:prstGeom prst="rect">
            <a:avLst/>
          </a:prstGeom>
          <a:solidFill>
            <a:srgbClr val="4DD0E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 rot="10800000">
            <a:off x="0" y="7148358"/>
            <a:ext cx="3457575" cy="904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 rot="10800000">
            <a:off x="0" y="7107878"/>
            <a:ext cx="1953816" cy="1273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359" y="0"/>
            <a:ext cx="2000250" cy="73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6134" y="1959364"/>
            <a:ext cx="955292" cy="1167985"/>
          </a:xfrm>
          <a:prstGeom prst="rect">
            <a:avLst/>
          </a:prstGeom>
          <a:noFill/>
        </p:spPr>
      </p:pic>
      <p:sp>
        <p:nvSpPr>
          <p:cNvPr id="101" name="MH_Text_1"/>
          <p:cNvSpPr/>
          <p:nvPr>
            <p:custDataLst>
              <p:tags r:id="rId1"/>
            </p:custDataLst>
          </p:nvPr>
        </p:nvSpPr>
        <p:spPr>
          <a:xfrm>
            <a:off x="1687075" y="2383565"/>
            <a:ext cx="3567524" cy="49770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34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矩估计</a:t>
            </a:r>
            <a:endParaRPr lang="en-US" altLang="zh-CN" sz="3234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6134" y="3213478"/>
            <a:ext cx="955292" cy="1167985"/>
          </a:xfrm>
          <a:prstGeom prst="rect">
            <a:avLst/>
          </a:prstGeom>
          <a:noFill/>
        </p:spPr>
      </p:pic>
      <p:sp>
        <p:nvSpPr>
          <p:cNvPr id="103" name="MH_Text_1"/>
          <p:cNvSpPr/>
          <p:nvPr>
            <p:custDataLst>
              <p:tags r:id="rId2"/>
            </p:custDataLst>
          </p:nvPr>
        </p:nvSpPr>
        <p:spPr>
          <a:xfrm>
            <a:off x="1615637" y="3598011"/>
            <a:ext cx="3567524" cy="49770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34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极大似然估计</a:t>
            </a:r>
            <a:endParaRPr lang="en-US" altLang="zh-CN" sz="3234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4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76134" y="4570800"/>
            <a:ext cx="955292" cy="1167985"/>
          </a:xfrm>
          <a:prstGeom prst="rect">
            <a:avLst/>
          </a:prstGeom>
          <a:noFill/>
        </p:spPr>
      </p:pic>
      <p:sp>
        <p:nvSpPr>
          <p:cNvPr id="105" name="MH_Text_1"/>
          <p:cNvSpPr/>
          <p:nvPr>
            <p:custDataLst>
              <p:tags r:id="rId3"/>
            </p:custDataLst>
          </p:nvPr>
        </p:nvSpPr>
        <p:spPr>
          <a:xfrm>
            <a:off x="1615637" y="4955333"/>
            <a:ext cx="6253898" cy="497700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34" b="1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点估计量的评选标准</a:t>
            </a:r>
            <a:endParaRPr lang="en-US" altLang="zh-CN" sz="3234" b="1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0" name="文本框 12"/>
          <p:cNvSpPr txBox="1">
            <a:spLocks noChangeArrowheads="1"/>
          </p:cNvSpPr>
          <p:nvPr/>
        </p:nvSpPr>
        <p:spPr bwMode="auto">
          <a:xfrm>
            <a:off x="1634425" y="607399"/>
            <a:ext cx="2525614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6" rIns="91434" bIns="457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buNone/>
            </a:pPr>
            <a:r>
              <a:rPr lang="zh-CN" altLang="en-US" sz="32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点估计</a:t>
            </a:r>
          </a:p>
        </p:txBody>
      </p:sp>
    </p:spTree>
    <p:extLst>
      <p:ext uri="{BB962C8B-B14F-4D97-AF65-F5344CB8AC3E}">
        <p14:creationId xmlns:p14="http://schemas.microsoft.com/office/powerpoint/2010/main" val="281815909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943" y="1044557"/>
            <a:ext cx="9287970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矩形 1"/>
          <p:cNvSpPr/>
          <p:nvPr/>
        </p:nvSpPr>
        <p:spPr>
          <a:xfrm>
            <a:off x="191943" y="1456085"/>
            <a:ext cx="3982016" cy="24482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0107" y="1591074"/>
            <a:ext cx="4586288" cy="40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933599" y="3238283"/>
            <a:ext cx="3186354" cy="75608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numCol="1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300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70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50145" y="3994944"/>
            <a:ext cx="348544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microsoft yahei"/>
                <a:ea typeface="microsoft yahei"/>
                <a:cs typeface="microsoft yahei"/>
              </a:rPr>
              <a:t>Harbin Engineering University</a:t>
            </a:r>
            <a:endParaRPr lang="zh-CN" altLang="en-US"/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1437" y="973119"/>
          <a:ext cx="8942387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文档" r:id="rId5" imgW="8941624" imgH="2251016" progId="Word.Document.12">
                  <p:embed/>
                </p:oleObj>
              </mc:Choice>
              <mc:Fallback>
                <p:oleObj name="文档" r:id="rId5" imgW="8941624" imgH="225101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37" y="973119"/>
                        <a:ext cx="8942387" cy="225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304800" y="3222625"/>
          <a:ext cx="8766175" cy="293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文档" r:id="rId8" imgW="8865758" imgH="2972480" progId="Word.Document.12">
                  <p:embed/>
                </p:oleObj>
              </mc:Choice>
              <mc:Fallback>
                <p:oleObj name="文档" r:id="rId8" imgW="8865758" imgH="297248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22625"/>
                        <a:ext cx="8766175" cy="293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1250131" y="5259399"/>
            <a:ext cx="8229600" cy="1857388"/>
            <a:chOff x="1250131" y="5259399"/>
            <a:chExt cx="8229600" cy="1857388"/>
          </a:xfrm>
        </p:grpSpPr>
        <p:sp>
          <p:nvSpPr>
            <p:cNvPr id="5" name="下箭头标注 4"/>
            <p:cNvSpPr/>
            <p:nvPr/>
          </p:nvSpPr>
          <p:spPr>
            <a:xfrm>
              <a:off x="2464577" y="5259399"/>
              <a:ext cx="2357454" cy="1214446"/>
            </a:xfrm>
            <a:prstGeom prst="downArrowCallou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下箭头标注 6"/>
            <p:cNvSpPr/>
            <p:nvPr/>
          </p:nvSpPr>
          <p:spPr>
            <a:xfrm>
              <a:off x="6822295" y="5259399"/>
              <a:ext cx="2071702" cy="1214446"/>
            </a:xfrm>
            <a:prstGeom prst="downArrowCallout">
              <a:avLst/>
            </a:prstGeom>
            <a:solidFill>
              <a:schemeClr val="accent1">
                <a:alpha val="3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0900" name="Object 4"/>
            <p:cNvGraphicFramePr>
              <a:graphicFrameLocks noChangeAspect="1"/>
            </p:cNvGraphicFramePr>
            <p:nvPr/>
          </p:nvGraphicFramePr>
          <p:xfrm>
            <a:off x="1250131" y="6391299"/>
            <a:ext cx="8229600" cy="725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文档" r:id="rId11" imgW="8581997" imgH="758694" progId="Word.Document.12">
                    <p:embed/>
                  </p:oleObj>
                </mc:Choice>
                <mc:Fallback>
                  <p:oleObj name="文档" r:id="rId11" imgW="8581997" imgH="758694" progId="Word.Document.12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0131" y="6391299"/>
                          <a:ext cx="8229600" cy="725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1437" y="973119"/>
          <a:ext cx="8942387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文档" r:id="rId5" imgW="8941624" imgH="2251016" progId="Word.Document.12">
                  <p:embed/>
                </p:oleObj>
              </mc:Choice>
              <mc:Fallback>
                <p:oleObj name="文档" r:id="rId5" imgW="8941624" imgH="225101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37" y="973119"/>
                        <a:ext cx="8942387" cy="225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342136" y="3087231"/>
          <a:ext cx="8766175" cy="412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文档" r:id="rId8" imgW="8865758" imgH="4171194" progId="Word.Document.12">
                  <p:embed/>
                </p:oleObj>
              </mc:Choice>
              <mc:Fallback>
                <p:oleObj name="文档" r:id="rId8" imgW="8865758" imgH="4171194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36" y="3087231"/>
                        <a:ext cx="8766175" cy="412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250131" y="5902341"/>
          <a:ext cx="54165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文档" r:id="rId11" imgW="5388955" imgH="732047" progId="Word.Document.12">
                  <p:embed/>
                </p:oleObj>
              </mc:Choice>
              <mc:Fallback>
                <p:oleObj name="文档" r:id="rId11" imgW="5388955" imgH="732047" progId="Word.Document.12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131" y="5902341"/>
                        <a:ext cx="5416550" cy="741363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1437" y="973119"/>
          <a:ext cx="8942387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文档" r:id="rId5" imgW="8941624" imgH="2251016" progId="Word.Document.12">
                  <p:embed/>
                </p:oleObj>
              </mc:Choice>
              <mc:Fallback>
                <p:oleObj name="文档" r:id="rId5" imgW="8941624" imgH="2251016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37" y="973119"/>
                        <a:ext cx="8942387" cy="225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304800" y="3222625"/>
          <a:ext cx="8993188" cy="341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文档" r:id="rId8" imgW="8865758" imgH="3368930" progId="Word.Document.12">
                  <p:embed/>
                </p:oleObj>
              </mc:Choice>
              <mc:Fallback>
                <p:oleObj name="文档" r:id="rId8" imgW="8865758" imgH="3368930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22625"/>
                        <a:ext cx="8993188" cy="341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8" name="Object 2"/>
          <p:cNvGraphicFramePr>
            <a:graphicFrameLocks noChangeAspect="1"/>
          </p:cNvGraphicFramePr>
          <p:nvPr/>
        </p:nvGraphicFramePr>
        <p:xfrm>
          <a:off x="292877" y="1085837"/>
          <a:ext cx="21717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文档" r:id="rId5" imgW="2186780" imgH="682757" progId="Word.Document.12">
                  <p:embed/>
                </p:oleObj>
              </mc:Choice>
              <mc:Fallback>
                <p:oleObj name="文档" r:id="rId5" imgW="2186780" imgH="682757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77" y="1085837"/>
                        <a:ext cx="21717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237362" y="1828800"/>
          <a:ext cx="9085263" cy="470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文档" r:id="rId8" imgW="9107203" imgH="4674726" progId="Word.Document.12">
                  <p:embed/>
                </p:oleObj>
              </mc:Choice>
              <mc:Fallback>
                <p:oleObj name="文档" r:id="rId8" imgW="9107203" imgH="4674726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62" y="1828800"/>
                        <a:ext cx="9085263" cy="470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F1365DE7-769F-4C3E-971E-EBC46DFAE7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10222"/>
              </p:ext>
            </p:extLst>
          </p:nvPr>
        </p:nvGraphicFramePr>
        <p:xfrm>
          <a:off x="455613" y="982663"/>
          <a:ext cx="8443088" cy="1617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文档" r:id="rId4" imgW="8443088" imgH="1617399" progId="Word.Document.12">
                  <p:embed/>
                </p:oleObj>
              </mc:Choice>
              <mc:Fallback>
                <p:oleObj name="文档" r:id="rId4" imgW="8443088" imgH="1617399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982663"/>
                        <a:ext cx="8443088" cy="16173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xmlns="" id="{A89CE509-3045-40D6-B829-678643709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42796"/>
              </p:ext>
            </p:extLst>
          </p:nvPr>
        </p:nvGraphicFramePr>
        <p:xfrm>
          <a:off x="457200" y="2759075"/>
          <a:ext cx="8324850" cy="452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文档" r:id="rId7" imgW="8393054" imgH="4571993" progId="Word.Document.12">
                  <p:embed/>
                </p:oleObj>
              </mc:Choice>
              <mc:Fallback>
                <p:oleObj name="文档" r:id="rId7" imgW="8393054" imgH="4571993" progId="Word.Document.12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59075"/>
                        <a:ext cx="8324850" cy="452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035817" y="2830507"/>
            <a:ext cx="7098582" cy="5715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4979" y="4116391"/>
            <a:ext cx="8501122" cy="64294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2875" y="5545151"/>
            <a:ext cx="6858048" cy="57150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819421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</Words>
  <Application>Microsoft Office PowerPoint</Application>
  <PresentationFormat>自定义</PresentationFormat>
  <Paragraphs>35</Paragraphs>
  <Slides>40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55" baseType="lpstr">
      <vt:lpstr>Calibri</vt:lpstr>
      <vt:lpstr>microsoft yahei</vt:lpstr>
      <vt:lpstr>华文行楷</vt:lpstr>
      <vt:lpstr>迷你简菱心</vt:lpstr>
      <vt:lpstr>宋体</vt:lpstr>
      <vt:lpstr>微软雅黑</vt:lpstr>
      <vt:lpstr>叶根友毛笔行书简体</vt:lpstr>
      <vt:lpstr>Arial</vt:lpstr>
      <vt:lpstr>Calibri Light</vt:lpstr>
      <vt:lpstr>Times New Roman</vt:lpstr>
      <vt:lpstr>1_自定义设计方案</vt:lpstr>
      <vt:lpstr>2_自定义设计方案</vt:lpstr>
      <vt:lpstr>文档</vt:lpstr>
      <vt:lpstr>Equation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2</cp:revision>
  <dcterms:created xsi:type="dcterms:W3CDTF">2016-10-17T14:00:15Z</dcterms:created>
  <dcterms:modified xsi:type="dcterms:W3CDTF">2021-04-14T05:32:01Z</dcterms:modified>
</cp:coreProperties>
</file>