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8"/>
  </p:notesMasterIdLst>
  <p:sldIdLst>
    <p:sldId id="488" r:id="rId3"/>
    <p:sldId id="288" r:id="rId4"/>
    <p:sldId id="383" r:id="rId5"/>
    <p:sldId id="362" r:id="rId6"/>
    <p:sldId id="363" r:id="rId7"/>
    <p:sldId id="364" r:id="rId8"/>
    <p:sldId id="437" r:id="rId9"/>
    <p:sldId id="438" r:id="rId10"/>
    <p:sldId id="423" r:id="rId11"/>
    <p:sldId id="373" r:id="rId12"/>
    <p:sldId id="440" r:id="rId13"/>
    <p:sldId id="375" r:id="rId14"/>
    <p:sldId id="441" r:id="rId15"/>
    <p:sldId id="442" r:id="rId16"/>
    <p:sldId id="376" r:id="rId17"/>
    <p:sldId id="377" r:id="rId18"/>
    <p:sldId id="378" r:id="rId19"/>
    <p:sldId id="379" r:id="rId20"/>
    <p:sldId id="380" r:id="rId21"/>
    <p:sldId id="381" r:id="rId22"/>
    <p:sldId id="382" r:id="rId23"/>
    <p:sldId id="384" r:id="rId24"/>
    <p:sldId id="443" r:id="rId25"/>
    <p:sldId id="385" r:id="rId26"/>
    <p:sldId id="490" r:id="rId27"/>
    <p:sldId id="444" r:id="rId28"/>
    <p:sldId id="445" r:id="rId29"/>
    <p:sldId id="446" r:id="rId30"/>
    <p:sldId id="387" r:id="rId31"/>
    <p:sldId id="388" r:id="rId32"/>
    <p:sldId id="389" r:id="rId33"/>
    <p:sldId id="390" r:id="rId34"/>
    <p:sldId id="391" r:id="rId35"/>
    <p:sldId id="447" r:id="rId36"/>
    <p:sldId id="392" r:id="rId37"/>
    <p:sldId id="393" r:id="rId38"/>
    <p:sldId id="394" r:id="rId39"/>
    <p:sldId id="395" r:id="rId40"/>
    <p:sldId id="396" r:id="rId41"/>
    <p:sldId id="448" r:id="rId42"/>
    <p:sldId id="397" r:id="rId43"/>
    <p:sldId id="398" r:id="rId44"/>
    <p:sldId id="449" r:id="rId45"/>
    <p:sldId id="399" r:id="rId46"/>
    <p:sldId id="405" r:id="rId47"/>
    <p:sldId id="450" r:id="rId48"/>
    <p:sldId id="451" r:id="rId49"/>
    <p:sldId id="452" r:id="rId50"/>
    <p:sldId id="332" r:id="rId51"/>
    <p:sldId id="453" r:id="rId52"/>
    <p:sldId id="333" r:id="rId53"/>
    <p:sldId id="334" r:id="rId54"/>
    <p:sldId id="407" r:id="rId55"/>
    <p:sldId id="335" r:id="rId56"/>
    <p:sldId id="454" r:id="rId57"/>
    <p:sldId id="336" r:id="rId58"/>
    <p:sldId id="337" r:id="rId59"/>
    <p:sldId id="338" r:id="rId60"/>
    <p:sldId id="339" r:id="rId61"/>
    <p:sldId id="340" r:id="rId62"/>
    <p:sldId id="409" r:id="rId63"/>
    <p:sldId id="456" r:id="rId64"/>
    <p:sldId id="457" r:id="rId65"/>
    <p:sldId id="410" r:id="rId66"/>
    <p:sldId id="458" r:id="rId67"/>
    <p:sldId id="416" r:id="rId68"/>
    <p:sldId id="459" r:id="rId69"/>
    <p:sldId id="426" r:id="rId70"/>
    <p:sldId id="427" r:id="rId71"/>
    <p:sldId id="428" r:id="rId72"/>
    <p:sldId id="429" r:id="rId73"/>
    <p:sldId id="430" r:id="rId74"/>
    <p:sldId id="431" r:id="rId75"/>
    <p:sldId id="434" r:id="rId76"/>
    <p:sldId id="425" r:id="rId77"/>
    <p:sldId id="411" r:id="rId78"/>
    <p:sldId id="412" r:id="rId79"/>
    <p:sldId id="413" r:id="rId80"/>
    <p:sldId id="414" r:id="rId81"/>
    <p:sldId id="462" r:id="rId82"/>
    <p:sldId id="415" r:id="rId83"/>
    <p:sldId id="461" r:id="rId84"/>
    <p:sldId id="463" r:id="rId85"/>
    <p:sldId id="464" r:id="rId86"/>
    <p:sldId id="465" r:id="rId87"/>
    <p:sldId id="466" r:id="rId88"/>
    <p:sldId id="341" r:id="rId89"/>
    <p:sldId id="343" r:id="rId90"/>
    <p:sldId id="344" r:id="rId91"/>
    <p:sldId id="467" r:id="rId92"/>
    <p:sldId id="468" r:id="rId93"/>
    <p:sldId id="469" r:id="rId94"/>
    <p:sldId id="470" r:id="rId95"/>
    <p:sldId id="471" r:id="rId96"/>
    <p:sldId id="472" r:id="rId97"/>
    <p:sldId id="473" r:id="rId98"/>
    <p:sldId id="474" r:id="rId99"/>
    <p:sldId id="475" r:id="rId100"/>
    <p:sldId id="476" r:id="rId101"/>
    <p:sldId id="478" r:id="rId102"/>
    <p:sldId id="479" r:id="rId103"/>
    <p:sldId id="480" r:id="rId104"/>
    <p:sldId id="481" r:id="rId105"/>
    <p:sldId id="482" r:id="rId106"/>
    <p:sldId id="424" r:id="rId107"/>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00"/>
    <a:srgbClr val="FF0066"/>
    <a:srgbClr val="00FFFF"/>
    <a:srgbClr val="FF00FF"/>
    <a:srgbClr val="0000FF"/>
    <a:srgbClr val="009999"/>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49"/>
  </p:normalViewPr>
  <p:slideViewPr>
    <p:cSldViewPr snapToGrid="0" showGuides="1">
      <p:cViewPr varScale="1">
        <p:scale>
          <a:sx n="111" d="100"/>
          <a:sy n="111" d="100"/>
        </p:scale>
        <p:origin x="151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7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5" Type="http://schemas.openxmlformats.org/officeDocument/2006/relationships/image" Target="../media/image28.wmf"/><Relationship Id="rId4"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36.wmf"/><Relationship Id="rId1" Type="http://schemas.openxmlformats.org/officeDocument/2006/relationships/image" Target="../media/image45.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8.wmf"/><Relationship Id="rId1" Type="http://schemas.openxmlformats.org/officeDocument/2006/relationships/image" Target="../media/image59.wmf"/><Relationship Id="rId5" Type="http://schemas.openxmlformats.org/officeDocument/2006/relationships/image" Target="../media/image62.wmf"/><Relationship Id="rId4"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5.wmf"/><Relationship Id="rId7" Type="http://schemas.openxmlformats.org/officeDocument/2006/relationships/image" Target="../media/image89.wmf"/><Relationship Id="rId2" Type="http://schemas.openxmlformats.org/officeDocument/2006/relationships/image" Target="../media/image84.wmf"/><Relationship Id="rId1" Type="http://schemas.openxmlformats.org/officeDocument/2006/relationships/image" Target="../media/image31.jpeg"/><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2.jpeg"/><Relationship Id="rId4"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2.jpeg"/></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4"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wmf"/><Relationship Id="rId4" Type="http://schemas.openxmlformats.org/officeDocument/2006/relationships/image" Target="../media/image10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0.wmf"/><Relationship Id="rId4" Type="http://schemas.openxmlformats.org/officeDocument/2006/relationships/image" Target="../media/image119.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19.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29.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 Id="rId5" Type="http://schemas.openxmlformats.org/officeDocument/2006/relationships/image" Target="../media/image151.wmf"/><Relationship Id="rId4" Type="http://schemas.openxmlformats.org/officeDocument/2006/relationships/image" Target="../media/image15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176.wmf"/><Relationship Id="rId3" Type="http://schemas.openxmlformats.org/officeDocument/2006/relationships/image" Target="../media/image171.wmf"/><Relationship Id="rId7" Type="http://schemas.openxmlformats.org/officeDocument/2006/relationships/image" Target="../media/image175.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5" Type="http://schemas.openxmlformats.org/officeDocument/2006/relationships/image" Target="../media/image192.wmf"/><Relationship Id="rId4" Type="http://schemas.openxmlformats.org/officeDocument/2006/relationships/image" Target="../media/image191.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 Id="rId5" Type="http://schemas.openxmlformats.org/officeDocument/2006/relationships/image" Target="../media/image168.wmf"/><Relationship Id="rId4" Type="http://schemas.openxmlformats.org/officeDocument/2006/relationships/image" Target="../media/image19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9.wmf"/><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199.wmf"/><Relationship Id="rId7" Type="http://schemas.openxmlformats.org/officeDocument/2006/relationships/image" Target="../media/image203.wmf"/><Relationship Id="rId2" Type="http://schemas.openxmlformats.org/officeDocument/2006/relationships/image" Target="../media/image198.wmf"/><Relationship Id="rId1" Type="http://schemas.openxmlformats.org/officeDocument/2006/relationships/image" Target="../media/image197.wmf"/><Relationship Id="rId6" Type="http://schemas.openxmlformats.org/officeDocument/2006/relationships/image" Target="../media/image202.wmf"/><Relationship Id="rId5" Type="http://schemas.openxmlformats.org/officeDocument/2006/relationships/image" Target="../media/image201.wmf"/><Relationship Id="rId4" Type="http://schemas.openxmlformats.org/officeDocument/2006/relationships/image" Target="../media/image200.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image" Target="../media/image206.wmf"/><Relationship Id="rId7" Type="http://schemas.openxmlformats.org/officeDocument/2006/relationships/image" Target="../media/image210.wmf"/><Relationship Id="rId2" Type="http://schemas.openxmlformats.org/officeDocument/2006/relationships/image" Target="../media/image205.wmf"/><Relationship Id="rId1" Type="http://schemas.openxmlformats.org/officeDocument/2006/relationships/image" Target="../media/image204.wmf"/><Relationship Id="rId6" Type="http://schemas.openxmlformats.org/officeDocument/2006/relationships/image" Target="../media/image209.wmf"/><Relationship Id="rId5" Type="http://schemas.openxmlformats.org/officeDocument/2006/relationships/image" Target="../media/image208.wmf"/><Relationship Id="rId4" Type="http://schemas.openxmlformats.org/officeDocument/2006/relationships/image" Target="../media/image207.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 Id="rId6" Type="http://schemas.openxmlformats.org/officeDocument/2006/relationships/image" Target="../media/image217.wmf"/><Relationship Id="rId5" Type="http://schemas.openxmlformats.org/officeDocument/2006/relationships/image" Target="../media/image216.wmf"/><Relationship Id="rId4" Type="http://schemas.openxmlformats.org/officeDocument/2006/relationships/image" Target="../media/image215.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223.wmf"/><Relationship Id="rId2" Type="http://schemas.openxmlformats.org/officeDocument/2006/relationships/image" Target="../media/image222.wmf"/><Relationship Id="rId1" Type="http://schemas.openxmlformats.org/officeDocument/2006/relationships/image" Target="../media/image221.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26.wmf"/><Relationship Id="rId7" Type="http://schemas.openxmlformats.org/officeDocument/2006/relationships/image" Target="../media/image230.wmf"/><Relationship Id="rId2" Type="http://schemas.openxmlformats.org/officeDocument/2006/relationships/image" Target="../media/image225.wmf"/><Relationship Id="rId1" Type="http://schemas.openxmlformats.org/officeDocument/2006/relationships/image" Target="../media/image224.wmf"/><Relationship Id="rId6" Type="http://schemas.openxmlformats.org/officeDocument/2006/relationships/image" Target="../media/image229.wmf"/><Relationship Id="rId5" Type="http://schemas.openxmlformats.org/officeDocument/2006/relationships/image" Target="../media/image228.wmf"/><Relationship Id="rId4" Type="http://schemas.openxmlformats.org/officeDocument/2006/relationships/image" Target="../media/image227.w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32.wmf"/><Relationship Id="rId1" Type="http://schemas.openxmlformats.org/officeDocument/2006/relationships/image" Target="../media/image231.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33.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235.wmf"/><Relationship Id="rId1" Type="http://schemas.openxmlformats.org/officeDocument/2006/relationships/image" Target="../media/image234.wmf"/></Relationships>
</file>

<file path=ppt/drawings/_rels/vmlDrawing69.vml.rels><?xml version="1.0" encoding="UTF-8" standalone="yes"?>
<Relationships xmlns="http://schemas.openxmlformats.org/package/2006/relationships"><Relationship Id="rId3" Type="http://schemas.openxmlformats.org/officeDocument/2006/relationships/image" Target="../media/image238.wmf"/><Relationship Id="rId2" Type="http://schemas.openxmlformats.org/officeDocument/2006/relationships/image" Target="../media/image237.wmf"/><Relationship Id="rId1" Type="http://schemas.openxmlformats.org/officeDocument/2006/relationships/image" Target="../media/image236.wmf"/><Relationship Id="rId4" Type="http://schemas.openxmlformats.org/officeDocument/2006/relationships/image" Target="../media/image2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 Id="rId4" Type="http://schemas.openxmlformats.org/officeDocument/2006/relationships/image" Target="../media/image242.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wrap="none" anchor="ctr"/>
          <a:lstStyle/>
          <a:p>
            <a:pPr lvl="0"/>
            <a:endParaRPr lang="zh-CN" altLang="en-US" sz="1200" b="0"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wrap="none" anchor="ctr"/>
          <a:lstStyle/>
          <a:p>
            <a:pPr lvl="0" algn="r"/>
            <a:endParaRPr lang="zh-CN" altLang="en-US" sz="1200" b="0" dirty="0"/>
          </a:p>
        </p:txBody>
      </p:sp>
      <p:sp>
        <p:nvSpPr>
          <p:cNvPr id="28676" name="幻灯片图像占位符 28675"/>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8677" name="文本占位符 28676"/>
          <p:cNvSpPr>
            <a:spLocks noGrp="1"/>
          </p:cNvSpPr>
          <p:nvPr>
            <p:ph type="body" sz="quarter" idx="3"/>
          </p:nvPr>
        </p:nvSpPr>
        <p:spPr>
          <a:xfrm>
            <a:off x="914400" y="4343400"/>
            <a:ext cx="5029200" cy="4114800"/>
          </a:xfrm>
          <a:prstGeom prst="rect">
            <a:avLst/>
          </a:prstGeom>
          <a:noFill/>
          <a:ln w="9525">
            <a:noFill/>
          </a:ln>
        </p:spPr>
        <p:txBody>
          <a:bodyPr wrap="none"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wrap="none" anchor="b"/>
          <a:lstStyle/>
          <a:p>
            <a:pPr lvl="0"/>
            <a:endParaRPr lang="zh-CN" altLang="en-US" sz="1200" b="0"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wrap="none" anchor="b"/>
          <a:lstStyle/>
          <a:p>
            <a:pPr lvl="0" algn="r"/>
            <a:fld id="{9A0DB2DC-4C9A-4742-B13C-FB6460FD3503}" type="slidenum">
              <a:rPr lang="zh-CN" altLang="en-US" sz="1200" b="0" dirty="0"/>
              <a:t>‹#›</a:t>
            </a:fld>
            <a:endParaRPr lang="zh-CN" altLang="en-US" sz="1200" b="0" dirty="0"/>
          </a:p>
        </p:txBody>
      </p:sp>
    </p:spTree>
    <p:extLst>
      <p:ext uri="{BB962C8B-B14F-4D97-AF65-F5344CB8AC3E}">
        <p14:creationId xmlns:p14="http://schemas.microsoft.com/office/powerpoint/2010/main" val="3598813567"/>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a:t>
            </a:fld>
            <a:endParaRPr lang="zh-CN" altLang="en-US" sz="1200" b="0" dirty="0"/>
          </a:p>
        </p:txBody>
      </p:sp>
      <p:sp>
        <p:nvSpPr>
          <p:cNvPr id="282626" name="幻灯片图像占位符 282625"/>
          <p:cNvSpPr>
            <a:spLocks noGrp="1" noRot="1" noChangeAspect="1" noTextEdit="1"/>
          </p:cNvSpPr>
          <p:nvPr>
            <p:ph type="sldImg"/>
          </p:nvPr>
        </p:nvSpPr>
        <p:spPr>
          <a:xfrm>
            <a:off x="1150938" y="692150"/>
            <a:ext cx="4556125" cy="3416300"/>
          </a:xfrm>
          <a:ln w="12700">
            <a:solidFill>
              <a:schemeClr val="tx1">
                <a:alpha val="100000"/>
              </a:schemeClr>
            </a:solidFill>
          </a:ln>
        </p:spPr>
      </p:sp>
      <p:sp>
        <p:nvSpPr>
          <p:cNvPr id="282627" name="文本占位符 282626"/>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121554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a:fld id="{9A0DB2DC-4C9A-4742-B13C-FB6460FD3503}" type="slidenum">
              <a:rPr lang="zh-CN" altLang="en-US" sz="1200" b="0" smtClean="0"/>
              <a:t>81</a:t>
            </a:fld>
            <a:endParaRPr lang="zh-CN" altLang="en-US" sz="1200" b="0" dirty="0"/>
          </a:p>
        </p:txBody>
      </p:sp>
    </p:spTree>
    <p:extLst>
      <p:ext uri="{BB962C8B-B14F-4D97-AF65-F5344CB8AC3E}">
        <p14:creationId xmlns:p14="http://schemas.microsoft.com/office/powerpoint/2010/main" val="11289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9724" y="1981200"/>
            <a:ext cx="3808476"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hlink"/>
        </a:solidFill>
        <a:effectLst/>
      </p:bgPr>
    </p:bg>
    <p:spTree>
      <p:nvGrpSpPr>
        <p:cNvPr id="1" name=""/>
        <p:cNvGrpSpPr/>
        <p:nvPr/>
      </p:nvGrpSpPr>
      <p:grpSpPr>
        <a:xfrm>
          <a:off x="0" y="0"/>
          <a:ext cx="0" cy="0"/>
          <a:chOff x="0" y="0"/>
          <a:chExt cx="0" cy="0"/>
        </a:xfrm>
      </p:grpSpPr>
      <p:sp>
        <p:nvSpPr>
          <p:cNvPr id="254978" name="标题 254977"/>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254979" name="文本占位符 254978"/>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54980" name="日期占位符 254979"/>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a:endParaRPr lang="zh-CN" altLang="en-US" dirty="0">
              <a:latin typeface="Times New Roman" panose="02020603050405020304" pitchFamily="18" charset="0"/>
            </a:endParaRPr>
          </a:p>
        </p:txBody>
      </p:sp>
      <p:sp>
        <p:nvSpPr>
          <p:cNvPr id="254981" name="页脚占位符 254980"/>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a:endParaRPr lang="zh-CN" altLang="en-US" dirty="0">
              <a:latin typeface="Times New Roman" panose="02020603050405020304" pitchFamily="18" charset="0"/>
            </a:endParaRPr>
          </a:p>
        </p:txBody>
      </p:sp>
      <p:sp>
        <p:nvSpPr>
          <p:cNvPr id="254982" name="灯片编号占位符 254981"/>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audio" Target="../media/audio1.wav"/><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10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248.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235.wmf"/><Relationship Id="rId5" Type="http://schemas.openxmlformats.org/officeDocument/2006/relationships/oleObject" Target="../embeddings/oleObject249.bin"/><Relationship Id="rId4" Type="http://schemas.openxmlformats.org/officeDocument/2006/relationships/image" Target="../media/image234.wmf"/></Relationships>
</file>

<file path=ppt/slides/_rels/slide102.xml.rels><?xml version="1.0" encoding="UTF-8" standalone="yes"?>
<Relationships xmlns="http://schemas.openxmlformats.org/package/2006/relationships"><Relationship Id="rId8" Type="http://schemas.openxmlformats.org/officeDocument/2006/relationships/image" Target="../media/image238.w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33.wmf"/><Relationship Id="rId2" Type="http://schemas.openxmlformats.org/officeDocument/2006/relationships/slideLayout" Target="../slideLayouts/slideLayout7.xml"/><Relationship Id="rId1" Type="http://schemas.openxmlformats.org/officeDocument/2006/relationships/vmlDrawing" Target="../drawings/vmlDrawing69.vml"/><Relationship Id="rId6" Type="http://schemas.openxmlformats.org/officeDocument/2006/relationships/image" Target="../media/image237.wmf"/><Relationship Id="rId11" Type="http://schemas.openxmlformats.org/officeDocument/2006/relationships/oleObject" Target="../embeddings/oleObject253.bin"/><Relationship Id="rId5" Type="http://schemas.openxmlformats.org/officeDocument/2006/relationships/oleObject" Target="../embeddings/oleObject251.bin"/><Relationship Id="rId10" Type="http://schemas.openxmlformats.org/officeDocument/2006/relationships/image" Target="../media/image1.jpeg"/><Relationship Id="rId4" Type="http://schemas.openxmlformats.org/officeDocument/2006/relationships/image" Target="../media/image236.wmf"/><Relationship Id="rId9" Type="http://schemas.openxmlformats.org/officeDocument/2006/relationships/audio" Target="../media/audio1.wav"/></Relationships>
</file>

<file path=ppt/slides/_rels/slide10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254.bin"/><Relationship Id="rId7" Type="http://schemas.openxmlformats.org/officeDocument/2006/relationships/audio" Target="../media/audio1.wav"/><Relationship Id="rId12" Type="http://schemas.openxmlformats.org/officeDocument/2006/relationships/image" Target="../media/image242.wmf"/><Relationship Id="rId2" Type="http://schemas.openxmlformats.org/officeDocument/2006/relationships/slideLayout" Target="../slideLayouts/slideLayout7.xml"/><Relationship Id="rId1" Type="http://schemas.openxmlformats.org/officeDocument/2006/relationships/vmlDrawing" Target="../drawings/vmlDrawing70.vml"/><Relationship Id="rId6" Type="http://schemas.openxmlformats.org/officeDocument/2006/relationships/image" Target="../media/image240.wmf"/><Relationship Id="rId11" Type="http://schemas.openxmlformats.org/officeDocument/2006/relationships/oleObject" Target="../embeddings/oleObject257.bin"/><Relationship Id="rId5" Type="http://schemas.openxmlformats.org/officeDocument/2006/relationships/oleObject" Target="../embeddings/oleObject255.bin"/><Relationship Id="rId10" Type="http://schemas.openxmlformats.org/officeDocument/2006/relationships/image" Target="../media/image241.wmf"/><Relationship Id="rId4" Type="http://schemas.openxmlformats.org/officeDocument/2006/relationships/image" Target="../media/image239.wmf"/><Relationship Id="rId9" Type="http://schemas.openxmlformats.org/officeDocument/2006/relationships/oleObject" Target="../embeddings/oleObject256.bin"/></Relationships>
</file>

<file path=ppt/slides/_rels/slide104.xml.rels><?xml version="1.0" encoding="UTF-8" standalone="yes"?>
<Relationships xmlns="http://schemas.openxmlformats.org/package/2006/relationships"><Relationship Id="rId8" Type="http://schemas.openxmlformats.org/officeDocument/2006/relationships/image" Target="../media/image245.wmf"/><Relationship Id="rId3" Type="http://schemas.openxmlformats.org/officeDocument/2006/relationships/oleObject" Target="../embeddings/oleObject258.bin"/><Relationship Id="rId7" Type="http://schemas.openxmlformats.org/officeDocument/2006/relationships/oleObject" Target="../embeddings/oleObject260.bin"/><Relationship Id="rId2" Type="http://schemas.openxmlformats.org/officeDocument/2006/relationships/slideLayout" Target="../slideLayouts/slideLayout7.xml"/><Relationship Id="rId1" Type="http://schemas.openxmlformats.org/officeDocument/2006/relationships/vmlDrawing" Target="../drawings/vmlDrawing71.vml"/><Relationship Id="rId6" Type="http://schemas.openxmlformats.org/officeDocument/2006/relationships/image" Target="../media/image244.wmf"/><Relationship Id="rId5" Type="http://schemas.openxmlformats.org/officeDocument/2006/relationships/oleObject" Target="../embeddings/oleObject259.bin"/><Relationship Id="rId10" Type="http://schemas.openxmlformats.org/officeDocument/2006/relationships/image" Target="../media/image1.jpeg"/><Relationship Id="rId4" Type="http://schemas.openxmlformats.org/officeDocument/2006/relationships/image" Target="../media/image243.wmf"/><Relationship Id="rId9" Type="http://schemas.openxmlformats.org/officeDocument/2006/relationships/audio" Target="../media/audio1.wav"/></Relationships>
</file>

<file path=ppt/slides/_rels/slide10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7.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audio" Target="../media/audio1.wav"/><Relationship Id="rId10" Type="http://schemas.openxmlformats.org/officeDocument/2006/relationships/image" Target="../media/image7.wmf"/><Relationship Id="rId4" Type="http://schemas.openxmlformats.org/officeDocument/2006/relationships/image" Target="../media/image8.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audio" Target="../media/audio1.wav"/><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3.bin"/><Relationship Id="rId14" Type="http://schemas.openxmlformats.org/officeDocument/2006/relationships/image" Target="../media/image1.jpeg"/></Relationships>
</file>

<file path=ppt/slides/_rels/slide1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16.bin"/><Relationship Id="rId10" Type="http://schemas.openxmlformats.org/officeDocument/2006/relationships/image" Target="../media/image1.jpeg"/><Relationship Id="rId4" Type="http://schemas.openxmlformats.org/officeDocument/2006/relationships/image" Target="../media/image14.wmf"/><Relationship Id="rId9"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9.bin"/><Relationship Id="rId10" Type="http://schemas.openxmlformats.org/officeDocument/2006/relationships/image" Target="../media/image1.jpeg"/><Relationship Id="rId4" Type="http://schemas.openxmlformats.org/officeDocument/2006/relationships/image" Target="../media/image15.wmf"/><Relationship Id="rId9" Type="http://schemas.openxmlformats.org/officeDocument/2006/relationships/audio" Target="../media/audio1.wav"/></Relationships>
</file>

<file path=ppt/slides/_rels/slide1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21.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22.bin"/><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23.bin"/><Relationship Id="rId7" Type="http://schemas.openxmlformats.org/officeDocument/2006/relationships/audio" Target="../media/audio1.wav"/><Relationship Id="rId12" Type="http://schemas.openxmlformats.org/officeDocument/2006/relationships/image" Target="../media/image23.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6.bin"/><Relationship Id="rId5" Type="http://schemas.openxmlformats.org/officeDocument/2006/relationships/oleObject" Target="../embeddings/oleObject24.bin"/><Relationship Id="rId10" Type="http://schemas.openxmlformats.org/officeDocument/2006/relationships/image" Target="../media/image22.wmf"/><Relationship Id="rId4" Type="http://schemas.openxmlformats.org/officeDocument/2006/relationships/image" Target="../media/image20.wmf"/><Relationship Id="rId9"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1.bin"/><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5.wmf"/><Relationship Id="rId11" Type="http://schemas.openxmlformats.org/officeDocument/2006/relationships/audio" Target="../media/audio1.wav"/><Relationship Id="rId5" Type="http://schemas.openxmlformats.org/officeDocument/2006/relationships/oleObject" Target="../embeddings/oleObject28.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30.bin"/><Relationship Id="rId1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oleObject" Target="../embeddings/oleObject32.bin"/><Relationship Id="rId7" Type="http://schemas.openxmlformats.org/officeDocument/2006/relationships/image" Target="../media/image31.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0.wmf"/><Relationship Id="rId5" Type="http://schemas.openxmlformats.org/officeDocument/2006/relationships/oleObject" Target="../embeddings/oleObject33.bin"/><Relationship Id="rId4" Type="http://schemas.openxmlformats.org/officeDocument/2006/relationships/image" Target="../media/image29.wmf"/><Relationship Id="rId9" Type="http://schemas.openxmlformats.org/officeDocument/2006/relationships/image" Target="../media/image1.jpeg"/></Relationships>
</file>

<file path=ppt/slides/_rels/slide23.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5.wmf"/><Relationship Id="rId2" Type="http://schemas.openxmlformats.org/officeDocument/2006/relationships/slideLayout" Target="../slideLayouts/slideLayout7.xml"/><Relationship Id="rId16" Type="http://schemas.openxmlformats.org/officeDocument/2006/relationships/image" Target="../media/image1.jpeg"/><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audio" Target="../media/audio1.wav"/><Relationship Id="rId10" Type="http://schemas.openxmlformats.org/officeDocument/2006/relationships/image" Target="../media/image34.wmf"/><Relationship Id="rId4" Type="http://schemas.openxmlformats.org/officeDocument/2006/relationships/image" Target="../media/image32.wmf"/><Relationship Id="rId9" Type="http://schemas.openxmlformats.org/officeDocument/2006/relationships/oleObject" Target="../embeddings/oleObject37.bin"/><Relationship Id="rId14" Type="http://schemas.openxmlformats.org/officeDocument/2006/relationships/image" Target="../media/image36.wmf"/></Relationships>
</file>

<file path=ppt/slides/_rels/slide2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40.bin"/><Relationship Id="rId7" Type="http://schemas.openxmlformats.org/officeDocument/2006/relationships/audio" Target="../media/audio1.wav"/><Relationship Id="rId12"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8.wmf"/><Relationship Id="rId11" Type="http://schemas.openxmlformats.org/officeDocument/2006/relationships/oleObject" Target="../embeddings/oleObject43.bin"/><Relationship Id="rId5" Type="http://schemas.openxmlformats.org/officeDocument/2006/relationships/oleObject" Target="../embeddings/oleObject41.bin"/><Relationship Id="rId10" Type="http://schemas.openxmlformats.org/officeDocument/2006/relationships/image" Target="../media/image39.wmf"/><Relationship Id="rId4" Type="http://schemas.openxmlformats.org/officeDocument/2006/relationships/image" Target="../media/image37.wmf"/><Relationship Id="rId9" Type="http://schemas.openxmlformats.org/officeDocument/2006/relationships/oleObject" Target="../embeddings/oleObject4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45.bin"/><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4.jpeg"/><Relationship Id="rId4" Type="http://schemas.openxmlformats.org/officeDocument/2006/relationships/image" Target="../media/image43.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48.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oleObject" Target="../embeddings/oleObject51.bin"/><Relationship Id="rId17" Type="http://schemas.openxmlformats.org/officeDocument/2006/relationships/image" Target="../media/image1.jpeg"/><Relationship Id="rId2" Type="http://schemas.openxmlformats.org/officeDocument/2006/relationships/slideLayout" Target="../slideLayouts/slideLayout7.xml"/><Relationship Id="rId16" Type="http://schemas.openxmlformats.org/officeDocument/2006/relationships/audio" Target="../media/audio1.wav"/><Relationship Id="rId1" Type="http://schemas.openxmlformats.org/officeDocument/2006/relationships/vmlDrawing" Target="../drawings/vmlDrawing15.vml"/><Relationship Id="rId6" Type="http://schemas.openxmlformats.org/officeDocument/2006/relationships/image" Target="../media/image36.wmf"/><Relationship Id="rId11" Type="http://schemas.openxmlformats.org/officeDocument/2006/relationships/image" Target="../media/image47.wmf"/><Relationship Id="rId5" Type="http://schemas.openxmlformats.org/officeDocument/2006/relationships/oleObject" Target="../embeddings/oleObject47.bin"/><Relationship Id="rId15" Type="http://schemas.openxmlformats.org/officeDocument/2006/relationships/image" Target="../media/image49.wmf"/><Relationship Id="rId10" Type="http://schemas.openxmlformats.org/officeDocument/2006/relationships/oleObject" Target="../embeddings/oleObject50.bin"/><Relationship Id="rId4" Type="http://schemas.openxmlformats.org/officeDocument/2006/relationships/image" Target="../media/image45.wmf"/><Relationship Id="rId9" Type="http://schemas.openxmlformats.org/officeDocument/2006/relationships/image" Target="../media/image46.wmf"/><Relationship Id="rId14" Type="http://schemas.openxmlformats.org/officeDocument/2006/relationships/oleObject" Target="../embeddings/oleObject52.bin"/></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1.jpeg"/><Relationship Id="rId3" Type="http://schemas.openxmlformats.org/officeDocument/2006/relationships/audio" Target="../media/audio2.wav"/><Relationship Id="rId7" Type="http://schemas.openxmlformats.org/officeDocument/2006/relationships/image" Target="../media/image51.wmf"/><Relationship Id="rId12" Type="http://schemas.openxmlformats.org/officeDocument/2006/relationships/audio" Target="../media/audio1.wav"/><Relationship Id="rId17" Type="http://schemas.openxmlformats.org/officeDocument/2006/relationships/image" Target="../media/image54.wmf"/><Relationship Id="rId2" Type="http://schemas.openxmlformats.org/officeDocument/2006/relationships/slideLayout" Target="../slideLayouts/slideLayout7.xml"/><Relationship Id="rId16" Type="http://schemas.openxmlformats.org/officeDocument/2006/relationships/oleObject" Target="../embeddings/oleObject58.bin"/><Relationship Id="rId1" Type="http://schemas.openxmlformats.org/officeDocument/2006/relationships/vmlDrawing" Target="../drawings/vmlDrawing16.vml"/><Relationship Id="rId6" Type="http://schemas.openxmlformats.org/officeDocument/2006/relationships/oleObject" Target="../embeddings/oleObject54.bin"/><Relationship Id="rId11" Type="http://schemas.openxmlformats.org/officeDocument/2006/relationships/image" Target="../media/image38.wmf"/><Relationship Id="rId5" Type="http://schemas.openxmlformats.org/officeDocument/2006/relationships/image" Target="../media/image50.wmf"/><Relationship Id="rId15" Type="http://schemas.openxmlformats.org/officeDocument/2006/relationships/image" Target="../media/image53.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2.wmf"/><Relationship Id="rId14" Type="http://schemas.openxmlformats.org/officeDocument/2006/relationships/oleObject" Target="../embeddings/oleObject57.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audio" Target="../media/audio3.wav"/><Relationship Id="rId7"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60.bin"/><Relationship Id="rId11" Type="http://schemas.openxmlformats.org/officeDocument/2006/relationships/image" Target="../media/image1.jpeg"/><Relationship Id="rId5" Type="http://schemas.openxmlformats.org/officeDocument/2006/relationships/image" Target="../media/image55.wmf"/><Relationship Id="rId10" Type="http://schemas.openxmlformats.org/officeDocument/2006/relationships/audio" Target="../media/audio1.wav"/><Relationship Id="rId4" Type="http://schemas.openxmlformats.org/officeDocument/2006/relationships/oleObject" Target="../embeddings/oleObject59.bin"/><Relationship Id="rId9" Type="http://schemas.openxmlformats.org/officeDocument/2006/relationships/image" Target="../media/image57.wmf"/></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2.bin"/><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audio" Target="../media/audio1.wav"/><Relationship Id="rId5" Type="http://schemas.openxmlformats.org/officeDocument/2006/relationships/image" Target="../media/image31.jpeg"/><Relationship Id="rId4" Type="http://schemas.openxmlformats.org/officeDocument/2006/relationships/image" Target="../media/image58.wmf"/></Relationships>
</file>

<file path=ppt/slides/_rels/slide34.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audio" Target="../media/audio1.wav"/><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8.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image" Target="../media/image63.png"/><Relationship Id="rId10" Type="http://schemas.openxmlformats.org/officeDocument/2006/relationships/image" Target="../media/image61.wmf"/><Relationship Id="rId4" Type="http://schemas.openxmlformats.org/officeDocument/2006/relationships/image" Target="../media/image59.wmf"/><Relationship Id="rId9" Type="http://schemas.openxmlformats.org/officeDocument/2006/relationships/oleObject" Target="../embeddings/oleObject66.bin"/><Relationship Id="rId1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64.wmf"/></Relationships>
</file>

<file path=ppt/slides/_rels/slide36.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66.wmf"/><Relationship Id="rId11" Type="http://schemas.openxmlformats.org/officeDocument/2006/relationships/audio" Target="../media/audio1.wav"/><Relationship Id="rId5" Type="http://schemas.openxmlformats.org/officeDocument/2006/relationships/oleObject" Target="../embeddings/oleObject70.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2.bin"/></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oleObject" Target="../embeddings/oleObject77.bin"/><Relationship Id="rId3" Type="http://schemas.openxmlformats.org/officeDocument/2006/relationships/oleObject" Target="../embeddings/oleObject73.bin"/><Relationship Id="rId7" Type="http://schemas.openxmlformats.org/officeDocument/2006/relationships/audio" Target="../media/audio1.wav"/><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0.wmf"/><Relationship Id="rId11" Type="http://schemas.openxmlformats.org/officeDocument/2006/relationships/oleObject" Target="../embeddings/oleObject76.bin"/><Relationship Id="rId5" Type="http://schemas.openxmlformats.org/officeDocument/2006/relationships/oleObject" Target="../embeddings/oleObject74.bin"/><Relationship Id="rId15" Type="http://schemas.openxmlformats.org/officeDocument/2006/relationships/image" Target="../media/image74.png"/><Relationship Id="rId10" Type="http://schemas.openxmlformats.org/officeDocument/2006/relationships/image" Target="../media/image71.wmf"/><Relationship Id="rId4" Type="http://schemas.openxmlformats.org/officeDocument/2006/relationships/image" Target="../media/image69.wmf"/><Relationship Id="rId9" Type="http://schemas.openxmlformats.org/officeDocument/2006/relationships/oleObject" Target="../embeddings/oleObject75.bin"/><Relationship Id="rId14" Type="http://schemas.openxmlformats.org/officeDocument/2006/relationships/image" Target="../media/image73.wmf"/></Relationships>
</file>

<file path=ppt/slides/_rels/slide39.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8.bin"/><Relationship Id="rId7"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76.wmf"/><Relationship Id="rId5" Type="http://schemas.openxmlformats.org/officeDocument/2006/relationships/oleObject" Target="../embeddings/oleObject79.bin"/><Relationship Id="rId10" Type="http://schemas.openxmlformats.org/officeDocument/2006/relationships/image" Target="../media/image1.jpeg"/><Relationship Id="rId4" Type="http://schemas.openxmlformats.org/officeDocument/2006/relationships/image" Target="../media/image75.wmf"/><Relationship Id="rId9"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78.wmf"/></Relationships>
</file>

<file path=ppt/slides/_rels/slide4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oleObject" Target="../embeddings/oleObject86.bin"/><Relationship Id="rId3" Type="http://schemas.openxmlformats.org/officeDocument/2006/relationships/oleObject" Target="../embeddings/oleObject82.bin"/><Relationship Id="rId7" Type="http://schemas.openxmlformats.org/officeDocument/2006/relationships/audio" Target="../media/audio1.wav"/><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80.wmf"/><Relationship Id="rId11" Type="http://schemas.openxmlformats.org/officeDocument/2006/relationships/oleObject" Target="../embeddings/oleObject85.bin"/><Relationship Id="rId5" Type="http://schemas.openxmlformats.org/officeDocument/2006/relationships/oleObject" Target="../embeddings/oleObject83.bin"/><Relationship Id="rId10" Type="http://schemas.openxmlformats.org/officeDocument/2006/relationships/image" Target="../media/image81.wmf"/><Relationship Id="rId4" Type="http://schemas.openxmlformats.org/officeDocument/2006/relationships/image" Target="../media/image79.wmf"/><Relationship Id="rId9" Type="http://schemas.openxmlformats.org/officeDocument/2006/relationships/oleObject" Target="../embeddings/oleObject84.bin"/><Relationship Id="rId14" Type="http://schemas.openxmlformats.org/officeDocument/2006/relationships/image" Target="../media/image83.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87.wmf"/><Relationship Id="rId3" Type="http://schemas.openxmlformats.org/officeDocument/2006/relationships/oleObject" Target="../embeddings/oleObject87.bin"/><Relationship Id="rId7" Type="http://schemas.openxmlformats.org/officeDocument/2006/relationships/image" Target="../media/image1.jpeg"/><Relationship Id="rId12" Type="http://schemas.openxmlformats.org/officeDocument/2006/relationships/oleObject" Target="../embeddings/oleObject90.bin"/><Relationship Id="rId17" Type="http://schemas.openxmlformats.org/officeDocument/2006/relationships/image" Target="../media/image89.wmf"/><Relationship Id="rId2" Type="http://schemas.openxmlformats.org/officeDocument/2006/relationships/slideLayout" Target="../slideLayouts/slideLayout7.xml"/><Relationship Id="rId16" Type="http://schemas.openxmlformats.org/officeDocument/2006/relationships/oleObject" Target="../embeddings/oleObject92.bin"/><Relationship Id="rId1" Type="http://schemas.openxmlformats.org/officeDocument/2006/relationships/vmlDrawing" Target="../drawings/vmlDrawing26.vml"/><Relationship Id="rId6" Type="http://schemas.openxmlformats.org/officeDocument/2006/relationships/audio" Target="../media/audio1.wav"/><Relationship Id="rId11" Type="http://schemas.openxmlformats.org/officeDocument/2006/relationships/image" Target="../media/image86.wmf"/><Relationship Id="rId5" Type="http://schemas.openxmlformats.org/officeDocument/2006/relationships/image" Target="../media/image31.jpeg"/><Relationship Id="rId15" Type="http://schemas.openxmlformats.org/officeDocument/2006/relationships/image" Target="../media/image88.wmf"/><Relationship Id="rId10" Type="http://schemas.openxmlformats.org/officeDocument/2006/relationships/oleObject" Target="../embeddings/oleObject89.bin"/><Relationship Id="rId4" Type="http://schemas.openxmlformats.org/officeDocument/2006/relationships/image" Target="../media/image84.wmf"/><Relationship Id="rId9" Type="http://schemas.openxmlformats.org/officeDocument/2006/relationships/image" Target="../media/image85.wmf"/><Relationship Id="rId14" Type="http://schemas.openxmlformats.org/officeDocument/2006/relationships/oleObject" Target="../embeddings/oleObject91.bin"/></Relationships>
</file>

<file path=ppt/slides/_rels/slide43.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91.wmf"/><Relationship Id="rId11" Type="http://schemas.openxmlformats.org/officeDocument/2006/relationships/audio" Target="../media/audio1.wav"/><Relationship Id="rId5" Type="http://schemas.openxmlformats.org/officeDocument/2006/relationships/oleObject" Target="../embeddings/oleObject94.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96.bin"/></Relationships>
</file>

<file path=ppt/slides/_rels/slide4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97.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95.wmf"/><Relationship Id="rId5" Type="http://schemas.openxmlformats.org/officeDocument/2006/relationships/oleObject" Target="../embeddings/oleObject98.bin"/><Relationship Id="rId4" Type="http://schemas.openxmlformats.org/officeDocument/2006/relationships/image" Target="../media/image94.wmf"/></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jpeg"/><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audio" Target="../media/audio1.wav"/><Relationship Id="rId5" Type="http://schemas.openxmlformats.org/officeDocument/2006/relationships/image" Target="../media/image58.wmf"/><Relationship Id="rId4" Type="http://schemas.openxmlformats.org/officeDocument/2006/relationships/oleObject" Target="../embeddings/oleObject99.bin"/></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oleObject" Target="../embeddings/oleObject100.bin"/><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101.bin"/><Relationship Id="rId11" Type="http://schemas.openxmlformats.org/officeDocument/2006/relationships/image" Target="../media/image1.jpeg"/><Relationship Id="rId5" Type="http://schemas.openxmlformats.org/officeDocument/2006/relationships/image" Target="../media/image2.jpeg"/><Relationship Id="rId10" Type="http://schemas.openxmlformats.org/officeDocument/2006/relationships/audio" Target="../media/audio1.wav"/><Relationship Id="rId4" Type="http://schemas.openxmlformats.org/officeDocument/2006/relationships/image" Target="../media/image96.wmf"/><Relationship Id="rId9" Type="http://schemas.openxmlformats.org/officeDocument/2006/relationships/image" Target="../media/image5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98.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audio" Target="../media/audio1.wav"/><Relationship Id="rId7"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99.wmf"/><Relationship Id="rId5" Type="http://schemas.openxmlformats.org/officeDocument/2006/relationships/oleObject" Target="../embeddings/oleObject104.bin"/><Relationship Id="rId4" Type="http://schemas.openxmlformats.org/officeDocument/2006/relationships/image" Target="../media/image1.jpeg"/><Relationship Id="rId9" Type="http://schemas.openxmlformats.org/officeDocument/2006/relationships/image" Target="../media/image100.wmf"/></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02.wmf"/><Relationship Id="rId11" Type="http://schemas.openxmlformats.org/officeDocument/2006/relationships/audio" Target="../media/audio1.wav"/><Relationship Id="rId5" Type="http://schemas.openxmlformats.org/officeDocument/2006/relationships/oleObject" Target="../embeddings/oleObject107.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09.bin"/></Relationships>
</file>

<file path=ppt/slides/_rels/slide57.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audio" Target="../media/audio1.wav"/><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09.w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06.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13.bin"/><Relationship Id="rId14" Type="http://schemas.openxmlformats.org/officeDocument/2006/relationships/image" Target="../media/image1.jpe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110.wmf"/></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11.wmf"/><Relationship Id="rId5" Type="http://schemas.openxmlformats.org/officeDocument/2006/relationships/oleObject" Target="../embeddings/oleObject116.bin"/><Relationship Id="rId4" Type="http://schemas.openxmlformats.org/officeDocument/2006/relationships/image" Target="../media/image1.jpeg"/></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31.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112.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38.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113.wmf"/></Relationships>
</file>

<file path=ppt/slides/_rels/slide6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119.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15.wmf"/><Relationship Id="rId5" Type="http://schemas.openxmlformats.org/officeDocument/2006/relationships/oleObject" Target="../embeddings/oleObject120.bin"/><Relationship Id="rId4" Type="http://schemas.openxmlformats.org/officeDocument/2006/relationships/image" Target="../media/image114.wmf"/></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116.wmf"/></Relationships>
</file>

<file path=ppt/slides/_rels/slide68.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18.wmf"/><Relationship Id="rId5" Type="http://schemas.openxmlformats.org/officeDocument/2006/relationships/oleObject" Target="../embeddings/oleObject123.bin"/><Relationship Id="rId10" Type="http://schemas.openxmlformats.org/officeDocument/2006/relationships/image" Target="../media/image1.jpeg"/><Relationship Id="rId4" Type="http://schemas.openxmlformats.org/officeDocument/2006/relationships/image" Target="../media/image117.wmf"/><Relationship Id="rId9" Type="http://schemas.openxmlformats.org/officeDocument/2006/relationships/audio" Target="../media/audio1.wav"/></Relationships>
</file>

<file path=ppt/slides/_rels/slide69.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audio" Target="../media/audio1.wav"/><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20.wmf"/><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18.wmf"/><Relationship Id="rId11" Type="http://schemas.openxmlformats.org/officeDocument/2006/relationships/oleObject" Target="../embeddings/oleObject129.bin"/><Relationship Id="rId5" Type="http://schemas.openxmlformats.org/officeDocument/2006/relationships/oleObject" Target="../embeddings/oleObject126.bin"/><Relationship Id="rId10" Type="http://schemas.openxmlformats.org/officeDocument/2006/relationships/image" Target="../media/image119.wmf"/><Relationship Id="rId4" Type="http://schemas.openxmlformats.org/officeDocument/2006/relationships/image" Target="../media/image117.wmf"/><Relationship Id="rId9" Type="http://schemas.openxmlformats.org/officeDocument/2006/relationships/oleObject" Target="../embeddings/oleObject128.bin"/><Relationship Id="rId1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130.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image" Target="../media/image121.wmf"/><Relationship Id="rId5" Type="http://schemas.openxmlformats.org/officeDocument/2006/relationships/oleObject" Target="../embeddings/oleObject131.bin"/><Relationship Id="rId4" Type="http://schemas.openxmlformats.org/officeDocument/2006/relationships/image" Target="../media/image119.wmf"/></Relationships>
</file>

<file path=ppt/slides/_rels/slide71.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23.wmf"/><Relationship Id="rId5" Type="http://schemas.openxmlformats.org/officeDocument/2006/relationships/oleObject" Target="../embeddings/oleObject133.bin"/><Relationship Id="rId10" Type="http://schemas.openxmlformats.org/officeDocument/2006/relationships/image" Target="../media/image1.jpeg"/><Relationship Id="rId4" Type="http://schemas.openxmlformats.org/officeDocument/2006/relationships/image" Target="../media/image122.wmf"/><Relationship Id="rId9" Type="http://schemas.openxmlformats.org/officeDocument/2006/relationships/audio" Target="../media/audio1.wav"/></Relationships>
</file>

<file path=ppt/slides/_rels/slide72.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40.bin"/><Relationship Id="rId18" Type="http://schemas.openxmlformats.org/officeDocument/2006/relationships/audio" Target="../media/audio1.wav"/><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23.wmf"/><Relationship Id="rId17" Type="http://schemas.openxmlformats.org/officeDocument/2006/relationships/image" Target="../media/image129.wmf"/><Relationship Id="rId2" Type="http://schemas.openxmlformats.org/officeDocument/2006/relationships/slideLayout" Target="../slideLayouts/slideLayout7.xml"/><Relationship Id="rId16" Type="http://schemas.openxmlformats.org/officeDocument/2006/relationships/oleObject" Target="../embeddings/oleObject142.bin"/><Relationship Id="rId1" Type="http://schemas.openxmlformats.org/officeDocument/2006/relationships/vmlDrawing" Target="../drawings/vmlDrawing45.vml"/><Relationship Id="rId6" Type="http://schemas.openxmlformats.org/officeDocument/2006/relationships/image" Target="../media/image126.wmf"/><Relationship Id="rId11" Type="http://schemas.openxmlformats.org/officeDocument/2006/relationships/oleObject" Target="../embeddings/oleObject139.bin"/><Relationship Id="rId5" Type="http://schemas.openxmlformats.org/officeDocument/2006/relationships/oleObject" Target="../embeddings/oleObject136.bin"/><Relationship Id="rId15" Type="http://schemas.openxmlformats.org/officeDocument/2006/relationships/image" Target="../media/image124.wmf"/><Relationship Id="rId10" Type="http://schemas.openxmlformats.org/officeDocument/2006/relationships/image" Target="../media/image128.wmf"/><Relationship Id="rId19" Type="http://schemas.openxmlformats.org/officeDocument/2006/relationships/image" Target="../media/image1.jpeg"/><Relationship Id="rId4" Type="http://schemas.openxmlformats.org/officeDocument/2006/relationships/image" Target="../media/image125.wmf"/><Relationship Id="rId9" Type="http://schemas.openxmlformats.org/officeDocument/2006/relationships/oleObject" Target="../embeddings/oleObject138.bin"/><Relationship Id="rId14" Type="http://schemas.openxmlformats.org/officeDocument/2006/relationships/oleObject" Target="../embeddings/oleObject141.bin"/></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image" Target="../media/image1.jpeg"/><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image" Target="../media/image131.wmf"/><Relationship Id="rId11" Type="http://schemas.openxmlformats.org/officeDocument/2006/relationships/image" Target="../media/image31.jpeg"/><Relationship Id="rId5" Type="http://schemas.openxmlformats.org/officeDocument/2006/relationships/oleObject" Target="../embeddings/oleObject144.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46.bin"/></Relationships>
</file>

<file path=ppt/slides/_rels/slide77.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52.bin"/><Relationship Id="rId18" Type="http://schemas.openxmlformats.org/officeDocument/2006/relationships/image" Target="../media/image1.jpeg"/><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38.wmf"/><Relationship Id="rId17" Type="http://schemas.openxmlformats.org/officeDocument/2006/relationships/audio" Target="../media/audio1.wav"/><Relationship Id="rId2" Type="http://schemas.openxmlformats.org/officeDocument/2006/relationships/slideLayout" Target="../slideLayouts/slideLayout7.xml"/><Relationship Id="rId16" Type="http://schemas.openxmlformats.org/officeDocument/2006/relationships/image" Target="../media/image140.wmf"/><Relationship Id="rId1" Type="http://schemas.openxmlformats.org/officeDocument/2006/relationships/vmlDrawing" Target="../drawings/vmlDrawing47.vml"/><Relationship Id="rId6" Type="http://schemas.openxmlformats.org/officeDocument/2006/relationships/image" Target="../media/image135.wmf"/><Relationship Id="rId11" Type="http://schemas.openxmlformats.org/officeDocument/2006/relationships/oleObject" Target="../embeddings/oleObject151.bin"/><Relationship Id="rId5" Type="http://schemas.openxmlformats.org/officeDocument/2006/relationships/oleObject" Target="../embeddings/oleObject148.bin"/><Relationship Id="rId15" Type="http://schemas.openxmlformats.org/officeDocument/2006/relationships/oleObject" Target="../embeddings/oleObject153.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50.bin"/><Relationship Id="rId14" Type="http://schemas.openxmlformats.org/officeDocument/2006/relationships/image" Target="../media/image139.wmf"/></Relationships>
</file>

<file path=ppt/slides/_rels/slide78.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audio" Target="../media/audio1.wav"/><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42.w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57.bin"/><Relationship Id="rId14" Type="http://schemas.openxmlformats.org/officeDocument/2006/relationships/image" Target="../media/image1.jpeg"/></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146.wmf"/></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audio" Target="../media/audio1.wav"/><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51.w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48.wmf"/><Relationship Id="rId11" Type="http://schemas.openxmlformats.org/officeDocument/2006/relationships/oleObject" Target="../embeddings/oleObject164.bin"/><Relationship Id="rId5" Type="http://schemas.openxmlformats.org/officeDocument/2006/relationships/oleObject" Target="../embeddings/oleObject161.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63.bin"/><Relationship Id="rId14" Type="http://schemas.openxmlformats.org/officeDocument/2006/relationships/image" Target="../media/image1.jpeg"/></Relationships>
</file>

<file path=ppt/slides/_rels/slide81.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notesSlide" Target="../notesSlides/notesSlide2.xml"/><Relationship Id="rId7" Type="http://schemas.openxmlformats.org/officeDocument/2006/relationships/image" Target="../media/image153.wmf"/><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oleObject" Target="../embeddings/oleObject166.bin"/><Relationship Id="rId11" Type="http://schemas.openxmlformats.org/officeDocument/2006/relationships/image" Target="../media/image154.wmf"/><Relationship Id="rId5" Type="http://schemas.openxmlformats.org/officeDocument/2006/relationships/image" Target="../media/image152.wmf"/><Relationship Id="rId10" Type="http://schemas.openxmlformats.org/officeDocument/2006/relationships/oleObject" Target="../embeddings/oleObject167.bin"/><Relationship Id="rId4" Type="http://schemas.openxmlformats.org/officeDocument/2006/relationships/oleObject" Target="../embeddings/oleObject165.bin"/><Relationship Id="rId9" Type="http://schemas.openxmlformats.org/officeDocument/2006/relationships/image" Target="../media/image1.jpe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52.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155.wmf"/></Relationships>
</file>

<file path=ppt/slides/_rels/slide83.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74.bin"/><Relationship Id="rId18" Type="http://schemas.openxmlformats.org/officeDocument/2006/relationships/image" Target="../media/image1.jpeg"/><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60.wmf"/><Relationship Id="rId17" Type="http://schemas.openxmlformats.org/officeDocument/2006/relationships/audio" Target="../media/audio1.wav"/><Relationship Id="rId2" Type="http://schemas.openxmlformats.org/officeDocument/2006/relationships/slideLayout" Target="../slideLayouts/slideLayout18.xml"/><Relationship Id="rId16" Type="http://schemas.openxmlformats.org/officeDocument/2006/relationships/image" Target="../media/image162.wmf"/><Relationship Id="rId1" Type="http://schemas.openxmlformats.org/officeDocument/2006/relationships/vmlDrawing" Target="../drawings/vmlDrawing53.vml"/><Relationship Id="rId6" Type="http://schemas.openxmlformats.org/officeDocument/2006/relationships/image" Target="../media/image157.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72.bin"/><Relationship Id="rId14" Type="http://schemas.openxmlformats.org/officeDocument/2006/relationships/image" Target="../media/image161.wmf"/></Relationships>
</file>

<file path=ppt/slides/_rels/slide84.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67.wmf"/><Relationship Id="rId2" Type="http://schemas.openxmlformats.org/officeDocument/2006/relationships/slideLayout" Target="../slideLayouts/slideLayout18.xml"/><Relationship Id="rId16" Type="http://schemas.openxmlformats.org/officeDocument/2006/relationships/image" Target="../media/image1.jpeg"/><Relationship Id="rId1" Type="http://schemas.openxmlformats.org/officeDocument/2006/relationships/vmlDrawing" Target="../drawings/vmlDrawing54.vml"/><Relationship Id="rId6" Type="http://schemas.openxmlformats.org/officeDocument/2006/relationships/image" Target="../media/image164.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audio" Target="../media/audio1.wav"/><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79.bin"/><Relationship Id="rId14" Type="http://schemas.openxmlformats.org/officeDocument/2006/relationships/image" Target="../media/image168.wmf"/></Relationships>
</file>

<file path=ppt/slides/_rels/slide85.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187.bin"/><Relationship Id="rId18" Type="http://schemas.openxmlformats.org/officeDocument/2006/relationships/image" Target="../media/image176.wmf"/><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73.wmf"/><Relationship Id="rId17" Type="http://schemas.openxmlformats.org/officeDocument/2006/relationships/oleObject" Target="../embeddings/oleObject189.bin"/><Relationship Id="rId2" Type="http://schemas.openxmlformats.org/officeDocument/2006/relationships/slideLayout" Target="../slideLayouts/slideLayout18.xml"/><Relationship Id="rId16" Type="http://schemas.openxmlformats.org/officeDocument/2006/relationships/image" Target="../media/image175.wmf"/><Relationship Id="rId20" Type="http://schemas.openxmlformats.org/officeDocument/2006/relationships/image" Target="../media/image1.jpeg"/><Relationship Id="rId1" Type="http://schemas.openxmlformats.org/officeDocument/2006/relationships/vmlDrawing" Target="../drawings/vmlDrawing55.vml"/><Relationship Id="rId6" Type="http://schemas.openxmlformats.org/officeDocument/2006/relationships/image" Target="../media/image170.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oleObject" Target="../embeddings/oleObject188.bin"/><Relationship Id="rId10" Type="http://schemas.openxmlformats.org/officeDocument/2006/relationships/image" Target="../media/image172.wmf"/><Relationship Id="rId19" Type="http://schemas.openxmlformats.org/officeDocument/2006/relationships/audio" Target="../media/audio1.wav"/><Relationship Id="rId4" Type="http://schemas.openxmlformats.org/officeDocument/2006/relationships/image" Target="../media/image169.wmf"/><Relationship Id="rId9" Type="http://schemas.openxmlformats.org/officeDocument/2006/relationships/oleObject" Target="../embeddings/oleObject185.bin"/><Relationship Id="rId14" Type="http://schemas.openxmlformats.org/officeDocument/2006/relationships/image" Target="../media/image174.wmf"/></Relationships>
</file>

<file path=ppt/slides/_rels/slide86.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95.bin"/><Relationship Id="rId18" Type="http://schemas.openxmlformats.org/officeDocument/2006/relationships/image" Target="../media/image184.wmf"/><Relationship Id="rId3" Type="http://schemas.openxmlformats.org/officeDocument/2006/relationships/oleObject" Target="../embeddings/oleObject190.bin"/><Relationship Id="rId7" Type="http://schemas.openxmlformats.org/officeDocument/2006/relationships/oleObject" Target="../embeddings/oleObject192.bin"/><Relationship Id="rId12" Type="http://schemas.openxmlformats.org/officeDocument/2006/relationships/image" Target="../media/image181.wmf"/><Relationship Id="rId17" Type="http://schemas.openxmlformats.org/officeDocument/2006/relationships/oleObject" Target="../embeddings/oleObject197.bin"/><Relationship Id="rId2" Type="http://schemas.openxmlformats.org/officeDocument/2006/relationships/slideLayout" Target="../slideLayouts/slideLayout18.xml"/><Relationship Id="rId16" Type="http://schemas.openxmlformats.org/officeDocument/2006/relationships/image" Target="../media/image183.wmf"/><Relationship Id="rId20" Type="http://schemas.openxmlformats.org/officeDocument/2006/relationships/image" Target="../media/image1.jpeg"/><Relationship Id="rId1" Type="http://schemas.openxmlformats.org/officeDocument/2006/relationships/vmlDrawing" Target="../drawings/vmlDrawing56.vml"/><Relationship Id="rId6" Type="http://schemas.openxmlformats.org/officeDocument/2006/relationships/image" Target="../media/image178.wmf"/><Relationship Id="rId11" Type="http://schemas.openxmlformats.org/officeDocument/2006/relationships/oleObject" Target="../embeddings/oleObject194.bin"/><Relationship Id="rId5" Type="http://schemas.openxmlformats.org/officeDocument/2006/relationships/oleObject" Target="../embeddings/oleObject191.bin"/><Relationship Id="rId15" Type="http://schemas.openxmlformats.org/officeDocument/2006/relationships/oleObject" Target="../embeddings/oleObject196.bin"/><Relationship Id="rId10" Type="http://schemas.openxmlformats.org/officeDocument/2006/relationships/image" Target="../media/image180.wmf"/><Relationship Id="rId19" Type="http://schemas.openxmlformats.org/officeDocument/2006/relationships/audio" Target="../media/audio1.wav"/><Relationship Id="rId4" Type="http://schemas.openxmlformats.org/officeDocument/2006/relationships/image" Target="../media/image177.wmf"/><Relationship Id="rId9" Type="http://schemas.openxmlformats.org/officeDocument/2006/relationships/oleObject" Target="../embeddings/oleObject193.bin"/><Relationship Id="rId14" Type="http://schemas.openxmlformats.org/officeDocument/2006/relationships/image" Target="../media/image182.wmf"/></Relationships>
</file>

<file path=ppt/slides/_rels/slide8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198.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86.wmf"/><Relationship Id="rId5" Type="http://schemas.openxmlformats.org/officeDocument/2006/relationships/oleObject" Target="../embeddings/oleObject199.bin"/><Relationship Id="rId10" Type="http://schemas.openxmlformats.org/officeDocument/2006/relationships/image" Target="../media/image187.wmf"/><Relationship Id="rId4" Type="http://schemas.openxmlformats.org/officeDocument/2006/relationships/image" Target="../media/image185.wmf"/><Relationship Id="rId9" Type="http://schemas.openxmlformats.org/officeDocument/2006/relationships/oleObject" Target="../embeddings/oleObject200.bin"/></Relationships>
</file>

<file path=ppt/slides/_rels/slide88.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audio" Target="../media/audio1.wav"/><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192.wmf"/><Relationship Id="rId2" Type="http://schemas.openxmlformats.org/officeDocument/2006/relationships/slideLayout" Target="../slideLayouts/slideLayout7.xml"/><Relationship Id="rId1" Type="http://schemas.openxmlformats.org/officeDocument/2006/relationships/vmlDrawing" Target="../drawings/vmlDrawing58.vml"/><Relationship Id="rId6" Type="http://schemas.openxmlformats.org/officeDocument/2006/relationships/image" Target="../media/image189.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204.bin"/><Relationship Id="rId14" Type="http://schemas.openxmlformats.org/officeDocument/2006/relationships/image" Target="../media/image1.jpeg"/></Relationships>
</file>

<file path=ppt/slides/_rels/slide89.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audio" Target="../media/audio1.wav"/><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168.wmf"/><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94.wmf"/><Relationship Id="rId11" Type="http://schemas.openxmlformats.org/officeDocument/2006/relationships/oleObject" Target="../embeddings/oleObject210.bin"/><Relationship Id="rId5" Type="http://schemas.openxmlformats.org/officeDocument/2006/relationships/oleObject" Target="../embeddings/oleObject207.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209.bin"/><Relationship Id="rId1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jpeg"/><Relationship Id="rId5" Type="http://schemas.openxmlformats.org/officeDocument/2006/relationships/audio" Target="../media/audio1.wav"/><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1.xml.rels><?xml version="1.0" encoding="UTF-8" standalone="yes"?>
<Relationships xmlns="http://schemas.openxmlformats.org/package/2006/relationships"><Relationship Id="rId8" Type="http://schemas.openxmlformats.org/officeDocument/2006/relationships/image" Target="../media/image199.wmf"/><Relationship Id="rId13" Type="http://schemas.openxmlformats.org/officeDocument/2006/relationships/oleObject" Target="../embeddings/oleObject216.bin"/><Relationship Id="rId18" Type="http://schemas.openxmlformats.org/officeDocument/2006/relationships/image" Target="../media/image1.jpeg"/><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201.wmf"/><Relationship Id="rId17" Type="http://schemas.openxmlformats.org/officeDocument/2006/relationships/audio" Target="../media/audio1.wav"/><Relationship Id="rId2" Type="http://schemas.openxmlformats.org/officeDocument/2006/relationships/slideLayout" Target="../slideLayouts/slideLayout7.xml"/><Relationship Id="rId16" Type="http://schemas.openxmlformats.org/officeDocument/2006/relationships/image" Target="../media/image203.wmf"/><Relationship Id="rId1" Type="http://schemas.openxmlformats.org/officeDocument/2006/relationships/vmlDrawing" Target="../drawings/vmlDrawing60.vml"/><Relationship Id="rId6" Type="http://schemas.openxmlformats.org/officeDocument/2006/relationships/image" Target="../media/image198.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200.wmf"/><Relationship Id="rId4" Type="http://schemas.openxmlformats.org/officeDocument/2006/relationships/image" Target="../media/image197.wmf"/><Relationship Id="rId9" Type="http://schemas.openxmlformats.org/officeDocument/2006/relationships/oleObject" Target="../embeddings/oleObject214.bin"/><Relationship Id="rId14" Type="http://schemas.openxmlformats.org/officeDocument/2006/relationships/image" Target="../media/image202.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220.bin"/><Relationship Id="rId13" Type="http://schemas.openxmlformats.org/officeDocument/2006/relationships/image" Target="../media/image1.jpeg"/><Relationship Id="rId18" Type="http://schemas.openxmlformats.org/officeDocument/2006/relationships/oleObject" Target="../embeddings/oleObject224.bin"/><Relationship Id="rId3" Type="http://schemas.openxmlformats.org/officeDocument/2006/relationships/audio" Target="../media/audio2.wav"/><Relationship Id="rId21" Type="http://schemas.openxmlformats.org/officeDocument/2006/relationships/image" Target="../media/image211.wmf"/><Relationship Id="rId7" Type="http://schemas.openxmlformats.org/officeDocument/2006/relationships/image" Target="../media/image205.wmf"/><Relationship Id="rId12" Type="http://schemas.openxmlformats.org/officeDocument/2006/relationships/audio" Target="../media/audio1.wav"/><Relationship Id="rId17" Type="http://schemas.openxmlformats.org/officeDocument/2006/relationships/image" Target="../media/image209.wmf"/><Relationship Id="rId2" Type="http://schemas.openxmlformats.org/officeDocument/2006/relationships/slideLayout" Target="../slideLayouts/slideLayout7.xml"/><Relationship Id="rId16" Type="http://schemas.openxmlformats.org/officeDocument/2006/relationships/oleObject" Target="../embeddings/oleObject223.bin"/><Relationship Id="rId20" Type="http://schemas.openxmlformats.org/officeDocument/2006/relationships/oleObject" Target="../embeddings/oleObject225.bin"/><Relationship Id="rId1" Type="http://schemas.openxmlformats.org/officeDocument/2006/relationships/vmlDrawing" Target="../drawings/vmlDrawing61.vml"/><Relationship Id="rId6" Type="http://schemas.openxmlformats.org/officeDocument/2006/relationships/oleObject" Target="../embeddings/oleObject219.bin"/><Relationship Id="rId11" Type="http://schemas.openxmlformats.org/officeDocument/2006/relationships/image" Target="../media/image207.wmf"/><Relationship Id="rId5" Type="http://schemas.openxmlformats.org/officeDocument/2006/relationships/image" Target="../media/image204.wmf"/><Relationship Id="rId15" Type="http://schemas.openxmlformats.org/officeDocument/2006/relationships/image" Target="../media/image208.wmf"/><Relationship Id="rId10" Type="http://schemas.openxmlformats.org/officeDocument/2006/relationships/oleObject" Target="../embeddings/oleObject221.bin"/><Relationship Id="rId19" Type="http://schemas.openxmlformats.org/officeDocument/2006/relationships/image" Target="../media/image210.wmf"/><Relationship Id="rId4" Type="http://schemas.openxmlformats.org/officeDocument/2006/relationships/oleObject" Target="../embeddings/oleObject218.bin"/><Relationship Id="rId9" Type="http://schemas.openxmlformats.org/officeDocument/2006/relationships/image" Target="../media/image206.wmf"/><Relationship Id="rId14" Type="http://schemas.openxmlformats.org/officeDocument/2006/relationships/oleObject" Target="../embeddings/oleObject222.bin"/></Relationships>
</file>

<file path=ppt/slides/_rels/slide93.xml.rels><?xml version="1.0" encoding="UTF-8" standalone="yes"?>
<Relationships xmlns="http://schemas.openxmlformats.org/package/2006/relationships"><Relationship Id="rId8" Type="http://schemas.openxmlformats.org/officeDocument/2006/relationships/image" Target="../media/image214.wmf"/><Relationship Id="rId13" Type="http://schemas.openxmlformats.org/officeDocument/2006/relationships/oleObject" Target="../embeddings/oleObject231.bin"/><Relationship Id="rId3" Type="http://schemas.openxmlformats.org/officeDocument/2006/relationships/oleObject" Target="../embeddings/oleObject226.bin"/><Relationship Id="rId7" Type="http://schemas.openxmlformats.org/officeDocument/2006/relationships/oleObject" Target="../embeddings/oleObject228.bin"/><Relationship Id="rId12" Type="http://schemas.openxmlformats.org/officeDocument/2006/relationships/image" Target="../media/image216.wmf"/><Relationship Id="rId2" Type="http://schemas.openxmlformats.org/officeDocument/2006/relationships/slideLayout" Target="../slideLayouts/slideLayout7.xml"/><Relationship Id="rId16" Type="http://schemas.openxmlformats.org/officeDocument/2006/relationships/image" Target="../media/image1.jpeg"/><Relationship Id="rId1" Type="http://schemas.openxmlformats.org/officeDocument/2006/relationships/vmlDrawing" Target="../drawings/vmlDrawing62.vml"/><Relationship Id="rId6" Type="http://schemas.openxmlformats.org/officeDocument/2006/relationships/image" Target="../media/image213.wmf"/><Relationship Id="rId11" Type="http://schemas.openxmlformats.org/officeDocument/2006/relationships/oleObject" Target="../embeddings/oleObject230.bin"/><Relationship Id="rId5" Type="http://schemas.openxmlformats.org/officeDocument/2006/relationships/oleObject" Target="../embeddings/oleObject227.bin"/><Relationship Id="rId15" Type="http://schemas.openxmlformats.org/officeDocument/2006/relationships/audio" Target="../media/audio1.wav"/><Relationship Id="rId10" Type="http://schemas.openxmlformats.org/officeDocument/2006/relationships/image" Target="../media/image215.wmf"/><Relationship Id="rId4" Type="http://schemas.openxmlformats.org/officeDocument/2006/relationships/image" Target="../media/image212.wmf"/><Relationship Id="rId9" Type="http://schemas.openxmlformats.org/officeDocument/2006/relationships/oleObject" Target="../embeddings/oleObject229.bin"/><Relationship Id="rId14" Type="http://schemas.openxmlformats.org/officeDocument/2006/relationships/image" Target="../media/image217.wmf"/></Relationships>
</file>

<file path=ppt/slides/_rels/slide94.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32.bin"/><Relationship Id="rId7" Type="http://schemas.openxmlformats.org/officeDocument/2006/relationships/oleObject" Target="../embeddings/oleObject234.bin"/><Relationship Id="rId2" Type="http://schemas.openxmlformats.org/officeDocument/2006/relationships/slideLayout" Target="../slideLayouts/slideLayout7.xml"/><Relationship Id="rId1" Type="http://schemas.openxmlformats.org/officeDocument/2006/relationships/vmlDrawing" Target="../drawings/vmlDrawing63.vml"/><Relationship Id="rId6" Type="http://schemas.openxmlformats.org/officeDocument/2006/relationships/image" Target="../media/image219.wmf"/><Relationship Id="rId5" Type="http://schemas.openxmlformats.org/officeDocument/2006/relationships/oleObject" Target="../embeddings/oleObject233.bin"/><Relationship Id="rId10" Type="http://schemas.openxmlformats.org/officeDocument/2006/relationships/image" Target="../media/image1.jpeg"/><Relationship Id="rId4" Type="http://schemas.openxmlformats.org/officeDocument/2006/relationships/image" Target="../media/image218.wmf"/><Relationship Id="rId9" Type="http://schemas.openxmlformats.org/officeDocument/2006/relationships/audio" Target="../media/audio1.wav"/></Relationships>
</file>

<file path=ppt/slides/_rels/slide95.xml.rels><?xml version="1.0" encoding="UTF-8" standalone="yes"?>
<Relationships xmlns="http://schemas.openxmlformats.org/package/2006/relationships"><Relationship Id="rId8" Type="http://schemas.openxmlformats.org/officeDocument/2006/relationships/image" Target="../media/image223.wmf"/><Relationship Id="rId3" Type="http://schemas.openxmlformats.org/officeDocument/2006/relationships/oleObject" Target="../embeddings/oleObject235.bin"/><Relationship Id="rId7" Type="http://schemas.openxmlformats.org/officeDocument/2006/relationships/oleObject" Target="../embeddings/oleObject237.bin"/><Relationship Id="rId2" Type="http://schemas.openxmlformats.org/officeDocument/2006/relationships/slideLayout" Target="../slideLayouts/slideLayout7.xml"/><Relationship Id="rId1" Type="http://schemas.openxmlformats.org/officeDocument/2006/relationships/vmlDrawing" Target="../drawings/vmlDrawing64.vml"/><Relationship Id="rId6" Type="http://schemas.openxmlformats.org/officeDocument/2006/relationships/image" Target="../media/image222.wmf"/><Relationship Id="rId5" Type="http://schemas.openxmlformats.org/officeDocument/2006/relationships/oleObject" Target="../embeddings/oleObject236.bin"/><Relationship Id="rId10" Type="http://schemas.openxmlformats.org/officeDocument/2006/relationships/image" Target="../media/image1.jpeg"/><Relationship Id="rId4" Type="http://schemas.openxmlformats.org/officeDocument/2006/relationships/image" Target="../media/image221.wmf"/><Relationship Id="rId9" Type="http://schemas.openxmlformats.org/officeDocument/2006/relationships/audio" Target="../media/audio1.wav"/></Relationships>
</file>

<file path=ppt/slides/_rels/slide96.xml.rels><?xml version="1.0" encoding="UTF-8" standalone="yes"?>
<Relationships xmlns="http://schemas.openxmlformats.org/package/2006/relationships"><Relationship Id="rId8" Type="http://schemas.openxmlformats.org/officeDocument/2006/relationships/image" Target="../media/image226.wmf"/><Relationship Id="rId13" Type="http://schemas.openxmlformats.org/officeDocument/2006/relationships/oleObject" Target="../embeddings/oleObject243.bin"/><Relationship Id="rId18" Type="http://schemas.openxmlformats.org/officeDocument/2006/relationships/image" Target="../media/image1.jpeg"/><Relationship Id="rId3" Type="http://schemas.openxmlformats.org/officeDocument/2006/relationships/oleObject" Target="../embeddings/oleObject238.bin"/><Relationship Id="rId7" Type="http://schemas.openxmlformats.org/officeDocument/2006/relationships/oleObject" Target="../embeddings/oleObject240.bin"/><Relationship Id="rId12" Type="http://schemas.openxmlformats.org/officeDocument/2006/relationships/image" Target="../media/image228.wmf"/><Relationship Id="rId17" Type="http://schemas.openxmlformats.org/officeDocument/2006/relationships/audio" Target="../media/audio1.wav"/><Relationship Id="rId2" Type="http://schemas.openxmlformats.org/officeDocument/2006/relationships/slideLayout" Target="../slideLayouts/slideLayout7.xml"/><Relationship Id="rId16" Type="http://schemas.openxmlformats.org/officeDocument/2006/relationships/image" Target="../media/image230.wmf"/><Relationship Id="rId1" Type="http://schemas.openxmlformats.org/officeDocument/2006/relationships/vmlDrawing" Target="../drawings/vmlDrawing65.vml"/><Relationship Id="rId6" Type="http://schemas.openxmlformats.org/officeDocument/2006/relationships/image" Target="../media/image225.wmf"/><Relationship Id="rId11" Type="http://schemas.openxmlformats.org/officeDocument/2006/relationships/oleObject" Target="../embeddings/oleObject242.bin"/><Relationship Id="rId5" Type="http://schemas.openxmlformats.org/officeDocument/2006/relationships/oleObject" Target="../embeddings/oleObject239.bin"/><Relationship Id="rId15" Type="http://schemas.openxmlformats.org/officeDocument/2006/relationships/oleObject" Target="../embeddings/oleObject244.bin"/><Relationship Id="rId10" Type="http://schemas.openxmlformats.org/officeDocument/2006/relationships/image" Target="../media/image227.wmf"/><Relationship Id="rId4" Type="http://schemas.openxmlformats.org/officeDocument/2006/relationships/image" Target="../media/image224.wmf"/><Relationship Id="rId9" Type="http://schemas.openxmlformats.org/officeDocument/2006/relationships/oleObject" Target="../embeddings/oleObject241.bin"/><Relationship Id="rId14" Type="http://schemas.openxmlformats.org/officeDocument/2006/relationships/image" Target="../media/image229.wmf"/></Relationships>
</file>

<file path=ppt/slides/_rels/slide9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oleObject" Target="../embeddings/oleObject245.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66.vml"/><Relationship Id="rId6" Type="http://schemas.openxmlformats.org/officeDocument/2006/relationships/image" Target="../media/image232.wmf"/><Relationship Id="rId5" Type="http://schemas.openxmlformats.org/officeDocument/2006/relationships/oleObject" Target="../embeddings/oleObject246.bin"/><Relationship Id="rId4" Type="http://schemas.openxmlformats.org/officeDocument/2006/relationships/image" Target="../media/image231.wmf"/></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67.vml"/><Relationship Id="rId6" Type="http://schemas.openxmlformats.org/officeDocument/2006/relationships/image" Target="../media/image233.wmf"/><Relationship Id="rId5" Type="http://schemas.openxmlformats.org/officeDocument/2006/relationships/oleObject" Target="../embeddings/oleObject247.bin"/><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文本框 281601"/>
          <p:cNvSpPr txBox="1"/>
          <p:nvPr/>
        </p:nvSpPr>
        <p:spPr>
          <a:xfrm>
            <a:off x="517525" y="762000"/>
            <a:ext cx="184150" cy="457200"/>
          </a:xfrm>
          <a:prstGeom prst="rect">
            <a:avLst/>
          </a:prstGeom>
          <a:noFill/>
          <a:ln w="12700">
            <a:noFill/>
          </a:ln>
        </p:spPr>
        <p:txBody>
          <a:bodyPr wrap="none" anchor="ctr">
            <a:spAutoFit/>
          </a:bodyPr>
          <a:lstStyle/>
          <a:p>
            <a:pPr eaLnBrk="0" hangingPunct="0"/>
            <a:endParaRPr b="0" dirty="0">
              <a:latin typeface="Times New Roman" panose="02020603050405020304" pitchFamily="18" charset="0"/>
            </a:endParaRPr>
          </a:p>
        </p:txBody>
      </p:sp>
      <p:sp>
        <p:nvSpPr>
          <p:cNvPr id="281603" name="矩形 281602"/>
          <p:cNvSpPr/>
          <p:nvPr/>
        </p:nvSpPr>
        <p:spPr>
          <a:xfrm>
            <a:off x="2133600" y="1466850"/>
            <a:ext cx="4876800" cy="1227138"/>
          </a:xfrm>
          <a:prstGeom prst="rect">
            <a:avLst/>
          </a:prstGeom>
        </p:spPr>
        <p:txBody>
          <a:bodyPr wrap="none" fromWordArt="1">
            <a:prstTxWarp prst="textPlain">
              <a:avLst>
                <a:gd name="adj" fmla="val 50000"/>
              </a:avLst>
            </a:prstTxWarp>
            <a:normAutofit fontScale="92500" lnSpcReduction="20000"/>
          </a:bodyPr>
          <a:lstStyle/>
          <a:p>
            <a:pPr algn="ctr"/>
            <a:r>
              <a:rPr lang="zh-CN" altLang="en-US" sz="9600" b="1">
                <a:ln w="9525" cap="sq" cmpd="sng">
                  <a:solidFill>
                    <a:schemeClr val="tx2"/>
                  </a:solidFill>
                  <a:prstDash val="solid"/>
                  <a:headEnd type="none" w="med" len="med"/>
                  <a:tailEnd type="none" w="med" len="med"/>
                </a:ln>
                <a:gradFill rotWithShape="0">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隶书" panose="02010509060101010101" pitchFamily="49" charset="-122"/>
                <a:ea typeface="隶书" panose="02010509060101010101" pitchFamily="49" charset="-122"/>
              </a:rPr>
              <a:t>电路基础</a:t>
            </a:r>
          </a:p>
        </p:txBody>
      </p:sp>
      <p:sp>
        <p:nvSpPr>
          <p:cNvPr id="281604" name="文本框 281603"/>
          <p:cNvSpPr txBox="1"/>
          <p:nvPr/>
        </p:nvSpPr>
        <p:spPr>
          <a:xfrm>
            <a:off x="1391094" y="3915460"/>
            <a:ext cx="6441187" cy="646331"/>
          </a:xfrm>
          <a:prstGeom prst="rect">
            <a:avLst/>
          </a:prstGeom>
          <a:noFill/>
          <a:ln w="9525">
            <a:noFill/>
          </a:ln>
        </p:spPr>
        <p:txBody>
          <a:bodyPr wrap="none" anchor="ctr">
            <a:spAutoFit/>
          </a:bodyPr>
          <a:lstStyle/>
          <a:p>
            <a:pPr eaLnBrk="0" hangingPunct="0">
              <a:spcBef>
                <a:spcPct val="50000"/>
              </a:spcBef>
            </a:pPr>
            <a:r>
              <a:rPr lang="zh-CN" altLang="en-US" sz="3600" dirty="0">
                <a:solidFill>
                  <a:srgbClr val="FF0000"/>
                </a:solidFill>
                <a:latin typeface="宋体" panose="02010600030101010101" pitchFamily="2" charset="-122"/>
              </a:rPr>
              <a:t>第</a:t>
            </a:r>
            <a:r>
              <a:rPr lang="en-US" altLang="zh-CN" sz="3600" dirty="0">
                <a:solidFill>
                  <a:srgbClr val="FF0000"/>
                </a:solidFill>
                <a:latin typeface="宋体" panose="02010600030101010101" pitchFamily="2" charset="-122"/>
              </a:rPr>
              <a:t>9</a:t>
            </a:r>
            <a:r>
              <a:rPr lang="zh-CN" altLang="en-US" sz="3600" dirty="0">
                <a:solidFill>
                  <a:srgbClr val="FF0000"/>
                </a:solidFill>
                <a:latin typeface="宋体" panose="02010600030101010101" pitchFamily="2" charset="-122"/>
              </a:rPr>
              <a:t>章  电路暂态过程时域分析</a:t>
            </a:r>
            <a:endPar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81603"/>
                                        </p:tgtEl>
                                        <p:attrNameLst>
                                          <p:attrName>style.visibility</p:attrName>
                                        </p:attrNameLst>
                                      </p:cBhvr>
                                      <p:to>
                                        <p:strVal val="visible"/>
                                      </p:to>
                                    </p:set>
                                    <p:anim calcmode="lin" valueType="num">
                                      <p:cBhvr>
                                        <p:cTn id="7" dur="500" fill="hold"/>
                                        <p:tgtEl>
                                          <p:spTgt spid="281603"/>
                                        </p:tgtEl>
                                        <p:attrNameLst>
                                          <p:attrName>ppt_w</p:attrName>
                                        </p:attrNameLst>
                                      </p:cBhvr>
                                      <p:tavLst>
                                        <p:tav tm="0">
                                          <p:val>
                                            <p:strVal val="4*#ppt_w"/>
                                          </p:val>
                                        </p:tav>
                                        <p:tav tm="100000">
                                          <p:val>
                                            <p:strVal val="#ppt_w"/>
                                          </p:val>
                                        </p:tav>
                                      </p:tavLst>
                                    </p:anim>
                                    <p:anim calcmode="lin" valueType="num">
                                      <p:cBhvr>
                                        <p:cTn id="8" dur="500" fill="hold"/>
                                        <p:tgtEl>
                                          <p:spTgt spid="28160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81604"/>
                                        </p:tgtEl>
                                        <p:attrNameLst>
                                          <p:attrName>style.visibility</p:attrName>
                                        </p:attrNameLst>
                                      </p:cBhvr>
                                      <p:to>
                                        <p:strVal val="visible"/>
                                      </p:to>
                                    </p:set>
                                    <p:anim calcmode="lin" valueType="num">
                                      <p:cBhvr>
                                        <p:cTn id="13" dur="500" fill="hold"/>
                                        <p:tgtEl>
                                          <p:spTgt spid="281604"/>
                                        </p:tgtEl>
                                        <p:attrNameLst>
                                          <p:attrName>ppt_w</p:attrName>
                                        </p:attrNameLst>
                                      </p:cBhvr>
                                      <p:tavLst>
                                        <p:tav tm="0">
                                          <p:val>
                                            <p:fltVal val="0"/>
                                          </p:val>
                                        </p:tav>
                                        <p:tav tm="100000">
                                          <p:val>
                                            <p:strVal val="#ppt_w"/>
                                          </p:val>
                                        </p:tav>
                                      </p:tavLst>
                                    </p:anim>
                                    <p:anim calcmode="lin" valueType="num">
                                      <p:cBhvr>
                                        <p:cTn id="14" dur="500" fill="hold"/>
                                        <p:tgtEl>
                                          <p:spTgt spid="28160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文本框 153601"/>
          <p:cNvSpPr txBox="1"/>
          <p:nvPr/>
        </p:nvSpPr>
        <p:spPr>
          <a:xfrm>
            <a:off x="360363" y="381000"/>
            <a:ext cx="5116512" cy="457200"/>
          </a:xfrm>
          <a:prstGeom prst="rect">
            <a:avLst/>
          </a:prstGeom>
          <a:noFill/>
          <a:ln w="9525">
            <a:noFill/>
          </a:ln>
        </p:spPr>
        <p:txBody>
          <a:bodyPr wrap="none" anchor="ctr">
            <a:spAutoFit/>
          </a:bodyPr>
          <a:lstStyle/>
          <a:p>
            <a:pPr>
              <a:spcBef>
                <a:spcPct val="50000"/>
              </a:spcBef>
            </a:pPr>
            <a:r>
              <a:rPr lang="zh-CN" altLang="en-US" dirty="0">
                <a:solidFill>
                  <a:srgbClr val="FF0000"/>
                </a:solidFill>
                <a:latin typeface="Times New Roman" panose="02020603050405020304" pitchFamily="18" charset="0"/>
              </a:rPr>
              <a:t>二、</a:t>
            </a:r>
            <a:r>
              <a:rPr lang="zh-CN" altLang="en-US" dirty="0">
                <a:solidFill>
                  <a:schemeClr val="accent2"/>
                </a:solidFill>
                <a:latin typeface="Times New Roman" panose="02020603050405020304" pitchFamily="18" charset="0"/>
              </a:rPr>
              <a:t> </a:t>
            </a:r>
            <a:r>
              <a:rPr lang="en-US" altLang="zh-CN" i="1" dirty="0">
                <a:solidFill>
                  <a:schemeClr val="accent2"/>
                </a:solidFill>
                <a:latin typeface="Times New Roman" panose="02020603050405020304" pitchFamily="18" charset="0"/>
              </a:rPr>
              <a:t>t</a:t>
            </a:r>
            <a:r>
              <a:rPr lang="en-US" altLang="zh-CN" dirty="0">
                <a:solidFill>
                  <a:schemeClr val="accent2"/>
                </a:solidFill>
                <a:latin typeface="Times New Roman" panose="02020603050405020304" pitchFamily="18" charset="0"/>
              </a:rPr>
              <a:t> = 0</a:t>
            </a:r>
            <a:r>
              <a:rPr lang="en-US" altLang="zh-CN" baseline="30000" dirty="0">
                <a:solidFill>
                  <a:schemeClr val="accent2"/>
                </a:solidFill>
                <a:latin typeface="Times New Roman" panose="02020603050405020304" pitchFamily="18" charset="0"/>
              </a:rPr>
              <a:t>+</a:t>
            </a:r>
            <a:r>
              <a:rPr lang="zh-CN" altLang="en-US" dirty="0">
                <a:solidFill>
                  <a:schemeClr val="accent2"/>
                </a:solidFill>
                <a:latin typeface="Times New Roman" panose="02020603050405020304" pitchFamily="18" charset="0"/>
              </a:rPr>
              <a:t>时，电容电压</a:t>
            </a:r>
            <a:r>
              <a:rPr lang="en-US" altLang="zh-CN" i="1" dirty="0" err="1">
                <a:solidFill>
                  <a:srgbClr val="FF3300"/>
                </a:solidFill>
                <a:latin typeface="Times New Roman" panose="02020603050405020304" pitchFamily="18" charset="0"/>
              </a:rPr>
              <a:t>u</a:t>
            </a:r>
            <a:r>
              <a:rPr lang="en-US" altLang="zh-CN" baseline="-25000" dirty="0" err="1">
                <a:solidFill>
                  <a:srgbClr val="FF3300"/>
                </a:solidFill>
                <a:latin typeface="Times New Roman" panose="02020603050405020304" pitchFamily="18" charset="0"/>
              </a:rPr>
              <a:t>c</a:t>
            </a:r>
            <a:r>
              <a:rPr lang="en-US" altLang="zh-CN" dirty="0">
                <a:solidFill>
                  <a:srgbClr val="FF3300"/>
                </a:solidFill>
                <a:latin typeface="Times New Roman" panose="02020603050405020304" pitchFamily="18" charset="0"/>
              </a:rPr>
              <a:t>(0</a:t>
            </a:r>
            <a:r>
              <a:rPr lang="en-US" altLang="zh-CN" baseline="30000" dirty="0">
                <a:solidFill>
                  <a:srgbClr val="FF3300"/>
                </a:solidFill>
                <a:latin typeface="Times New Roman" panose="02020603050405020304" pitchFamily="18" charset="0"/>
              </a:rPr>
              <a:t>+</a:t>
            </a:r>
            <a:r>
              <a:rPr lang="en-US" altLang="zh-CN" dirty="0">
                <a:solidFill>
                  <a:srgbClr val="FF3300"/>
                </a:solidFill>
                <a:latin typeface="Times New Roman" panose="02020603050405020304" pitchFamily="18" charset="0"/>
              </a:rPr>
              <a:t>)</a:t>
            </a:r>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的确定</a:t>
            </a:r>
          </a:p>
        </p:txBody>
      </p:sp>
      <p:sp>
        <p:nvSpPr>
          <p:cNvPr id="153603" name="文本框 153602"/>
          <p:cNvSpPr txBox="1"/>
          <p:nvPr/>
        </p:nvSpPr>
        <p:spPr>
          <a:xfrm>
            <a:off x="2141538" y="4518819"/>
            <a:ext cx="1554162"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当</a:t>
            </a:r>
            <a:r>
              <a:rPr lang="en-US" altLang="zh-CN" i="1" dirty="0">
                <a:latin typeface="Times New Roman" panose="02020603050405020304" pitchFamily="18" charset="0"/>
              </a:rPr>
              <a:t>t </a:t>
            </a:r>
            <a:r>
              <a:rPr lang="en-US" altLang="zh-CN" dirty="0">
                <a:latin typeface="Times New Roman" panose="02020603050405020304" pitchFamily="18" charset="0"/>
              </a:rPr>
              <a:t>= 0</a:t>
            </a:r>
            <a:r>
              <a:rPr lang="en-US" altLang="zh-CN" baseline="30000" dirty="0">
                <a:latin typeface="Times New Roman" panose="02020603050405020304" pitchFamily="18" charset="0"/>
              </a:rPr>
              <a:t>+</a:t>
            </a:r>
            <a:r>
              <a:rPr lang="zh-CN" altLang="en-US" dirty="0">
                <a:latin typeface="Times New Roman" panose="02020603050405020304" pitchFamily="18" charset="0"/>
              </a:rPr>
              <a:t>时</a:t>
            </a:r>
            <a:r>
              <a:rPr lang="en-US" altLang="zh-CN" dirty="0">
                <a:latin typeface="Times New Roman" panose="02020603050405020304" pitchFamily="18" charset="0"/>
              </a:rPr>
              <a:t>,</a:t>
            </a:r>
          </a:p>
        </p:txBody>
      </p:sp>
      <p:graphicFrame>
        <p:nvGraphicFramePr>
          <p:cNvPr id="153604" name="对象 153603"/>
          <p:cNvGraphicFramePr/>
          <p:nvPr>
            <p:extLst>
              <p:ext uri="{D42A27DB-BD31-4B8C-83A1-F6EECF244321}">
                <p14:modId xmlns:p14="http://schemas.microsoft.com/office/powerpoint/2010/main" val="501695238"/>
              </p:ext>
            </p:extLst>
          </p:nvPr>
        </p:nvGraphicFramePr>
        <p:xfrm>
          <a:off x="4209331" y="4976019"/>
          <a:ext cx="3641725" cy="733425"/>
        </p:xfrm>
        <a:graphic>
          <a:graphicData uri="http://schemas.openxmlformats.org/presentationml/2006/ole">
            <mc:AlternateContent xmlns:mc="http://schemas.openxmlformats.org/markup-compatibility/2006">
              <mc:Choice xmlns:v="urn:schemas-microsoft-com:vml" Requires="v">
                <p:oleObj spid="_x0000_s5197" r:id="rId3" imgW="2004695" imgH="405765" progId="Equation.DSMT4">
                  <p:embed/>
                </p:oleObj>
              </mc:Choice>
              <mc:Fallback>
                <p:oleObj r:id="rId3" imgW="2004695" imgH="405765" progId="Equation.DSMT4">
                  <p:embed/>
                  <p:pic>
                    <p:nvPicPr>
                      <p:cNvPr id="0" name="图片 3076"/>
                      <p:cNvPicPr/>
                      <p:nvPr/>
                    </p:nvPicPr>
                    <p:blipFill>
                      <a:blip r:embed="rId4"/>
                      <a:stretch>
                        <a:fillRect/>
                      </a:stretch>
                    </p:blipFill>
                    <p:spPr>
                      <a:xfrm>
                        <a:off x="4209331" y="4976019"/>
                        <a:ext cx="3641725" cy="733425"/>
                      </a:xfrm>
                      <a:prstGeom prst="rect">
                        <a:avLst/>
                      </a:prstGeom>
                      <a:noFill/>
                      <a:ln w="38100">
                        <a:noFill/>
                        <a:miter/>
                      </a:ln>
                    </p:spPr>
                  </p:pic>
                </p:oleObj>
              </mc:Fallback>
            </mc:AlternateContent>
          </a:graphicData>
        </a:graphic>
      </p:graphicFrame>
      <p:grpSp>
        <p:nvGrpSpPr>
          <p:cNvPr id="153605" name="组合 153604"/>
          <p:cNvGrpSpPr/>
          <p:nvPr/>
        </p:nvGrpSpPr>
        <p:grpSpPr>
          <a:xfrm>
            <a:off x="334963" y="1074738"/>
            <a:ext cx="1633537" cy="1963737"/>
            <a:chOff x="493" y="794"/>
            <a:chExt cx="1029" cy="1237"/>
          </a:xfrm>
        </p:grpSpPr>
        <p:sp>
          <p:nvSpPr>
            <p:cNvPr id="153606" name="文本框 153605"/>
            <p:cNvSpPr txBox="1"/>
            <p:nvPr/>
          </p:nvSpPr>
          <p:spPr>
            <a:xfrm>
              <a:off x="1278" y="1461"/>
              <a:ext cx="244"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C</a:t>
              </a:r>
            </a:p>
          </p:txBody>
        </p:sp>
        <p:sp>
          <p:nvSpPr>
            <p:cNvPr id="153607" name="文本框 153606"/>
            <p:cNvSpPr txBox="1"/>
            <p:nvPr/>
          </p:nvSpPr>
          <p:spPr>
            <a:xfrm>
              <a:off x="767" y="794"/>
              <a:ext cx="169"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rPr>
                <a:t>i</a:t>
              </a:r>
            </a:p>
          </p:txBody>
        </p:sp>
        <p:sp>
          <p:nvSpPr>
            <p:cNvPr id="153608" name="文本框 153607"/>
            <p:cNvSpPr txBox="1"/>
            <p:nvPr/>
          </p:nvSpPr>
          <p:spPr>
            <a:xfrm>
              <a:off x="493" y="1423"/>
              <a:ext cx="369" cy="288"/>
            </a:xfrm>
            <a:prstGeom prst="rect">
              <a:avLst/>
            </a:prstGeom>
            <a:noFill/>
            <a:ln w="28575">
              <a:noFill/>
            </a:ln>
          </p:spPr>
          <p:txBody>
            <a:bodyPr anchor="ctr">
              <a:spAutoFit/>
            </a:bodyPr>
            <a:lstStyle/>
            <a:p>
              <a:pPr eaLnBrk="0" hangingPunct="0"/>
              <a:r>
                <a:rPr lang="en-US" altLang="zh-CN" i="1" dirty="0" err="1">
                  <a:solidFill>
                    <a:srgbClr val="FF3300"/>
                  </a:solidFill>
                  <a:latin typeface="Times New Roman" panose="02020603050405020304" pitchFamily="18" charset="0"/>
                </a:rPr>
                <a:t>u</a:t>
              </a:r>
              <a:r>
                <a:rPr lang="en-US" altLang="zh-CN" i="1" baseline="-25000" dirty="0" err="1">
                  <a:solidFill>
                    <a:srgbClr val="FF3300"/>
                  </a:solidFill>
                  <a:latin typeface="Times New Roman" panose="02020603050405020304" pitchFamily="18" charset="0"/>
                </a:rPr>
                <a:t>C</a:t>
              </a:r>
              <a:endParaRPr lang="en-US" altLang="zh-CN" i="1">
                <a:solidFill>
                  <a:srgbClr val="FF3300"/>
                </a:solidFill>
                <a:latin typeface="Times New Roman" panose="02020603050405020304" pitchFamily="18" charset="0"/>
              </a:endParaRPr>
            </a:p>
          </p:txBody>
        </p:sp>
        <p:sp>
          <p:nvSpPr>
            <p:cNvPr id="153609" name="矩形 153608"/>
            <p:cNvSpPr/>
            <p:nvPr/>
          </p:nvSpPr>
          <p:spPr>
            <a:xfrm>
              <a:off x="530" y="1155"/>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53610" name="直接连接符 153609"/>
            <p:cNvSpPr/>
            <p:nvPr/>
          </p:nvSpPr>
          <p:spPr>
            <a:xfrm rot="5400000" flipH="1" flipV="1">
              <a:off x="970" y="1359"/>
              <a:ext cx="414" cy="0"/>
            </a:xfrm>
            <a:prstGeom prst="line">
              <a:avLst/>
            </a:prstGeom>
            <a:ln w="19050" cap="sq" cmpd="sng">
              <a:solidFill>
                <a:schemeClr val="tx1"/>
              </a:solidFill>
              <a:prstDash val="solid"/>
              <a:headEnd type="none" w="med" len="med"/>
              <a:tailEnd type="none" w="med" len="med"/>
            </a:ln>
          </p:spPr>
        </p:sp>
        <p:sp>
          <p:nvSpPr>
            <p:cNvPr id="153611" name="直接连接符 153610"/>
            <p:cNvSpPr/>
            <p:nvPr/>
          </p:nvSpPr>
          <p:spPr>
            <a:xfrm rot="5400000">
              <a:off x="1000" y="1833"/>
              <a:ext cx="341" cy="0"/>
            </a:xfrm>
            <a:prstGeom prst="line">
              <a:avLst/>
            </a:prstGeom>
            <a:ln w="19050" cap="sq" cmpd="sng">
              <a:solidFill>
                <a:schemeClr val="tx1"/>
              </a:solidFill>
              <a:prstDash val="solid"/>
              <a:headEnd type="none" w="med" len="med"/>
              <a:tailEnd type="none" w="med" len="med"/>
            </a:ln>
          </p:spPr>
        </p:sp>
        <p:sp>
          <p:nvSpPr>
            <p:cNvPr id="153612" name="矩形 153611"/>
            <p:cNvSpPr/>
            <p:nvPr/>
          </p:nvSpPr>
          <p:spPr>
            <a:xfrm>
              <a:off x="530" y="1704"/>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53613" name="直接连接符 153612"/>
            <p:cNvSpPr/>
            <p:nvPr/>
          </p:nvSpPr>
          <p:spPr>
            <a:xfrm>
              <a:off x="675" y="2012"/>
              <a:ext cx="490" cy="0"/>
            </a:xfrm>
            <a:prstGeom prst="line">
              <a:avLst/>
            </a:prstGeom>
            <a:ln w="19050" cap="sq" cmpd="sng">
              <a:solidFill>
                <a:schemeClr val="tx1"/>
              </a:solidFill>
              <a:prstDash val="solid"/>
              <a:headEnd type="none" w="med" len="med"/>
              <a:tailEnd type="none" w="med" len="med"/>
            </a:ln>
          </p:spPr>
        </p:sp>
        <p:sp>
          <p:nvSpPr>
            <p:cNvPr id="153614" name="直接连接符 153613"/>
            <p:cNvSpPr/>
            <p:nvPr/>
          </p:nvSpPr>
          <p:spPr>
            <a:xfrm>
              <a:off x="681" y="1152"/>
              <a:ext cx="490" cy="0"/>
            </a:xfrm>
            <a:prstGeom prst="line">
              <a:avLst/>
            </a:prstGeom>
            <a:ln w="19050" cap="sq" cmpd="sng">
              <a:solidFill>
                <a:schemeClr val="tx1"/>
              </a:solidFill>
              <a:prstDash val="solid"/>
              <a:headEnd type="none" w="med" len="med"/>
              <a:tailEnd type="none" w="med" len="med"/>
            </a:ln>
          </p:spPr>
        </p:sp>
        <p:sp>
          <p:nvSpPr>
            <p:cNvPr id="153615" name="直接连接符 153614"/>
            <p:cNvSpPr/>
            <p:nvPr/>
          </p:nvSpPr>
          <p:spPr>
            <a:xfrm>
              <a:off x="740" y="1054"/>
              <a:ext cx="266" cy="0"/>
            </a:xfrm>
            <a:prstGeom prst="line">
              <a:avLst/>
            </a:prstGeom>
            <a:ln w="19050" cap="sq" cmpd="sng">
              <a:solidFill>
                <a:schemeClr val="tx1"/>
              </a:solidFill>
              <a:prstDash val="solid"/>
              <a:headEnd type="none" w="med" len="med"/>
              <a:tailEnd type="stealth" w="sm" len="med"/>
            </a:ln>
          </p:spPr>
        </p:sp>
        <p:grpSp>
          <p:nvGrpSpPr>
            <p:cNvPr id="153616" name="组合 153615"/>
            <p:cNvGrpSpPr/>
            <p:nvPr/>
          </p:nvGrpSpPr>
          <p:grpSpPr>
            <a:xfrm rot="-5400000">
              <a:off x="1126" y="1475"/>
              <a:ext cx="91" cy="272"/>
              <a:chOff x="3053" y="3083"/>
              <a:chExt cx="211" cy="576"/>
            </a:xfrm>
          </p:grpSpPr>
          <p:sp>
            <p:nvSpPr>
              <p:cNvPr id="153617" name="直接连接符 153616"/>
              <p:cNvSpPr/>
              <p:nvPr/>
            </p:nvSpPr>
            <p:spPr>
              <a:xfrm>
                <a:off x="3053" y="3083"/>
                <a:ext cx="0" cy="576"/>
              </a:xfrm>
              <a:prstGeom prst="line">
                <a:avLst/>
              </a:prstGeom>
              <a:ln w="38100" cap="flat" cmpd="sng">
                <a:solidFill>
                  <a:schemeClr val="tx1"/>
                </a:solidFill>
                <a:prstDash val="solid"/>
                <a:headEnd type="none" w="med" len="med"/>
                <a:tailEnd type="none" w="med" len="med"/>
              </a:ln>
            </p:spPr>
          </p:sp>
          <p:sp>
            <p:nvSpPr>
              <p:cNvPr id="153618" name="直接连接符 153617"/>
              <p:cNvSpPr/>
              <p:nvPr/>
            </p:nvSpPr>
            <p:spPr>
              <a:xfrm>
                <a:off x="3264" y="3083"/>
                <a:ext cx="0" cy="576"/>
              </a:xfrm>
              <a:prstGeom prst="line">
                <a:avLst/>
              </a:prstGeom>
              <a:ln w="38100" cap="flat" cmpd="sng">
                <a:solidFill>
                  <a:schemeClr val="tx1"/>
                </a:solidFill>
                <a:prstDash val="solid"/>
                <a:headEnd type="none" w="med" len="med"/>
                <a:tailEnd type="none" w="med" len="med"/>
              </a:ln>
            </p:spPr>
          </p:sp>
        </p:grpSp>
        <p:sp>
          <p:nvSpPr>
            <p:cNvPr id="153619" name="椭圆 153618"/>
            <p:cNvSpPr/>
            <p:nvPr/>
          </p:nvSpPr>
          <p:spPr>
            <a:xfrm>
              <a:off x="606" y="1974"/>
              <a:ext cx="57" cy="57"/>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53620" name="椭圆 153619"/>
            <p:cNvSpPr/>
            <p:nvPr/>
          </p:nvSpPr>
          <p:spPr>
            <a:xfrm>
              <a:off x="620" y="1119"/>
              <a:ext cx="57" cy="57"/>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graphicFrame>
        <p:nvGraphicFramePr>
          <p:cNvPr id="153621" name="对象 153620"/>
          <p:cNvGraphicFramePr/>
          <p:nvPr>
            <p:extLst>
              <p:ext uri="{D42A27DB-BD31-4B8C-83A1-F6EECF244321}">
                <p14:modId xmlns:p14="http://schemas.microsoft.com/office/powerpoint/2010/main" val="812284566"/>
              </p:ext>
            </p:extLst>
          </p:nvPr>
        </p:nvGraphicFramePr>
        <p:xfrm>
          <a:off x="2117725" y="1449388"/>
          <a:ext cx="2462213" cy="2139950"/>
        </p:xfrm>
        <a:graphic>
          <a:graphicData uri="http://schemas.openxmlformats.org/presentationml/2006/ole">
            <mc:AlternateContent xmlns:mc="http://schemas.openxmlformats.org/markup-compatibility/2006">
              <mc:Choice xmlns:v="urn:schemas-microsoft-com:vml" Requires="v">
                <p:oleObj spid="_x0000_s5198" r:id="rId5" imgW="1561465" imgH="1040765" progId="Equation.DSMT4">
                  <p:embed/>
                </p:oleObj>
              </mc:Choice>
              <mc:Fallback>
                <p:oleObj r:id="rId5" imgW="1561465" imgH="1040765" progId="Equation.DSMT4">
                  <p:embed/>
                  <p:pic>
                    <p:nvPicPr>
                      <p:cNvPr id="0" name="图片 3078"/>
                      <p:cNvPicPr/>
                      <p:nvPr/>
                    </p:nvPicPr>
                    <p:blipFill>
                      <a:blip r:embed="rId6"/>
                      <a:stretch>
                        <a:fillRect/>
                      </a:stretch>
                    </p:blipFill>
                    <p:spPr>
                      <a:xfrm>
                        <a:off x="2117725" y="1449388"/>
                        <a:ext cx="2462213" cy="2139950"/>
                      </a:xfrm>
                      <a:prstGeom prst="rect">
                        <a:avLst/>
                      </a:prstGeom>
                      <a:noFill/>
                      <a:ln w="38100">
                        <a:noFill/>
                        <a:miter/>
                      </a:ln>
                    </p:spPr>
                  </p:pic>
                </p:oleObj>
              </mc:Fallback>
            </mc:AlternateContent>
          </a:graphicData>
        </a:graphic>
      </p:graphicFrame>
      <p:graphicFrame>
        <p:nvGraphicFramePr>
          <p:cNvPr id="153622" name="对象 153621"/>
          <p:cNvGraphicFramePr/>
          <p:nvPr>
            <p:extLst>
              <p:ext uri="{D42A27DB-BD31-4B8C-83A1-F6EECF244321}">
                <p14:modId xmlns:p14="http://schemas.microsoft.com/office/powerpoint/2010/main" val="808612247"/>
              </p:ext>
            </p:extLst>
          </p:nvPr>
        </p:nvGraphicFramePr>
        <p:xfrm>
          <a:off x="5297490" y="1304925"/>
          <a:ext cx="2821781" cy="2233607"/>
        </p:xfrm>
        <a:graphic>
          <a:graphicData uri="http://schemas.openxmlformats.org/presentationml/2006/ole">
            <mc:AlternateContent xmlns:mc="http://schemas.openxmlformats.org/markup-compatibility/2006">
              <mc:Choice xmlns:v="urn:schemas-microsoft-com:vml" Requires="v">
                <p:oleObj spid="_x0000_s5199" r:id="rId7" imgW="1866900" imgH="1155700" progId="Equation.DSMT4">
                  <p:embed/>
                </p:oleObj>
              </mc:Choice>
              <mc:Fallback>
                <p:oleObj r:id="rId7" imgW="1866900" imgH="1155700" progId="Equation.DSMT4">
                  <p:embed/>
                  <p:pic>
                    <p:nvPicPr>
                      <p:cNvPr id="0" name="图片 3079"/>
                      <p:cNvPicPr/>
                      <p:nvPr/>
                    </p:nvPicPr>
                    <p:blipFill>
                      <a:blip r:embed="rId8"/>
                      <a:stretch>
                        <a:fillRect/>
                      </a:stretch>
                    </p:blipFill>
                    <p:spPr>
                      <a:xfrm>
                        <a:off x="5297490" y="1304925"/>
                        <a:ext cx="2821781" cy="2233607"/>
                      </a:xfrm>
                      <a:prstGeom prst="rect">
                        <a:avLst/>
                      </a:prstGeom>
                      <a:noFill/>
                      <a:ln w="38100">
                        <a:noFill/>
                        <a:miter/>
                      </a:ln>
                    </p:spPr>
                  </p:pic>
                </p:oleObj>
              </mc:Fallback>
            </mc:AlternateContent>
          </a:graphicData>
        </a:graphic>
      </p:graphicFrame>
      <p:graphicFrame>
        <p:nvGraphicFramePr>
          <p:cNvPr id="153623" name="对象 153622"/>
          <p:cNvGraphicFramePr/>
          <p:nvPr>
            <p:extLst>
              <p:ext uri="{D42A27DB-BD31-4B8C-83A1-F6EECF244321}">
                <p14:modId xmlns:p14="http://schemas.microsoft.com/office/powerpoint/2010/main" val="3501824128"/>
              </p:ext>
            </p:extLst>
          </p:nvPr>
        </p:nvGraphicFramePr>
        <p:xfrm>
          <a:off x="4290263" y="4336256"/>
          <a:ext cx="3259138" cy="639763"/>
        </p:xfrm>
        <a:graphic>
          <a:graphicData uri="http://schemas.openxmlformats.org/presentationml/2006/ole">
            <mc:AlternateContent xmlns:mc="http://schemas.openxmlformats.org/markup-compatibility/2006">
              <mc:Choice xmlns:v="urn:schemas-microsoft-com:vml" Requires="v">
                <p:oleObj spid="_x0000_s5200" r:id="rId9" imgW="1802130" imgH="355600" progId="Equation.DSMT4">
                  <p:embed/>
                </p:oleObj>
              </mc:Choice>
              <mc:Fallback>
                <p:oleObj r:id="rId9" imgW="1802130" imgH="355600" progId="Equation.DSMT4">
                  <p:embed/>
                  <p:pic>
                    <p:nvPicPr>
                      <p:cNvPr id="0" name="图片 3081"/>
                      <p:cNvPicPr/>
                      <p:nvPr/>
                    </p:nvPicPr>
                    <p:blipFill>
                      <a:blip r:embed="rId10"/>
                      <a:stretch>
                        <a:fillRect/>
                      </a:stretch>
                    </p:blipFill>
                    <p:spPr>
                      <a:xfrm>
                        <a:off x="4290263" y="4336256"/>
                        <a:ext cx="3259138" cy="639763"/>
                      </a:xfrm>
                      <a:prstGeom prst="rect">
                        <a:avLst/>
                      </a:prstGeom>
                      <a:noFill/>
                      <a:ln w="38100">
                        <a:noFill/>
                        <a:miter/>
                      </a:ln>
                    </p:spPr>
                  </p:pic>
                </p:oleObj>
              </mc:Fallback>
            </mc:AlternateContent>
          </a:graphicData>
        </a:graphic>
      </p:graphicFrame>
      <p:grpSp>
        <p:nvGrpSpPr>
          <p:cNvPr id="155697" name="组合 155696"/>
          <p:cNvGrpSpPr/>
          <p:nvPr/>
        </p:nvGrpSpPr>
        <p:grpSpPr>
          <a:xfrm>
            <a:off x="330200" y="3065463"/>
            <a:ext cx="1187450" cy="1236662"/>
            <a:chOff x="208" y="1931"/>
            <a:chExt cx="748" cy="779"/>
          </a:xfrm>
        </p:grpSpPr>
        <p:sp>
          <p:nvSpPr>
            <p:cNvPr id="153631" name="文本框 153630"/>
            <p:cNvSpPr txBox="1"/>
            <p:nvPr/>
          </p:nvSpPr>
          <p:spPr>
            <a:xfrm>
              <a:off x="225" y="2422"/>
              <a:ext cx="726" cy="288"/>
            </a:xfrm>
            <a:prstGeom prst="rect">
              <a:avLst/>
            </a:prstGeom>
            <a:noFill/>
            <a:ln w="9525">
              <a:noFill/>
            </a:ln>
          </p:spPr>
          <p:txBody>
            <a:bodyPr wrap="none" anchor="ctr">
              <a:spAutoFit/>
            </a:bodyPr>
            <a:lstStyle/>
            <a:p>
              <a:pPr>
                <a:spcBef>
                  <a:spcPct val="50000"/>
                </a:spcBef>
              </a:pPr>
              <a:r>
                <a:rPr lang="en-US" altLang="zh-CN" i="1" dirty="0" err="1">
                  <a:solidFill>
                    <a:srgbClr val="0000FF"/>
                  </a:solidFill>
                  <a:latin typeface="Times New Roman" panose="02020603050405020304" pitchFamily="18" charset="0"/>
                </a:rPr>
                <a:t>q</a:t>
              </a:r>
              <a:r>
                <a:rPr lang="en-US" altLang="zh-CN" i="1" baseline="-25000" dirty="0" err="1">
                  <a:solidFill>
                    <a:srgbClr val="0000FF"/>
                  </a:solidFill>
                  <a:latin typeface="Times New Roman" panose="02020603050405020304" pitchFamily="18" charset="0"/>
                </a:rPr>
                <a:t>C</a:t>
              </a:r>
              <a:r>
                <a:rPr lang="en-US" altLang="zh-CN">
                  <a:solidFill>
                    <a:srgbClr val="0000FF"/>
                  </a:solidFill>
                  <a:latin typeface="Times New Roman" panose="02020603050405020304" pitchFamily="18" charset="0"/>
                </a:rPr>
                <a:t>=</a:t>
              </a:r>
              <a:r>
                <a:rPr lang="en-US" altLang="zh-CN" i="1" dirty="0" err="1">
                  <a:solidFill>
                    <a:srgbClr val="0000FF"/>
                  </a:solidFill>
                  <a:latin typeface="Times New Roman" panose="02020603050405020304" pitchFamily="18" charset="0"/>
                </a:rPr>
                <a:t>Cu</a:t>
              </a:r>
              <a:r>
                <a:rPr lang="en-US" altLang="zh-CN" i="1" baseline="-25000" dirty="0" err="1">
                  <a:solidFill>
                    <a:srgbClr val="0000FF"/>
                  </a:solidFill>
                  <a:latin typeface="Times New Roman" panose="02020603050405020304" pitchFamily="18" charset="0"/>
                </a:rPr>
                <a:t>C</a:t>
              </a:r>
              <a:endParaRPr lang="en-US" altLang="zh-CN">
                <a:solidFill>
                  <a:srgbClr val="0000FF"/>
                </a:solidFill>
                <a:latin typeface="Times New Roman" panose="02020603050405020304" pitchFamily="18" charset="0"/>
              </a:endParaRPr>
            </a:p>
          </p:txBody>
        </p:sp>
        <p:grpSp>
          <p:nvGrpSpPr>
            <p:cNvPr id="155687" name="组合 155686"/>
            <p:cNvGrpSpPr>
              <a:grpSpLocks noChangeAspect="1"/>
            </p:cNvGrpSpPr>
            <p:nvPr/>
          </p:nvGrpSpPr>
          <p:grpSpPr>
            <a:xfrm>
              <a:off x="208" y="1931"/>
              <a:ext cx="748" cy="530"/>
              <a:chOff x="208" y="1691"/>
              <a:chExt cx="748" cy="530"/>
            </a:xfrm>
          </p:grpSpPr>
          <p:sp>
            <p:nvSpPr>
              <p:cNvPr id="155686" name="矩形 155685"/>
              <p:cNvSpPr>
                <a:spLocks noChangeAspect="1" noTextEdit="1"/>
              </p:cNvSpPr>
              <p:nvPr/>
            </p:nvSpPr>
            <p:spPr>
              <a:xfrm>
                <a:off x="208" y="1691"/>
                <a:ext cx="748" cy="509"/>
              </a:xfrm>
              <a:prstGeom prst="rect">
                <a:avLst/>
              </a:prstGeom>
              <a:noFill/>
              <a:ln w="9525">
                <a:noFill/>
              </a:ln>
            </p:spPr>
            <p:txBody>
              <a:bodyPr/>
              <a:lstStyle/>
              <a:p>
                <a:endParaRPr lang="zh-CN" altLang="en-US"/>
              </a:p>
            </p:txBody>
          </p:sp>
          <p:sp>
            <p:nvSpPr>
              <p:cNvPr id="155688" name="直接连接符 155687"/>
              <p:cNvSpPr/>
              <p:nvPr/>
            </p:nvSpPr>
            <p:spPr>
              <a:xfrm>
                <a:off x="544" y="1958"/>
                <a:ext cx="377" cy="1"/>
              </a:xfrm>
              <a:prstGeom prst="line">
                <a:avLst/>
              </a:prstGeom>
              <a:ln w="14288" cap="flat" cmpd="sng">
                <a:solidFill>
                  <a:srgbClr val="0000FF"/>
                </a:solidFill>
                <a:prstDash val="solid"/>
                <a:headEnd type="none" w="med" len="med"/>
                <a:tailEnd type="none" w="med" len="med"/>
              </a:ln>
            </p:spPr>
          </p:sp>
          <p:sp>
            <p:nvSpPr>
              <p:cNvPr id="155689" name="矩形 155688"/>
              <p:cNvSpPr/>
              <p:nvPr/>
            </p:nvSpPr>
            <p:spPr>
              <a:xfrm>
                <a:off x="616" y="1710"/>
                <a:ext cx="224" cy="230"/>
              </a:xfrm>
              <a:prstGeom prst="rect">
                <a:avLst/>
              </a:prstGeom>
              <a:noFill/>
              <a:ln w="9525">
                <a:noFill/>
              </a:ln>
            </p:spPr>
            <p:txBody>
              <a:bodyPr wrap="none" lIns="0" tIns="0" rIns="0" bIns="0">
                <a:spAutoFit/>
              </a:bodyPr>
              <a:lstStyle/>
              <a:p>
                <a:r>
                  <a:rPr lang="en-US" altLang="zh-CN" dirty="0" err="1">
                    <a:solidFill>
                      <a:srgbClr val="0000FF"/>
                    </a:solidFill>
                    <a:latin typeface="»ªÎÄÏ¸ºÚ" charset="0"/>
                  </a:rPr>
                  <a:t>d</a:t>
                </a:r>
                <a:r>
                  <a:rPr lang="en-US" altLang="zh-CN" dirty="0" err="1">
                    <a:solidFill>
                      <a:srgbClr val="0000FF"/>
                    </a:solidFill>
                    <a:latin typeface="Times New Roman" panose="02020603050405020304" pitchFamily="18" charset="0"/>
                  </a:rPr>
                  <a:t>q</a:t>
                </a:r>
                <a:endParaRPr lang="en-US" altLang="zh-CN">
                  <a:latin typeface="Times New Roman" panose="02020603050405020304" pitchFamily="18" charset="0"/>
                </a:endParaRPr>
              </a:p>
            </p:txBody>
          </p:sp>
          <p:sp>
            <p:nvSpPr>
              <p:cNvPr id="155690" name="矩形 155689"/>
              <p:cNvSpPr/>
              <p:nvPr/>
            </p:nvSpPr>
            <p:spPr>
              <a:xfrm>
                <a:off x="660" y="1989"/>
                <a:ext cx="117" cy="230"/>
              </a:xfrm>
              <a:prstGeom prst="rect">
                <a:avLst/>
              </a:prstGeom>
              <a:noFill/>
              <a:ln w="9525">
                <a:noFill/>
              </a:ln>
            </p:spPr>
            <p:txBody>
              <a:bodyPr wrap="none" lIns="0" tIns="0" rIns="0" bIns="0">
                <a:spAutoFit/>
              </a:bodyPr>
              <a:lstStyle/>
              <a:p>
                <a:r>
                  <a:rPr lang="en-US" altLang="zh-CN">
                    <a:solidFill>
                      <a:srgbClr val="0000FF"/>
                    </a:solidFill>
                    <a:latin typeface="»ªÎÄÏ¸ºÚ" charset="0"/>
                  </a:rPr>
                  <a:t>d</a:t>
                </a:r>
                <a:endParaRPr lang="en-US" altLang="zh-CN">
                  <a:latin typeface="Times New Roman" panose="02020603050405020304" pitchFamily="18" charset="0"/>
                </a:endParaRPr>
              </a:p>
            </p:txBody>
          </p:sp>
          <p:sp>
            <p:nvSpPr>
              <p:cNvPr id="155691" name="矩形 155690"/>
              <p:cNvSpPr/>
              <p:nvPr/>
            </p:nvSpPr>
            <p:spPr>
              <a:xfrm>
                <a:off x="438" y="1817"/>
                <a:ext cx="105" cy="230"/>
              </a:xfrm>
              <a:prstGeom prst="rect">
                <a:avLst/>
              </a:prstGeom>
              <a:noFill/>
              <a:ln w="9525">
                <a:noFill/>
              </a:ln>
            </p:spPr>
            <p:txBody>
              <a:bodyPr wrap="none" lIns="0" tIns="0" rIns="0" bIns="0">
                <a:spAutoFit/>
              </a:bodyPr>
              <a:lstStyle/>
              <a:p>
                <a:r>
                  <a:rPr lang="en-US" altLang="zh-CN">
                    <a:solidFill>
                      <a:srgbClr val="0000FF"/>
                    </a:solidFill>
                    <a:latin typeface="Symbol" panose="05050102010706020507" pitchFamily="18" charset="2"/>
                  </a:rPr>
                  <a:t>=</a:t>
                </a:r>
                <a:endParaRPr lang="en-US" altLang="zh-CN">
                  <a:latin typeface="Times New Roman" panose="02020603050405020304" pitchFamily="18" charset="0"/>
                </a:endParaRPr>
              </a:p>
            </p:txBody>
          </p:sp>
          <p:sp>
            <p:nvSpPr>
              <p:cNvPr id="155692" name="矩形 155691"/>
              <p:cNvSpPr/>
              <p:nvPr/>
            </p:nvSpPr>
            <p:spPr>
              <a:xfrm>
                <a:off x="829" y="1834"/>
                <a:ext cx="69" cy="115"/>
              </a:xfrm>
              <a:prstGeom prst="rect">
                <a:avLst/>
              </a:prstGeom>
              <a:noFill/>
              <a:ln w="9525">
                <a:noFill/>
              </a:ln>
            </p:spPr>
            <p:txBody>
              <a:bodyPr wrap="none" lIns="0" tIns="0" rIns="0" bIns="0">
                <a:spAutoFit/>
              </a:bodyPr>
              <a:lstStyle/>
              <a:p>
                <a:r>
                  <a:rPr lang="en-US" altLang="zh-CN" sz="1200" i="1">
                    <a:solidFill>
                      <a:srgbClr val="0000FF"/>
                    </a:solidFill>
                    <a:latin typeface="ËÎÌå" charset="0"/>
                  </a:rPr>
                  <a:t>C</a:t>
                </a:r>
                <a:endParaRPr lang="en-US" altLang="zh-CN" sz="2000">
                  <a:latin typeface="Times New Roman" panose="02020603050405020304" pitchFamily="18" charset="0"/>
                </a:endParaRPr>
              </a:p>
            </p:txBody>
          </p:sp>
          <p:sp>
            <p:nvSpPr>
              <p:cNvPr id="155693" name="矩形 155692"/>
              <p:cNvSpPr/>
              <p:nvPr/>
            </p:nvSpPr>
            <p:spPr>
              <a:xfrm>
                <a:off x="286" y="1845"/>
                <a:ext cx="53" cy="230"/>
              </a:xfrm>
              <a:prstGeom prst="rect">
                <a:avLst/>
              </a:prstGeom>
              <a:noFill/>
              <a:ln w="9525">
                <a:noFill/>
              </a:ln>
            </p:spPr>
            <p:txBody>
              <a:bodyPr wrap="none" lIns="0" tIns="0" rIns="0" bIns="0">
                <a:spAutoFit/>
              </a:bodyPr>
              <a:lstStyle/>
              <a:p>
                <a:r>
                  <a:rPr lang="en-US" altLang="zh-CN" i="1">
                    <a:solidFill>
                      <a:srgbClr val="0000FF"/>
                    </a:solidFill>
                    <a:latin typeface="ËÎÌå" charset="0"/>
                  </a:rPr>
                  <a:t>i</a:t>
                </a:r>
                <a:endParaRPr lang="en-US" altLang="zh-CN">
                  <a:latin typeface="Times New Roman" panose="02020603050405020304" pitchFamily="18" charset="0"/>
                </a:endParaRPr>
              </a:p>
            </p:txBody>
          </p:sp>
          <p:sp>
            <p:nvSpPr>
              <p:cNvPr id="155694" name="矩形 155693"/>
              <p:cNvSpPr/>
              <p:nvPr/>
            </p:nvSpPr>
            <p:spPr>
              <a:xfrm>
                <a:off x="804" y="1991"/>
                <a:ext cx="64" cy="230"/>
              </a:xfrm>
              <a:prstGeom prst="rect">
                <a:avLst/>
              </a:prstGeom>
              <a:noFill/>
              <a:ln w="9525">
                <a:noFill/>
              </a:ln>
            </p:spPr>
            <p:txBody>
              <a:bodyPr wrap="none" lIns="0" tIns="0" rIns="0" bIns="0">
                <a:spAutoFit/>
              </a:bodyPr>
              <a:lstStyle/>
              <a:p>
                <a:r>
                  <a:rPr lang="en-US" altLang="zh-CN" i="1">
                    <a:solidFill>
                      <a:srgbClr val="0000FF"/>
                    </a:solidFill>
                    <a:latin typeface="ËÎÌå" charset="0"/>
                  </a:rPr>
                  <a:t>t</a:t>
                </a:r>
                <a:endParaRPr lang="en-US" altLang="zh-CN">
                  <a:latin typeface="Times New Roman" panose="02020603050405020304" pitchFamily="18" charset="0"/>
                </a:endParaRPr>
              </a:p>
            </p:txBody>
          </p:sp>
        </p:grpSp>
      </p:grpSp>
      <p:sp>
        <p:nvSpPr>
          <p:cNvPr id="155695" name="动作按钮: 后退或前一项 155694" descr="水滴">
            <a:hlinkClick r:id="" action="ppaction://hlinkshowjump?jump=previousslide">
              <a:snd r:embed="rId11" name="PROJCTOR.WAV"/>
            </a:hlinkClick>
          </p:cNvPr>
          <p:cNvSpPr/>
          <p:nvPr/>
        </p:nvSpPr>
        <p:spPr>
          <a:xfrm>
            <a:off x="8245475" y="6381750"/>
            <a:ext cx="460375"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
        <p:nvSpPr>
          <p:cNvPr id="155696" name="动作按钮: 后退或前一项 155695" descr="水滴">
            <a:hlinkClick r:id="" action="ppaction://hlinkshowjump?jump=nextslide">
              <a:snd r:embed="rId11" name="PROJCTOR.WAV"/>
            </a:hlinkClick>
          </p:cNvPr>
          <p:cNvSpPr/>
          <p:nvPr/>
        </p:nvSpPr>
        <p:spPr>
          <a:xfrm flipH="1">
            <a:off x="8667750" y="6381750"/>
            <a:ext cx="457200"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p:cTn id="7" dur="500" fill="hold"/>
                                        <p:tgtEl>
                                          <p:spTgt spid="153605"/>
                                        </p:tgtEl>
                                        <p:attrNameLst>
                                          <p:attrName>ppt_w</p:attrName>
                                        </p:attrNameLst>
                                      </p:cBhvr>
                                      <p:tavLst>
                                        <p:tav tm="0">
                                          <p:val>
                                            <p:fltVal val="0"/>
                                          </p:val>
                                        </p:tav>
                                        <p:tav tm="100000">
                                          <p:val>
                                            <p:strVal val="#ppt_w"/>
                                          </p:val>
                                        </p:tav>
                                      </p:tavLst>
                                    </p:anim>
                                    <p:anim calcmode="lin" valueType="num">
                                      <p:cBhvr>
                                        <p:cTn id="8" dur="500" fill="hold"/>
                                        <p:tgtEl>
                                          <p:spTgt spid="15360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5697"/>
                                        </p:tgtEl>
                                        <p:attrNameLst>
                                          <p:attrName>style.visibility</p:attrName>
                                        </p:attrNameLst>
                                      </p:cBhvr>
                                      <p:to>
                                        <p:strVal val="visible"/>
                                      </p:to>
                                    </p:set>
                                    <p:anim calcmode="lin" valueType="num">
                                      <p:cBhvr additive="base">
                                        <p:cTn id="13" dur="500" fill="hold"/>
                                        <p:tgtEl>
                                          <p:spTgt spid="155697"/>
                                        </p:tgtEl>
                                        <p:attrNameLst>
                                          <p:attrName>ppt_x</p:attrName>
                                        </p:attrNameLst>
                                      </p:cBhvr>
                                      <p:tavLst>
                                        <p:tav tm="0">
                                          <p:val>
                                            <p:strVal val="0-#ppt_w/2"/>
                                          </p:val>
                                        </p:tav>
                                        <p:tav tm="100000">
                                          <p:val>
                                            <p:strVal val="#ppt_x"/>
                                          </p:val>
                                        </p:tav>
                                      </p:tavLst>
                                    </p:anim>
                                    <p:anim calcmode="lin" valueType="num">
                                      <p:cBhvr additive="base">
                                        <p:cTn id="14" dur="500" fill="hold"/>
                                        <p:tgtEl>
                                          <p:spTgt spid="15569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3621"/>
                                        </p:tgtEl>
                                        <p:attrNameLst>
                                          <p:attrName>style.visibility</p:attrName>
                                        </p:attrNameLst>
                                      </p:cBhvr>
                                      <p:to>
                                        <p:strVal val="visible"/>
                                      </p:to>
                                    </p:set>
                                    <p:animEffect transition="in" filter="wipe(left)">
                                      <p:cBhvr>
                                        <p:cTn id="19" dur="500"/>
                                        <p:tgtEl>
                                          <p:spTgt spid="1536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3622"/>
                                        </p:tgtEl>
                                        <p:attrNameLst>
                                          <p:attrName>style.visibility</p:attrName>
                                        </p:attrNameLst>
                                      </p:cBhvr>
                                      <p:to>
                                        <p:strVal val="visible"/>
                                      </p:to>
                                    </p:set>
                                    <p:animEffect transition="in" filter="wipe(left)">
                                      <p:cBhvr>
                                        <p:cTn id="24" dur="500"/>
                                        <p:tgtEl>
                                          <p:spTgt spid="1536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3603"/>
                                        </p:tgtEl>
                                        <p:attrNameLst>
                                          <p:attrName>style.visibility</p:attrName>
                                        </p:attrNameLst>
                                      </p:cBhvr>
                                      <p:to>
                                        <p:strVal val="visible"/>
                                      </p:to>
                                    </p:set>
                                    <p:animEffect transition="in" filter="wipe(left)">
                                      <p:cBhvr>
                                        <p:cTn id="29" dur="500"/>
                                        <p:tgtEl>
                                          <p:spTgt spid="15360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3623"/>
                                        </p:tgtEl>
                                        <p:attrNameLst>
                                          <p:attrName>style.visibility</p:attrName>
                                        </p:attrNameLst>
                                      </p:cBhvr>
                                      <p:to>
                                        <p:strVal val="visible"/>
                                      </p:to>
                                    </p:set>
                                    <p:animEffect transition="in" filter="wipe(left)">
                                      <p:cBhvr>
                                        <p:cTn id="34" dur="500"/>
                                        <p:tgtEl>
                                          <p:spTgt spid="15362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3604"/>
                                        </p:tgtEl>
                                        <p:attrNameLst>
                                          <p:attrName>style.visibility</p:attrName>
                                        </p:attrNameLst>
                                      </p:cBhvr>
                                      <p:to>
                                        <p:strVal val="visible"/>
                                      </p:to>
                                    </p:set>
                                    <p:animEffect transition="in" filter="wipe(left)">
                                      <p:cBhvr>
                                        <p:cTn id="39"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文本框 271363"/>
          <p:cNvSpPr txBox="1"/>
          <p:nvPr/>
        </p:nvSpPr>
        <p:spPr>
          <a:xfrm>
            <a:off x="3060700" y="3208338"/>
            <a:ext cx="5441950" cy="457200"/>
          </a:xfrm>
          <a:prstGeom prst="rect">
            <a:avLst/>
          </a:prstGeom>
          <a:noFill/>
          <a:ln w="9525">
            <a:noFill/>
          </a:ln>
        </p:spPr>
        <p:txBody>
          <a:bodyPr wrap="none" anchor="t">
            <a:spAutoFit/>
          </a:bodyPr>
          <a:lstStyle/>
          <a:p>
            <a:pPr algn="l"/>
            <a:r>
              <a:rPr lang="en-US" altLang="zh-CN" i="1" dirty="0" err="1">
                <a:solidFill>
                  <a:srgbClr val="FF33CC"/>
                </a:solidFill>
                <a:latin typeface="Times New Roman" panose="02020603050405020304" pitchFamily="18" charset="0"/>
              </a:rPr>
              <a:t>u</a:t>
            </a:r>
            <a:r>
              <a:rPr lang="en-US" altLang="zh-CN" i="1" baseline="-25000" dirty="0" err="1">
                <a:solidFill>
                  <a:srgbClr val="FF33CC"/>
                </a:solidFill>
                <a:latin typeface="Times New Roman" panose="02020603050405020304" pitchFamily="18" charset="0"/>
              </a:rPr>
              <a:t>L</a:t>
            </a:r>
            <a:r>
              <a:rPr lang="zh-CN" altLang="en-US" dirty="0">
                <a:solidFill>
                  <a:srgbClr val="FF33CC"/>
                </a:solidFill>
                <a:latin typeface="Times New Roman" panose="02020603050405020304" pitchFamily="18" charset="0"/>
              </a:rPr>
              <a:t>零点：</a:t>
            </a:r>
            <a:r>
              <a:rPr lang="en-US" altLang="zh-CN" i="1" dirty="0">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 </a:t>
            </a:r>
            <a:r>
              <a:rPr lang="en-US" altLang="zh-CN" i="1">
                <a:solidFill>
                  <a:srgbClr val="000000"/>
                </a:solidFill>
                <a:latin typeface="Symbol" panose="05050102010706020507" pitchFamily="18" charset="2"/>
              </a:rPr>
              <a:t>q </a:t>
            </a:r>
            <a:r>
              <a:rPr lang="en-US" altLang="zh-CN">
                <a:latin typeface="Times New Roman" panose="02020603050405020304" pitchFamily="18" charset="0"/>
                <a:sym typeface="Symbol" panose="05050102010706020507" pitchFamily="18" charset="2"/>
              </a:rPr>
              <a:t>,  + </a:t>
            </a:r>
            <a:r>
              <a:rPr lang="en-US" altLang="zh-CN" i="1">
                <a:solidFill>
                  <a:srgbClr val="000000"/>
                </a:solidFill>
                <a:latin typeface="Symbol" panose="05050102010706020507" pitchFamily="18" charset="2"/>
              </a:rPr>
              <a:t>q </a:t>
            </a:r>
            <a:r>
              <a:rPr lang="zh-CN" altLang="en-US"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2+ </a:t>
            </a:r>
            <a:r>
              <a:rPr lang="en-US" altLang="zh-CN" i="1">
                <a:solidFill>
                  <a:srgbClr val="000000"/>
                </a:solidFill>
                <a:latin typeface="Symbol" panose="05050102010706020507" pitchFamily="18" charset="2"/>
              </a:rPr>
              <a:t>q</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n</a:t>
            </a:r>
            <a:r>
              <a:rPr lang="en-US" altLang="zh-CN">
                <a:latin typeface="Times New Roman" panose="02020603050405020304" pitchFamily="18" charset="0"/>
                <a:sym typeface="Symbol" panose="05050102010706020507" pitchFamily="18" charset="2"/>
              </a:rPr>
              <a:t>+ </a:t>
            </a:r>
            <a:r>
              <a:rPr lang="en-US" altLang="zh-CN" i="1">
                <a:solidFill>
                  <a:srgbClr val="000000"/>
                </a:solidFill>
                <a:latin typeface="Symbol" panose="05050102010706020507" pitchFamily="18" charset="2"/>
              </a:rPr>
              <a:t>q </a:t>
            </a:r>
          </a:p>
        </p:txBody>
      </p:sp>
      <p:sp>
        <p:nvSpPr>
          <p:cNvPr id="271365" name="文本框 271364"/>
          <p:cNvSpPr txBox="1"/>
          <p:nvPr/>
        </p:nvSpPr>
        <p:spPr>
          <a:xfrm>
            <a:off x="968375" y="2814638"/>
            <a:ext cx="7440613" cy="457200"/>
          </a:xfrm>
          <a:prstGeom prst="rect">
            <a:avLst/>
          </a:prstGeom>
          <a:noFill/>
          <a:ln w="9525">
            <a:noFill/>
          </a:ln>
        </p:spPr>
        <p:txBody>
          <a:bodyPr wrap="none" anchor="t">
            <a:spAutoFit/>
          </a:bodyPr>
          <a:lstStyle/>
          <a:p>
            <a:pPr algn="l"/>
            <a:r>
              <a:rPr lang="en-US" altLang="zh-CN" i="1">
                <a:solidFill>
                  <a:srgbClr val="3366CC"/>
                </a:solidFill>
                <a:latin typeface="Times New Roman" panose="02020603050405020304" pitchFamily="18" charset="0"/>
              </a:rPr>
              <a:t>i  </a:t>
            </a:r>
            <a:r>
              <a:rPr lang="zh-CN" altLang="en-US" dirty="0">
                <a:solidFill>
                  <a:srgbClr val="3366CC"/>
                </a:solidFill>
                <a:latin typeface="Times New Roman" panose="02020603050405020304" pitchFamily="18" charset="0"/>
              </a:rPr>
              <a:t>零点：</a:t>
            </a:r>
            <a:r>
              <a:rPr lang="en-US" altLang="zh-CN" i="1" dirty="0">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=0,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2    ... </a:t>
            </a:r>
            <a:r>
              <a:rPr lang="en-US" altLang="zh-CN" i="1">
                <a:latin typeface="Times New Roman" panose="02020603050405020304" pitchFamily="18" charset="0"/>
                <a:sym typeface="Symbol" panose="05050102010706020507" pitchFamily="18" charset="2"/>
              </a:rPr>
              <a:t>n</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 </a:t>
            </a:r>
            <a:r>
              <a:rPr lang="en-US" altLang="zh-CN" i="1">
                <a:solidFill>
                  <a:srgbClr val="3366CC"/>
                </a:solidFill>
                <a:latin typeface="Times New Roman" panose="02020603050405020304" pitchFamily="18" charset="0"/>
              </a:rPr>
              <a:t>i  </a:t>
            </a:r>
            <a:r>
              <a:rPr lang="zh-CN" altLang="en-US" dirty="0">
                <a:solidFill>
                  <a:srgbClr val="3366CC"/>
                </a:solidFill>
                <a:latin typeface="Times New Roman" panose="02020603050405020304" pitchFamily="18" charset="0"/>
              </a:rPr>
              <a:t>极值点</a:t>
            </a:r>
            <a:r>
              <a:rPr lang="zh-CN" altLang="en-US" dirty="0">
                <a:latin typeface="Times New Roman" panose="02020603050405020304" pitchFamily="18" charset="0"/>
              </a:rPr>
              <a:t>为</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零点。</a:t>
            </a:r>
          </a:p>
        </p:txBody>
      </p:sp>
      <p:grpSp>
        <p:nvGrpSpPr>
          <p:cNvPr id="271366" name="组合 271365"/>
          <p:cNvGrpSpPr/>
          <p:nvPr/>
        </p:nvGrpSpPr>
        <p:grpSpPr>
          <a:xfrm>
            <a:off x="1162050" y="3946525"/>
            <a:ext cx="4495800" cy="2070100"/>
            <a:chOff x="1312" y="2144"/>
            <a:chExt cx="2832" cy="1304"/>
          </a:xfrm>
        </p:grpSpPr>
        <p:sp>
          <p:nvSpPr>
            <p:cNvPr id="271367" name="任意多边形 271366"/>
            <p:cNvSpPr/>
            <p:nvPr/>
          </p:nvSpPr>
          <p:spPr>
            <a:xfrm>
              <a:off x="1312" y="2144"/>
              <a:ext cx="2832" cy="1304"/>
            </a:xfrm>
            <a:custGeom>
              <a:avLst/>
              <a:gdLst/>
              <a:ahLst/>
              <a:cxnLst/>
              <a:rect l="0" t="0" r="0" b="0"/>
              <a:pathLst>
                <a:path w="2832" h="1304">
                  <a:moveTo>
                    <a:pt x="0" y="0"/>
                  </a:moveTo>
                  <a:cubicBezTo>
                    <a:pt x="53" y="128"/>
                    <a:pt x="192" y="543"/>
                    <a:pt x="320" y="760"/>
                  </a:cubicBezTo>
                  <a:cubicBezTo>
                    <a:pt x="448" y="977"/>
                    <a:pt x="604" y="1304"/>
                    <a:pt x="768" y="1304"/>
                  </a:cubicBezTo>
                  <a:cubicBezTo>
                    <a:pt x="932" y="1304"/>
                    <a:pt x="1164" y="892"/>
                    <a:pt x="1304" y="760"/>
                  </a:cubicBezTo>
                  <a:cubicBezTo>
                    <a:pt x="1444" y="628"/>
                    <a:pt x="1515" y="551"/>
                    <a:pt x="1608" y="512"/>
                  </a:cubicBezTo>
                  <a:cubicBezTo>
                    <a:pt x="1701" y="473"/>
                    <a:pt x="1756" y="487"/>
                    <a:pt x="1864" y="528"/>
                  </a:cubicBezTo>
                  <a:cubicBezTo>
                    <a:pt x="1972" y="569"/>
                    <a:pt x="2095" y="687"/>
                    <a:pt x="2256" y="760"/>
                  </a:cubicBezTo>
                  <a:cubicBezTo>
                    <a:pt x="2417" y="833"/>
                    <a:pt x="2712" y="925"/>
                    <a:pt x="2832" y="968"/>
                  </a:cubicBezTo>
                </a:path>
              </a:pathLst>
            </a:custGeom>
            <a:noFill/>
            <a:ln w="28575" cap="flat" cmpd="sng">
              <a:solidFill>
                <a:srgbClr val="FF66CC"/>
              </a:solidFill>
              <a:prstDash val="solid"/>
              <a:headEnd type="none" w="med" len="med"/>
              <a:tailEnd type="none" w="med" len="med"/>
            </a:ln>
          </p:spPr>
          <p:txBody>
            <a:bodyPr/>
            <a:lstStyle/>
            <a:p>
              <a:endParaRPr lang="zh-CN" altLang="en-US"/>
            </a:p>
          </p:txBody>
        </p:sp>
        <p:sp>
          <p:nvSpPr>
            <p:cNvPr id="271368" name="文本框 271367"/>
            <p:cNvSpPr txBox="1"/>
            <p:nvPr/>
          </p:nvSpPr>
          <p:spPr>
            <a:xfrm>
              <a:off x="1508" y="3132"/>
              <a:ext cx="333" cy="288"/>
            </a:xfrm>
            <a:prstGeom prst="rect">
              <a:avLst/>
            </a:prstGeom>
            <a:noFill/>
            <a:ln w="9525">
              <a:noFill/>
            </a:ln>
          </p:spPr>
          <p:txBody>
            <a:bodyPr>
              <a:spAutoFit/>
            </a:bodyPr>
            <a:lstStyle/>
            <a:p>
              <a:pPr algn="l"/>
              <a:r>
                <a:rPr lang="en-US" altLang="zh-CN" i="1" dirty="0" err="1">
                  <a:solidFill>
                    <a:srgbClr val="FF66CC"/>
                  </a:solidFill>
                  <a:latin typeface="Times New Roman" panose="02020603050405020304" pitchFamily="18" charset="0"/>
                </a:rPr>
                <a:t>u</a:t>
              </a:r>
              <a:r>
                <a:rPr lang="en-US" altLang="zh-CN" i="1" baseline="-25000" dirty="0" err="1">
                  <a:solidFill>
                    <a:srgbClr val="FF66CC"/>
                  </a:solidFill>
                  <a:latin typeface="Times New Roman" panose="02020603050405020304" pitchFamily="18" charset="0"/>
                </a:rPr>
                <a:t>L</a:t>
              </a:r>
              <a:endParaRPr lang="en-US" altLang="zh-CN" b="0">
                <a:latin typeface="Times New Roman" panose="02020603050405020304" pitchFamily="18" charset="0"/>
              </a:endParaRPr>
            </a:p>
          </p:txBody>
        </p:sp>
      </p:grpSp>
      <p:sp>
        <p:nvSpPr>
          <p:cNvPr id="271370" name="文本框 271369"/>
          <p:cNvSpPr txBox="1"/>
          <p:nvPr/>
        </p:nvSpPr>
        <p:spPr>
          <a:xfrm>
            <a:off x="1543050" y="4124325"/>
            <a:ext cx="528638" cy="457200"/>
          </a:xfrm>
          <a:prstGeom prst="rect">
            <a:avLst/>
          </a:prstGeom>
          <a:noFill/>
          <a:ln w="9525">
            <a:noFill/>
          </a:ln>
        </p:spPr>
        <p:txBody>
          <a:bodyPr>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71371" name="文本框 271370"/>
          <p:cNvSpPr txBox="1"/>
          <p:nvPr/>
        </p:nvSpPr>
        <p:spPr>
          <a:xfrm>
            <a:off x="1782763" y="5059363"/>
            <a:ext cx="511175" cy="366712"/>
          </a:xfrm>
          <a:prstGeom prst="rect">
            <a:avLst/>
          </a:prstGeom>
          <a:noFill/>
          <a:ln w="25400">
            <a:noFill/>
          </a:ln>
        </p:spPr>
        <p:txBody>
          <a:bodyPr wrap="none" anchor="t">
            <a:spAutoFit/>
          </a:bodyPr>
          <a:lstStyle/>
          <a:p>
            <a:pPr algn="l"/>
            <a:r>
              <a:rPr lang="en-US" altLang="zh-CN" sz="1800">
                <a:latin typeface="Times New Roman" panose="02020603050405020304" pitchFamily="18" charset="0"/>
                <a:sym typeface="Symbol" panose="05050102010706020507" pitchFamily="18" charset="2"/>
              </a:rPr>
              <a:t>-</a:t>
            </a:r>
          </a:p>
        </p:txBody>
      </p:sp>
      <p:sp>
        <p:nvSpPr>
          <p:cNvPr id="271372" name="文本框 271371"/>
          <p:cNvSpPr txBox="1"/>
          <p:nvPr/>
        </p:nvSpPr>
        <p:spPr>
          <a:xfrm>
            <a:off x="3090863" y="5060950"/>
            <a:ext cx="911225" cy="366713"/>
          </a:xfrm>
          <a:prstGeom prst="rect">
            <a:avLst/>
          </a:prstGeom>
          <a:noFill/>
          <a:ln w="25400">
            <a:noFill/>
          </a:ln>
        </p:spPr>
        <p:txBody>
          <a:bodyPr wrap="none" anchor="t">
            <a:spAutoFit/>
          </a:bodyPr>
          <a:lstStyle/>
          <a:p>
            <a:pPr algn="l"/>
            <a:r>
              <a:rPr lang="en-US" altLang="zh-CN" sz="1800" dirty="0">
                <a:latin typeface="Times New Roman" panose="02020603050405020304" pitchFamily="18" charset="0"/>
                <a:sym typeface="Symbol" panose="05050102010706020507" pitchFamily="18" charset="2"/>
              </a:rPr>
              <a:t>     </a:t>
            </a:r>
            <a:r>
              <a:rPr lang="en-US" altLang="zh-CN" sz="1800">
                <a:latin typeface="Times New Roman" panose="02020603050405020304" pitchFamily="18" charset="0"/>
                <a:sym typeface="Symbol" panose="05050102010706020507" pitchFamily="18" charset="2"/>
              </a:rPr>
              <a:t>2-</a:t>
            </a:r>
          </a:p>
        </p:txBody>
      </p:sp>
      <p:sp>
        <p:nvSpPr>
          <p:cNvPr id="271374" name="直接连接符 271373"/>
          <p:cNvSpPr/>
          <p:nvPr/>
        </p:nvSpPr>
        <p:spPr>
          <a:xfrm>
            <a:off x="2803525" y="5184775"/>
            <a:ext cx="0" cy="842963"/>
          </a:xfrm>
          <a:prstGeom prst="line">
            <a:avLst/>
          </a:prstGeom>
          <a:ln w="25400" cap="rnd" cmpd="sng">
            <a:solidFill>
              <a:schemeClr val="tx1"/>
            </a:solidFill>
            <a:prstDash val="sysDot"/>
            <a:headEnd type="none" w="med" len="med"/>
            <a:tailEnd type="none" w="med" len="med"/>
          </a:ln>
        </p:spPr>
      </p:sp>
      <p:sp>
        <p:nvSpPr>
          <p:cNvPr id="271375" name="直接连接符 271374"/>
          <p:cNvSpPr/>
          <p:nvPr/>
        </p:nvSpPr>
        <p:spPr>
          <a:xfrm>
            <a:off x="4329113" y="4841875"/>
            <a:ext cx="0" cy="403225"/>
          </a:xfrm>
          <a:prstGeom prst="line">
            <a:avLst/>
          </a:prstGeom>
          <a:ln w="25400" cap="rnd" cmpd="sng">
            <a:solidFill>
              <a:schemeClr val="tx1"/>
            </a:solidFill>
            <a:prstDash val="sysDot"/>
            <a:headEnd type="none" w="med" len="med"/>
            <a:tailEnd type="none" w="med" len="med"/>
          </a:ln>
        </p:spPr>
      </p:sp>
      <p:sp>
        <p:nvSpPr>
          <p:cNvPr id="271377" name="直接连接符 271376"/>
          <p:cNvSpPr/>
          <p:nvPr/>
        </p:nvSpPr>
        <p:spPr>
          <a:xfrm>
            <a:off x="1171575" y="3805238"/>
            <a:ext cx="0" cy="3052762"/>
          </a:xfrm>
          <a:prstGeom prst="line">
            <a:avLst/>
          </a:prstGeom>
          <a:ln w="25400" cap="flat" cmpd="sng">
            <a:solidFill>
              <a:schemeClr val="tx1"/>
            </a:solidFill>
            <a:prstDash val="solid"/>
            <a:headEnd type="triangle" w="med" len="med"/>
            <a:tailEnd type="none" w="med" len="med"/>
          </a:ln>
        </p:spPr>
      </p:sp>
      <p:sp>
        <p:nvSpPr>
          <p:cNvPr id="271378" name="文本框 271377"/>
          <p:cNvSpPr txBox="1"/>
          <p:nvPr/>
        </p:nvSpPr>
        <p:spPr>
          <a:xfrm>
            <a:off x="1236663" y="3557588"/>
            <a:ext cx="444500" cy="457200"/>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271379" name="任意多边形 271378"/>
          <p:cNvSpPr/>
          <p:nvPr/>
        </p:nvSpPr>
        <p:spPr>
          <a:xfrm>
            <a:off x="1171575" y="4013200"/>
            <a:ext cx="4440238" cy="1012825"/>
          </a:xfrm>
          <a:custGeom>
            <a:avLst/>
            <a:gdLst/>
            <a:ahLst/>
            <a:cxnLst/>
            <a:rect l="0" t="0" r="0" b="0"/>
            <a:pathLst>
              <a:path w="1958" h="653">
                <a:moveTo>
                  <a:pt x="0" y="0"/>
                </a:moveTo>
                <a:cubicBezTo>
                  <a:pt x="92" y="76"/>
                  <a:pt x="184" y="152"/>
                  <a:pt x="384" y="240"/>
                </a:cubicBezTo>
                <a:cubicBezTo>
                  <a:pt x="584" y="328"/>
                  <a:pt x="938" y="459"/>
                  <a:pt x="1200" y="528"/>
                </a:cubicBezTo>
                <a:cubicBezTo>
                  <a:pt x="1462" y="597"/>
                  <a:pt x="1800" y="627"/>
                  <a:pt x="1958" y="653"/>
                </a:cubicBezTo>
              </a:path>
            </a:pathLst>
          </a:custGeom>
          <a:noFill/>
          <a:ln w="25400" cap="rnd" cmpd="sng">
            <a:solidFill>
              <a:srgbClr val="FF0000">
                <a:alpha val="100000"/>
              </a:srgbClr>
            </a:solidFill>
            <a:prstDash val="sysDot"/>
            <a:headEnd type="none" w="med" len="med"/>
            <a:tailEnd type="none" w="med" len="med"/>
          </a:ln>
        </p:spPr>
        <p:txBody>
          <a:bodyPr/>
          <a:lstStyle/>
          <a:p>
            <a:endParaRPr lang="zh-CN" altLang="en-US"/>
          </a:p>
        </p:txBody>
      </p:sp>
      <p:sp>
        <p:nvSpPr>
          <p:cNvPr id="271380" name="任意多边形 271379"/>
          <p:cNvSpPr/>
          <p:nvPr/>
        </p:nvSpPr>
        <p:spPr>
          <a:xfrm>
            <a:off x="1166813" y="4067175"/>
            <a:ext cx="4364037" cy="2008188"/>
          </a:xfrm>
          <a:custGeom>
            <a:avLst/>
            <a:gdLst/>
            <a:ahLst/>
            <a:cxnLst/>
            <a:rect l="0" t="0" r="0" b="0"/>
            <a:pathLst>
              <a:path w="2749" h="1265">
                <a:moveTo>
                  <a:pt x="5" y="0"/>
                </a:moveTo>
                <a:cubicBezTo>
                  <a:pt x="5" y="1"/>
                  <a:pt x="3" y="4"/>
                  <a:pt x="5" y="5"/>
                </a:cubicBezTo>
                <a:cubicBezTo>
                  <a:pt x="7" y="6"/>
                  <a:pt x="0" y="2"/>
                  <a:pt x="15" y="5"/>
                </a:cubicBezTo>
                <a:cubicBezTo>
                  <a:pt x="31" y="8"/>
                  <a:pt x="67" y="1"/>
                  <a:pt x="98" y="24"/>
                </a:cubicBezTo>
                <a:cubicBezTo>
                  <a:pt x="130" y="47"/>
                  <a:pt x="151" y="69"/>
                  <a:pt x="207" y="143"/>
                </a:cubicBezTo>
                <a:cubicBezTo>
                  <a:pt x="264" y="218"/>
                  <a:pt x="366" y="369"/>
                  <a:pt x="436" y="471"/>
                </a:cubicBezTo>
                <a:cubicBezTo>
                  <a:pt x="506" y="574"/>
                  <a:pt x="585" y="692"/>
                  <a:pt x="626" y="758"/>
                </a:cubicBezTo>
                <a:cubicBezTo>
                  <a:pt x="668" y="824"/>
                  <a:pt x="662" y="833"/>
                  <a:pt x="682" y="866"/>
                </a:cubicBezTo>
                <a:cubicBezTo>
                  <a:pt x="701" y="898"/>
                  <a:pt x="712" y="907"/>
                  <a:pt x="743" y="955"/>
                </a:cubicBezTo>
                <a:cubicBezTo>
                  <a:pt x="775" y="1003"/>
                  <a:pt x="830" y="1102"/>
                  <a:pt x="873" y="1152"/>
                </a:cubicBezTo>
                <a:cubicBezTo>
                  <a:pt x="916" y="1203"/>
                  <a:pt x="956" y="1255"/>
                  <a:pt x="1002" y="1260"/>
                </a:cubicBezTo>
                <a:cubicBezTo>
                  <a:pt x="1048" y="1265"/>
                  <a:pt x="1099" y="1219"/>
                  <a:pt x="1149" y="1184"/>
                </a:cubicBezTo>
                <a:cubicBezTo>
                  <a:pt x="1200" y="1149"/>
                  <a:pt x="1226" y="1124"/>
                  <a:pt x="1303" y="1051"/>
                </a:cubicBezTo>
                <a:cubicBezTo>
                  <a:pt x="1380" y="978"/>
                  <a:pt x="1535" y="821"/>
                  <a:pt x="1612" y="749"/>
                </a:cubicBezTo>
                <a:cubicBezTo>
                  <a:pt x="1689" y="677"/>
                  <a:pt x="1719" y="656"/>
                  <a:pt x="1764" y="621"/>
                </a:cubicBezTo>
                <a:cubicBezTo>
                  <a:pt x="1809" y="586"/>
                  <a:pt x="1844" y="559"/>
                  <a:pt x="1884" y="541"/>
                </a:cubicBezTo>
                <a:cubicBezTo>
                  <a:pt x="1924" y="523"/>
                  <a:pt x="1944" y="502"/>
                  <a:pt x="2005" y="513"/>
                </a:cubicBezTo>
                <a:cubicBezTo>
                  <a:pt x="2066" y="524"/>
                  <a:pt x="2161" y="567"/>
                  <a:pt x="2251" y="609"/>
                </a:cubicBezTo>
                <a:cubicBezTo>
                  <a:pt x="2340" y="650"/>
                  <a:pt x="2457" y="718"/>
                  <a:pt x="2540" y="764"/>
                </a:cubicBezTo>
                <a:cubicBezTo>
                  <a:pt x="2623" y="810"/>
                  <a:pt x="2705" y="859"/>
                  <a:pt x="2749" y="884"/>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271381" name="任意多边形 271380"/>
          <p:cNvSpPr/>
          <p:nvPr/>
        </p:nvSpPr>
        <p:spPr>
          <a:xfrm>
            <a:off x="1236663" y="5661025"/>
            <a:ext cx="4679950" cy="1041400"/>
          </a:xfrm>
          <a:custGeom>
            <a:avLst/>
            <a:gdLst/>
            <a:ahLst/>
            <a:cxnLst/>
            <a:rect l="0" t="0" r="0" b="0"/>
            <a:pathLst>
              <a:path w="2064" h="672">
                <a:moveTo>
                  <a:pt x="0" y="672"/>
                </a:moveTo>
                <a:cubicBezTo>
                  <a:pt x="136" y="568"/>
                  <a:pt x="272" y="464"/>
                  <a:pt x="432" y="384"/>
                </a:cubicBezTo>
                <a:cubicBezTo>
                  <a:pt x="592" y="304"/>
                  <a:pt x="768" y="248"/>
                  <a:pt x="960" y="192"/>
                </a:cubicBezTo>
                <a:cubicBezTo>
                  <a:pt x="1152" y="136"/>
                  <a:pt x="1400" y="80"/>
                  <a:pt x="1584" y="48"/>
                </a:cubicBezTo>
                <a:cubicBezTo>
                  <a:pt x="1768" y="16"/>
                  <a:pt x="1916" y="8"/>
                  <a:pt x="2064" y="0"/>
                </a:cubicBezTo>
              </a:path>
            </a:pathLst>
          </a:custGeom>
          <a:noFill/>
          <a:ln w="25400" cap="rnd" cmpd="sng">
            <a:solidFill>
              <a:srgbClr val="FF0000">
                <a:alpha val="100000"/>
              </a:srgbClr>
            </a:solidFill>
            <a:prstDash val="sysDot"/>
            <a:headEnd type="none" w="med" len="med"/>
            <a:tailEnd type="none" w="med" len="med"/>
          </a:ln>
        </p:spPr>
        <p:txBody>
          <a:bodyPr/>
          <a:lstStyle/>
          <a:p>
            <a:endParaRPr lang="zh-CN" altLang="en-US"/>
          </a:p>
        </p:txBody>
      </p:sp>
      <p:sp>
        <p:nvSpPr>
          <p:cNvPr id="271382" name="直接连接符 271381"/>
          <p:cNvSpPr/>
          <p:nvPr/>
        </p:nvSpPr>
        <p:spPr>
          <a:xfrm>
            <a:off x="844550" y="5284788"/>
            <a:ext cx="5334000" cy="0"/>
          </a:xfrm>
          <a:prstGeom prst="line">
            <a:avLst/>
          </a:prstGeom>
          <a:ln w="25400" cap="flat" cmpd="sng">
            <a:solidFill>
              <a:schemeClr val="tx1"/>
            </a:solidFill>
            <a:prstDash val="solid"/>
            <a:headEnd type="none" w="med" len="med"/>
            <a:tailEnd type="triangle" w="med" len="med"/>
          </a:ln>
        </p:spPr>
      </p:sp>
      <p:sp>
        <p:nvSpPr>
          <p:cNvPr id="271383" name="文本框 271382"/>
          <p:cNvSpPr txBox="1"/>
          <p:nvPr/>
        </p:nvSpPr>
        <p:spPr>
          <a:xfrm>
            <a:off x="5946775" y="5203825"/>
            <a:ext cx="268288" cy="457200"/>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71384" name="文本框 271383"/>
          <p:cNvSpPr txBox="1"/>
          <p:nvPr/>
        </p:nvSpPr>
        <p:spPr>
          <a:xfrm>
            <a:off x="628650" y="3827463"/>
            <a:ext cx="506413" cy="457200"/>
          </a:xfrm>
          <a:prstGeom prst="rect">
            <a:avLst/>
          </a:prstGeom>
          <a:noFill/>
          <a:ln w="25400">
            <a:noFill/>
          </a:ln>
        </p:spPr>
        <p:txBody>
          <a:bodyPr wrap="none" anchor="t">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71387" name="文本框 271386"/>
          <p:cNvSpPr txBox="1"/>
          <p:nvPr/>
        </p:nvSpPr>
        <p:spPr>
          <a:xfrm>
            <a:off x="857250" y="5211763"/>
            <a:ext cx="336550" cy="457200"/>
          </a:xfrm>
          <a:prstGeom prst="rect">
            <a:avLst/>
          </a:prstGeom>
          <a:noFill/>
          <a:ln w="9525">
            <a:noFill/>
          </a:ln>
        </p:spPr>
        <p:txBody>
          <a:bodyPr wrap="none" anchor="t">
            <a:spAutoFit/>
          </a:bodyPr>
          <a:lstStyle/>
          <a:p>
            <a:pPr algn="l"/>
            <a:r>
              <a:rPr lang="en-US" altLang="zh-CN">
                <a:latin typeface="Times New Roman" panose="02020603050405020304" pitchFamily="18" charset="0"/>
              </a:rPr>
              <a:t>0</a:t>
            </a:r>
            <a:endParaRPr lang="en-US" altLang="zh-CN" b="0">
              <a:latin typeface="Times New Roman" panose="02020603050405020304" pitchFamily="18" charset="0"/>
            </a:endParaRPr>
          </a:p>
        </p:txBody>
      </p:sp>
      <p:sp>
        <p:nvSpPr>
          <p:cNvPr id="271388" name="文本框 271387"/>
          <p:cNvSpPr txBox="1"/>
          <p:nvPr/>
        </p:nvSpPr>
        <p:spPr>
          <a:xfrm>
            <a:off x="2535238" y="4829175"/>
            <a:ext cx="309562" cy="366713"/>
          </a:xfrm>
          <a:prstGeom prst="rect">
            <a:avLst/>
          </a:prstGeom>
          <a:noFill/>
          <a:ln w="25400">
            <a:noFill/>
          </a:ln>
        </p:spPr>
        <p:txBody>
          <a:bodyPr wrap="none" anchor="t">
            <a:spAutoFit/>
          </a:bodyPr>
          <a:lstStyle/>
          <a:p>
            <a:pPr algn="l"/>
            <a:r>
              <a:rPr lang="en-US" altLang="zh-CN" sz="1800">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p:txBody>
      </p:sp>
      <p:sp>
        <p:nvSpPr>
          <p:cNvPr id="271389" name="文本框 271388"/>
          <p:cNvSpPr txBox="1"/>
          <p:nvPr/>
        </p:nvSpPr>
        <p:spPr>
          <a:xfrm>
            <a:off x="4183063" y="5032375"/>
            <a:ext cx="517525" cy="366713"/>
          </a:xfrm>
          <a:prstGeom prst="rect">
            <a:avLst/>
          </a:prstGeom>
          <a:noFill/>
          <a:ln w="25400">
            <a:noFill/>
          </a:ln>
        </p:spPr>
        <p:txBody>
          <a:bodyPr>
            <a:spAutoFit/>
          </a:bodyPr>
          <a:lstStyle/>
          <a:p>
            <a:pPr algn="l"/>
            <a:r>
              <a:rPr lang="en-US" altLang="zh-CN" sz="1800">
                <a:latin typeface="Times New Roman" panose="02020603050405020304" pitchFamily="18" charset="0"/>
                <a:sym typeface="Symbol" panose="05050102010706020507" pitchFamily="18" charset="2"/>
              </a:rPr>
              <a:t>2</a:t>
            </a:r>
            <a:endParaRPr lang="en-US" altLang="zh-CN">
              <a:latin typeface="Times New Roman" panose="02020603050405020304" pitchFamily="18" charset="0"/>
              <a:sym typeface="Symbol" panose="05050102010706020507" pitchFamily="18" charset="2"/>
            </a:endParaRPr>
          </a:p>
        </p:txBody>
      </p:sp>
      <p:grpSp>
        <p:nvGrpSpPr>
          <p:cNvPr id="271390" name="组合 271389"/>
          <p:cNvGrpSpPr/>
          <p:nvPr/>
        </p:nvGrpSpPr>
        <p:grpSpPr>
          <a:xfrm>
            <a:off x="1200150" y="4470400"/>
            <a:ext cx="4662488" cy="1236663"/>
            <a:chOff x="1303" y="2414"/>
            <a:chExt cx="2937" cy="779"/>
          </a:xfrm>
        </p:grpSpPr>
        <p:sp>
          <p:nvSpPr>
            <p:cNvPr id="271391" name="直接连接符 271390"/>
            <p:cNvSpPr/>
            <p:nvPr/>
          </p:nvSpPr>
          <p:spPr>
            <a:xfrm>
              <a:off x="2641" y="2895"/>
              <a:ext cx="0" cy="286"/>
            </a:xfrm>
            <a:prstGeom prst="line">
              <a:avLst/>
            </a:prstGeom>
            <a:ln w="28575" cap="rnd" cmpd="sng">
              <a:solidFill>
                <a:schemeClr val="accent2"/>
              </a:solidFill>
              <a:prstDash val="sysDot"/>
              <a:headEnd type="none" w="med" len="med"/>
              <a:tailEnd type="none" w="med" len="med"/>
            </a:ln>
          </p:spPr>
        </p:sp>
        <p:grpSp>
          <p:nvGrpSpPr>
            <p:cNvPr id="271392" name="组合 271391"/>
            <p:cNvGrpSpPr/>
            <p:nvPr/>
          </p:nvGrpSpPr>
          <p:grpSpPr>
            <a:xfrm>
              <a:off x="1303" y="2414"/>
              <a:ext cx="2937" cy="779"/>
              <a:chOff x="1303" y="2414"/>
              <a:chExt cx="2937" cy="779"/>
            </a:xfrm>
          </p:grpSpPr>
          <p:sp>
            <p:nvSpPr>
              <p:cNvPr id="271393" name="任意多边形 271392"/>
              <p:cNvSpPr/>
              <p:nvPr/>
            </p:nvSpPr>
            <p:spPr>
              <a:xfrm>
                <a:off x="1303" y="2528"/>
                <a:ext cx="2937" cy="665"/>
              </a:xfrm>
              <a:custGeom>
                <a:avLst/>
                <a:gdLst/>
                <a:ahLst/>
                <a:cxnLst/>
                <a:rect l="0" t="0" r="0" b="0"/>
                <a:pathLst>
                  <a:path w="2937" h="665">
                    <a:moveTo>
                      <a:pt x="0" y="360"/>
                    </a:moveTo>
                    <a:cubicBezTo>
                      <a:pt x="15" y="332"/>
                      <a:pt x="53" y="243"/>
                      <a:pt x="88" y="192"/>
                    </a:cubicBezTo>
                    <a:cubicBezTo>
                      <a:pt x="123" y="141"/>
                      <a:pt x="164" y="88"/>
                      <a:pt x="208" y="56"/>
                    </a:cubicBezTo>
                    <a:cubicBezTo>
                      <a:pt x="252" y="24"/>
                      <a:pt x="299" y="0"/>
                      <a:pt x="352" y="0"/>
                    </a:cubicBezTo>
                    <a:cubicBezTo>
                      <a:pt x="405" y="0"/>
                      <a:pt x="469" y="29"/>
                      <a:pt x="529" y="56"/>
                    </a:cubicBezTo>
                    <a:cubicBezTo>
                      <a:pt x="589" y="83"/>
                      <a:pt x="662" y="128"/>
                      <a:pt x="713" y="160"/>
                    </a:cubicBezTo>
                    <a:cubicBezTo>
                      <a:pt x="764" y="192"/>
                      <a:pt x="785" y="211"/>
                      <a:pt x="833" y="248"/>
                    </a:cubicBezTo>
                    <a:cubicBezTo>
                      <a:pt x="881" y="285"/>
                      <a:pt x="955" y="342"/>
                      <a:pt x="1001" y="384"/>
                    </a:cubicBezTo>
                    <a:cubicBezTo>
                      <a:pt x="1047" y="426"/>
                      <a:pt x="1080" y="471"/>
                      <a:pt x="1113" y="504"/>
                    </a:cubicBezTo>
                    <a:cubicBezTo>
                      <a:pt x="1146" y="537"/>
                      <a:pt x="1162" y="559"/>
                      <a:pt x="1201" y="584"/>
                    </a:cubicBezTo>
                    <a:cubicBezTo>
                      <a:pt x="1240" y="609"/>
                      <a:pt x="1300" y="647"/>
                      <a:pt x="1345" y="656"/>
                    </a:cubicBezTo>
                    <a:cubicBezTo>
                      <a:pt x="1390" y="665"/>
                      <a:pt x="1428" y="652"/>
                      <a:pt x="1473" y="640"/>
                    </a:cubicBezTo>
                    <a:cubicBezTo>
                      <a:pt x="1518" y="628"/>
                      <a:pt x="1573" y="604"/>
                      <a:pt x="1617" y="584"/>
                    </a:cubicBezTo>
                    <a:cubicBezTo>
                      <a:pt x="1661" y="564"/>
                      <a:pt x="1677" y="553"/>
                      <a:pt x="1737" y="520"/>
                    </a:cubicBezTo>
                    <a:cubicBezTo>
                      <a:pt x="1797" y="487"/>
                      <a:pt x="1912" y="419"/>
                      <a:pt x="1977" y="384"/>
                    </a:cubicBezTo>
                    <a:cubicBezTo>
                      <a:pt x="2042" y="349"/>
                      <a:pt x="2068" y="329"/>
                      <a:pt x="2129" y="312"/>
                    </a:cubicBezTo>
                    <a:cubicBezTo>
                      <a:pt x="2190" y="295"/>
                      <a:pt x="2262" y="280"/>
                      <a:pt x="2345" y="280"/>
                    </a:cubicBezTo>
                    <a:cubicBezTo>
                      <a:pt x="2428" y="280"/>
                      <a:pt x="2526" y="297"/>
                      <a:pt x="2625" y="312"/>
                    </a:cubicBezTo>
                    <a:cubicBezTo>
                      <a:pt x="2724" y="327"/>
                      <a:pt x="2885" y="359"/>
                      <a:pt x="2937" y="368"/>
                    </a:cubicBez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271394" name="文本框 271393"/>
              <p:cNvSpPr txBox="1"/>
              <p:nvPr/>
            </p:nvSpPr>
            <p:spPr>
              <a:xfrm>
                <a:off x="1909" y="2414"/>
                <a:ext cx="254" cy="288"/>
              </a:xfrm>
              <a:prstGeom prst="rect">
                <a:avLst/>
              </a:prstGeom>
              <a:noFill/>
              <a:ln w="9525">
                <a:noFill/>
              </a:ln>
            </p:spPr>
            <p:txBody>
              <a:bodyPr>
                <a:spAutoFit/>
              </a:bodyPr>
              <a:lstStyle/>
              <a:p>
                <a:pPr algn="l"/>
                <a:r>
                  <a:rPr lang="en-US" altLang="zh-CN" i="1">
                    <a:solidFill>
                      <a:schemeClr val="accent2"/>
                    </a:solidFill>
                    <a:latin typeface="Times New Roman" panose="02020603050405020304" pitchFamily="18" charset="0"/>
                  </a:rPr>
                  <a:t>i</a:t>
                </a:r>
                <a:endParaRPr lang="en-US" altLang="zh-CN">
                  <a:latin typeface="Times New Roman" panose="02020603050405020304" pitchFamily="18" charset="0"/>
                </a:endParaRPr>
              </a:p>
            </p:txBody>
          </p:sp>
          <p:sp>
            <p:nvSpPr>
              <p:cNvPr id="271395" name="文本框 271394"/>
              <p:cNvSpPr txBox="1"/>
              <p:nvPr/>
            </p:nvSpPr>
            <p:spPr>
              <a:xfrm>
                <a:off x="1470" y="2836"/>
                <a:ext cx="270" cy="294"/>
              </a:xfrm>
              <a:prstGeom prst="rect">
                <a:avLst/>
              </a:prstGeom>
              <a:noFill/>
              <a:ln w="9525" cap="flat" cmpd="sng">
                <a:solidFill>
                  <a:schemeClr val="bg1"/>
                </a:solidFill>
                <a:prstDash val="solid"/>
                <a:miter/>
                <a:headEnd type="none" w="med" len="med"/>
                <a:tailEnd type="none" w="med" len="med"/>
              </a:ln>
            </p:spPr>
            <p:txBody>
              <a:bodyPr wrap="none" anchor="t">
                <a:spAutoFit/>
              </a:bodyPr>
              <a:lstStyle/>
              <a:p>
                <a:pPr algn="l"/>
                <a:r>
                  <a:rPr lang="en-US" altLang="zh-CN" i="1">
                    <a:solidFill>
                      <a:srgbClr val="000000"/>
                    </a:solidFill>
                    <a:latin typeface="Symbol" panose="05050102010706020507" pitchFamily="18" charset="2"/>
                  </a:rPr>
                  <a:t>q </a:t>
                </a:r>
                <a:endParaRPr lang="en-US" altLang="zh-CN" sz="1800">
                  <a:solidFill>
                    <a:schemeClr val="accent2"/>
                  </a:solidFill>
                  <a:latin typeface="Times New Roman" panose="02020603050405020304" pitchFamily="18" charset="0"/>
                  <a:sym typeface="Symbol" panose="05050102010706020507" pitchFamily="18" charset="2"/>
                </a:endParaRPr>
              </a:p>
            </p:txBody>
          </p:sp>
          <p:sp>
            <p:nvSpPr>
              <p:cNvPr id="271396" name="文本框 271395"/>
              <p:cNvSpPr txBox="1"/>
              <p:nvPr/>
            </p:nvSpPr>
            <p:spPr>
              <a:xfrm>
                <a:off x="2397" y="2692"/>
                <a:ext cx="554" cy="231"/>
              </a:xfrm>
              <a:prstGeom prst="rect">
                <a:avLst/>
              </a:prstGeom>
              <a:noFill/>
              <a:ln w="25400">
                <a:noFill/>
              </a:ln>
            </p:spPr>
            <p:txBody>
              <a:bodyPr>
                <a:spAutoFit/>
              </a:bodyPr>
              <a:lstStyle/>
              <a:p>
                <a:pPr algn="l"/>
                <a:r>
                  <a:rPr lang="en-US" altLang="zh-CN" sz="1800" dirty="0">
                    <a:solidFill>
                      <a:schemeClr val="accent2"/>
                    </a:solidFill>
                    <a:latin typeface="Times New Roman" panose="02020603050405020304" pitchFamily="18" charset="0"/>
                    <a:sym typeface="Symbol" panose="05050102010706020507" pitchFamily="18" charset="2"/>
                  </a:rPr>
                  <a:t></a:t>
                </a:r>
                <a:r>
                  <a:rPr lang="en-US" altLang="zh-CN" sz="1800">
                    <a:solidFill>
                      <a:schemeClr val="accent2"/>
                    </a:solidFill>
                    <a:latin typeface="Times New Roman" panose="02020603050405020304" pitchFamily="18" charset="0"/>
                    <a:sym typeface="Symbol" panose="05050102010706020507" pitchFamily="18" charset="2"/>
                  </a:rPr>
                  <a:t>+</a:t>
                </a:r>
                <a:endParaRPr lang="en-US" altLang="zh-CN" sz="1800">
                  <a:latin typeface="Times New Roman" panose="02020603050405020304" pitchFamily="18" charset="0"/>
                  <a:sym typeface="Symbol" panose="05050102010706020507" pitchFamily="18" charset="2"/>
                </a:endParaRPr>
              </a:p>
            </p:txBody>
          </p:sp>
          <p:sp>
            <p:nvSpPr>
              <p:cNvPr id="271397" name="直接连接符 271396"/>
              <p:cNvSpPr/>
              <p:nvPr/>
            </p:nvSpPr>
            <p:spPr>
              <a:xfrm>
                <a:off x="1623" y="2525"/>
                <a:ext cx="0" cy="370"/>
              </a:xfrm>
              <a:prstGeom prst="line">
                <a:avLst/>
              </a:prstGeom>
              <a:ln w="28575" cap="rnd" cmpd="sng">
                <a:solidFill>
                  <a:schemeClr val="accent2"/>
                </a:solidFill>
                <a:prstDash val="sysDot"/>
                <a:headEnd type="none" w="med" len="med"/>
                <a:tailEnd type="none" w="med" len="med"/>
              </a:ln>
            </p:spPr>
          </p:sp>
        </p:grpSp>
      </p:grpSp>
      <p:sp>
        <p:nvSpPr>
          <p:cNvPr id="271399" name="文本框 271398"/>
          <p:cNvSpPr txBox="1"/>
          <p:nvPr/>
        </p:nvSpPr>
        <p:spPr>
          <a:xfrm>
            <a:off x="933450" y="2265363"/>
            <a:ext cx="7800975" cy="457200"/>
          </a:xfrm>
          <a:prstGeom prst="rect">
            <a:avLst/>
          </a:prstGeom>
          <a:noFill/>
          <a:ln w="9525">
            <a:noFill/>
          </a:ln>
        </p:spPr>
        <p:txBody>
          <a:bodyPr>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zh-CN" altLang="en-US" dirty="0">
                <a:latin typeface="Times New Roman" panose="02020603050405020304" pitchFamily="18" charset="0"/>
              </a:rPr>
              <a:t>零点：</a:t>
            </a:r>
            <a:r>
              <a:rPr lang="en-US" altLang="zh-CN" i="1" dirty="0">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 - </a:t>
            </a:r>
            <a:r>
              <a:rPr lang="en-US" altLang="zh-CN" i="1">
                <a:solidFill>
                  <a:srgbClr val="000000"/>
                </a:solidFill>
                <a:latin typeface="Symbol" panose="05050102010706020507" pitchFamily="18" charset="2"/>
              </a:rPr>
              <a:t>q </a:t>
            </a:r>
            <a:r>
              <a:rPr lang="zh-CN" altLang="en-US"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2- </a:t>
            </a:r>
            <a:r>
              <a:rPr lang="en-US" altLang="zh-CN" i="1">
                <a:solidFill>
                  <a:srgbClr val="000000"/>
                </a:solidFill>
                <a:latin typeface="Symbol" panose="05050102010706020507" pitchFamily="18" charset="2"/>
              </a:rPr>
              <a:t>q</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n</a:t>
            </a:r>
            <a:r>
              <a:rPr lang="en-US" altLang="zh-CN">
                <a:latin typeface="Times New Roman" panose="02020603050405020304" pitchFamily="18" charset="0"/>
                <a:sym typeface="Symbol" panose="05050102010706020507" pitchFamily="18" charset="2"/>
              </a:rPr>
              <a:t>- </a:t>
            </a:r>
            <a:r>
              <a:rPr lang="en-US" altLang="zh-CN" i="1">
                <a:solidFill>
                  <a:srgbClr val="000000"/>
                </a:solidFill>
                <a:latin typeface="Symbol" panose="05050102010706020507" pitchFamily="18" charset="2"/>
              </a:rPr>
              <a:t>q</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极值点为</a:t>
            </a:r>
            <a:r>
              <a:rPr lang="en-US" altLang="zh-CN" i="1">
                <a:latin typeface="Times New Roman" panose="02020603050405020304" pitchFamily="18" charset="0"/>
              </a:rPr>
              <a:t>i</a:t>
            </a:r>
            <a:r>
              <a:rPr lang="zh-CN" altLang="en-US" dirty="0">
                <a:latin typeface="Times New Roman" panose="02020603050405020304" pitchFamily="18" charset="0"/>
              </a:rPr>
              <a:t>零点。</a:t>
            </a:r>
            <a:endParaRPr lang="zh-CN" altLang="en-US">
              <a:latin typeface="Times New Roman" panose="02020603050405020304" pitchFamily="18" charset="0"/>
            </a:endParaRPr>
          </a:p>
        </p:txBody>
      </p:sp>
      <p:sp>
        <p:nvSpPr>
          <p:cNvPr id="271400" name="动作按钮: 后退或前一项 271399"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71401" name="动作按钮: 后退或前一项 271400"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71402" name="组合 271401"/>
          <p:cNvGrpSpPr>
            <a:grpSpLocks noChangeAspect="1"/>
          </p:cNvGrpSpPr>
          <p:nvPr/>
        </p:nvGrpSpPr>
        <p:grpSpPr>
          <a:xfrm>
            <a:off x="427038" y="304800"/>
            <a:ext cx="3627437" cy="979488"/>
            <a:chOff x="965" y="2192"/>
            <a:chExt cx="2069" cy="505"/>
          </a:xfrm>
        </p:grpSpPr>
        <p:sp>
          <p:nvSpPr>
            <p:cNvPr id="271403" name="矩形 271402"/>
            <p:cNvSpPr>
              <a:spLocks noChangeAspect="1" noTextEdit="1"/>
            </p:cNvSpPr>
            <p:nvPr/>
          </p:nvSpPr>
          <p:spPr>
            <a:xfrm>
              <a:off x="965" y="2203"/>
              <a:ext cx="2068" cy="494"/>
            </a:xfrm>
            <a:prstGeom prst="rect">
              <a:avLst/>
            </a:prstGeom>
            <a:noFill/>
            <a:ln w="9525">
              <a:noFill/>
            </a:ln>
          </p:spPr>
          <p:txBody>
            <a:bodyPr/>
            <a:lstStyle/>
            <a:p>
              <a:endParaRPr lang="zh-CN" altLang="en-US"/>
            </a:p>
          </p:txBody>
        </p:sp>
        <p:sp>
          <p:nvSpPr>
            <p:cNvPr id="271404" name="直接连接符 271403"/>
            <p:cNvSpPr/>
            <p:nvPr/>
          </p:nvSpPr>
          <p:spPr>
            <a:xfrm>
              <a:off x="1384" y="2458"/>
              <a:ext cx="219" cy="1"/>
            </a:xfrm>
            <a:prstGeom prst="line">
              <a:avLst/>
            </a:prstGeom>
            <a:ln w="12700" cap="flat" cmpd="sng">
              <a:solidFill>
                <a:srgbClr val="000000"/>
              </a:solidFill>
              <a:prstDash val="solid"/>
              <a:headEnd type="none" w="med" len="med"/>
              <a:tailEnd type="none" w="med" len="med"/>
            </a:ln>
          </p:spPr>
        </p:sp>
        <p:sp>
          <p:nvSpPr>
            <p:cNvPr id="271405" name="矩形 271404"/>
            <p:cNvSpPr/>
            <p:nvPr/>
          </p:nvSpPr>
          <p:spPr>
            <a:xfrm>
              <a:off x="2976" y="2336"/>
              <a:ext cx="58" cy="188"/>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71406" name="矩形 271405"/>
            <p:cNvSpPr/>
            <p:nvPr/>
          </p:nvSpPr>
          <p:spPr>
            <a:xfrm>
              <a:off x="2193" y="2336"/>
              <a:ext cx="271" cy="188"/>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71407" name="矩形 271406"/>
            <p:cNvSpPr/>
            <p:nvPr/>
          </p:nvSpPr>
          <p:spPr>
            <a:xfrm>
              <a:off x="1866" y="2336"/>
              <a:ext cx="77" cy="188"/>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71408" name="矩形 271407"/>
            <p:cNvSpPr/>
            <p:nvPr/>
          </p:nvSpPr>
          <p:spPr>
            <a:xfrm>
              <a:off x="2073" y="2320"/>
              <a:ext cx="26" cy="109"/>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1409" name="矩形 271408"/>
            <p:cNvSpPr/>
            <p:nvPr/>
          </p:nvSpPr>
          <p:spPr>
            <a:xfrm>
              <a:off x="1789" y="2454"/>
              <a:ext cx="51" cy="110"/>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1410" name="矩形 271409"/>
            <p:cNvSpPr/>
            <p:nvPr/>
          </p:nvSpPr>
          <p:spPr>
            <a:xfrm>
              <a:off x="1542" y="2332"/>
              <a:ext cx="50" cy="110"/>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1411" name="矩形 271410"/>
            <p:cNvSpPr/>
            <p:nvPr/>
          </p:nvSpPr>
          <p:spPr>
            <a:xfrm>
              <a:off x="2848" y="2314"/>
              <a:ext cx="134" cy="188"/>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 </a:t>
              </a:r>
              <a:endParaRPr lang="en-US" altLang="zh-CN">
                <a:latin typeface="Times New Roman" panose="02020603050405020304" pitchFamily="18" charset="0"/>
              </a:endParaRPr>
            </a:p>
          </p:txBody>
        </p:sp>
        <p:sp>
          <p:nvSpPr>
            <p:cNvPr id="271412" name="矩形 271411"/>
            <p:cNvSpPr/>
            <p:nvPr/>
          </p:nvSpPr>
          <p:spPr>
            <a:xfrm>
              <a:off x="2481" y="2314"/>
              <a:ext cx="119" cy="188"/>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1413" name="矩形 271412"/>
            <p:cNvSpPr/>
            <p:nvPr/>
          </p:nvSpPr>
          <p:spPr>
            <a:xfrm>
              <a:off x="1432" y="2462"/>
              <a:ext cx="207" cy="188"/>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1414" name="矩形 271413"/>
            <p:cNvSpPr/>
            <p:nvPr/>
          </p:nvSpPr>
          <p:spPr>
            <a:xfrm>
              <a:off x="1399" y="2192"/>
              <a:ext cx="206" cy="188"/>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1415" name="矩形 271414"/>
            <p:cNvSpPr/>
            <p:nvPr/>
          </p:nvSpPr>
          <p:spPr>
            <a:xfrm>
              <a:off x="2011" y="2308"/>
              <a:ext cx="64" cy="110"/>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1416" name="矩形 271415"/>
            <p:cNvSpPr/>
            <p:nvPr/>
          </p:nvSpPr>
          <p:spPr>
            <a:xfrm>
              <a:off x="2741" y="2314"/>
              <a:ext cx="105" cy="188"/>
            </a:xfrm>
            <a:prstGeom prst="rect">
              <a:avLst/>
            </a:prstGeom>
            <a:noFill/>
            <a:ln w="9525">
              <a:noFill/>
            </a:ln>
          </p:spPr>
          <p:txBody>
            <a:bodyPr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1417" name="矩形 271416"/>
            <p:cNvSpPr/>
            <p:nvPr/>
          </p:nvSpPr>
          <p:spPr>
            <a:xfrm>
              <a:off x="1202" y="2314"/>
              <a:ext cx="270" cy="188"/>
            </a:xfrm>
            <a:prstGeom prst="rect">
              <a:avLst/>
            </a:prstGeom>
            <a:noFill/>
            <a:ln w="9525">
              <a:noFill/>
            </a:ln>
          </p:spPr>
          <p:txBody>
            <a:bodyPr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sp>
          <p:nvSpPr>
            <p:cNvPr id="271418" name="矩形 271417"/>
            <p:cNvSpPr/>
            <p:nvPr/>
          </p:nvSpPr>
          <p:spPr>
            <a:xfrm>
              <a:off x="1943" y="2308"/>
              <a:ext cx="81" cy="110"/>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1419" name="矩形 271418"/>
            <p:cNvSpPr/>
            <p:nvPr/>
          </p:nvSpPr>
          <p:spPr>
            <a:xfrm>
              <a:off x="2627" y="2336"/>
              <a:ext cx="48" cy="188"/>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1420" name="矩形 271419"/>
            <p:cNvSpPr/>
            <p:nvPr/>
          </p:nvSpPr>
          <p:spPr>
            <a:xfrm>
              <a:off x="1661" y="2336"/>
              <a:ext cx="126" cy="188"/>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1421" name="矩形 271420"/>
            <p:cNvSpPr/>
            <p:nvPr/>
          </p:nvSpPr>
          <p:spPr>
            <a:xfrm>
              <a:off x="980" y="2336"/>
              <a:ext cx="184" cy="188"/>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  </a:t>
              </a:r>
              <a:endParaRPr lang="en-US" altLang="zh-CN">
                <a:latin typeface="Times New Roman" panose="02020603050405020304" pitchFamily="18" charset="0"/>
              </a:endParaRPr>
            </a:p>
          </p:txBody>
        </p:sp>
        <p:sp>
          <p:nvSpPr>
            <p:cNvPr id="271422" name="矩形 271421"/>
            <p:cNvSpPr/>
            <p:nvPr/>
          </p:nvSpPr>
          <p:spPr>
            <a:xfrm>
              <a:off x="2096" y="2320"/>
              <a:ext cx="28" cy="109"/>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1423" name="矩形 271422"/>
            <p:cNvSpPr/>
            <p:nvPr/>
          </p:nvSpPr>
          <p:spPr>
            <a:xfrm>
              <a:off x="1105" y="2454"/>
              <a:ext cx="68" cy="110"/>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grpSp>
      <p:grpSp>
        <p:nvGrpSpPr>
          <p:cNvPr id="271424" name="组合 271423"/>
          <p:cNvGrpSpPr>
            <a:grpSpLocks noChangeAspect="1"/>
          </p:cNvGrpSpPr>
          <p:nvPr/>
        </p:nvGrpSpPr>
        <p:grpSpPr>
          <a:xfrm>
            <a:off x="4570413" y="315913"/>
            <a:ext cx="3643312" cy="814387"/>
            <a:chOff x="1451" y="2851"/>
            <a:chExt cx="1635" cy="513"/>
          </a:xfrm>
        </p:grpSpPr>
        <p:sp>
          <p:nvSpPr>
            <p:cNvPr id="271425" name="矩形 271424"/>
            <p:cNvSpPr>
              <a:spLocks noChangeAspect="1" noTextEdit="1"/>
            </p:cNvSpPr>
            <p:nvPr/>
          </p:nvSpPr>
          <p:spPr>
            <a:xfrm>
              <a:off x="1451" y="2851"/>
              <a:ext cx="1635" cy="497"/>
            </a:xfrm>
            <a:prstGeom prst="rect">
              <a:avLst/>
            </a:prstGeom>
            <a:noFill/>
            <a:ln w="9525">
              <a:noFill/>
            </a:ln>
          </p:spPr>
          <p:txBody>
            <a:bodyPr/>
            <a:lstStyle/>
            <a:p>
              <a:endParaRPr lang="zh-CN" altLang="en-US"/>
            </a:p>
          </p:txBody>
        </p:sp>
        <p:sp>
          <p:nvSpPr>
            <p:cNvPr id="271426" name="直接连接符 271425"/>
            <p:cNvSpPr/>
            <p:nvPr/>
          </p:nvSpPr>
          <p:spPr>
            <a:xfrm>
              <a:off x="1745" y="3108"/>
              <a:ext cx="248" cy="1"/>
            </a:xfrm>
            <a:prstGeom prst="line">
              <a:avLst/>
            </a:prstGeom>
            <a:ln w="12700" cap="flat" cmpd="sng">
              <a:solidFill>
                <a:srgbClr val="000000"/>
              </a:solidFill>
              <a:prstDash val="solid"/>
              <a:headEnd type="none" w="med" len="med"/>
              <a:tailEnd type="none" w="med" len="med"/>
            </a:ln>
          </p:spPr>
        </p:sp>
        <p:sp>
          <p:nvSpPr>
            <p:cNvPr id="271427" name="矩形 271426"/>
            <p:cNvSpPr/>
            <p:nvPr/>
          </p:nvSpPr>
          <p:spPr>
            <a:xfrm>
              <a:off x="3033" y="2985"/>
              <a:ext cx="3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1428" name="矩形 271427"/>
            <p:cNvSpPr/>
            <p:nvPr/>
          </p:nvSpPr>
          <p:spPr>
            <a:xfrm>
              <a:off x="2069" y="2985"/>
              <a:ext cx="9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1429" name="矩形 271428"/>
            <p:cNvSpPr/>
            <p:nvPr/>
          </p:nvSpPr>
          <p:spPr>
            <a:xfrm>
              <a:off x="1924" y="3134"/>
              <a:ext cx="85"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1430" name="矩形 271429"/>
            <p:cNvSpPr/>
            <p:nvPr/>
          </p:nvSpPr>
          <p:spPr>
            <a:xfrm>
              <a:off x="1512" y="2985"/>
              <a:ext cx="53" cy="230"/>
            </a:xfrm>
            <a:prstGeom prst="rect">
              <a:avLst/>
            </a:prstGeom>
            <a:noFill/>
            <a:ln w="9525">
              <a:noFill/>
            </a:ln>
          </p:spPr>
          <p:txBody>
            <a:bodyPr lIns="0" tIns="0" rIns="0" bIns="0">
              <a:spAutoFit/>
            </a:bodyPr>
            <a:lstStyle/>
            <a:p>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71431" name="矩形 271430"/>
            <p:cNvSpPr/>
            <p:nvPr/>
          </p:nvSpPr>
          <p:spPr>
            <a:xfrm>
              <a:off x="2512" y="2969"/>
              <a:ext cx="22"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1432" name="矩形 271431"/>
            <p:cNvSpPr/>
            <p:nvPr/>
          </p:nvSpPr>
          <p:spPr>
            <a:xfrm>
              <a:off x="2889" y="2963"/>
              <a:ext cx="94"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1433" name="矩形 271432"/>
            <p:cNvSpPr/>
            <p:nvPr/>
          </p:nvSpPr>
          <p:spPr>
            <a:xfrm>
              <a:off x="1785" y="3112"/>
              <a:ext cx="163"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1434" name="矩形 271433"/>
            <p:cNvSpPr/>
            <p:nvPr/>
          </p:nvSpPr>
          <p:spPr>
            <a:xfrm>
              <a:off x="2427" y="2956"/>
              <a:ext cx="5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1435" name="矩形 271434"/>
            <p:cNvSpPr/>
            <p:nvPr/>
          </p:nvSpPr>
          <p:spPr>
            <a:xfrm>
              <a:off x="2634" y="2985"/>
              <a:ext cx="16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71436" name="矩形 271435"/>
            <p:cNvSpPr/>
            <p:nvPr/>
          </p:nvSpPr>
          <p:spPr>
            <a:xfrm>
              <a:off x="2278" y="2985"/>
              <a:ext cx="62"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71437" name="矩形 271436"/>
            <p:cNvSpPr/>
            <p:nvPr/>
          </p:nvSpPr>
          <p:spPr>
            <a:xfrm>
              <a:off x="1872" y="2864"/>
              <a:ext cx="70"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71438" name="矩形 271437"/>
            <p:cNvSpPr/>
            <p:nvPr/>
          </p:nvSpPr>
          <p:spPr>
            <a:xfrm>
              <a:off x="2488" y="2968"/>
              <a:ext cx="20"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1439" name="矩形 271438"/>
            <p:cNvSpPr/>
            <p:nvPr/>
          </p:nvSpPr>
          <p:spPr>
            <a:xfrm>
              <a:off x="2195" y="3103"/>
              <a:ext cx="40"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1440" name="矩形 271439"/>
            <p:cNvSpPr/>
            <p:nvPr/>
          </p:nvSpPr>
          <p:spPr>
            <a:xfrm>
              <a:off x="2359" y="2956"/>
              <a:ext cx="64"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1441" name="矩形 271440"/>
            <p:cNvSpPr/>
            <p:nvPr/>
          </p:nvSpPr>
          <p:spPr>
            <a:xfrm>
              <a:off x="1587" y="2963"/>
              <a:ext cx="212" cy="230"/>
            </a:xfrm>
            <a:prstGeom prst="rect">
              <a:avLst/>
            </a:prstGeom>
            <a:noFill/>
            <a:ln w="9525">
              <a:noFill/>
            </a:ln>
          </p:spPr>
          <p:txBody>
            <a:bodyPr wrap="none"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grpSp>
      <p:grpSp>
        <p:nvGrpSpPr>
          <p:cNvPr id="271442" name="组合 271441"/>
          <p:cNvGrpSpPr>
            <a:grpSpLocks noChangeAspect="1"/>
          </p:cNvGrpSpPr>
          <p:nvPr/>
        </p:nvGrpSpPr>
        <p:grpSpPr>
          <a:xfrm>
            <a:off x="2060575" y="1422400"/>
            <a:ext cx="3635375" cy="804863"/>
            <a:chOff x="1493" y="3368"/>
            <a:chExt cx="2290" cy="507"/>
          </a:xfrm>
        </p:grpSpPr>
        <p:sp>
          <p:nvSpPr>
            <p:cNvPr id="271443" name="矩形 271442"/>
            <p:cNvSpPr>
              <a:spLocks noChangeAspect="1" noTextEdit="1"/>
            </p:cNvSpPr>
            <p:nvPr/>
          </p:nvSpPr>
          <p:spPr>
            <a:xfrm>
              <a:off x="1493" y="3379"/>
              <a:ext cx="2290" cy="496"/>
            </a:xfrm>
            <a:prstGeom prst="rect">
              <a:avLst/>
            </a:prstGeom>
            <a:noFill/>
            <a:ln w="9525">
              <a:noFill/>
            </a:ln>
          </p:spPr>
          <p:txBody>
            <a:bodyPr/>
            <a:lstStyle/>
            <a:p>
              <a:endParaRPr lang="zh-CN" altLang="en-US"/>
            </a:p>
          </p:txBody>
        </p:sp>
        <p:sp>
          <p:nvSpPr>
            <p:cNvPr id="271444" name="直接连接符 271443"/>
            <p:cNvSpPr/>
            <p:nvPr/>
          </p:nvSpPr>
          <p:spPr>
            <a:xfrm>
              <a:off x="2057" y="3635"/>
              <a:ext cx="229" cy="1"/>
            </a:xfrm>
            <a:prstGeom prst="line">
              <a:avLst/>
            </a:prstGeom>
            <a:ln w="12700" cap="flat" cmpd="sng">
              <a:solidFill>
                <a:srgbClr val="000000"/>
              </a:solidFill>
              <a:prstDash val="solid"/>
              <a:headEnd type="none" w="med" len="med"/>
              <a:tailEnd type="none" w="med" len="med"/>
            </a:ln>
          </p:spPr>
        </p:sp>
        <p:sp>
          <p:nvSpPr>
            <p:cNvPr id="271445" name="矩形 271444"/>
            <p:cNvSpPr/>
            <p:nvPr/>
          </p:nvSpPr>
          <p:spPr>
            <a:xfrm>
              <a:off x="3717" y="3512"/>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71446" name="矩形 271445"/>
            <p:cNvSpPr/>
            <p:nvPr/>
          </p:nvSpPr>
          <p:spPr>
            <a:xfrm>
              <a:off x="2894" y="3512"/>
              <a:ext cx="29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71447" name="矩形 271446"/>
            <p:cNvSpPr/>
            <p:nvPr/>
          </p:nvSpPr>
          <p:spPr>
            <a:xfrm>
              <a:off x="2559" y="3512"/>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71448" name="矩形 271447"/>
            <p:cNvSpPr/>
            <p:nvPr/>
          </p:nvSpPr>
          <p:spPr>
            <a:xfrm>
              <a:off x="2776" y="3496"/>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1449" name="矩形 271448"/>
            <p:cNvSpPr/>
            <p:nvPr/>
          </p:nvSpPr>
          <p:spPr>
            <a:xfrm>
              <a:off x="2480" y="3630"/>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1450" name="矩形 271449"/>
            <p:cNvSpPr/>
            <p:nvPr/>
          </p:nvSpPr>
          <p:spPr>
            <a:xfrm>
              <a:off x="2222" y="35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1451" name="矩形 271450"/>
            <p:cNvSpPr/>
            <p:nvPr/>
          </p:nvSpPr>
          <p:spPr>
            <a:xfrm>
              <a:off x="3606" y="3490"/>
              <a:ext cx="100"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71452" name="矩形 271451"/>
            <p:cNvSpPr/>
            <p:nvPr/>
          </p:nvSpPr>
          <p:spPr>
            <a:xfrm>
              <a:off x="3199" y="3490"/>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1453" name="矩形 271452"/>
            <p:cNvSpPr/>
            <p:nvPr/>
          </p:nvSpPr>
          <p:spPr>
            <a:xfrm>
              <a:off x="2101" y="3639"/>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1454" name="矩形 271453"/>
            <p:cNvSpPr/>
            <p:nvPr/>
          </p:nvSpPr>
          <p:spPr>
            <a:xfrm>
              <a:off x="2065" y="3368"/>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1455" name="矩形 271454"/>
            <p:cNvSpPr/>
            <p:nvPr/>
          </p:nvSpPr>
          <p:spPr>
            <a:xfrm>
              <a:off x="2710" y="3484"/>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1456" name="矩形 271455"/>
            <p:cNvSpPr/>
            <p:nvPr/>
          </p:nvSpPr>
          <p:spPr>
            <a:xfrm>
              <a:off x="3478"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1457" name="矩形 271456"/>
            <p:cNvSpPr/>
            <p:nvPr/>
          </p:nvSpPr>
          <p:spPr>
            <a:xfrm>
              <a:off x="1974"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1458" name="矩形 271457"/>
            <p:cNvSpPr/>
            <p:nvPr/>
          </p:nvSpPr>
          <p:spPr>
            <a:xfrm>
              <a:off x="1720" y="3490"/>
              <a:ext cx="298" cy="230"/>
            </a:xfrm>
            <a:prstGeom prst="rect">
              <a:avLst/>
            </a:prstGeom>
            <a:noFill/>
            <a:ln w="9525">
              <a:noFill/>
            </a:ln>
          </p:spPr>
          <p:txBody>
            <a:bodyPr wrap="none"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sp>
          <p:nvSpPr>
            <p:cNvPr id="271459" name="矩形 271458"/>
            <p:cNvSpPr/>
            <p:nvPr/>
          </p:nvSpPr>
          <p:spPr>
            <a:xfrm>
              <a:off x="2639" y="3484"/>
              <a:ext cx="90"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1460" name="矩形 271459"/>
            <p:cNvSpPr/>
            <p:nvPr/>
          </p:nvSpPr>
          <p:spPr>
            <a:xfrm>
              <a:off x="3356" y="3512"/>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1461" name="矩形 271460"/>
            <p:cNvSpPr/>
            <p:nvPr/>
          </p:nvSpPr>
          <p:spPr>
            <a:xfrm>
              <a:off x="2342" y="3512"/>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1462" name="矩形 271461"/>
            <p:cNvSpPr/>
            <p:nvPr/>
          </p:nvSpPr>
          <p:spPr>
            <a:xfrm>
              <a:off x="1551" y="3512"/>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1463" name="矩形 271462"/>
            <p:cNvSpPr/>
            <p:nvPr/>
          </p:nvSpPr>
          <p:spPr>
            <a:xfrm>
              <a:off x="2800" y="3497"/>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1464" name="矩形 271463"/>
            <p:cNvSpPr/>
            <p:nvPr/>
          </p:nvSpPr>
          <p:spPr>
            <a:xfrm>
              <a:off x="1642" y="3631"/>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grpSp>
      <p:grpSp>
        <p:nvGrpSpPr>
          <p:cNvPr id="271478" name="组合 271477"/>
          <p:cNvGrpSpPr/>
          <p:nvPr/>
        </p:nvGrpSpPr>
        <p:grpSpPr>
          <a:xfrm>
            <a:off x="3568700" y="3917950"/>
            <a:ext cx="1722438" cy="654050"/>
            <a:chOff x="3760" y="2461"/>
            <a:chExt cx="1437" cy="412"/>
          </a:xfrm>
        </p:grpSpPr>
        <p:sp>
          <p:nvSpPr>
            <p:cNvPr id="271467" name="直接连接符 271466"/>
            <p:cNvSpPr/>
            <p:nvPr/>
          </p:nvSpPr>
          <p:spPr>
            <a:xfrm>
              <a:off x="3761" y="2690"/>
              <a:ext cx="324" cy="13"/>
            </a:xfrm>
            <a:prstGeom prst="line">
              <a:avLst/>
            </a:prstGeom>
            <a:ln w="4763" cap="flat" cmpd="sng">
              <a:solidFill>
                <a:srgbClr val="000000"/>
              </a:solidFill>
              <a:prstDash val="solid"/>
              <a:headEnd type="none" w="med" len="med"/>
              <a:tailEnd type="none" w="med" len="med"/>
            </a:ln>
          </p:spPr>
        </p:sp>
        <p:sp>
          <p:nvSpPr>
            <p:cNvPr id="271468" name="矩形 271467"/>
            <p:cNvSpPr/>
            <p:nvPr/>
          </p:nvSpPr>
          <p:spPr>
            <a:xfrm>
              <a:off x="5038" y="2570"/>
              <a:ext cx="159" cy="192"/>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271469" name="矩形 271468"/>
            <p:cNvSpPr/>
            <p:nvPr/>
          </p:nvSpPr>
          <p:spPr>
            <a:xfrm>
              <a:off x="4430" y="2679"/>
              <a:ext cx="53"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271470" name="矩形 271469"/>
            <p:cNvSpPr/>
            <p:nvPr/>
          </p:nvSpPr>
          <p:spPr>
            <a:xfrm>
              <a:off x="3916" y="2586"/>
              <a:ext cx="53"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271471" name="矩形 271470"/>
            <p:cNvSpPr/>
            <p:nvPr/>
          </p:nvSpPr>
          <p:spPr>
            <a:xfrm>
              <a:off x="5099" y="2585"/>
              <a:ext cx="35" cy="115"/>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71472" name="矩形 271471"/>
            <p:cNvSpPr/>
            <p:nvPr/>
          </p:nvSpPr>
          <p:spPr>
            <a:xfrm>
              <a:off x="4617" y="2570"/>
              <a:ext cx="9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e</a:t>
              </a:r>
              <a:endParaRPr lang="en-US" altLang="zh-CN" sz="4000">
                <a:latin typeface="Times New Roman" panose="02020603050405020304" pitchFamily="18" charset="0"/>
              </a:endParaRPr>
            </a:p>
          </p:txBody>
        </p:sp>
        <p:sp>
          <p:nvSpPr>
            <p:cNvPr id="271473" name="矩形 271472"/>
            <p:cNvSpPr/>
            <p:nvPr/>
          </p:nvSpPr>
          <p:spPr>
            <a:xfrm>
              <a:off x="4193" y="2570"/>
              <a:ext cx="15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4000">
                <a:latin typeface="Times New Roman" panose="02020603050405020304" pitchFamily="18" charset="0"/>
              </a:endParaRPr>
            </a:p>
          </p:txBody>
        </p:sp>
        <p:sp>
          <p:nvSpPr>
            <p:cNvPr id="271474" name="矩形 271473"/>
            <p:cNvSpPr/>
            <p:nvPr/>
          </p:nvSpPr>
          <p:spPr>
            <a:xfrm>
              <a:off x="4877" y="2589"/>
              <a:ext cx="118" cy="115"/>
            </a:xfrm>
            <a:prstGeom prst="rect">
              <a:avLst/>
            </a:prstGeom>
            <a:noFill/>
            <a:ln w="9525">
              <a:noFill/>
            </a:ln>
          </p:spPr>
          <p:txBody>
            <a:bodyPr lIns="0" tIns="0" rIns="0" bIns="0">
              <a:spAutoFit/>
            </a:bodyPr>
            <a:lstStyle/>
            <a:p>
              <a:r>
                <a:rPr lang="en-US" altLang="zh-CN" sz="1200" i="1">
                  <a:solidFill>
                    <a:srgbClr val="000000"/>
                  </a:solidFill>
                  <a:latin typeface="Symbol" panose="05050102010706020507" pitchFamily="18" charset="2"/>
                </a:rPr>
                <a:t>q    </a:t>
              </a:r>
              <a:r>
                <a:rPr lang="en-US" altLang="zh-CN" sz="1000" i="1">
                  <a:solidFill>
                    <a:srgbClr val="000000"/>
                  </a:solidFill>
                  <a:latin typeface="Symbol" panose="05050102010706020507" pitchFamily="18" charset="2"/>
                </a:rPr>
                <a:t> </a:t>
              </a:r>
              <a:endParaRPr lang="en-US" altLang="zh-CN" sz="4000">
                <a:latin typeface="Times New Roman" panose="02020603050405020304" pitchFamily="18" charset="0"/>
              </a:endParaRPr>
            </a:p>
          </p:txBody>
        </p:sp>
        <p:sp>
          <p:nvSpPr>
            <p:cNvPr id="271475" name="矩形 271474"/>
            <p:cNvSpPr/>
            <p:nvPr/>
          </p:nvSpPr>
          <p:spPr>
            <a:xfrm>
              <a:off x="3822" y="2681"/>
              <a:ext cx="146" cy="192"/>
            </a:xfrm>
            <a:prstGeom prst="rect">
              <a:avLst/>
            </a:prstGeom>
            <a:noFill/>
            <a:ln w="9525">
              <a:noFill/>
            </a:ln>
          </p:spPr>
          <p:txBody>
            <a:bodyPr wrap="none" lIns="0" tIns="0" rIns="0" bIns="0">
              <a:spAutoFit/>
            </a:bodyPr>
            <a:lstStyle/>
            <a:p>
              <a:r>
                <a:rPr lang="en-US" altLang="zh-CN" sz="2000" i="1">
                  <a:solidFill>
                    <a:srgbClr val="000000"/>
                  </a:solidFill>
                  <a:latin typeface="Symbol" panose="05050102010706020507" pitchFamily="18" charset="2"/>
                </a:rPr>
                <a:t>w</a:t>
              </a:r>
              <a:endParaRPr lang="en-US" altLang="zh-CN" sz="4000">
                <a:latin typeface="Times New Roman" panose="02020603050405020304" pitchFamily="18" charset="0"/>
              </a:endParaRPr>
            </a:p>
          </p:txBody>
        </p:sp>
        <p:sp>
          <p:nvSpPr>
            <p:cNvPr id="271476" name="矩形 271475"/>
            <p:cNvSpPr/>
            <p:nvPr/>
          </p:nvSpPr>
          <p:spPr>
            <a:xfrm>
              <a:off x="3760" y="2461"/>
              <a:ext cx="145" cy="192"/>
            </a:xfrm>
            <a:prstGeom prst="rect">
              <a:avLst/>
            </a:prstGeom>
            <a:noFill/>
            <a:ln w="9525">
              <a:noFill/>
            </a:ln>
          </p:spPr>
          <p:txBody>
            <a:bodyPr wrap="none" lIns="0" tIns="0" rIns="0" bIns="0">
              <a:spAutoFit/>
            </a:bodyPr>
            <a:lstStyle/>
            <a:p>
              <a:r>
                <a:rPr lang="en-US" altLang="zh-CN" sz="2000" i="1">
                  <a:solidFill>
                    <a:srgbClr val="000000"/>
                  </a:solidFill>
                  <a:latin typeface="Symbol" panose="05050102010706020507" pitchFamily="18" charset="2"/>
                </a:rPr>
                <a:t>w</a:t>
              </a:r>
              <a:endParaRPr lang="en-US" altLang="zh-CN" sz="4000">
                <a:latin typeface="Times New Roman" panose="02020603050405020304" pitchFamily="18" charset="0"/>
              </a:endParaRPr>
            </a:p>
          </p:txBody>
        </p:sp>
        <p:sp>
          <p:nvSpPr>
            <p:cNvPr id="271477" name="矩形 271476"/>
            <p:cNvSpPr/>
            <p:nvPr/>
          </p:nvSpPr>
          <p:spPr>
            <a:xfrm>
              <a:off x="4765" y="2565"/>
              <a:ext cx="85" cy="96"/>
            </a:xfrm>
            <a:prstGeom prst="rect">
              <a:avLst/>
            </a:prstGeom>
            <a:noFill/>
            <a:ln w="9525">
              <a:noFill/>
            </a:ln>
          </p:spPr>
          <p:txBody>
            <a:bodyPr wrap="none" lIns="0" tIns="0" rIns="0" bIns="0">
              <a:spAutoFit/>
            </a:bodyPr>
            <a:lstStyle/>
            <a:p>
              <a:r>
                <a:rPr lang="en-US" altLang="zh-CN" sz="1000">
                  <a:solidFill>
                    <a:srgbClr val="000000"/>
                  </a:solidFill>
                  <a:latin typeface="Symbol" panose="05050102010706020507" pitchFamily="18" charset="2"/>
                </a:rPr>
                <a:t>- </a:t>
              </a:r>
              <a:endParaRPr lang="en-US" altLang="zh-CN" sz="4000">
                <a:latin typeface="Times New Roman" panose="02020603050405020304" pitchFamily="18" charset="0"/>
              </a:endParaRPr>
            </a:p>
          </p:txBody>
        </p:sp>
      </p:grpSp>
      <p:grpSp>
        <p:nvGrpSpPr>
          <p:cNvPr id="271493" name="组合 271492"/>
          <p:cNvGrpSpPr/>
          <p:nvPr/>
        </p:nvGrpSpPr>
        <p:grpSpPr>
          <a:xfrm>
            <a:off x="3841750" y="5975350"/>
            <a:ext cx="2039938" cy="654050"/>
            <a:chOff x="3848" y="2480"/>
            <a:chExt cx="1285" cy="412"/>
          </a:xfrm>
        </p:grpSpPr>
        <p:sp>
          <p:nvSpPr>
            <p:cNvPr id="271479" name="矩形 271478"/>
            <p:cNvSpPr/>
            <p:nvPr/>
          </p:nvSpPr>
          <p:spPr>
            <a:xfrm>
              <a:off x="3848" y="2489"/>
              <a:ext cx="201" cy="365"/>
            </a:xfrm>
            <a:prstGeom prst="rect">
              <a:avLst/>
            </a:prstGeom>
            <a:noFill/>
            <a:ln w="9525">
              <a:noFill/>
            </a:ln>
          </p:spPr>
          <p:txBody>
            <a:bodyPr wrap="none" anchor="t">
              <a:spAutoFit/>
            </a:bodyPr>
            <a:lstStyle/>
            <a:p>
              <a:r>
                <a:rPr lang="en-US" altLang="zh-CN" sz="3200">
                  <a:latin typeface="Times New Roman" panose="02020603050405020304" pitchFamily="18" charset="0"/>
                  <a:sym typeface="Symbol" panose="05050102010706020507" pitchFamily="18" charset="2"/>
                </a:rPr>
                <a:t>-</a:t>
              </a:r>
            </a:p>
          </p:txBody>
        </p:sp>
        <p:grpSp>
          <p:nvGrpSpPr>
            <p:cNvPr id="271481" name="组合 271480"/>
            <p:cNvGrpSpPr/>
            <p:nvPr/>
          </p:nvGrpSpPr>
          <p:grpSpPr>
            <a:xfrm>
              <a:off x="4048" y="2480"/>
              <a:ext cx="1085" cy="412"/>
              <a:chOff x="3760" y="2461"/>
              <a:chExt cx="1437" cy="412"/>
            </a:xfrm>
          </p:grpSpPr>
          <p:sp>
            <p:nvSpPr>
              <p:cNvPr id="271482" name="直接连接符 271481"/>
              <p:cNvSpPr/>
              <p:nvPr/>
            </p:nvSpPr>
            <p:spPr>
              <a:xfrm>
                <a:off x="3761" y="2690"/>
                <a:ext cx="324" cy="13"/>
              </a:xfrm>
              <a:prstGeom prst="line">
                <a:avLst/>
              </a:prstGeom>
              <a:ln w="4763" cap="flat" cmpd="sng">
                <a:solidFill>
                  <a:srgbClr val="000000"/>
                </a:solidFill>
                <a:prstDash val="solid"/>
                <a:headEnd type="none" w="med" len="med"/>
                <a:tailEnd type="none" w="med" len="med"/>
              </a:ln>
            </p:spPr>
          </p:sp>
          <p:sp>
            <p:nvSpPr>
              <p:cNvPr id="271483" name="矩形 271482"/>
              <p:cNvSpPr/>
              <p:nvPr/>
            </p:nvSpPr>
            <p:spPr>
              <a:xfrm>
                <a:off x="5038" y="2570"/>
                <a:ext cx="159" cy="192"/>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271484" name="矩形 271483"/>
              <p:cNvSpPr/>
              <p:nvPr/>
            </p:nvSpPr>
            <p:spPr>
              <a:xfrm>
                <a:off x="4430" y="2679"/>
                <a:ext cx="53"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271485" name="矩形 271484"/>
              <p:cNvSpPr/>
              <p:nvPr/>
            </p:nvSpPr>
            <p:spPr>
              <a:xfrm>
                <a:off x="3916" y="2586"/>
                <a:ext cx="53"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271486" name="矩形 271485"/>
              <p:cNvSpPr/>
              <p:nvPr/>
            </p:nvSpPr>
            <p:spPr>
              <a:xfrm>
                <a:off x="5099" y="2585"/>
                <a:ext cx="35" cy="115"/>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71487" name="矩形 271486"/>
              <p:cNvSpPr/>
              <p:nvPr/>
            </p:nvSpPr>
            <p:spPr>
              <a:xfrm>
                <a:off x="4617" y="2570"/>
                <a:ext cx="9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e</a:t>
                </a:r>
                <a:endParaRPr lang="en-US" altLang="zh-CN" sz="4000">
                  <a:latin typeface="Times New Roman" panose="02020603050405020304" pitchFamily="18" charset="0"/>
                </a:endParaRPr>
              </a:p>
            </p:txBody>
          </p:sp>
          <p:sp>
            <p:nvSpPr>
              <p:cNvPr id="271488" name="矩形 271487"/>
              <p:cNvSpPr/>
              <p:nvPr/>
            </p:nvSpPr>
            <p:spPr>
              <a:xfrm>
                <a:off x="4193" y="2570"/>
                <a:ext cx="15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4000">
                  <a:latin typeface="Times New Roman" panose="02020603050405020304" pitchFamily="18" charset="0"/>
                </a:endParaRPr>
              </a:p>
            </p:txBody>
          </p:sp>
          <p:sp>
            <p:nvSpPr>
              <p:cNvPr id="271489" name="矩形 271488"/>
              <p:cNvSpPr/>
              <p:nvPr/>
            </p:nvSpPr>
            <p:spPr>
              <a:xfrm>
                <a:off x="4877" y="2589"/>
                <a:ext cx="118" cy="115"/>
              </a:xfrm>
              <a:prstGeom prst="rect">
                <a:avLst/>
              </a:prstGeom>
              <a:noFill/>
              <a:ln w="9525">
                <a:noFill/>
              </a:ln>
            </p:spPr>
            <p:txBody>
              <a:bodyPr lIns="0" tIns="0" rIns="0" bIns="0">
                <a:spAutoFit/>
              </a:bodyPr>
              <a:lstStyle/>
              <a:p>
                <a:r>
                  <a:rPr lang="en-US" altLang="zh-CN" sz="1200" i="1">
                    <a:solidFill>
                      <a:srgbClr val="000000"/>
                    </a:solidFill>
                    <a:latin typeface="Symbol" panose="05050102010706020507" pitchFamily="18" charset="2"/>
                  </a:rPr>
                  <a:t>q    </a:t>
                </a:r>
                <a:r>
                  <a:rPr lang="en-US" altLang="zh-CN" sz="1000" i="1">
                    <a:solidFill>
                      <a:srgbClr val="000000"/>
                    </a:solidFill>
                    <a:latin typeface="Symbol" panose="05050102010706020507" pitchFamily="18" charset="2"/>
                  </a:rPr>
                  <a:t> </a:t>
                </a:r>
                <a:endParaRPr lang="en-US" altLang="zh-CN" sz="4000">
                  <a:latin typeface="Times New Roman" panose="02020603050405020304" pitchFamily="18" charset="0"/>
                </a:endParaRPr>
              </a:p>
            </p:txBody>
          </p:sp>
          <p:sp>
            <p:nvSpPr>
              <p:cNvPr id="271490" name="矩形 271489"/>
              <p:cNvSpPr/>
              <p:nvPr/>
            </p:nvSpPr>
            <p:spPr>
              <a:xfrm>
                <a:off x="3822" y="2681"/>
                <a:ext cx="146" cy="192"/>
              </a:xfrm>
              <a:prstGeom prst="rect">
                <a:avLst/>
              </a:prstGeom>
              <a:noFill/>
              <a:ln w="9525">
                <a:noFill/>
              </a:ln>
            </p:spPr>
            <p:txBody>
              <a:bodyPr wrap="none" lIns="0" tIns="0" rIns="0" bIns="0">
                <a:spAutoFit/>
              </a:bodyPr>
              <a:lstStyle/>
              <a:p>
                <a:r>
                  <a:rPr lang="en-US" altLang="zh-CN" sz="2000" i="1">
                    <a:solidFill>
                      <a:srgbClr val="000000"/>
                    </a:solidFill>
                    <a:latin typeface="Symbol" panose="05050102010706020507" pitchFamily="18" charset="2"/>
                  </a:rPr>
                  <a:t>w</a:t>
                </a:r>
                <a:endParaRPr lang="en-US" altLang="zh-CN" sz="4000">
                  <a:latin typeface="Times New Roman" panose="02020603050405020304" pitchFamily="18" charset="0"/>
                </a:endParaRPr>
              </a:p>
            </p:txBody>
          </p:sp>
          <p:sp>
            <p:nvSpPr>
              <p:cNvPr id="271491" name="矩形 271490"/>
              <p:cNvSpPr/>
              <p:nvPr/>
            </p:nvSpPr>
            <p:spPr>
              <a:xfrm>
                <a:off x="3760" y="2461"/>
                <a:ext cx="145" cy="192"/>
              </a:xfrm>
              <a:prstGeom prst="rect">
                <a:avLst/>
              </a:prstGeom>
              <a:noFill/>
              <a:ln w="9525">
                <a:noFill/>
              </a:ln>
            </p:spPr>
            <p:txBody>
              <a:bodyPr wrap="none" lIns="0" tIns="0" rIns="0" bIns="0">
                <a:spAutoFit/>
              </a:bodyPr>
              <a:lstStyle/>
              <a:p>
                <a:r>
                  <a:rPr lang="en-US" altLang="zh-CN" sz="2000" i="1">
                    <a:solidFill>
                      <a:srgbClr val="000000"/>
                    </a:solidFill>
                    <a:latin typeface="Symbol" panose="05050102010706020507" pitchFamily="18" charset="2"/>
                  </a:rPr>
                  <a:t>w</a:t>
                </a:r>
                <a:endParaRPr lang="en-US" altLang="zh-CN" sz="4000">
                  <a:latin typeface="Times New Roman" panose="02020603050405020304" pitchFamily="18" charset="0"/>
                </a:endParaRPr>
              </a:p>
            </p:txBody>
          </p:sp>
          <p:sp>
            <p:nvSpPr>
              <p:cNvPr id="271492" name="矩形 271491"/>
              <p:cNvSpPr/>
              <p:nvPr/>
            </p:nvSpPr>
            <p:spPr>
              <a:xfrm>
                <a:off x="4765" y="2565"/>
                <a:ext cx="85" cy="96"/>
              </a:xfrm>
              <a:prstGeom prst="rect">
                <a:avLst/>
              </a:prstGeom>
              <a:noFill/>
              <a:ln w="9525">
                <a:noFill/>
              </a:ln>
            </p:spPr>
            <p:txBody>
              <a:bodyPr wrap="none" lIns="0" tIns="0" rIns="0" bIns="0">
                <a:spAutoFit/>
              </a:bodyPr>
              <a:lstStyle/>
              <a:p>
                <a:r>
                  <a:rPr lang="en-US" altLang="zh-CN" sz="1000">
                    <a:solidFill>
                      <a:srgbClr val="000000"/>
                    </a:solidFill>
                    <a:latin typeface="Symbol" panose="05050102010706020507" pitchFamily="18" charset="2"/>
                  </a:rPr>
                  <a:t>- </a:t>
                </a:r>
                <a:endParaRPr lang="en-US" altLang="zh-CN" sz="400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99"/>
                                        </p:tgtEl>
                                        <p:attrNameLst>
                                          <p:attrName>style.visibility</p:attrName>
                                        </p:attrNameLst>
                                      </p:cBhvr>
                                      <p:to>
                                        <p:strVal val="visible"/>
                                      </p:to>
                                    </p:set>
                                    <p:anim calcmode="lin" valueType="num">
                                      <p:cBhvr additive="base">
                                        <p:cTn id="7" dur="500" fill="hold"/>
                                        <p:tgtEl>
                                          <p:spTgt spid="271399"/>
                                        </p:tgtEl>
                                        <p:attrNameLst>
                                          <p:attrName>ppt_x</p:attrName>
                                        </p:attrNameLst>
                                      </p:cBhvr>
                                      <p:tavLst>
                                        <p:tav tm="0">
                                          <p:val>
                                            <p:strVal val="0-#ppt_w/2"/>
                                          </p:val>
                                        </p:tav>
                                        <p:tav tm="100000">
                                          <p:val>
                                            <p:strVal val="#ppt_x"/>
                                          </p:val>
                                        </p:tav>
                                      </p:tavLst>
                                    </p:anim>
                                    <p:anim calcmode="lin" valueType="num">
                                      <p:cBhvr additive="base">
                                        <p:cTn id="8" dur="500" fill="hold"/>
                                        <p:tgtEl>
                                          <p:spTgt spid="2713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71424"/>
                                        </p:tgtEl>
                                        <p:attrNameLst>
                                          <p:attrName>style.visibility</p:attrName>
                                        </p:attrNameLst>
                                      </p:cBhvr>
                                      <p:to>
                                        <p:strVal val="visible"/>
                                      </p:to>
                                    </p:set>
                                    <p:animEffect transition="in" filter="blinds(horizontal)">
                                      <p:cBhvr>
                                        <p:cTn id="13" dur="500"/>
                                        <p:tgtEl>
                                          <p:spTgt spid="27142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71365"/>
                                        </p:tgtEl>
                                        <p:attrNameLst>
                                          <p:attrName>style.visibility</p:attrName>
                                        </p:attrNameLst>
                                      </p:cBhvr>
                                      <p:to>
                                        <p:strVal val="visible"/>
                                      </p:to>
                                    </p:set>
                                    <p:anim calcmode="lin" valueType="num">
                                      <p:cBhvr additive="base">
                                        <p:cTn id="18" dur="500" fill="hold"/>
                                        <p:tgtEl>
                                          <p:spTgt spid="271365"/>
                                        </p:tgtEl>
                                        <p:attrNameLst>
                                          <p:attrName>ppt_x</p:attrName>
                                        </p:attrNameLst>
                                      </p:cBhvr>
                                      <p:tavLst>
                                        <p:tav tm="0">
                                          <p:val>
                                            <p:strVal val="0-#ppt_w/2"/>
                                          </p:val>
                                        </p:tav>
                                        <p:tav tm="100000">
                                          <p:val>
                                            <p:strVal val="#ppt_x"/>
                                          </p:val>
                                        </p:tav>
                                      </p:tavLst>
                                    </p:anim>
                                    <p:anim calcmode="lin" valueType="num">
                                      <p:cBhvr additive="base">
                                        <p:cTn id="19" dur="500" fill="hold"/>
                                        <p:tgtEl>
                                          <p:spTgt spid="27136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271390"/>
                                        </p:tgtEl>
                                        <p:attrNameLst>
                                          <p:attrName>style.visibility</p:attrName>
                                        </p:attrNameLst>
                                      </p:cBhvr>
                                      <p:to>
                                        <p:strVal val="visible"/>
                                      </p:to>
                                    </p:set>
                                    <p:anim calcmode="lin" valueType="num">
                                      <p:cBhvr additive="base">
                                        <p:cTn id="23" dur="500" fill="hold"/>
                                        <p:tgtEl>
                                          <p:spTgt spid="271390"/>
                                        </p:tgtEl>
                                        <p:attrNameLst>
                                          <p:attrName>ppt_x</p:attrName>
                                        </p:attrNameLst>
                                      </p:cBhvr>
                                      <p:tavLst>
                                        <p:tav tm="0">
                                          <p:val>
                                            <p:strVal val="0-#ppt_w/2"/>
                                          </p:val>
                                        </p:tav>
                                        <p:tav tm="100000">
                                          <p:val>
                                            <p:strVal val="#ppt_x"/>
                                          </p:val>
                                        </p:tav>
                                      </p:tavLst>
                                    </p:anim>
                                    <p:anim calcmode="lin" valueType="num">
                                      <p:cBhvr additive="base">
                                        <p:cTn id="24" dur="500" fill="hold"/>
                                        <p:tgtEl>
                                          <p:spTgt spid="27139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71442"/>
                                        </p:tgtEl>
                                        <p:attrNameLst>
                                          <p:attrName>style.visibility</p:attrName>
                                        </p:attrNameLst>
                                      </p:cBhvr>
                                      <p:to>
                                        <p:strVal val="visible"/>
                                      </p:to>
                                    </p:set>
                                    <p:animEffect transition="in" filter="blinds(horizontal)">
                                      <p:cBhvr>
                                        <p:cTn id="29" dur="500"/>
                                        <p:tgtEl>
                                          <p:spTgt spid="271442"/>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71364"/>
                                        </p:tgtEl>
                                        <p:attrNameLst>
                                          <p:attrName>style.visibility</p:attrName>
                                        </p:attrNameLst>
                                      </p:cBhvr>
                                      <p:to>
                                        <p:strVal val="visible"/>
                                      </p:to>
                                    </p:set>
                                    <p:anim calcmode="lin" valueType="num">
                                      <p:cBhvr additive="base">
                                        <p:cTn id="34" dur="500" fill="hold"/>
                                        <p:tgtEl>
                                          <p:spTgt spid="271364"/>
                                        </p:tgtEl>
                                        <p:attrNameLst>
                                          <p:attrName>ppt_x</p:attrName>
                                        </p:attrNameLst>
                                      </p:cBhvr>
                                      <p:tavLst>
                                        <p:tav tm="0">
                                          <p:val>
                                            <p:strVal val="0-#ppt_w/2"/>
                                          </p:val>
                                        </p:tav>
                                        <p:tav tm="100000">
                                          <p:val>
                                            <p:strVal val="#ppt_x"/>
                                          </p:val>
                                        </p:tav>
                                      </p:tavLst>
                                    </p:anim>
                                    <p:anim calcmode="lin" valueType="num">
                                      <p:cBhvr additive="base">
                                        <p:cTn id="35" dur="500" fill="hold"/>
                                        <p:tgtEl>
                                          <p:spTgt spid="271364"/>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271366"/>
                                        </p:tgtEl>
                                        <p:attrNameLst>
                                          <p:attrName>style.visibility</p:attrName>
                                        </p:attrNameLst>
                                      </p:cBhvr>
                                      <p:to>
                                        <p:strVal val="visible"/>
                                      </p:to>
                                    </p:set>
                                    <p:anim calcmode="lin" valueType="num">
                                      <p:cBhvr additive="base">
                                        <p:cTn id="39" dur="500" fill="hold"/>
                                        <p:tgtEl>
                                          <p:spTgt spid="271366"/>
                                        </p:tgtEl>
                                        <p:attrNameLst>
                                          <p:attrName>ppt_x</p:attrName>
                                        </p:attrNameLst>
                                      </p:cBhvr>
                                      <p:tavLst>
                                        <p:tav tm="0">
                                          <p:val>
                                            <p:strVal val="0-#ppt_w/2"/>
                                          </p:val>
                                        </p:tav>
                                        <p:tav tm="100000">
                                          <p:val>
                                            <p:strVal val="#ppt_x"/>
                                          </p:val>
                                        </p:tav>
                                      </p:tavLst>
                                    </p:anim>
                                    <p:anim calcmode="lin" valueType="num">
                                      <p:cBhvr additive="base">
                                        <p:cTn id="40" dur="500" fill="hold"/>
                                        <p:tgtEl>
                                          <p:spTgt spid="271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p:bldP spid="271365" grpId="0"/>
      <p:bldP spid="27139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文本框 272385"/>
          <p:cNvSpPr txBox="1"/>
          <p:nvPr/>
        </p:nvSpPr>
        <p:spPr>
          <a:xfrm>
            <a:off x="3821113" y="471488"/>
            <a:ext cx="1874837" cy="457200"/>
          </a:xfrm>
          <a:prstGeom prst="rect">
            <a:avLst/>
          </a:prstGeom>
          <a:noFill/>
          <a:ln w="9525">
            <a:noFill/>
          </a:ln>
        </p:spPr>
        <p:txBody>
          <a:bodyPr wrap="none" anchor="t">
            <a:spAutoFit/>
          </a:bodyPr>
          <a:lstStyle/>
          <a:p>
            <a:pPr algn="l"/>
            <a:r>
              <a:rPr lang="en-US" altLang="zh-CN">
                <a:latin typeface="Times New Roman" panose="02020603050405020304" pitchFamily="18" charset="0"/>
                <a:sym typeface="Symbol" panose="05050102010706020507" pitchFamily="18" charset="2"/>
              </a:rPr>
              <a:t> &lt; </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&lt; - </a:t>
            </a:r>
            <a:r>
              <a:rPr lang="en-US" altLang="zh-CN" i="1">
                <a:solidFill>
                  <a:srgbClr val="000000"/>
                </a:solidFill>
                <a:latin typeface="Symbol" panose="05050102010706020507" pitchFamily="18" charset="2"/>
              </a:rPr>
              <a:t>q</a:t>
            </a:r>
            <a:r>
              <a:rPr lang="en-US" altLang="zh-CN">
                <a:latin typeface="Times New Roman" panose="02020603050405020304" pitchFamily="18" charset="0"/>
                <a:sym typeface="Symbol" panose="05050102010706020507" pitchFamily="18" charset="2"/>
              </a:rPr>
              <a:t> </a:t>
            </a:r>
          </a:p>
        </p:txBody>
      </p:sp>
      <p:sp>
        <p:nvSpPr>
          <p:cNvPr id="272387" name="文本框 272386"/>
          <p:cNvSpPr txBox="1"/>
          <p:nvPr/>
        </p:nvSpPr>
        <p:spPr>
          <a:xfrm>
            <a:off x="6477000" y="471488"/>
            <a:ext cx="1874838" cy="457200"/>
          </a:xfrm>
          <a:prstGeom prst="rect">
            <a:avLst/>
          </a:prstGeom>
          <a:noFill/>
          <a:ln w="9525">
            <a:noFill/>
          </a:ln>
        </p:spPr>
        <p:txBody>
          <a:bodyPr wrap="none" anchor="t">
            <a:spAutoFit/>
          </a:bodyPr>
          <a:lstStyle/>
          <a:p>
            <a:pPr algn="l"/>
            <a:r>
              <a:rPr lang="en-US" altLang="zh-CN"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a:t>
            </a:r>
            <a:r>
              <a:rPr lang="en-US" altLang="zh-CN" i="1">
                <a:solidFill>
                  <a:srgbClr val="000000"/>
                </a:solidFill>
                <a:latin typeface="Symbol" panose="05050102010706020507" pitchFamily="18" charset="2"/>
              </a:rPr>
              <a:t>q</a:t>
            </a:r>
            <a:r>
              <a:rPr lang="en-US" altLang="zh-CN">
                <a:latin typeface="Times New Roman" panose="02020603050405020304" pitchFamily="18" charset="0"/>
                <a:sym typeface="Symbol" panose="05050102010706020507" pitchFamily="18" charset="2"/>
              </a:rPr>
              <a:t> &lt; </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&lt;  </a:t>
            </a:r>
          </a:p>
        </p:txBody>
      </p:sp>
      <p:sp>
        <p:nvSpPr>
          <p:cNvPr id="272388" name="文本框 272387"/>
          <p:cNvSpPr txBox="1"/>
          <p:nvPr/>
        </p:nvSpPr>
        <p:spPr>
          <a:xfrm>
            <a:off x="3382963" y="4495800"/>
            <a:ext cx="309562" cy="366713"/>
          </a:xfrm>
          <a:prstGeom prst="rect">
            <a:avLst/>
          </a:prstGeom>
          <a:noFill/>
          <a:ln w="25400">
            <a:noFill/>
          </a:ln>
        </p:spPr>
        <p:txBody>
          <a:bodyPr wrap="none" anchor="t">
            <a:spAutoFit/>
          </a:bodyPr>
          <a:lstStyle/>
          <a:p>
            <a:pPr algn="l"/>
            <a:r>
              <a:rPr lang="en-US" altLang="zh-CN" sz="1800">
                <a:solidFill>
                  <a:schemeClr val="accent2"/>
                </a:solidFill>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p:txBody>
      </p:sp>
      <p:sp>
        <p:nvSpPr>
          <p:cNvPr id="272389" name="直接连接符 272388"/>
          <p:cNvSpPr/>
          <p:nvPr/>
        </p:nvSpPr>
        <p:spPr>
          <a:xfrm>
            <a:off x="3554413" y="4846638"/>
            <a:ext cx="0" cy="842962"/>
          </a:xfrm>
          <a:prstGeom prst="line">
            <a:avLst/>
          </a:prstGeom>
          <a:ln w="25400" cap="rnd" cmpd="sng">
            <a:solidFill>
              <a:schemeClr val="tx1"/>
            </a:solidFill>
            <a:prstDash val="sysDot"/>
            <a:headEnd type="none" w="med" len="med"/>
            <a:tailEnd type="none" w="med" len="med"/>
          </a:ln>
        </p:spPr>
      </p:sp>
      <p:sp>
        <p:nvSpPr>
          <p:cNvPr id="272390" name="直接连接符 272389"/>
          <p:cNvSpPr/>
          <p:nvPr/>
        </p:nvSpPr>
        <p:spPr>
          <a:xfrm>
            <a:off x="5037138" y="4456113"/>
            <a:ext cx="0" cy="403225"/>
          </a:xfrm>
          <a:prstGeom prst="line">
            <a:avLst/>
          </a:prstGeom>
          <a:ln w="25400" cap="rnd" cmpd="sng">
            <a:solidFill>
              <a:schemeClr val="tx1"/>
            </a:solidFill>
            <a:prstDash val="sysDot"/>
            <a:headEnd type="none" w="med" len="med"/>
            <a:tailEnd type="none" w="med" len="med"/>
          </a:ln>
        </p:spPr>
      </p:sp>
      <p:grpSp>
        <p:nvGrpSpPr>
          <p:cNvPr id="272391" name="组合 272390"/>
          <p:cNvGrpSpPr/>
          <p:nvPr/>
        </p:nvGrpSpPr>
        <p:grpSpPr>
          <a:xfrm>
            <a:off x="1511300" y="3128963"/>
            <a:ext cx="5451475" cy="3313112"/>
            <a:chOff x="952" y="1971"/>
            <a:chExt cx="3434" cy="2087"/>
          </a:xfrm>
        </p:grpSpPr>
        <p:grpSp>
          <p:nvGrpSpPr>
            <p:cNvPr id="272392" name="组合 272391"/>
            <p:cNvGrpSpPr/>
            <p:nvPr/>
          </p:nvGrpSpPr>
          <p:grpSpPr>
            <a:xfrm>
              <a:off x="1298" y="2561"/>
              <a:ext cx="2740" cy="767"/>
              <a:chOff x="1277" y="2406"/>
              <a:chExt cx="2740" cy="767"/>
            </a:xfrm>
          </p:grpSpPr>
          <p:grpSp>
            <p:nvGrpSpPr>
              <p:cNvPr id="272393" name="组合 272392"/>
              <p:cNvGrpSpPr/>
              <p:nvPr/>
            </p:nvGrpSpPr>
            <p:grpSpPr>
              <a:xfrm>
                <a:off x="1277" y="2406"/>
                <a:ext cx="2740" cy="767"/>
                <a:chOff x="1277" y="2406"/>
                <a:chExt cx="2740" cy="767"/>
              </a:xfrm>
            </p:grpSpPr>
            <p:sp>
              <p:nvSpPr>
                <p:cNvPr id="272394" name="任意多边形 272393"/>
                <p:cNvSpPr/>
                <p:nvPr/>
              </p:nvSpPr>
              <p:spPr>
                <a:xfrm>
                  <a:off x="1277" y="2618"/>
                  <a:ext cx="2740" cy="527"/>
                </a:xfrm>
                <a:custGeom>
                  <a:avLst/>
                  <a:gdLst/>
                  <a:ahLst/>
                  <a:cxnLst/>
                  <a:rect l="0" t="0" r="0" b="0"/>
                  <a:pathLst>
                    <a:path w="2740" h="527">
                      <a:moveTo>
                        <a:pt x="0" y="286"/>
                      </a:moveTo>
                      <a:cubicBezTo>
                        <a:pt x="20" y="261"/>
                        <a:pt x="83" y="176"/>
                        <a:pt x="120" y="137"/>
                      </a:cubicBezTo>
                      <a:cubicBezTo>
                        <a:pt x="157" y="98"/>
                        <a:pt x="187" y="73"/>
                        <a:pt x="225" y="51"/>
                      </a:cubicBezTo>
                      <a:cubicBezTo>
                        <a:pt x="263" y="29"/>
                        <a:pt x="279" y="0"/>
                        <a:pt x="345" y="3"/>
                      </a:cubicBezTo>
                      <a:cubicBezTo>
                        <a:pt x="411" y="6"/>
                        <a:pt x="543" y="37"/>
                        <a:pt x="624" y="70"/>
                      </a:cubicBezTo>
                      <a:cubicBezTo>
                        <a:pt x="705" y="103"/>
                        <a:pt x="775" y="164"/>
                        <a:pt x="830" y="204"/>
                      </a:cubicBezTo>
                      <a:cubicBezTo>
                        <a:pt x="885" y="244"/>
                        <a:pt x="927" y="285"/>
                        <a:pt x="955" y="310"/>
                      </a:cubicBezTo>
                      <a:cubicBezTo>
                        <a:pt x="983" y="335"/>
                        <a:pt x="984" y="338"/>
                        <a:pt x="998" y="353"/>
                      </a:cubicBezTo>
                      <a:cubicBezTo>
                        <a:pt x="1012" y="368"/>
                        <a:pt x="1015" y="382"/>
                        <a:pt x="1041" y="401"/>
                      </a:cubicBezTo>
                      <a:cubicBezTo>
                        <a:pt x="1067" y="420"/>
                        <a:pt x="1109" y="447"/>
                        <a:pt x="1157" y="468"/>
                      </a:cubicBezTo>
                      <a:cubicBezTo>
                        <a:pt x="1205" y="489"/>
                        <a:pt x="1271" y="523"/>
                        <a:pt x="1329" y="525"/>
                      </a:cubicBezTo>
                      <a:cubicBezTo>
                        <a:pt x="1387" y="527"/>
                        <a:pt x="1459" y="497"/>
                        <a:pt x="1508" y="481"/>
                      </a:cubicBezTo>
                      <a:cubicBezTo>
                        <a:pt x="1558" y="466"/>
                        <a:pt x="1569" y="461"/>
                        <a:pt x="1624" y="432"/>
                      </a:cubicBezTo>
                      <a:cubicBezTo>
                        <a:pt x="1680" y="402"/>
                        <a:pt x="1775" y="336"/>
                        <a:pt x="1842" y="302"/>
                      </a:cubicBezTo>
                      <a:cubicBezTo>
                        <a:pt x="1909" y="269"/>
                        <a:pt x="1962" y="249"/>
                        <a:pt x="2023" y="230"/>
                      </a:cubicBezTo>
                      <a:cubicBezTo>
                        <a:pt x="2083" y="212"/>
                        <a:pt x="2125" y="188"/>
                        <a:pt x="2202" y="192"/>
                      </a:cubicBezTo>
                      <a:cubicBezTo>
                        <a:pt x="2278" y="195"/>
                        <a:pt x="2415" y="234"/>
                        <a:pt x="2483" y="253"/>
                      </a:cubicBezTo>
                      <a:cubicBezTo>
                        <a:pt x="2552" y="271"/>
                        <a:pt x="2569" y="286"/>
                        <a:pt x="2612" y="302"/>
                      </a:cubicBezTo>
                      <a:cubicBezTo>
                        <a:pt x="2654" y="319"/>
                        <a:pt x="2698" y="335"/>
                        <a:pt x="2740" y="351"/>
                      </a:cubicBez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272395" name="直接连接符 272394"/>
                <p:cNvSpPr/>
                <p:nvPr/>
              </p:nvSpPr>
              <p:spPr>
                <a:xfrm>
                  <a:off x="1585" y="2620"/>
                  <a:ext cx="0" cy="286"/>
                </a:xfrm>
                <a:prstGeom prst="line">
                  <a:avLst/>
                </a:prstGeom>
                <a:ln w="28575" cap="rnd" cmpd="sng">
                  <a:solidFill>
                    <a:schemeClr val="accent2"/>
                  </a:solidFill>
                  <a:prstDash val="sysDot"/>
                  <a:headEnd type="none" w="med" len="med"/>
                  <a:tailEnd type="none" w="med" len="med"/>
                </a:ln>
              </p:spPr>
            </p:sp>
            <p:sp>
              <p:nvSpPr>
                <p:cNvPr id="272396" name="文本框 272395"/>
                <p:cNvSpPr txBox="1"/>
                <p:nvPr/>
              </p:nvSpPr>
              <p:spPr>
                <a:xfrm>
                  <a:off x="1852" y="2406"/>
                  <a:ext cx="254" cy="288"/>
                </a:xfrm>
                <a:prstGeom prst="rect">
                  <a:avLst/>
                </a:prstGeom>
                <a:noFill/>
                <a:ln w="9525">
                  <a:noFill/>
                </a:ln>
              </p:spPr>
              <p:txBody>
                <a:bodyPr>
                  <a:spAutoFit/>
                </a:bodyPr>
                <a:lstStyle/>
                <a:p>
                  <a:pPr algn="l"/>
                  <a:r>
                    <a:rPr lang="en-US" altLang="zh-CN" i="1">
                      <a:solidFill>
                        <a:schemeClr val="accent2"/>
                      </a:solidFill>
                      <a:latin typeface="Times New Roman" panose="02020603050405020304" pitchFamily="18" charset="0"/>
                    </a:rPr>
                    <a:t>i</a:t>
                  </a:r>
                  <a:endParaRPr lang="en-US" altLang="zh-CN">
                    <a:latin typeface="Times New Roman" panose="02020603050405020304" pitchFamily="18" charset="0"/>
                  </a:endParaRPr>
                </a:p>
              </p:txBody>
            </p:sp>
            <p:sp>
              <p:nvSpPr>
                <p:cNvPr id="272397" name="文本框 272396"/>
                <p:cNvSpPr txBox="1"/>
                <p:nvPr/>
              </p:nvSpPr>
              <p:spPr>
                <a:xfrm>
                  <a:off x="1413" y="2875"/>
                  <a:ext cx="201" cy="237"/>
                </a:xfrm>
                <a:prstGeom prst="rect">
                  <a:avLst/>
                </a:prstGeom>
                <a:noFill/>
                <a:ln w="9525" cap="flat" cmpd="sng">
                  <a:solidFill>
                    <a:schemeClr val="bg1"/>
                  </a:solidFill>
                  <a:prstDash val="solid"/>
                  <a:miter/>
                  <a:headEnd type="none" w="med" len="med"/>
                  <a:tailEnd type="none" w="med" len="med"/>
                </a:ln>
              </p:spPr>
              <p:txBody>
                <a:bodyPr wrap="none" anchor="t">
                  <a:spAutoFit/>
                </a:bodyPr>
                <a:lstStyle/>
                <a:p>
                  <a:pPr algn="l"/>
                  <a:r>
                    <a:rPr lang="en-US" altLang="zh-CN" sz="1800">
                      <a:solidFill>
                        <a:schemeClr val="accent2"/>
                      </a:solidFill>
                      <a:latin typeface="Times New Roman" panose="02020603050405020304" pitchFamily="18" charset="0"/>
                      <a:sym typeface="Symbol" panose="05050102010706020507" pitchFamily="18" charset="2"/>
                    </a:rPr>
                    <a:t></a:t>
                  </a:r>
                  <a:endParaRPr lang="en-US" altLang="zh-CN" sz="1800">
                    <a:latin typeface="Times New Roman" panose="02020603050405020304" pitchFamily="18" charset="0"/>
                    <a:sym typeface="Symbol" panose="05050102010706020507" pitchFamily="18" charset="2"/>
                  </a:endParaRPr>
                </a:p>
              </p:txBody>
            </p:sp>
            <p:sp>
              <p:nvSpPr>
                <p:cNvPr id="272398" name="文本框 272397"/>
                <p:cNvSpPr txBox="1"/>
                <p:nvPr/>
              </p:nvSpPr>
              <p:spPr>
                <a:xfrm>
                  <a:off x="2340" y="2684"/>
                  <a:ext cx="554" cy="231"/>
                </a:xfrm>
                <a:prstGeom prst="rect">
                  <a:avLst/>
                </a:prstGeom>
                <a:noFill/>
                <a:ln w="25400">
                  <a:noFill/>
                </a:ln>
              </p:spPr>
              <p:txBody>
                <a:bodyPr>
                  <a:spAutoFit/>
                </a:bodyPr>
                <a:lstStyle/>
                <a:p>
                  <a:pPr algn="l"/>
                  <a:r>
                    <a:rPr lang="en-US" altLang="zh-CN" sz="1800" dirty="0">
                      <a:solidFill>
                        <a:schemeClr val="accent2"/>
                      </a:solidFill>
                      <a:latin typeface="Times New Roman" panose="02020603050405020304" pitchFamily="18" charset="0"/>
                      <a:sym typeface="Symbol" panose="05050102010706020507" pitchFamily="18" charset="2"/>
                    </a:rPr>
                    <a:t></a:t>
                  </a:r>
                  <a:r>
                    <a:rPr lang="en-US" altLang="zh-CN" sz="1800">
                      <a:solidFill>
                        <a:schemeClr val="accent2"/>
                      </a:solidFill>
                      <a:latin typeface="Times New Roman" panose="02020603050405020304" pitchFamily="18" charset="0"/>
                      <a:sym typeface="Symbol" panose="05050102010706020507" pitchFamily="18" charset="2"/>
                    </a:rPr>
                    <a:t>+</a:t>
                  </a:r>
                  <a:endParaRPr lang="en-US" altLang="zh-CN" sz="1800">
                    <a:latin typeface="Times New Roman" panose="02020603050405020304" pitchFamily="18" charset="0"/>
                    <a:sym typeface="Symbol" panose="05050102010706020507" pitchFamily="18" charset="2"/>
                  </a:endParaRPr>
                </a:p>
              </p:txBody>
            </p:sp>
            <p:sp>
              <p:nvSpPr>
                <p:cNvPr id="272399" name="直接连接符 272398"/>
                <p:cNvSpPr/>
                <p:nvPr/>
              </p:nvSpPr>
              <p:spPr>
                <a:xfrm>
                  <a:off x="2623" y="2887"/>
                  <a:ext cx="0" cy="286"/>
                </a:xfrm>
                <a:prstGeom prst="line">
                  <a:avLst/>
                </a:prstGeom>
                <a:ln w="28575" cap="rnd" cmpd="sng">
                  <a:solidFill>
                    <a:schemeClr val="accent2"/>
                  </a:solidFill>
                  <a:prstDash val="sysDot"/>
                  <a:headEnd type="none" w="med" len="med"/>
                  <a:tailEnd type="none" w="med" len="med"/>
                </a:ln>
              </p:spPr>
            </p:sp>
          </p:grpSp>
          <p:sp>
            <p:nvSpPr>
              <p:cNvPr id="272400" name="直接连接符 272399"/>
              <p:cNvSpPr/>
              <p:nvPr/>
            </p:nvSpPr>
            <p:spPr>
              <a:xfrm flipH="1" flipV="1">
                <a:off x="3528" y="2849"/>
                <a:ext cx="6" cy="49"/>
              </a:xfrm>
              <a:prstGeom prst="line">
                <a:avLst/>
              </a:prstGeom>
              <a:ln w="28575" cap="rnd" cmpd="sng">
                <a:solidFill>
                  <a:schemeClr val="tx1"/>
                </a:solidFill>
                <a:prstDash val="sysDot"/>
                <a:headEnd type="none" w="med" len="med"/>
                <a:tailEnd type="none" w="med" len="med"/>
              </a:ln>
            </p:spPr>
          </p:sp>
        </p:grpSp>
        <p:grpSp>
          <p:nvGrpSpPr>
            <p:cNvPr id="272401" name="组合 272400"/>
            <p:cNvGrpSpPr/>
            <p:nvPr/>
          </p:nvGrpSpPr>
          <p:grpSpPr>
            <a:xfrm>
              <a:off x="952" y="1971"/>
              <a:ext cx="3434" cy="2087"/>
              <a:chOff x="948" y="1806"/>
              <a:chExt cx="3434" cy="2087"/>
            </a:xfrm>
          </p:grpSpPr>
          <p:sp>
            <p:nvSpPr>
              <p:cNvPr id="272402" name="直接连接符 272401"/>
              <p:cNvSpPr/>
              <p:nvPr/>
            </p:nvSpPr>
            <p:spPr>
              <a:xfrm>
                <a:off x="1282" y="1963"/>
                <a:ext cx="0" cy="1930"/>
              </a:xfrm>
              <a:prstGeom prst="line">
                <a:avLst/>
              </a:prstGeom>
              <a:ln w="25400" cap="flat" cmpd="sng">
                <a:solidFill>
                  <a:schemeClr val="tx1"/>
                </a:solidFill>
                <a:prstDash val="solid"/>
                <a:headEnd type="triangle" w="med" len="med"/>
                <a:tailEnd type="none" w="med" len="med"/>
              </a:ln>
            </p:spPr>
          </p:sp>
          <p:sp>
            <p:nvSpPr>
              <p:cNvPr id="272403" name="文本框 272402"/>
              <p:cNvSpPr txBox="1"/>
              <p:nvPr/>
            </p:nvSpPr>
            <p:spPr>
              <a:xfrm>
                <a:off x="1322" y="1806"/>
                <a:ext cx="280"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272404" name="任意多边形 272403"/>
              <p:cNvSpPr/>
              <p:nvPr/>
            </p:nvSpPr>
            <p:spPr>
              <a:xfrm>
                <a:off x="1282" y="2094"/>
                <a:ext cx="2727" cy="641"/>
              </a:xfrm>
              <a:custGeom>
                <a:avLst/>
                <a:gdLst/>
                <a:ahLst/>
                <a:cxnLst/>
                <a:rect l="0" t="0" r="0" b="0"/>
                <a:pathLst>
                  <a:path w="1958" h="653">
                    <a:moveTo>
                      <a:pt x="0" y="0"/>
                    </a:moveTo>
                    <a:cubicBezTo>
                      <a:pt x="92" y="76"/>
                      <a:pt x="184" y="152"/>
                      <a:pt x="384" y="240"/>
                    </a:cubicBezTo>
                    <a:cubicBezTo>
                      <a:pt x="584" y="328"/>
                      <a:pt x="938" y="459"/>
                      <a:pt x="1200" y="528"/>
                    </a:cubicBezTo>
                    <a:cubicBezTo>
                      <a:pt x="1462" y="597"/>
                      <a:pt x="1800" y="627"/>
                      <a:pt x="1958" y="653"/>
                    </a:cubicBezTo>
                  </a:path>
                </a:pathLst>
              </a:custGeom>
              <a:noFill/>
              <a:ln w="25400" cap="rnd" cmpd="sng">
                <a:solidFill>
                  <a:srgbClr val="FF0000">
                    <a:alpha val="100000"/>
                  </a:srgbClr>
                </a:solidFill>
                <a:prstDash val="sysDot"/>
                <a:headEnd type="none" w="med" len="med"/>
                <a:tailEnd type="none" w="med" len="med"/>
              </a:ln>
            </p:spPr>
            <p:txBody>
              <a:bodyPr/>
              <a:lstStyle/>
              <a:p>
                <a:endParaRPr lang="zh-CN" altLang="en-US"/>
              </a:p>
            </p:txBody>
          </p:sp>
          <p:sp>
            <p:nvSpPr>
              <p:cNvPr id="272405" name="任意多边形 272404"/>
              <p:cNvSpPr/>
              <p:nvPr/>
            </p:nvSpPr>
            <p:spPr>
              <a:xfrm>
                <a:off x="1279" y="2140"/>
                <a:ext cx="2681" cy="1270"/>
              </a:xfrm>
              <a:custGeom>
                <a:avLst/>
                <a:gdLst/>
                <a:ahLst/>
                <a:cxnLst/>
                <a:rect l="0" t="0" r="0" b="0"/>
                <a:pathLst>
                  <a:path w="2681" h="1270">
                    <a:moveTo>
                      <a:pt x="5" y="0"/>
                    </a:moveTo>
                    <a:cubicBezTo>
                      <a:pt x="5" y="1"/>
                      <a:pt x="3" y="4"/>
                      <a:pt x="5" y="5"/>
                    </a:cubicBezTo>
                    <a:cubicBezTo>
                      <a:pt x="7" y="6"/>
                      <a:pt x="0" y="2"/>
                      <a:pt x="15" y="5"/>
                    </a:cubicBezTo>
                    <a:cubicBezTo>
                      <a:pt x="30" y="8"/>
                      <a:pt x="65" y="1"/>
                      <a:pt x="96" y="24"/>
                    </a:cubicBezTo>
                    <a:cubicBezTo>
                      <a:pt x="127" y="47"/>
                      <a:pt x="147" y="69"/>
                      <a:pt x="202" y="144"/>
                    </a:cubicBezTo>
                    <a:cubicBezTo>
                      <a:pt x="257" y="219"/>
                      <a:pt x="357" y="370"/>
                      <a:pt x="425" y="473"/>
                    </a:cubicBezTo>
                    <a:cubicBezTo>
                      <a:pt x="493" y="576"/>
                      <a:pt x="571" y="695"/>
                      <a:pt x="611" y="761"/>
                    </a:cubicBezTo>
                    <a:cubicBezTo>
                      <a:pt x="651" y="827"/>
                      <a:pt x="646" y="836"/>
                      <a:pt x="665" y="869"/>
                    </a:cubicBezTo>
                    <a:cubicBezTo>
                      <a:pt x="684" y="902"/>
                      <a:pt x="694" y="911"/>
                      <a:pt x="725" y="959"/>
                    </a:cubicBezTo>
                    <a:cubicBezTo>
                      <a:pt x="756" y="1007"/>
                      <a:pt x="809" y="1106"/>
                      <a:pt x="851" y="1157"/>
                    </a:cubicBezTo>
                    <a:cubicBezTo>
                      <a:pt x="893" y="1208"/>
                      <a:pt x="932" y="1260"/>
                      <a:pt x="977" y="1265"/>
                    </a:cubicBezTo>
                    <a:cubicBezTo>
                      <a:pt x="1022" y="1270"/>
                      <a:pt x="1072" y="1224"/>
                      <a:pt x="1121" y="1189"/>
                    </a:cubicBezTo>
                    <a:cubicBezTo>
                      <a:pt x="1170" y="1154"/>
                      <a:pt x="1190" y="1125"/>
                      <a:pt x="1271" y="1055"/>
                    </a:cubicBezTo>
                    <a:cubicBezTo>
                      <a:pt x="1352" y="985"/>
                      <a:pt x="1532" y="833"/>
                      <a:pt x="1607" y="767"/>
                    </a:cubicBezTo>
                    <a:cubicBezTo>
                      <a:pt x="1682" y="701"/>
                      <a:pt x="1682" y="693"/>
                      <a:pt x="1721" y="659"/>
                    </a:cubicBezTo>
                    <a:cubicBezTo>
                      <a:pt x="1760" y="625"/>
                      <a:pt x="1802" y="587"/>
                      <a:pt x="1841" y="563"/>
                    </a:cubicBezTo>
                    <a:cubicBezTo>
                      <a:pt x="1880" y="539"/>
                      <a:pt x="1896" y="507"/>
                      <a:pt x="1955" y="515"/>
                    </a:cubicBezTo>
                    <a:cubicBezTo>
                      <a:pt x="2014" y="523"/>
                      <a:pt x="2108" y="569"/>
                      <a:pt x="2195" y="611"/>
                    </a:cubicBezTo>
                    <a:cubicBezTo>
                      <a:pt x="2282" y="653"/>
                      <a:pt x="2396" y="721"/>
                      <a:pt x="2477" y="767"/>
                    </a:cubicBezTo>
                    <a:cubicBezTo>
                      <a:pt x="2558" y="813"/>
                      <a:pt x="2638" y="862"/>
                      <a:pt x="2681" y="887"/>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272406" name="任意多边形 272405"/>
              <p:cNvSpPr/>
              <p:nvPr/>
            </p:nvSpPr>
            <p:spPr>
              <a:xfrm>
                <a:off x="1322" y="3136"/>
                <a:ext cx="2875" cy="659"/>
              </a:xfrm>
              <a:custGeom>
                <a:avLst/>
                <a:gdLst/>
                <a:ahLst/>
                <a:cxnLst/>
                <a:rect l="0" t="0" r="0" b="0"/>
                <a:pathLst>
                  <a:path w="2064" h="672">
                    <a:moveTo>
                      <a:pt x="0" y="672"/>
                    </a:moveTo>
                    <a:cubicBezTo>
                      <a:pt x="136" y="568"/>
                      <a:pt x="272" y="464"/>
                      <a:pt x="432" y="384"/>
                    </a:cubicBezTo>
                    <a:cubicBezTo>
                      <a:pt x="592" y="304"/>
                      <a:pt x="768" y="248"/>
                      <a:pt x="960" y="192"/>
                    </a:cubicBezTo>
                    <a:cubicBezTo>
                      <a:pt x="1152" y="136"/>
                      <a:pt x="1400" y="80"/>
                      <a:pt x="1584" y="48"/>
                    </a:cubicBezTo>
                    <a:cubicBezTo>
                      <a:pt x="1768" y="16"/>
                      <a:pt x="1916" y="8"/>
                      <a:pt x="2064" y="0"/>
                    </a:cubicBezTo>
                  </a:path>
                </a:pathLst>
              </a:custGeom>
              <a:noFill/>
              <a:ln w="25400" cap="rnd" cmpd="sng">
                <a:solidFill>
                  <a:srgbClr val="FF0000">
                    <a:alpha val="100000"/>
                  </a:srgbClr>
                </a:solidFill>
                <a:prstDash val="sysDot"/>
                <a:headEnd type="none" w="med" len="med"/>
                <a:tailEnd type="none" w="med" len="med"/>
              </a:ln>
            </p:spPr>
            <p:txBody>
              <a:bodyPr/>
              <a:lstStyle/>
              <a:p>
                <a:endParaRPr lang="zh-CN" altLang="en-US"/>
              </a:p>
            </p:txBody>
          </p:sp>
          <p:sp>
            <p:nvSpPr>
              <p:cNvPr id="272407" name="直接连接符 272406"/>
              <p:cNvSpPr/>
              <p:nvPr/>
            </p:nvSpPr>
            <p:spPr>
              <a:xfrm>
                <a:off x="1081" y="2898"/>
                <a:ext cx="3277" cy="0"/>
              </a:xfrm>
              <a:prstGeom prst="line">
                <a:avLst/>
              </a:prstGeom>
              <a:ln w="25400" cap="flat" cmpd="sng">
                <a:solidFill>
                  <a:schemeClr val="tx1"/>
                </a:solidFill>
                <a:prstDash val="solid"/>
                <a:headEnd type="none" w="med" len="med"/>
                <a:tailEnd type="triangle" w="med" len="med"/>
              </a:ln>
            </p:spPr>
          </p:sp>
          <p:sp>
            <p:nvSpPr>
              <p:cNvPr id="272408" name="文本框 272407"/>
              <p:cNvSpPr txBox="1"/>
              <p:nvPr/>
            </p:nvSpPr>
            <p:spPr>
              <a:xfrm>
                <a:off x="4213" y="284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72409" name="文本框 272408"/>
              <p:cNvSpPr txBox="1"/>
              <p:nvPr/>
            </p:nvSpPr>
            <p:spPr>
              <a:xfrm>
                <a:off x="1704" y="2858"/>
                <a:ext cx="322" cy="231"/>
              </a:xfrm>
              <a:prstGeom prst="rect">
                <a:avLst/>
              </a:prstGeom>
              <a:noFill/>
              <a:ln w="25400">
                <a:noFill/>
              </a:ln>
            </p:spPr>
            <p:txBody>
              <a:bodyPr wrap="none" anchor="t">
                <a:spAutoFit/>
              </a:bodyPr>
              <a:lstStyle/>
              <a:p>
                <a:pPr algn="l"/>
                <a:r>
                  <a:rPr lang="en-US" altLang="zh-CN" sz="1800">
                    <a:latin typeface="Times New Roman" panose="02020603050405020304" pitchFamily="18" charset="0"/>
                    <a:sym typeface="Symbol" panose="05050102010706020507" pitchFamily="18" charset="2"/>
                  </a:rPr>
                  <a:t>-</a:t>
                </a:r>
              </a:p>
            </p:txBody>
          </p:sp>
          <p:sp>
            <p:nvSpPr>
              <p:cNvPr id="272410" name="文本框 272409"/>
              <p:cNvSpPr txBox="1"/>
              <p:nvPr/>
            </p:nvSpPr>
            <p:spPr>
              <a:xfrm>
                <a:off x="2507" y="2859"/>
                <a:ext cx="574" cy="231"/>
              </a:xfrm>
              <a:prstGeom prst="rect">
                <a:avLst/>
              </a:prstGeom>
              <a:noFill/>
              <a:ln w="25400">
                <a:noFill/>
              </a:ln>
            </p:spPr>
            <p:txBody>
              <a:bodyPr wrap="none" anchor="t">
                <a:spAutoFit/>
              </a:bodyPr>
              <a:lstStyle/>
              <a:p>
                <a:pPr algn="l"/>
                <a:r>
                  <a:rPr lang="en-US" altLang="zh-CN" sz="1800" dirty="0">
                    <a:latin typeface="Times New Roman" panose="02020603050405020304" pitchFamily="18" charset="0"/>
                    <a:sym typeface="Symbol" panose="05050102010706020507" pitchFamily="18" charset="2"/>
                  </a:rPr>
                  <a:t>     </a:t>
                </a:r>
                <a:r>
                  <a:rPr lang="en-US" altLang="zh-CN" sz="1800">
                    <a:latin typeface="Times New Roman" panose="02020603050405020304" pitchFamily="18" charset="0"/>
                    <a:sym typeface="Symbol" panose="05050102010706020507" pitchFamily="18" charset="2"/>
                  </a:rPr>
                  <a:t>2-</a:t>
                </a:r>
              </a:p>
            </p:txBody>
          </p:sp>
          <p:sp>
            <p:nvSpPr>
              <p:cNvPr id="272411" name="文本框 272410"/>
              <p:cNvSpPr txBox="1"/>
              <p:nvPr/>
            </p:nvSpPr>
            <p:spPr>
              <a:xfrm>
                <a:off x="3108" y="2841"/>
                <a:ext cx="318" cy="231"/>
              </a:xfrm>
              <a:prstGeom prst="rect">
                <a:avLst/>
              </a:prstGeom>
              <a:noFill/>
              <a:ln w="25400">
                <a:noFill/>
              </a:ln>
            </p:spPr>
            <p:txBody>
              <a:bodyPr>
                <a:spAutoFit/>
              </a:bodyPr>
              <a:lstStyle/>
              <a:p>
                <a:pPr algn="l"/>
                <a:r>
                  <a:rPr lang="en-US" altLang="zh-CN" sz="1800">
                    <a:solidFill>
                      <a:schemeClr val="accent2"/>
                    </a:solidFill>
                    <a:latin typeface="Times New Roman" panose="02020603050405020304" pitchFamily="18" charset="0"/>
                    <a:sym typeface="Symbol" panose="05050102010706020507" pitchFamily="18" charset="2"/>
                  </a:rPr>
                  <a:t>2</a:t>
                </a:r>
                <a:endParaRPr lang="en-US" altLang="zh-CN">
                  <a:latin typeface="Times New Roman" panose="02020603050405020304" pitchFamily="18" charset="0"/>
                  <a:sym typeface="Symbol" panose="05050102010706020507" pitchFamily="18" charset="2"/>
                </a:endParaRPr>
              </a:p>
            </p:txBody>
          </p:sp>
          <p:sp>
            <p:nvSpPr>
              <p:cNvPr id="272412" name="文本框 272411"/>
              <p:cNvSpPr txBox="1"/>
              <p:nvPr/>
            </p:nvSpPr>
            <p:spPr>
              <a:xfrm>
                <a:off x="948" y="1977"/>
                <a:ext cx="31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graphicFrame>
            <p:nvGraphicFramePr>
              <p:cNvPr id="272413" name="对象 272412"/>
              <p:cNvGraphicFramePr/>
              <p:nvPr/>
            </p:nvGraphicFramePr>
            <p:xfrm>
              <a:off x="2220" y="2041"/>
              <a:ext cx="650" cy="413"/>
            </p:xfrm>
            <a:graphic>
              <a:graphicData uri="http://schemas.openxmlformats.org/presentationml/2006/ole">
                <mc:AlternateContent xmlns:mc="http://schemas.openxmlformats.org/markup-compatibility/2006">
                  <mc:Choice xmlns:v="urn:schemas-microsoft-com:vml" Requires="v">
                    <p:oleObj spid="_x0000_s71717" r:id="rId3" imgW="1320165" imgH="837565" progId="Equation.3">
                      <p:embed/>
                    </p:oleObj>
                  </mc:Choice>
                  <mc:Fallback>
                    <p:oleObj r:id="rId3" imgW="1320165" imgH="837565" progId="Equation.3">
                      <p:embed/>
                      <p:pic>
                        <p:nvPicPr>
                          <p:cNvPr id="0" name="图片 3329"/>
                          <p:cNvPicPr/>
                          <p:nvPr/>
                        </p:nvPicPr>
                        <p:blipFill>
                          <a:blip r:embed="rId4"/>
                          <a:stretch>
                            <a:fillRect/>
                          </a:stretch>
                        </p:blipFill>
                        <p:spPr>
                          <a:xfrm>
                            <a:off x="2220" y="2041"/>
                            <a:ext cx="650" cy="413"/>
                          </a:xfrm>
                          <a:prstGeom prst="rect">
                            <a:avLst/>
                          </a:prstGeom>
                          <a:noFill/>
                          <a:ln w="38100">
                            <a:noFill/>
                            <a:miter/>
                          </a:ln>
                        </p:spPr>
                      </p:pic>
                    </p:oleObj>
                  </mc:Fallback>
                </mc:AlternateContent>
              </a:graphicData>
            </a:graphic>
          </p:graphicFrame>
          <p:graphicFrame>
            <p:nvGraphicFramePr>
              <p:cNvPr id="272414" name="对象 272413"/>
              <p:cNvGraphicFramePr/>
              <p:nvPr/>
            </p:nvGraphicFramePr>
            <p:xfrm>
              <a:off x="2718" y="3248"/>
              <a:ext cx="730" cy="385"/>
            </p:xfrm>
            <a:graphic>
              <a:graphicData uri="http://schemas.openxmlformats.org/presentationml/2006/ole">
                <mc:AlternateContent xmlns:mc="http://schemas.openxmlformats.org/markup-compatibility/2006">
                  <mc:Choice xmlns:v="urn:schemas-microsoft-com:vml" Requires="v">
                    <p:oleObj spid="_x0000_s71718" r:id="rId5" imgW="1587500" imgH="838200" progId="Equation.3">
                      <p:embed/>
                    </p:oleObj>
                  </mc:Choice>
                  <mc:Fallback>
                    <p:oleObj r:id="rId5" imgW="1587500" imgH="838200" progId="Equation.3">
                      <p:embed/>
                      <p:pic>
                        <p:nvPicPr>
                          <p:cNvPr id="0" name="图片 3330"/>
                          <p:cNvPicPr/>
                          <p:nvPr/>
                        </p:nvPicPr>
                        <p:blipFill>
                          <a:blip r:embed="rId6"/>
                          <a:stretch>
                            <a:fillRect/>
                          </a:stretch>
                        </p:blipFill>
                        <p:spPr>
                          <a:xfrm>
                            <a:off x="2718" y="3248"/>
                            <a:ext cx="730" cy="385"/>
                          </a:xfrm>
                          <a:prstGeom prst="rect">
                            <a:avLst/>
                          </a:prstGeom>
                          <a:noFill/>
                          <a:ln w="38100">
                            <a:noFill/>
                            <a:miter/>
                          </a:ln>
                        </p:spPr>
                      </p:pic>
                    </p:oleObj>
                  </mc:Fallback>
                </mc:AlternateContent>
              </a:graphicData>
            </a:graphic>
          </p:graphicFrame>
          <p:sp>
            <p:nvSpPr>
              <p:cNvPr id="272415" name="文本框 272414"/>
              <p:cNvSpPr txBox="1"/>
              <p:nvPr/>
            </p:nvSpPr>
            <p:spPr>
              <a:xfrm>
                <a:off x="1088" y="2924"/>
                <a:ext cx="212" cy="288"/>
              </a:xfrm>
              <a:prstGeom prst="rect">
                <a:avLst/>
              </a:prstGeom>
              <a:noFill/>
              <a:ln w="9525">
                <a:noFill/>
              </a:ln>
            </p:spPr>
            <p:txBody>
              <a:bodyPr wrap="none" anchor="t">
                <a:spAutoFit/>
              </a:bodyPr>
              <a:lstStyle/>
              <a:p>
                <a:pPr algn="l"/>
                <a:r>
                  <a:rPr lang="en-US" altLang="zh-CN">
                    <a:latin typeface="Times New Roman" panose="02020603050405020304" pitchFamily="18" charset="0"/>
                  </a:rPr>
                  <a:t>0</a:t>
                </a:r>
                <a:endParaRPr lang="en-US" altLang="zh-CN" b="0">
                  <a:latin typeface="Times New Roman" panose="02020603050405020304" pitchFamily="18" charset="0"/>
                </a:endParaRPr>
              </a:p>
            </p:txBody>
          </p:sp>
        </p:grpSp>
      </p:grpSp>
      <p:sp>
        <p:nvSpPr>
          <p:cNvPr id="272416" name="文本框 272415"/>
          <p:cNvSpPr txBox="1"/>
          <p:nvPr/>
        </p:nvSpPr>
        <p:spPr>
          <a:xfrm>
            <a:off x="2516188" y="3608388"/>
            <a:ext cx="528637" cy="457200"/>
          </a:xfrm>
          <a:prstGeom prst="rect">
            <a:avLst/>
          </a:prstGeom>
          <a:noFill/>
          <a:ln w="9525">
            <a:noFill/>
          </a:ln>
        </p:spPr>
        <p:txBody>
          <a:bodyPr>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72417" name="任意多边形 272416"/>
          <p:cNvSpPr/>
          <p:nvPr/>
        </p:nvSpPr>
        <p:spPr>
          <a:xfrm>
            <a:off x="1374775" y="2168525"/>
            <a:ext cx="655638" cy="400050"/>
          </a:xfrm>
          <a:custGeom>
            <a:avLst/>
            <a:gdLst>
              <a:gd name="txL" fmla="*/ 0 w 21600"/>
              <a:gd name="txT" fmla="*/ 17035 h 21600"/>
              <a:gd name="txR" fmla="*/ 17619 w 21600"/>
              <a:gd name="txB" fmla="*/ 21600 h 21600"/>
            </a:gdLst>
            <a:ahLst/>
            <a:cxnLst>
              <a:cxn ang="270">
                <a:pos x="15757" y="0"/>
              </a:cxn>
              <a:cxn ang="180">
                <a:pos x="9915" y="8734"/>
              </a:cxn>
              <a:cxn ang="180">
                <a:pos x="0" y="19317"/>
              </a:cxn>
              <a:cxn ang="90">
                <a:pos x="8809" y="21600"/>
              </a:cxn>
              <a:cxn ang="0">
                <a:pos x="17619" y="16153"/>
              </a:cxn>
              <a:cxn ang="0">
                <a:pos x="21600" y="8734"/>
              </a:cxn>
            </a:cxnLst>
            <a:rect l="txL" t="txT" r="txR" b="txB"/>
            <a:pathLst>
              <a:path w="21600" h="21600">
                <a:moveTo>
                  <a:pt x="15757" y="0"/>
                </a:moveTo>
                <a:lnTo>
                  <a:pt x="9915" y="8734"/>
                </a:lnTo>
                <a:lnTo>
                  <a:pt x="13896" y="8734"/>
                </a:lnTo>
                <a:lnTo>
                  <a:pt x="13896" y="17035"/>
                </a:lnTo>
                <a:lnTo>
                  <a:pt x="0" y="17035"/>
                </a:lnTo>
                <a:lnTo>
                  <a:pt x="0" y="21600"/>
                </a:lnTo>
                <a:lnTo>
                  <a:pt x="17619" y="21600"/>
                </a:lnTo>
                <a:lnTo>
                  <a:pt x="17619" y="8734"/>
                </a:lnTo>
                <a:lnTo>
                  <a:pt x="21600" y="8734"/>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2418" name="右箭头 272417"/>
          <p:cNvSpPr/>
          <p:nvPr/>
        </p:nvSpPr>
        <p:spPr>
          <a:xfrm>
            <a:off x="1374775" y="2608263"/>
            <a:ext cx="1157288" cy="149225"/>
          </a:xfrm>
          <a:prstGeom prst="rightArrow">
            <a:avLst>
              <a:gd name="adj1" fmla="val 50000"/>
              <a:gd name="adj2" fmla="val 193883"/>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2419" name="任意多边形 272418"/>
          <p:cNvSpPr/>
          <p:nvPr/>
        </p:nvSpPr>
        <p:spPr>
          <a:xfrm>
            <a:off x="4035425" y="2200275"/>
            <a:ext cx="655638" cy="398463"/>
          </a:xfrm>
          <a:custGeom>
            <a:avLst/>
            <a:gdLst>
              <a:gd name="txL" fmla="*/ 0 w 21600"/>
              <a:gd name="txT" fmla="*/ 17932 h 21600"/>
              <a:gd name="txR" fmla="*/ 17582 w 21600"/>
              <a:gd name="txB" fmla="*/ 21600 h 21600"/>
            </a:gdLst>
            <a:ahLst/>
            <a:cxnLst>
              <a:cxn ang="270">
                <a:pos x="16089" y="0"/>
              </a:cxn>
              <a:cxn ang="180">
                <a:pos x="10579" y="9797"/>
              </a:cxn>
              <a:cxn ang="180">
                <a:pos x="0" y="19766"/>
              </a:cxn>
              <a:cxn ang="90">
                <a:pos x="8791" y="21600"/>
              </a:cxn>
              <a:cxn ang="0">
                <a:pos x="17582" y="16817"/>
              </a:cxn>
              <a:cxn ang="0">
                <a:pos x="21600" y="9797"/>
              </a:cxn>
            </a:cxnLst>
            <a:rect l="txL" t="txT" r="txR" b="txB"/>
            <a:pathLst>
              <a:path w="21600" h="21600">
                <a:moveTo>
                  <a:pt x="16089" y="0"/>
                </a:moveTo>
                <a:lnTo>
                  <a:pt x="10579" y="9797"/>
                </a:lnTo>
                <a:lnTo>
                  <a:pt x="14597" y="9797"/>
                </a:lnTo>
                <a:lnTo>
                  <a:pt x="14597" y="17932"/>
                </a:lnTo>
                <a:lnTo>
                  <a:pt x="0" y="17932"/>
                </a:lnTo>
                <a:lnTo>
                  <a:pt x="0" y="21600"/>
                </a:lnTo>
                <a:lnTo>
                  <a:pt x="17582" y="21600"/>
                </a:lnTo>
                <a:lnTo>
                  <a:pt x="17582" y="9797"/>
                </a:lnTo>
                <a:lnTo>
                  <a:pt x="21600" y="9797"/>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2420" name="任意多边形 272419"/>
          <p:cNvSpPr/>
          <p:nvPr/>
        </p:nvSpPr>
        <p:spPr>
          <a:xfrm flipH="1">
            <a:off x="4691063" y="2214563"/>
            <a:ext cx="654050" cy="398462"/>
          </a:xfrm>
          <a:custGeom>
            <a:avLst/>
            <a:gdLst>
              <a:gd name="txL" fmla="*/ 0 w 21600"/>
              <a:gd name="txT" fmla="*/ 17777 h 21600"/>
              <a:gd name="txR" fmla="*/ 17287 w 21600"/>
              <a:gd name="txB" fmla="*/ 21600 h 21600"/>
            </a:gdLst>
            <a:ahLst/>
            <a:cxnLst>
              <a:cxn ang="270">
                <a:pos x="15757" y="0"/>
              </a:cxn>
              <a:cxn ang="180">
                <a:pos x="9915" y="9147"/>
              </a:cxn>
              <a:cxn ang="180">
                <a:pos x="0" y="19688"/>
              </a:cxn>
              <a:cxn ang="90">
                <a:pos x="8643" y="21600"/>
              </a:cxn>
              <a:cxn ang="0">
                <a:pos x="17287" y="16514"/>
              </a:cxn>
              <a:cxn ang="0">
                <a:pos x="21600" y="9147"/>
              </a:cxn>
            </a:cxnLst>
            <a:rect l="txL" t="txT" r="txR" b="txB"/>
            <a:pathLst>
              <a:path w="21600" h="21600">
                <a:moveTo>
                  <a:pt x="15757" y="0"/>
                </a:moveTo>
                <a:lnTo>
                  <a:pt x="9915" y="9147"/>
                </a:lnTo>
                <a:lnTo>
                  <a:pt x="14228" y="9147"/>
                </a:lnTo>
                <a:lnTo>
                  <a:pt x="14228" y="17777"/>
                </a:lnTo>
                <a:lnTo>
                  <a:pt x="0" y="17777"/>
                </a:lnTo>
                <a:lnTo>
                  <a:pt x="0" y="21600"/>
                </a:lnTo>
                <a:lnTo>
                  <a:pt x="17287" y="21600"/>
                </a:lnTo>
                <a:lnTo>
                  <a:pt x="17287" y="9147"/>
                </a:lnTo>
                <a:lnTo>
                  <a:pt x="21600" y="9147"/>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2421" name="文本框 272420"/>
          <p:cNvSpPr txBox="1"/>
          <p:nvPr/>
        </p:nvSpPr>
        <p:spPr>
          <a:xfrm>
            <a:off x="455613" y="98425"/>
            <a:ext cx="2022475" cy="457200"/>
          </a:xfrm>
          <a:prstGeom prst="rect">
            <a:avLst/>
          </a:prstGeom>
          <a:noFill/>
          <a:ln w="9525">
            <a:noFill/>
          </a:ln>
        </p:spPr>
        <p:txBody>
          <a:bodyPr wrap="none" anchor="t">
            <a:spAutoFit/>
          </a:bodyPr>
          <a:lstStyle/>
          <a:p>
            <a:pPr algn="l"/>
            <a:r>
              <a:rPr lang="zh-CN" altLang="en-US" dirty="0">
                <a:solidFill>
                  <a:schemeClr val="accent2"/>
                </a:solidFill>
                <a:latin typeface="Times New Roman" panose="02020603050405020304" pitchFamily="18" charset="0"/>
              </a:rPr>
              <a:t>能量转换关系</a:t>
            </a:r>
            <a:endParaRPr lang="zh-CN" altLang="en-US" dirty="0">
              <a:latin typeface="Times New Roman" panose="02020603050405020304" pitchFamily="18" charset="0"/>
            </a:endParaRPr>
          </a:p>
        </p:txBody>
      </p:sp>
      <p:sp>
        <p:nvSpPr>
          <p:cNvPr id="272422" name="文本框 272421"/>
          <p:cNvSpPr txBox="1"/>
          <p:nvPr/>
        </p:nvSpPr>
        <p:spPr>
          <a:xfrm>
            <a:off x="909638" y="549275"/>
            <a:ext cx="1592262" cy="457200"/>
          </a:xfrm>
          <a:prstGeom prst="rect">
            <a:avLst/>
          </a:prstGeom>
          <a:noFill/>
          <a:ln w="9525">
            <a:noFill/>
          </a:ln>
        </p:spPr>
        <p:txBody>
          <a:bodyPr wrap="none" anchor="t">
            <a:spAutoFit/>
          </a:bodyPr>
          <a:lstStyle/>
          <a:p>
            <a:pPr algn="l"/>
            <a:r>
              <a:rPr lang="en-US" altLang="zh-CN">
                <a:latin typeface="Times New Roman" panose="02020603050405020304" pitchFamily="18" charset="0"/>
                <a:sym typeface="Symbol" panose="05050102010706020507" pitchFamily="18" charset="2"/>
              </a:rPr>
              <a:t>0 &lt; </a:t>
            </a:r>
            <a:r>
              <a:rPr lang="en-US" altLang="zh-CN" i="1">
                <a:latin typeface="Times New Roman" panose="02020603050405020304" pitchFamily="18" charset="0"/>
                <a:sym typeface="Symbol" panose="05050102010706020507" pitchFamily="18" charset="2"/>
              </a:rPr>
              <a:t> t</a:t>
            </a:r>
            <a:r>
              <a:rPr lang="en-US" altLang="zh-CN">
                <a:latin typeface="Times New Roman" panose="02020603050405020304" pitchFamily="18" charset="0"/>
                <a:sym typeface="Symbol" panose="05050102010706020507" pitchFamily="18" charset="2"/>
              </a:rPr>
              <a:t> &lt; </a:t>
            </a:r>
            <a:r>
              <a:rPr lang="en-US" altLang="zh-CN" i="1">
                <a:solidFill>
                  <a:srgbClr val="000000"/>
                </a:solidFill>
                <a:latin typeface="Symbol" panose="05050102010706020507" pitchFamily="18" charset="2"/>
              </a:rPr>
              <a:t>q</a:t>
            </a:r>
            <a:r>
              <a:rPr lang="en-US" altLang="zh-CN">
                <a:latin typeface="Times New Roman" panose="02020603050405020304" pitchFamily="18" charset="0"/>
                <a:sym typeface="Symbol" panose="05050102010706020507" pitchFamily="18" charset="2"/>
              </a:rPr>
              <a:t> </a:t>
            </a:r>
          </a:p>
        </p:txBody>
      </p:sp>
      <p:sp>
        <p:nvSpPr>
          <p:cNvPr id="272423" name="任意多边形 272422"/>
          <p:cNvSpPr/>
          <p:nvPr/>
        </p:nvSpPr>
        <p:spPr>
          <a:xfrm flipH="1">
            <a:off x="7316788" y="2124075"/>
            <a:ext cx="655637" cy="400050"/>
          </a:xfrm>
          <a:custGeom>
            <a:avLst/>
            <a:gdLst>
              <a:gd name="txL" fmla="*/ 0 w 21600"/>
              <a:gd name="txT" fmla="*/ 17035 h 21600"/>
              <a:gd name="txR" fmla="*/ 17619 w 21600"/>
              <a:gd name="txB" fmla="*/ 21600 h 21600"/>
            </a:gdLst>
            <a:ahLst/>
            <a:cxnLst>
              <a:cxn ang="270">
                <a:pos x="15757" y="0"/>
              </a:cxn>
              <a:cxn ang="180">
                <a:pos x="9915" y="8734"/>
              </a:cxn>
              <a:cxn ang="180">
                <a:pos x="0" y="19317"/>
              </a:cxn>
              <a:cxn ang="90">
                <a:pos x="8809" y="21600"/>
              </a:cxn>
              <a:cxn ang="0">
                <a:pos x="17619" y="16153"/>
              </a:cxn>
              <a:cxn ang="0">
                <a:pos x="21600" y="8734"/>
              </a:cxn>
            </a:cxnLst>
            <a:rect l="txL" t="txT" r="txR" b="txB"/>
            <a:pathLst>
              <a:path w="21600" h="21600">
                <a:moveTo>
                  <a:pt x="15757" y="0"/>
                </a:moveTo>
                <a:lnTo>
                  <a:pt x="9915" y="8734"/>
                </a:lnTo>
                <a:lnTo>
                  <a:pt x="13896" y="8734"/>
                </a:lnTo>
                <a:lnTo>
                  <a:pt x="13896" y="17035"/>
                </a:lnTo>
                <a:lnTo>
                  <a:pt x="0" y="17035"/>
                </a:lnTo>
                <a:lnTo>
                  <a:pt x="0" y="21600"/>
                </a:lnTo>
                <a:lnTo>
                  <a:pt x="17619" y="21600"/>
                </a:lnTo>
                <a:lnTo>
                  <a:pt x="17619" y="8734"/>
                </a:lnTo>
                <a:lnTo>
                  <a:pt x="21600" y="8734"/>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2424" name="右箭头 272423"/>
          <p:cNvSpPr/>
          <p:nvPr/>
        </p:nvSpPr>
        <p:spPr>
          <a:xfrm flipH="1">
            <a:off x="6858000" y="2573338"/>
            <a:ext cx="1168400" cy="157162"/>
          </a:xfrm>
          <a:prstGeom prst="rightArrow">
            <a:avLst>
              <a:gd name="adj1" fmla="val 50000"/>
              <a:gd name="adj2" fmla="val 185859"/>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2425" name="文本框 272424"/>
          <p:cNvSpPr txBox="1"/>
          <p:nvPr/>
        </p:nvSpPr>
        <p:spPr>
          <a:xfrm>
            <a:off x="990600" y="1004888"/>
            <a:ext cx="1784350" cy="366712"/>
          </a:xfrm>
          <a:prstGeom prst="rect">
            <a:avLst/>
          </a:prstGeom>
          <a:noFill/>
          <a:ln w="9525">
            <a:noFill/>
          </a:ln>
        </p:spPr>
        <p:txBody>
          <a:bodyPr>
            <a:spAutoFit/>
          </a:bodyPr>
          <a:lstStyle/>
          <a:p>
            <a:pPr algn="l"/>
            <a:r>
              <a:rPr lang="en-US" altLang="zh-CN" sz="1800" i="1" dirty="0" err="1">
                <a:latin typeface="Times New Roman" panose="02020603050405020304" pitchFamily="18" charset="0"/>
              </a:rPr>
              <a:t>u</a:t>
            </a:r>
            <a:r>
              <a:rPr lang="en-US" altLang="zh-CN" sz="1800" i="1" baseline="-25000" dirty="0" err="1">
                <a:latin typeface="Times New Roman" panose="02020603050405020304" pitchFamily="18" charset="0"/>
              </a:rPr>
              <a:t>C</a:t>
            </a:r>
            <a:r>
              <a:rPr lang="zh-CN" altLang="zh-CN" sz="1800" dirty="0">
                <a:latin typeface="Times New Roman" panose="02020603050405020304" pitchFamily="18" charset="0"/>
              </a:rPr>
              <a:t>减小，</a:t>
            </a:r>
            <a:r>
              <a:rPr lang="en-US" altLang="zh-CN" sz="1800" i="1">
                <a:latin typeface="Times New Roman" panose="02020603050405020304" pitchFamily="18" charset="0"/>
              </a:rPr>
              <a:t>i </a:t>
            </a:r>
            <a:r>
              <a:rPr lang="zh-CN" altLang="en-US" sz="1800" dirty="0">
                <a:latin typeface="Times New Roman" panose="02020603050405020304" pitchFamily="18" charset="0"/>
              </a:rPr>
              <a:t>增大</a:t>
            </a:r>
            <a:endParaRPr lang="zh-CN" altLang="en-US" i="1" baseline="-25000">
              <a:latin typeface="Times New Roman" panose="02020603050405020304" pitchFamily="18" charset="0"/>
            </a:endParaRPr>
          </a:p>
        </p:txBody>
      </p:sp>
      <p:sp>
        <p:nvSpPr>
          <p:cNvPr id="272426" name="文本框 272425"/>
          <p:cNvSpPr txBox="1"/>
          <p:nvPr/>
        </p:nvSpPr>
        <p:spPr>
          <a:xfrm>
            <a:off x="3897313" y="1006475"/>
            <a:ext cx="1784350" cy="366713"/>
          </a:xfrm>
          <a:prstGeom prst="rect">
            <a:avLst/>
          </a:prstGeom>
          <a:noFill/>
          <a:ln w="9525">
            <a:noFill/>
          </a:ln>
        </p:spPr>
        <p:txBody>
          <a:bodyPr>
            <a:spAutoFit/>
          </a:bodyPr>
          <a:lstStyle/>
          <a:p>
            <a:pPr algn="l"/>
            <a:r>
              <a:rPr lang="en-US" altLang="zh-CN" sz="1800" i="1" dirty="0" err="1">
                <a:latin typeface="Times New Roman" panose="02020603050405020304" pitchFamily="18" charset="0"/>
              </a:rPr>
              <a:t>u</a:t>
            </a:r>
            <a:r>
              <a:rPr lang="en-US" altLang="zh-CN" sz="1800" i="1" baseline="-25000" dirty="0" err="1">
                <a:latin typeface="Times New Roman" panose="02020603050405020304" pitchFamily="18" charset="0"/>
              </a:rPr>
              <a:t>C</a:t>
            </a:r>
            <a:r>
              <a:rPr lang="zh-CN" altLang="zh-CN" sz="1800" dirty="0">
                <a:latin typeface="Times New Roman" panose="02020603050405020304" pitchFamily="18" charset="0"/>
              </a:rPr>
              <a:t>减小，</a:t>
            </a:r>
            <a:r>
              <a:rPr lang="en-US" altLang="zh-CN" sz="1800" i="1">
                <a:latin typeface="Times New Roman" panose="02020603050405020304" pitchFamily="18" charset="0"/>
              </a:rPr>
              <a:t>i </a:t>
            </a:r>
            <a:r>
              <a:rPr lang="zh-CN" altLang="zh-CN" sz="1800" dirty="0">
                <a:latin typeface="Times New Roman" panose="02020603050405020304" pitchFamily="18" charset="0"/>
              </a:rPr>
              <a:t>减小</a:t>
            </a:r>
            <a:endParaRPr lang="en-US" altLang="zh-CN" sz="1800">
              <a:latin typeface="Times New Roman" panose="02020603050405020304" pitchFamily="18" charset="0"/>
            </a:endParaRPr>
          </a:p>
        </p:txBody>
      </p:sp>
      <p:sp>
        <p:nvSpPr>
          <p:cNvPr id="272427" name="文本框 272426"/>
          <p:cNvSpPr txBox="1"/>
          <p:nvPr/>
        </p:nvSpPr>
        <p:spPr>
          <a:xfrm>
            <a:off x="6477000" y="1006475"/>
            <a:ext cx="1985963" cy="366713"/>
          </a:xfrm>
          <a:prstGeom prst="rect">
            <a:avLst/>
          </a:prstGeom>
          <a:noFill/>
          <a:ln w="9525">
            <a:noFill/>
          </a:ln>
        </p:spPr>
        <p:txBody>
          <a:bodyPr>
            <a:spAutoFit/>
          </a:bodyPr>
          <a:lstStyle/>
          <a:p>
            <a:pPr algn="l"/>
            <a:r>
              <a:rPr lang="en-US" altLang="zh-CN" sz="1800" i="1" dirty="0" err="1">
                <a:latin typeface="Times New Roman" panose="02020603050405020304" pitchFamily="18" charset="0"/>
              </a:rPr>
              <a:t>|u</a:t>
            </a:r>
            <a:r>
              <a:rPr lang="en-US" altLang="zh-CN" sz="1800" i="1" baseline="-25000" dirty="0" err="1">
                <a:latin typeface="Times New Roman" panose="02020603050405020304" pitchFamily="18" charset="0"/>
              </a:rPr>
              <a:t>C</a:t>
            </a:r>
            <a:r>
              <a:rPr lang="en-US" altLang="zh-CN" sz="1800" i="1" baseline="-25000">
                <a:latin typeface="Times New Roman" panose="02020603050405020304" pitchFamily="18" charset="0"/>
              </a:rPr>
              <a:t> </a:t>
            </a:r>
            <a:r>
              <a:rPr lang="en-US" altLang="zh-CN" sz="1800" i="1">
                <a:latin typeface="Times New Roman" panose="02020603050405020304" pitchFamily="18" charset="0"/>
              </a:rPr>
              <a:t>|</a:t>
            </a:r>
            <a:r>
              <a:rPr lang="zh-CN" altLang="en-US" sz="1800" dirty="0">
                <a:latin typeface="Times New Roman" panose="02020603050405020304" pitchFamily="18" charset="0"/>
              </a:rPr>
              <a:t>增大</a:t>
            </a:r>
            <a:r>
              <a:rPr lang="zh-CN" altLang="zh-CN" sz="1800">
                <a:latin typeface="Times New Roman" panose="02020603050405020304" pitchFamily="18" charset="0"/>
              </a:rPr>
              <a:t>，</a:t>
            </a:r>
            <a:r>
              <a:rPr lang="en-US" altLang="zh-CN" sz="1800" i="1">
                <a:latin typeface="Times New Roman" panose="02020603050405020304" pitchFamily="18" charset="0"/>
              </a:rPr>
              <a:t>i </a:t>
            </a:r>
            <a:r>
              <a:rPr lang="zh-CN" altLang="zh-CN" sz="1800" dirty="0">
                <a:latin typeface="Times New Roman" panose="02020603050405020304" pitchFamily="18" charset="0"/>
              </a:rPr>
              <a:t>减小</a:t>
            </a:r>
            <a:endParaRPr lang="en-US" altLang="zh-CN" sz="1800">
              <a:latin typeface="Times New Roman" panose="02020603050405020304" pitchFamily="18" charset="0"/>
            </a:endParaRPr>
          </a:p>
        </p:txBody>
      </p:sp>
      <p:sp>
        <p:nvSpPr>
          <p:cNvPr id="272428" name="文本框 272427"/>
          <p:cNvSpPr txBox="1"/>
          <p:nvPr/>
        </p:nvSpPr>
        <p:spPr>
          <a:xfrm>
            <a:off x="6721475" y="5360988"/>
            <a:ext cx="2022475" cy="822325"/>
          </a:xfrm>
          <a:prstGeom prst="rect">
            <a:avLst/>
          </a:prstGeom>
          <a:solidFill>
            <a:srgbClr val="00FFFF"/>
          </a:solidFill>
          <a:ln w="9525">
            <a:noFill/>
          </a:ln>
        </p:spPr>
        <p:txBody>
          <a:bodyPr wrap="none" anchor="t">
            <a:spAutoFit/>
          </a:bodyPr>
          <a:lstStyle/>
          <a:p>
            <a:pPr algn="l"/>
            <a:r>
              <a:rPr lang="zh-CN" altLang="en-US" dirty="0">
                <a:latin typeface="Times New Roman" panose="02020603050405020304" pitchFamily="18" charset="0"/>
              </a:rPr>
              <a:t>衰减振荡放电</a:t>
            </a:r>
          </a:p>
          <a:p>
            <a:pPr algn="l"/>
            <a:r>
              <a:rPr lang="zh-CN" altLang="en-US" dirty="0">
                <a:latin typeface="Times New Roman" panose="02020603050405020304" pitchFamily="18" charset="0"/>
              </a:rPr>
              <a:t>欠阻尼放电</a:t>
            </a:r>
            <a:endParaRPr lang="zh-CN" altLang="en-US">
              <a:latin typeface="Times New Roman" panose="02020603050405020304" pitchFamily="18" charset="0"/>
            </a:endParaRPr>
          </a:p>
        </p:txBody>
      </p:sp>
      <p:sp>
        <p:nvSpPr>
          <p:cNvPr id="272429" name="动作按钮: 后退或前一项 272428"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72430" name="动作按钮: 后退或前一项 272429"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72431" name="组合 272430"/>
          <p:cNvGrpSpPr/>
          <p:nvPr/>
        </p:nvGrpSpPr>
        <p:grpSpPr>
          <a:xfrm>
            <a:off x="655638" y="1955800"/>
            <a:ext cx="2317750" cy="1150938"/>
            <a:chOff x="413" y="1232"/>
            <a:chExt cx="1460" cy="725"/>
          </a:xfrm>
        </p:grpSpPr>
        <p:grpSp>
          <p:nvGrpSpPr>
            <p:cNvPr id="272432" name="组合 272431"/>
            <p:cNvGrpSpPr/>
            <p:nvPr/>
          </p:nvGrpSpPr>
          <p:grpSpPr>
            <a:xfrm>
              <a:off x="413" y="1232"/>
              <a:ext cx="1460" cy="725"/>
              <a:chOff x="413" y="1232"/>
              <a:chExt cx="1460" cy="725"/>
            </a:xfrm>
          </p:grpSpPr>
          <p:sp>
            <p:nvSpPr>
              <p:cNvPr id="272433" name="直接连接符 272432"/>
              <p:cNvSpPr/>
              <p:nvPr/>
            </p:nvSpPr>
            <p:spPr>
              <a:xfrm>
                <a:off x="674" y="1646"/>
                <a:ext cx="0" cy="310"/>
              </a:xfrm>
              <a:prstGeom prst="line">
                <a:avLst/>
              </a:prstGeom>
              <a:ln w="25400" cap="flat" cmpd="sng">
                <a:solidFill>
                  <a:srgbClr val="000000"/>
                </a:solidFill>
                <a:prstDash val="solid"/>
                <a:headEnd type="none" w="med" len="med"/>
                <a:tailEnd type="none" w="med" len="med"/>
              </a:ln>
            </p:spPr>
          </p:sp>
          <p:sp>
            <p:nvSpPr>
              <p:cNvPr id="272434" name="直接连接符 272433"/>
              <p:cNvSpPr/>
              <p:nvPr/>
            </p:nvSpPr>
            <p:spPr>
              <a:xfrm>
                <a:off x="1510" y="1276"/>
                <a:ext cx="47" cy="1"/>
              </a:xfrm>
              <a:prstGeom prst="line">
                <a:avLst/>
              </a:prstGeom>
              <a:ln w="25400" cap="flat" cmpd="sng">
                <a:solidFill>
                  <a:srgbClr val="000000"/>
                </a:solidFill>
                <a:prstDash val="solid"/>
                <a:headEnd type="none" w="med" len="med"/>
                <a:tailEnd type="none" w="med" len="med"/>
              </a:ln>
            </p:spPr>
          </p:sp>
          <p:sp>
            <p:nvSpPr>
              <p:cNvPr id="272435" name="直接连接符 272434"/>
              <p:cNvSpPr/>
              <p:nvPr/>
            </p:nvSpPr>
            <p:spPr>
              <a:xfrm flipH="1">
                <a:off x="1309" y="1276"/>
                <a:ext cx="53" cy="1"/>
              </a:xfrm>
              <a:prstGeom prst="line">
                <a:avLst/>
              </a:prstGeom>
              <a:ln w="25400" cap="flat" cmpd="sng">
                <a:solidFill>
                  <a:srgbClr val="000000"/>
                </a:solidFill>
                <a:prstDash val="solid"/>
                <a:headEnd type="none" w="med" len="med"/>
                <a:tailEnd type="none" w="med" len="med"/>
              </a:ln>
            </p:spPr>
          </p:sp>
          <p:sp>
            <p:nvSpPr>
              <p:cNvPr id="272436" name="直接连接符 272435"/>
              <p:cNvSpPr/>
              <p:nvPr/>
            </p:nvSpPr>
            <p:spPr>
              <a:xfrm>
                <a:off x="1812" y="1742"/>
                <a:ext cx="0" cy="32"/>
              </a:xfrm>
              <a:prstGeom prst="line">
                <a:avLst/>
              </a:prstGeom>
              <a:ln w="25400" cap="flat" cmpd="sng">
                <a:solidFill>
                  <a:srgbClr val="000000"/>
                </a:solidFill>
                <a:prstDash val="solid"/>
                <a:headEnd type="none" w="med" len="med"/>
                <a:tailEnd type="none" w="med" len="med"/>
              </a:ln>
            </p:spPr>
          </p:sp>
          <p:sp>
            <p:nvSpPr>
              <p:cNvPr id="272437" name="直接连接符 272436"/>
              <p:cNvSpPr/>
              <p:nvPr/>
            </p:nvSpPr>
            <p:spPr>
              <a:xfrm>
                <a:off x="1812" y="1474"/>
                <a:ext cx="0" cy="32"/>
              </a:xfrm>
              <a:prstGeom prst="line">
                <a:avLst/>
              </a:prstGeom>
              <a:ln w="25400" cap="flat" cmpd="sng">
                <a:solidFill>
                  <a:srgbClr val="000000"/>
                </a:solidFill>
                <a:prstDash val="solid"/>
                <a:headEnd type="none" w="med" len="med"/>
                <a:tailEnd type="none" w="med" len="med"/>
              </a:ln>
            </p:spPr>
          </p:sp>
          <p:sp>
            <p:nvSpPr>
              <p:cNvPr id="272438" name="直接连接符 272437"/>
              <p:cNvSpPr/>
              <p:nvPr/>
            </p:nvSpPr>
            <p:spPr>
              <a:xfrm>
                <a:off x="1507" y="1276"/>
                <a:ext cx="305" cy="1"/>
              </a:xfrm>
              <a:prstGeom prst="line">
                <a:avLst/>
              </a:prstGeom>
              <a:ln w="25400" cap="flat" cmpd="sng">
                <a:solidFill>
                  <a:srgbClr val="000000"/>
                </a:solidFill>
                <a:prstDash val="solid"/>
                <a:headEnd type="none" w="med" len="med"/>
                <a:tailEnd type="none" w="med" len="med"/>
              </a:ln>
            </p:spPr>
          </p:sp>
          <p:sp>
            <p:nvSpPr>
              <p:cNvPr id="272439" name="直接连接符 272438"/>
              <p:cNvSpPr/>
              <p:nvPr/>
            </p:nvSpPr>
            <p:spPr>
              <a:xfrm>
                <a:off x="1812" y="1276"/>
                <a:ext cx="0" cy="198"/>
              </a:xfrm>
              <a:prstGeom prst="line">
                <a:avLst/>
              </a:prstGeom>
              <a:ln w="25400" cap="flat" cmpd="sng">
                <a:solidFill>
                  <a:srgbClr val="000000"/>
                </a:solidFill>
                <a:prstDash val="solid"/>
                <a:headEnd type="none" w="med" len="med"/>
                <a:tailEnd type="none" w="med" len="med"/>
              </a:ln>
            </p:spPr>
          </p:sp>
          <p:sp>
            <p:nvSpPr>
              <p:cNvPr id="272440" name="直接连接符 272439"/>
              <p:cNvSpPr/>
              <p:nvPr/>
            </p:nvSpPr>
            <p:spPr>
              <a:xfrm flipH="1">
                <a:off x="1805" y="1759"/>
                <a:ext cx="0" cy="198"/>
              </a:xfrm>
              <a:prstGeom prst="line">
                <a:avLst/>
              </a:prstGeom>
              <a:ln w="25400" cap="flat" cmpd="sng">
                <a:solidFill>
                  <a:srgbClr val="000000"/>
                </a:solidFill>
                <a:prstDash val="solid"/>
                <a:headEnd type="none" w="med" len="med"/>
                <a:tailEnd type="none" w="med" len="med"/>
              </a:ln>
            </p:spPr>
          </p:sp>
          <p:sp>
            <p:nvSpPr>
              <p:cNvPr id="272441" name="直接连接符 272440"/>
              <p:cNvSpPr/>
              <p:nvPr/>
            </p:nvSpPr>
            <p:spPr>
              <a:xfrm>
                <a:off x="663" y="1956"/>
                <a:ext cx="1149" cy="1"/>
              </a:xfrm>
              <a:prstGeom prst="line">
                <a:avLst/>
              </a:prstGeom>
              <a:ln w="25400" cap="flat" cmpd="sng">
                <a:solidFill>
                  <a:srgbClr val="000000"/>
                </a:solidFill>
                <a:prstDash val="solid"/>
                <a:headEnd type="none" w="med" len="med"/>
                <a:tailEnd type="none" w="med" len="med"/>
              </a:ln>
            </p:spPr>
          </p:sp>
          <p:sp>
            <p:nvSpPr>
              <p:cNvPr id="272442" name="直接连接符 272441"/>
              <p:cNvSpPr/>
              <p:nvPr/>
            </p:nvSpPr>
            <p:spPr>
              <a:xfrm>
                <a:off x="674" y="1276"/>
                <a:ext cx="330" cy="1"/>
              </a:xfrm>
              <a:prstGeom prst="line">
                <a:avLst/>
              </a:prstGeom>
              <a:ln w="25400" cap="flat" cmpd="sng">
                <a:solidFill>
                  <a:srgbClr val="000000"/>
                </a:solidFill>
                <a:prstDash val="solid"/>
                <a:headEnd type="none" w="med" len="med"/>
                <a:tailEnd type="triangle" w="med" len="med"/>
              </a:ln>
            </p:spPr>
          </p:sp>
          <p:sp>
            <p:nvSpPr>
              <p:cNvPr id="272443" name="矩形 272442"/>
              <p:cNvSpPr/>
              <p:nvPr/>
            </p:nvSpPr>
            <p:spPr>
              <a:xfrm>
                <a:off x="1507" y="1308"/>
                <a:ext cx="101"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72444" name="矩形 272443"/>
              <p:cNvSpPr/>
              <p:nvPr/>
            </p:nvSpPr>
            <p:spPr>
              <a:xfrm>
                <a:off x="1705" y="1583"/>
                <a:ext cx="93"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2445" name="矩形 272444"/>
              <p:cNvSpPr/>
              <p:nvPr/>
            </p:nvSpPr>
            <p:spPr>
              <a:xfrm>
                <a:off x="413" y="1538"/>
                <a:ext cx="185" cy="182"/>
              </a:xfrm>
              <a:prstGeom prst="rect">
                <a:avLst/>
              </a:prstGeom>
              <a:noFill/>
              <a:ln w="25400">
                <a:noFill/>
              </a:ln>
            </p:spPr>
            <p:txBody>
              <a:bodyPr lIns="0" tIns="0" rIns="0" bIns="0">
                <a:spAutoFit/>
              </a:bodyPr>
              <a:lstStyle/>
              <a:p>
                <a:pPr algn="l"/>
                <a:r>
                  <a:rPr lang="en-US" altLang="zh-CN" sz="19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72446" name="矩形 272445"/>
              <p:cNvSpPr/>
              <p:nvPr/>
            </p:nvSpPr>
            <p:spPr>
              <a:xfrm>
                <a:off x="556" y="1410"/>
                <a:ext cx="76" cy="182"/>
              </a:xfrm>
              <a:prstGeom prst="rect">
                <a:avLst/>
              </a:prstGeom>
              <a:noFill/>
              <a:ln w="25400">
                <a:noFill/>
              </a:ln>
            </p:spPr>
            <p:txBody>
              <a:bodyPr wrap="none"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2447" name="矩形 272446"/>
              <p:cNvSpPr/>
              <p:nvPr/>
            </p:nvSpPr>
            <p:spPr>
              <a:xfrm>
                <a:off x="556" y="1676"/>
                <a:ext cx="53" cy="182"/>
              </a:xfrm>
              <a:prstGeom prst="rect">
                <a:avLst/>
              </a:prstGeom>
              <a:noFill/>
              <a:ln w="25400">
                <a:noFill/>
              </a:ln>
            </p:spPr>
            <p:txBody>
              <a:bodyPr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2448" name="直接连接符 272447"/>
              <p:cNvSpPr/>
              <p:nvPr/>
            </p:nvSpPr>
            <p:spPr>
              <a:xfrm>
                <a:off x="991" y="1276"/>
                <a:ext cx="176" cy="1"/>
              </a:xfrm>
              <a:prstGeom prst="line">
                <a:avLst/>
              </a:prstGeom>
              <a:ln w="25400" cap="flat" cmpd="sng">
                <a:solidFill>
                  <a:srgbClr val="000000"/>
                </a:solidFill>
                <a:prstDash val="solid"/>
                <a:headEnd type="none" w="med" len="med"/>
                <a:tailEnd type="none" w="med" len="med"/>
              </a:ln>
            </p:spPr>
          </p:sp>
          <p:sp>
            <p:nvSpPr>
              <p:cNvPr id="272449" name="直接连接符 272448"/>
              <p:cNvSpPr/>
              <p:nvPr/>
            </p:nvSpPr>
            <p:spPr>
              <a:xfrm>
                <a:off x="1279" y="1277"/>
                <a:ext cx="251" cy="0"/>
              </a:xfrm>
              <a:prstGeom prst="line">
                <a:avLst/>
              </a:prstGeom>
              <a:ln w="25400" cap="flat" cmpd="sng">
                <a:solidFill>
                  <a:srgbClr val="000000"/>
                </a:solidFill>
                <a:prstDash val="solid"/>
                <a:headEnd type="none" w="med" len="med"/>
                <a:tailEnd type="none" w="med" len="med"/>
              </a:ln>
            </p:spPr>
          </p:sp>
          <p:sp>
            <p:nvSpPr>
              <p:cNvPr id="272450" name="矩形 272449"/>
              <p:cNvSpPr/>
              <p:nvPr/>
            </p:nvSpPr>
            <p:spPr>
              <a:xfrm>
                <a:off x="1070" y="1232"/>
                <a:ext cx="239" cy="87"/>
              </a:xfrm>
              <a:prstGeom prst="rect">
                <a:avLst/>
              </a:prstGeom>
              <a:solidFill>
                <a:schemeClr val="accent1"/>
              </a:solidFill>
              <a:ln w="25400" cap="flat" cmpd="sng">
                <a:solidFill>
                  <a:srgbClr val="000000"/>
                </a:solidFill>
                <a:prstDash val="solid"/>
                <a:miter/>
                <a:headEnd type="none" w="med" len="med"/>
                <a:tailEnd type="none" w="med" len="med"/>
              </a:ln>
            </p:spPr>
            <p:txBody>
              <a:bodyPr/>
              <a:lstStyle/>
              <a:p>
                <a:endParaRPr lang="zh-CN" altLang="en-US"/>
              </a:p>
            </p:txBody>
          </p:sp>
          <p:sp>
            <p:nvSpPr>
              <p:cNvPr id="272451" name="任意多边形 272450"/>
              <p:cNvSpPr/>
              <p:nvPr/>
            </p:nvSpPr>
            <p:spPr>
              <a:xfrm>
                <a:off x="1805" y="1430"/>
                <a:ext cx="68" cy="362"/>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grpSp>
            <p:nvGrpSpPr>
              <p:cNvPr id="272452" name="组合 272451"/>
              <p:cNvGrpSpPr/>
              <p:nvPr/>
            </p:nvGrpSpPr>
            <p:grpSpPr>
              <a:xfrm>
                <a:off x="598" y="1570"/>
                <a:ext cx="151" cy="77"/>
                <a:chOff x="540" y="3036"/>
                <a:chExt cx="215" cy="112"/>
              </a:xfrm>
            </p:grpSpPr>
            <p:sp>
              <p:nvSpPr>
                <p:cNvPr id="272453" name="直接连接符 272452"/>
                <p:cNvSpPr/>
                <p:nvPr/>
              </p:nvSpPr>
              <p:spPr>
                <a:xfrm>
                  <a:off x="540" y="3036"/>
                  <a:ext cx="215" cy="1"/>
                </a:xfrm>
                <a:prstGeom prst="line">
                  <a:avLst/>
                </a:prstGeom>
                <a:ln w="25400" cap="flat" cmpd="sng">
                  <a:solidFill>
                    <a:schemeClr val="tx1"/>
                  </a:solidFill>
                  <a:prstDash val="solid"/>
                  <a:headEnd type="none" w="med" len="med"/>
                  <a:tailEnd type="none" w="med" len="med"/>
                </a:ln>
              </p:spPr>
            </p:sp>
            <p:sp>
              <p:nvSpPr>
                <p:cNvPr id="272454" name="直接连接符 272453"/>
                <p:cNvSpPr/>
                <p:nvPr/>
              </p:nvSpPr>
              <p:spPr>
                <a:xfrm>
                  <a:off x="540" y="3147"/>
                  <a:ext cx="215" cy="1"/>
                </a:xfrm>
                <a:prstGeom prst="line">
                  <a:avLst/>
                </a:prstGeom>
                <a:ln w="25400" cap="flat" cmpd="sng">
                  <a:solidFill>
                    <a:schemeClr val="tx1"/>
                  </a:solidFill>
                  <a:prstDash val="solid"/>
                  <a:headEnd type="none" w="med" len="med"/>
                  <a:tailEnd type="none" w="med" len="med"/>
                </a:ln>
              </p:spPr>
            </p:sp>
          </p:grpSp>
          <p:sp>
            <p:nvSpPr>
              <p:cNvPr id="272455" name="直接连接符 272454"/>
              <p:cNvSpPr/>
              <p:nvPr/>
            </p:nvSpPr>
            <p:spPr>
              <a:xfrm flipV="1">
                <a:off x="664" y="1277"/>
                <a:ext cx="0" cy="293"/>
              </a:xfrm>
              <a:prstGeom prst="line">
                <a:avLst/>
              </a:prstGeom>
              <a:ln w="28575" cap="flat" cmpd="sng">
                <a:solidFill>
                  <a:schemeClr val="tx1"/>
                </a:solidFill>
                <a:prstDash val="solid"/>
                <a:headEnd type="none" w="med" len="med"/>
                <a:tailEnd type="none" w="med" len="med"/>
              </a:ln>
            </p:spPr>
          </p:sp>
        </p:grpSp>
        <p:sp>
          <p:nvSpPr>
            <p:cNvPr id="272456" name="矩形 272455"/>
            <p:cNvSpPr/>
            <p:nvPr/>
          </p:nvSpPr>
          <p:spPr>
            <a:xfrm>
              <a:off x="818" y="1266"/>
              <a:ext cx="158" cy="240"/>
            </a:xfrm>
            <a:prstGeom prst="rect">
              <a:avLst/>
            </a:prstGeom>
            <a:noFill/>
            <a:ln w="9525">
              <a:noFill/>
            </a:ln>
          </p:spPr>
          <p:txBody>
            <a:bodyPr wrap="none" anchor="t">
              <a:spAutoFit/>
            </a:bodyPr>
            <a:lstStyle/>
            <a:p>
              <a:pPr algn="l" eaLnBrk="0" hangingPunct="0"/>
              <a:r>
                <a:rPr lang="en-US" altLang="zh-CN" sz="1900" i="1">
                  <a:solidFill>
                    <a:srgbClr val="000000"/>
                  </a:solidFill>
                  <a:latin typeface="Times New Roman" panose="02020603050405020304" pitchFamily="18" charset="0"/>
                </a:rPr>
                <a:t>i</a:t>
              </a:r>
            </a:p>
          </p:txBody>
        </p:sp>
      </p:grpSp>
      <p:grpSp>
        <p:nvGrpSpPr>
          <p:cNvPr id="272457" name="组合 272456"/>
          <p:cNvGrpSpPr/>
          <p:nvPr/>
        </p:nvGrpSpPr>
        <p:grpSpPr>
          <a:xfrm>
            <a:off x="3433763" y="1955800"/>
            <a:ext cx="2317750" cy="1150938"/>
            <a:chOff x="2163" y="1232"/>
            <a:chExt cx="1460" cy="725"/>
          </a:xfrm>
        </p:grpSpPr>
        <p:grpSp>
          <p:nvGrpSpPr>
            <p:cNvPr id="272458" name="组合 272457"/>
            <p:cNvGrpSpPr/>
            <p:nvPr/>
          </p:nvGrpSpPr>
          <p:grpSpPr>
            <a:xfrm>
              <a:off x="2163" y="1232"/>
              <a:ext cx="1460" cy="725"/>
              <a:chOff x="2163" y="1232"/>
              <a:chExt cx="1460" cy="725"/>
            </a:xfrm>
          </p:grpSpPr>
          <p:sp>
            <p:nvSpPr>
              <p:cNvPr id="272459" name="直接连接符 272458"/>
              <p:cNvSpPr/>
              <p:nvPr/>
            </p:nvSpPr>
            <p:spPr>
              <a:xfrm>
                <a:off x="2424" y="1646"/>
                <a:ext cx="0" cy="310"/>
              </a:xfrm>
              <a:prstGeom prst="line">
                <a:avLst/>
              </a:prstGeom>
              <a:ln w="25400" cap="flat" cmpd="sng">
                <a:solidFill>
                  <a:srgbClr val="000000"/>
                </a:solidFill>
                <a:prstDash val="solid"/>
                <a:headEnd type="none" w="med" len="med"/>
                <a:tailEnd type="none" w="med" len="med"/>
              </a:ln>
            </p:spPr>
          </p:sp>
          <p:sp>
            <p:nvSpPr>
              <p:cNvPr id="272460" name="直接连接符 272459"/>
              <p:cNvSpPr/>
              <p:nvPr/>
            </p:nvSpPr>
            <p:spPr>
              <a:xfrm>
                <a:off x="3260" y="1276"/>
                <a:ext cx="47" cy="1"/>
              </a:xfrm>
              <a:prstGeom prst="line">
                <a:avLst/>
              </a:prstGeom>
              <a:ln w="25400" cap="flat" cmpd="sng">
                <a:solidFill>
                  <a:srgbClr val="000000"/>
                </a:solidFill>
                <a:prstDash val="solid"/>
                <a:headEnd type="none" w="med" len="med"/>
                <a:tailEnd type="none" w="med" len="med"/>
              </a:ln>
            </p:spPr>
          </p:sp>
          <p:sp>
            <p:nvSpPr>
              <p:cNvPr id="272461" name="直接连接符 272460"/>
              <p:cNvSpPr/>
              <p:nvPr/>
            </p:nvSpPr>
            <p:spPr>
              <a:xfrm flipH="1">
                <a:off x="3059" y="1276"/>
                <a:ext cx="53" cy="1"/>
              </a:xfrm>
              <a:prstGeom prst="line">
                <a:avLst/>
              </a:prstGeom>
              <a:ln w="25400" cap="flat" cmpd="sng">
                <a:solidFill>
                  <a:srgbClr val="000000"/>
                </a:solidFill>
                <a:prstDash val="solid"/>
                <a:headEnd type="none" w="med" len="med"/>
                <a:tailEnd type="none" w="med" len="med"/>
              </a:ln>
            </p:spPr>
          </p:sp>
          <p:sp>
            <p:nvSpPr>
              <p:cNvPr id="272462" name="直接连接符 272461"/>
              <p:cNvSpPr/>
              <p:nvPr/>
            </p:nvSpPr>
            <p:spPr>
              <a:xfrm>
                <a:off x="3562" y="1742"/>
                <a:ext cx="0" cy="32"/>
              </a:xfrm>
              <a:prstGeom prst="line">
                <a:avLst/>
              </a:prstGeom>
              <a:ln w="25400" cap="flat" cmpd="sng">
                <a:solidFill>
                  <a:srgbClr val="000000"/>
                </a:solidFill>
                <a:prstDash val="solid"/>
                <a:headEnd type="none" w="med" len="med"/>
                <a:tailEnd type="none" w="med" len="med"/>
              </a:ln>
            </p:spPr>
          </p:sp>
          <p:sp>
            <p:nvSpPr>
              <p:cNvPr id="272463" name="直接连接符 272462"/>
              <p:cNvSpPr/>
              <p:nvPr/>
            </p:nvSpPr>
            <p:spPr>
              <a:xfrm>
                <a:off x="3562" y="1474"/>
                <a:ext cx="0" cy="32"/>
              </a:xfrm>
              <a:prstGeom prst="line">
                <a:avLst/>
              </a:prstGeom>
              <a:ln w="25400" cap="flat" cmpd="sng">
                <a:solidFill>
                  <a:srgbClr val="000000"/>
                </a:solidFill>
                <a:prstDash val="solid"/>
                <a:headEnd type="none" w="med" len="med"/>
                <a:tailEnd type="none" w="med" len="med"/>
              </a:ln>
            </p:spPr>
          </p:sp>
          <p:sp>
            <p:nvSpPr>
              <p:cNvPr id="272464" name="直接连接符 272463"/>
              <p:cNvSpPr/>
              <p:nvPr/>
            </p:nvSpPr>
            <p:spPr>
              <a:xfrm>
                <a:off x="3257" y="1276"/>
                <a:ext cx="305" cy="1"/>
              </a:xfrm>
              <a:prstGeom prst="line">
                <a:avLst/>
              </a:prstGeom>
              <a:ln w="25400" cap="flat" cmpd="sng">
                <a:solidFill>
                  <a:srgbClr val="000000"/>
                </a:solidFill>
                <a:prstDash val="solid"/>
                <a:headEnd type="none" w="med" len="med"/>
                <a:tailEnd type="none" w="med" len="med"/>
              </a:ln>
            </p:spPr>
          </p:sp>
          <p:sp>
            <p:nvSpPr>
              <p:cNvPr id="272465" name="直接连接符 272464"/>
              <p:cNvSpPr/>
              <p:nvPr/>
            </p:nvSpPr>
            <p:spPr>
              <a:xfrm>
                <a:off x="3562" y="1276"/>
                <a:ext cx="0" cy="198"/>
              </a:xfrm>
              <a:prstGeom prst="line">
                <a:avLst/>
              </a:prstGeom>
              <a:ln w="25400" cap="flat" cmpd="sng">
                <a:solidFill>
                  <a:srgbClr val="000000"/>
                </a:solidFill>
                <a:prstDash val="solid"/>
                <a:headEnd type="none" w="med" len="med"/>
                <a:tailEnd type="none" w="med" len="med"/>
              </a:ln>
            </p:spPr>
          </p:sp>
          <p:sp>
            <p:nvSpPr>
              <p:cNvPr id="272466" name="直接连接符 272465"/>
              <p:cNvSpPr/>
              <p:nvPr/>
            </p:nvSpPr>
            <p:spPr>
              <a:xfrm flipH="1">
                <a:off x="3555" y="1759"/>
                <a:ext cx="0" cy="198"/>
              </a:xfrm>
              <a:prstGeom prst="line">
                <a:avLst/>
              </a:prstGeom>
              <a:ln w="25400" cap="flat" cmpd="sng">
                <a:solidFill>
                  <a:srgbClr val="000000"/>
                </a:solidFill>
                <a:prstDash val="solid"/>
                <a:headEnd type="none" w="med" len="med"/>
                <a:tailEnd type="none" w="med" len="med"/>
              </a:ln>
            </p:spPr>
          </p:sp>
          <p:sp>
            <p:nvSpPr>
              <p:cNvPr id="272467" name="直接连接符 272466"/>
              <p:cNvSpPr/>
              <p:nvPr/>
            </p:nvSpPr>
            <p:spPr>
              <a:xfrm>
                <a:off x="2413" y="1956"/>
                <a:ext cx="1149" cy="1"/>
              </a:xfrm>
              <a:prstGeom prst="line">
                <a:avLst/>
              </a:prstGeom>
              <a:ln w="25400" cap="flat" cmpd="sng">
                <a:solidFill>
                  <a:srgbClr val="000000"/>
                </a:solidFill>
                <a:prstDash val="solid"/>
                <a:headEnd type="none" w="med" len="med"/>
                <a:tailEnd type="none" w="med" len="med"/>
              </a:ln>
            </p:spPr>
          </p:sp>
          <p:sp>
            <p:nvSpPr>
              <p:cNvPr id="272468" name="直接连接符 272467"/>
              <p:cNvSpPr/>
              <p:nvPr/>
            </p:nvSpPr>
            <p:spPr>
              <a:xfrm>
                <a:off x="2424" y="1276"/>
                <a:ext cx="330" cy="1"/>
              </a:xfrm>
              <a:prstGeom prst="line">
                <a:avLst/>
              </a:prstGeom>
              <a:ln w="25400" cap="flat" cmpd="sng">
                <a:solidFill>
                  <a:srgbClr val="000000"/>
                </a:solidFill>
                <a:prstDash val="solid"/>
                <a:headEnd type="none" w="med" len="med"/>
                <a:tailEnd type="triangle" w="med" len="med"/>
              </a:ln>
            </p:spPr>
          </p:sp>
          <p:sp>
            <p:nvSpPr>
              <p:cNvPr id="272469" name="矩形 272468"/>
              <p:cNvSpPr/>
              <p:nvPr/>
            </p:nvSpPr>
            <p:spPr>
              <a:xfrm>
                <a:off x="3256" y="1308"/>
                <a:ext cx="101"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72470" name="矩形 272469"/>
              <p:cNvSpPr/>
              <p:nvPr/>
            </p:nvSpPr>
            <p:spPr>
              <a:xfrm>
                <a:off x="3455" y="1584"/>
                <a:ext cx="93"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2471" name="矩形 272470"/>
              <p:cNvSpPr/>
              <p:nvPr/>
            </p:nvSpPr>
            <p:spPr>
              <a:xfrm>
                <a:off x="2163" y="1538"/>
                <a:ext cx="185" cy="182"/>
              </a:xfrm>
              <a:prstGeom prst="rect">
                <a:avLst/>
              </a:prstGeom>
              <a:noFill/>
              <a:ln w="25400">
                <a:noFill/>
              </a:ln>
            </p:spPr>
            <p:txBody>
              <a:bodyPr lIns="0" tIns="0" rIns="0" bIns="0">
                <a:spAutoFit/>
              </a:bodyPr>
              <a:lstStyle/>
              <a:p>
                <a:pPr algn="l"/>
                <a:r>
                  <a:rPr lang="en-US" altLang="zh-CN" sz="19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72472" name="矩形 272471"/>
              <p:cNvSpPr/>
              <p:nvPr/>
            </p:nvSpPr>
            <p:spPr>
              <a:xfrm>
                <a:off x="2307" y="1411"/>
                <a:ext cx="76" cy="182"/>
              </a:xfrm>
              <a:prstGeom prst="rect">
                <a:avLst/>
              </a:prstGeom>
              <a:noFill/>
              <a:ln w="25400">
                <a:noFill/>
              </a:ln>
            </p:spPr>
            <p:txBody>
              <a:bodyPr wrap="none"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2473" name="矩形 272472"/>
              <p:cNvSpPr/>
              <p:nvPr/>
            </p:nvSpPr>
            <p:spPr>
              <a:xfrm>
                <a:off x="2307" y="1676"/>
                <a:ext cx="53" cy="182"/>
              </a:xfrm>
              <a:prstGeom prst="rect">
                <a:avLst/>
              </a:prstGeom>
              <a:noFill/>
              <a:ln w="25400">
                <a:noFill/>
              </a:ln>
            </p:spPr>
            <p:txBody>
              <a:bodyPr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2474" name="直接连接符 272473"/>
              <p:cNvSpPr/>
              <p:nvPr/>
            </p:nvSpPr>
            <p:spPr>
              <a:xfrm>
                <a:off x="2741" y="1276"/>
                <a:ext cx="176" cy="1"/>
              </a:xfrm>
              <a:prstGeom prst="line">
                <a:avLst/>
              </a:prstGeom>
              <a:ln w="25400" cap="flat" cmpd="sng">
                <a:solidFill>
                  <a:srgbClr val="000000"/>
                </a:solidFill>
                <a:prstDash val="solid"/>
                <a:headEnd type="none" w="med" len="med"/>
                <a:tailEnd type="none" w="med" len="med"/>
              </a:ln>
            </p:spPr>
          </p:sp>
          <p:sp>
            <p:nvSpPr>
              <p:cNvPr id="272475" name="直接连接符 272474"/>
              <p:cNvSpPr/>
              <p:nvPr/>
            </p:nvSpPr>
            <p:spPr>
              <a:xfrm>
                <a:off x="3029" y="1277"/>
                <a:ext cx="251" cy="0"/>
              </a:xfrm>
              <a:prstGeom prst="line">
                <a:avLst/>
              </a:prstGeom>
              <a:ln w="25400" cap="flat" cmpd="sng">
                <a:solidFill>
                  <a:srgbClr val="000000"/>
                </a:solidFill>
                <a:prstDash val="solid"/>
                <a:headEnd type="none" w="med" len="med"/>
                <a:tailEnd type="none" w="med" len="med"/>
              </a:ln>
            </p:spPr>
          </p:sp>
          <p:sp>
            <p:nvSpPr>
              <p:cNvPr id="272476" name="矩形 272475"/>
              <p:cNvSpPr/>
              <p:nvPr/>
            </p:nvSpPr>
            <p:spPr>
              <a:xfrm>
                <a:off x="2820" y="1232"/>
                <a:ext cx="239" cy="87"/>
              </a:xfrm>
              <a:prstGeom prst="rect">
                <a:avLst/>
              </a:prstGeom>
              <a:solidFill>
                <a:schemeClr val="accent1"/>
              </a:solidFill>
              <a:ln w="25400" cap="flat" cmpd="sng">
                <a:solidFill>
                  <a:srgbClr val="000000"/>
                </a:solidFill>
                <a:prstDash val="solid"/>
                <a:miter/>
                <a:headEnd type="none" w="med" len="med"/>
                <a:tailEnd type="none" w="med" len="med"/>
              </a:ln>
            </p:spPr>
            <p:txBody>
              <a:bodyPr/>
              <a:lstStyle/>
              <a:p>
                <a:endParaRPr lang="zh-CN" altLang="en-US"/>
              </a:p>
            </p:txBody>
          </p:sp>
          <p:sp>
            <p:nvSpPr>
              <p:cNvPr id="272477" name="任意多边形 272476"/>
              <p:cNvSpPr/>
              <p:nvPr/>
            </p:nvSpPr>
            <p:spPr>
              <a:xfrm>
                <a:off x="3555" y="1430"/>
                <a:ext cx="68" cy="362"/>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grpSp>
            <p:nvGrpSpPr>
              <p:cNvPr id="272478" name="组合 272477"/>
              <p:cNvGrpSpPr/>
              <p:nvPr/>
            </p:nvGrpSpPr>
            <p:grpSpPr>
              <a:xfrm>
                <a:off x="2348" y="1570"/>
                <a:ext cx="151" cy="77"/>
                <a:chOff x="540" y="3036"/>
                <a:chExt cx="215" cy="112"/>
              </a:xfrm>
            </p:grpSpPr>
            <p:sp>
              <p:nvSpPr>
                <p:cNvPr id="272479" name="直接连接符 272478"/>
                <p:cNvSpPr/>
                <p:nvPr/>
              </p:nvSpPr>
              <p:spPr>
                <a:xfrm>
                  <a:off x="540" y="3036"/>
                  <a:ext cx="215" cy="1"/>
                </a:xfrm>
                <a:prstGeom prst="line">
                  <a:avLst/>
                </a:prstGeom>
                <a:ln w="25400" cap="flat" cmpd="sng">
                  <a:solidFill>
                    <a:schemeClr val="tx1"/>
                  </a:solidFill>
                  <a:prstDash val="solid"/>
                  <a:headEnd type="none" w="med" len="med"/>
                  <a:tailEnd type="none" w="med" len="med"/>
                </a:ln>
              </p:spPr>
            </p:sp>
            <p:sp>
              <p:nvSpPr>
                <p:cNvPr id="272480" name="直接连接符 272479"/>
                <p:cNvSpPr/>
                <p:nvPr/>
              </p:nvSpPr>
              <p:spPr>
                <a:xfrm>
                  <a:off x="540" y="3147"/>
                  <a:ext cx="215" cy="1"/>
                </a:xfrm>
                <a:prstGeom prst="line">
                  <a:avLst/>
                </a:prstGeom>
                <a:ln w="25400" cap="flat" cmpd="sng">
                  <a:solidFill>
                    <a:schemeClr val="tx1"/>
                  </a:solidFill>
                  <a:prstDash val="solid"/>
                  <a:headEnd type="none" w="med" len="med"/>
                  <a:tailEnd type="none" w="med" len="med"/>
                </a:ln>
              </p:spPr>
            </p:sp>
          </p:grpSp>
          <p:sp>
            <p:nvSpPr>
              <p:cNvPr id="272481" name="直接连接符 272480"/>
              <p:cNvSpPr/>
              <p:nvPr/>
            </p:nvSpPr>
            <p:spPr>
              <a:xfrm flipV="1">
                <a:off x="2414" y="1277"/>
                <a:ext cx="0" cy="293"/>
              </a:xfrm>
              <a:prstGeom prst="line">
                <a:avLst/>
              </a:prstGeom>
              <a:ln w="28575" cap="flat" cmpd="sng">
                <a:solidFill>
                  <a:schemeClr val="tx1"/>
                </a:solidFill>
                <a:prstDash val="solid"/>
                <a:headEnd type="none" w="med" len="med"/>
                <a:tailEnd type="none" w="med" len="med"/>
              </a:ln>
            </p:spPr>
          </p:sp>
        </p:grpSp>
        <p:sp>
          <p:nvSpPr>
            <p:cNvPr id="272482" name="矩形 272481"/>
            <p:cNvSpPr/>
            <p:nvPr/>
          </p:nvSpPr>
          <p:spPr>
            <a:xfrm>
              <a:off x="2566" y="1287"/>
              <a:ext cx="158" cy="240"/>
            </a:xfrm>
            <a:prstGeom prst="rect">
              <a:avLst/>
            </a:prstGeom>
            <a:noFill/>
            <a:ln w="9525">
              <a:noFill/>
            </a:ln>
          </p:spPr>
          <p:txBody>
            <a:bodyPr wrap="none" anchor="t">
              <a:spAutoFit/>
            </a:bodyPr>
            <a:lstStyle/>
            <a:p>
              <a:pPr algn="l" eaLnBrk="0" hangingPunct="0"/>
              <a:r>
                <a:rPr lang="en-US" altLang="zh-CN" sz="1900" i="1">
                  <a:solidFill>
                    <a:srgbClr val="000000"/>
                  </a:solidFill>
                  <a:latin typeface="Times New Roman" panose="02020603050405020304" pitchFamily="18" charset="0"/>
                </a:rPr>
                <a:t>i</a:t>
              </a:r>
            </a:p>
          </p:txBody>
        </p:sp>
      </p:grpSp>
      <p:grpSp>
        <p:nvGrpSpPr>
          <p:cNvPr id="272483" name="组合 272482"/>
          <p:cNvGrpSpPr/>
          <p:nvPr/>
        </p:nvGrpSpPr>
        <p:grpSpPr>
          <a:xfrm>
            <a:off x="6180138" y="1936750"/>
            <a:ext cx="2341562" cy="1190625"/>
            <a:chOff x="3893" y="1220"/>
            <a:chExt cx="1475" cy="750"/>
          </a:xfrm>
        </p:grpSpPr>
        <p:grpSp>
          <p:nvGrpSpPr>
            <p:cNvPr id="272484" name="组合 272483"/>
            <p:cNvGrpSpPr/>
            <p:nvPr/>
          </p:nvGrpSpPr>
          <p:grpSpPr>
            <a:xfrm>
              <a:off x="3893" y="1220"/>
              <a:ext cx="1475" cy="750"/>
              <a:chOff x="3893" y="1220"/>
              <a:chExt cx="1475" cy="750"/>
            </a:xfrm>
          </p:grpSpPr>
          <p:sp>
            <p:nvSpPr>
              <p:cNvPr id="272485" name="直接连接符 272484"/>
              <p:cNvSpPr/>
              <p:nvPr/>
            </p:nvSpPr>
            <p:spPr>
              <a:xfrm>
                <a:off x="4158" y="1648"/>
                <a:ext cx="0" cy="321"/>
              </a:xfrm>
              <a:prstGeom prst="line">
                <a:avLst/>
              </a:prstGeom>
              <a:ln w="25400" cap="flat" cmpd="sng">
                <a:solidFill>
                  <a:srgbClr val="000000"/>
                </a:solidFill>
                <a:prstDash val="solid"/>
                <a:headEnd type="none" w="med" len="med"/>
                <a:tailEnd type="none" w="med" len="med"/>
              </a:ln>
            </p:spPr>
          </p:sp>
          <p:sp>
            <p:nvSpPr>
              <p:cNvPr id="272486" name="直接连接符 272485"/>
              <p:cNvSpPr/>
              <p:nvPr/>
            </p:nvSpPr>
            <p:spPr>
              <a:xfrm>
                <a:off x="5002" y="1265"/>
                <a:ext cx="47" cy="1"/>
              </a:xfrm>
              <a:prstGeom prst="line">
                <a:avLst/>
              </a:prstGeom>
              <a:ln w="25400" cap="flat" cmpd="sng">
                <a:solidFill>
                  <a:srgbClr val="000000"/>
                </a:solidFill>
                <a:prstDash val="solid"/>
                <a:headEnd type="none" w="med" len="med"/>
                <a:tailEnd type="none" w="med" len="med"/>
              </a:ln>
            </p:spPr>
          </p:sp>
          <p:sp>
            <p:nvSpPr>
              <p:cNvPr id="272487" name="直接连接符 272486"/>
              <p:cNvSpPr/>
              <p:nvPr/>
            </p:nvSpPr>
            <p:spPr>
              <a:xfrm flipH="1">
                <a:off x="4799" y="1265"/>
                <a:ext cx="53" cy="1"/>
              </a:xfrm>
              <a:prstGeom prst="line">
                <a:avLst/>
              </a:prstGeom>
              <a:ln w="25400" cap="flat" cmpd="sng">
                <a:solidFill>
                  <a:srgbClr val="000000"/>
                </a:solidFill>
                <a:prstDash val="solid"/>
                <a:headEnd type="none" w="med" len="med"/>
                <a:tailEnd type="none" w="med" len="med"/>
              </a:ln>
            </p:spPr>
          </p:sp>
          <p:sp>
            <p:nvSpPr>
              <p:cNvPr id="272488" name="直接连接符 272487"/>
              <p:cNvSpPr/>
              <p:nvPr/>
            </p:nvSpPr>
            <p:spPr>
              <a:xfrm>
                <a:off x="5306" y="1747"/>
                <a:ext cx="0" cy="33"/>
              </a:xfrm>
              <a:prstGeom prst="line">
                <a:avLst/>
              </a:prstGeom>
              <a:ln w="25400" cap="flat" cmpd="sng">
                <a:solidFill>
                  <a:srgbClr val="000000"/>
                </a:solidFill>
                <a:prstDash val="solid"/>
                <a:headEnd type="none" w="med" len="med"/>
                <a:tailEnd type="none" w="med" len="med"/>
              </a:ln>
            </p:spPr>
          </p:sp>
          <p:sp>
            <p:nvSpPr>
              <p:cNvPr id="272489" name="直接连接符 272488"/>
              <p:cNvSpPr/>
              <p:nvPr/>
            </p:nvSpPr>
            <p:spPr>
              <a:xfrm>
                <a:off x="5306" y="1470"/>
                <a:ext cx="0" cy="34"/>
              </a:xfrm>
              <a:prstGeom prst="line">
                <a:avLst/>
              </a:prstGeom>
              <a:ln w="25400" cap="flat" cmpd="sng">
                <a:solidFill>
                  <a:srgbClr val="000000"/>
                </a:solidFill>
                <a:prstDash val="solid"/>
                <a:headEnd type="none" w="med" len="med"/>
                <a:tailEnd type="none" w="med" len="med"/>
              </a:ln>
            </p:spPr>
          </p:sp>
          <p:sp>
            <p:nvSpPr>
              <p:cNvPr id="272490" name="直接连接符 272489"/>
              <p:cNvSpPr/>
              <p:nvPr/>
            </p:nvSpPr>
            <p:spPr>
              <a:xfrm>
                <a:off x="4999" y="1265"/>
                <a:ext cx="307" cy="1"/>
              </a:xfrm>
              <a:prstGeom prst="line">
                <a:avLst/>
              </a:prstGeom>
              <a:ln w="25400" cap="flat" cmpd="sng">
                <a:solidFill>
                  <a:srgbClr val="000000"/>
                </a:solidFill>
                <a:prstDash val="solid"/>
                <a:headEnd type="none" w="med" len="med"/>
                <a:tailEnd type="none" w="med" len="med"/>
              </a:ln>
            </p:spPr>
          </p:sp>
          <p:sp>
            <p:nvSpPr>
              <p:cNvPr id="272491" name="直接连接符 272490"/>
              <p:cNvSpPr/>
              <p:nvPr/>
            </p:nvSpPr>
            <p:spPr>
              <a:xfrm>
                <a:off x="5306" y="1265"/>
                <a:ext cx="0" cy="205"/>
              </a:xfrm>
              <a:prstGeom prst="line">
                <a:avLst/>
              </a:prstGeom>
              <a:ln w="25400" cap="flat" cmpd="sng">
                <a:solidFill>
                  <a:srgbClr val="000000"/>
                </a:solidFill>
                <a:prstDash val="solid"/>
                <a:headEnd type="none" w="med" len="med"/>
                <a:tailEnd type="none" w="med" len="med"/>
              </a:ln>
            </p:spPr>
          </p:sp>
          <p:sp>
            <p:nvSpPr>
              <p:cNvPr id="272492" name="直接连接符 272491"/>
              <p:cNvSpPr/>
              <p:nvPr/>
            </p:nvSpPr>
            <p:spPr>
              <a:xfrm flipH="1">
                <a:off x="5299" y="1765"/>
                <a:ext cx="0" cy="205"/>
              </a:xfrm>
              <a:prstGeom prst="line">
                <a:avLst/>
              </a:prstGeom>
              <a:ln w="25400" cap="flat" cmpd="sng">
                <a:solidFill>
                  <a:srgbClr val="000000"/>
                </a:solidFill>
                <a:prstDash val="solid"/>
                <a:headEnd type="none" w="med" len="med"/>
                <a:tailEnd type="none" w="med" len="med"/>
              </a:ln>
            </p:spPr>
          </p:sp>
          <p:sp>
            <p:nvSpPr>
              <p:cNvPr id="272493" name="直接连接符 272492"/>
              <p:cNvSpPr/>
              <p:nvPr/>
            </p:nvSpPr>
            <p:spPr>
              <a:xfrm>
                <a:off x="4147" y="1969"/>
                <a:ext cx="1159" cy="1"/>
              </a:xfrm>
              <a:prstGeom prst="line">
                <a:avLst/>
              </a:prstGeom>
              <a:ln w="25400" cap="flat" cmpd="sng">
                <a:solidFill>
                  <a:srgbClr val="000000"/>
                </a:solidFill>
                <a:prstDash val="solid"/>
                <a:headEnd type="none" w="med" len="med"/>
                <a:tailEnd type="none" w="med" len="med"/>
              </a:ln>
            </p:spPr>
          </p:sp>
          <p:sp>
            <p:nvSpPr>
              <p:cNvPr id="272494" name="直接连接符 272493"/>
              <p:cNvSpPr/>
              <p:nvPr/>
            </p:nvSpPr>
            <p:spPr>
              <a:xfrm>
                <a:off x="4158" y="1265"/>
                <a:ext cx="333" cy="1"/>
              </a:xfrm>
              <a:prstGeom prst="line">
                <a:avLst/>
              </a:prstGeom>
              <a:ln w="25400" cap="flat" cmpd="sng">
                <a:solidFill>
                  <a:srgbClr val="000000"/>
                </a:solidFill>
                <a:prstDash val="solid"/>
                <a:headEnd type="none" w="med" len="med"/>
                <a:tailEnd type="triangle" w="med" len="med"/>
              </a:ln>
            </p:spPr>
          </p:sp>
          <p:sp>
            <p:nvSpPr>
              <p:cNvPr id="272495" name="矩形 272494"/>
              <p:cNvSpPr/>
              <p:nvPr/>
            </p:nvSpPr>
            <p:spPr>
              <a:xfrm>
                <a:off x="5000" y="1298"/>
                <a:ext cx="101"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72496" name="矩形 272495"/>
              <p:cNvSpPr/>
              <p:nvPr/>
            </p:nvSpPr>
            <p:spPr>
              <a:xfrm>
                <a:off x="5197" y="1585"/>
                <a:ext cx="93"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2497" name="矩形 272496"/>
              <p:cNvSpPr/>
              <p:nvPr/>
            </p:nvSpPr>
            <p:spPr>
              <a:xfrm>
                <a:off x="3893" y="1538"/>
                <a:ext cx="189" cy="182"/>
              </a:xfrm>
              <a:prstGeom prst="rect">
                <a:avLst/>
              </a:prstGeom>
              <a:noFill/>
              <a:ln w="25400">
                <a:noFill/>
              </a:ln>
            </p:spPr>
            <p:txBody>
              <a:bodyPr lIns="0" tIns="0" rIns="0" bIns="0">
                <a:spAutoFit/>
              </a:bodyPr>
              <a:lstStyle/>
              <a:p>
                <a:pPr algn="l"/>
                <a:r>
                  <a:rPr lang="en-US" altLang="zh-CN" sz="19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72498" name="矩形 272497"/>
              <p:cNvSpPr/>
              <p:nvPr/>
            </p:nvSpPr>
            <p:spPr>
              <a:xfrm>
                <a:off x="4039" y="1403"/>
                <a:ext cx="76" cy="182"/>
              </a:xfrm>
              <a:prstGeom prst="rect">
                <a:avLst/>
              </a:prstGeom>
              <a:noFill/>
              <a:ln w="25400">
                <a:noFill/>
              </a:ln>
            </p:spPr>
            <p:txBody>
              <a:bodyPr wrap="none"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2499" name="矩形 272498"/>
              <p:cNvSpPr/>
              <p:nvPr/>
            </p:nvSpPr>
            <p:spPr>
              <a:xfrm>
                <a:off x="4039" y="1681"/>
                <a:ext cx="53" cy="182"/>
              </a:xfrm>
              <a:prstGeom prst="rect">
                <a:avLst/>
              </a:prstGeom>
              <a:noFill/>
              <a:ln w="25400">
                <a:noFill/>
              </a:ln>
            </p:spPr>
            <p:txBody>
              <a:bodyPr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2500" name="直接连接符 272499"/>
              <p:cNvSpPr/>
              <p:nvPr/>
            </p:nvSpPr>
            <p:spPr>
              <a:xfrm>
                <a:off x="4478" y="1265"/>
                <a:ext cx="178" cy="1"/>
              </a:xfrm>
              <a:prstGeom prst="line">
                <a:avLst/>
              </a:prstGeom>
              <a:ln w="25400" cap="flat" cmpd="sng">
                <a:solidFill>
                  <a:srgbClr val="000000"/>
                </a:solidFill>
                <a:prstDash val="solid"/>
                <a:headEnd type="none" w="med" len="med"/>
                <a:tailEnd type="none" w="med" len="med"/>
              </a:ln>
            </p:spPr>
          </p:sp>
          <p:sp>
            <p:nvSpPr>
              <p:cNvPr id="272501" name="直接连接符 272500"/>
              <p:cNvSpPr/>
              <p:nvPr/>
            </p:nvSpPr>
            <p:spPr>
              <a:xfrm>
                <a:off x="4769" y="1266"/>
                <a:ext cx="253" cy="0"/>
              </a:xfrm>
              <a:prstGeom prst="line">
                <a:avLst/>
              </a:prstGeom>
              <a:ln w="25400" cap="flat" cmpd="sng">
                <a:solidFill>
                  <a:srgbClr val="000000"/>
                </a:solidFill>
                <a:prstDash val="solid"/>
                <a:headEnd type="none" w="med" len="med"/>
                <a:tailEnd type="none" w="med" len="med"/>
              </a:ln>
            </p:spPr>
          </p:sp>
          <p:sp>
            <p:nvSpPr>
              <p:cNvPr id="272502" name="矩形 272501"/>
              <p:cNvSpPr/>
              <p:nvPr/>
            </p:nvSpPr>
            <p:spPr>
              <a:xfrm>
                <a:off x="4558" y="1220"/>
                <a:ext cx="241" cy="89"/>
              </a:xfrm>
              <a:prstGeom prst="rect">
                <a:avLst/>
              </a:prstGeom>
              <a:solidFill>
                <a:schemeClr val="accent1"/>
              </a:solidFill>
              <a:ln w="25400" cap="flat" cmpd="sng">
                <a:solidFill>
                  <a:srgbClr val="000000"/>
                </a:solidFill>
                <a:prstDash val="solid"/>
                <a:miter/>
                <a:headEnd type="none" w="med" len="med"/>
                <a:tailEnd type="none" w="med" len="med"/>
              </a:ln>
            </p:spPr>
            <p:txBody>
              <a:bodyPr/>
              <a:lstStyle/>
              <a:p>
                <a:endParaRPr lang="zh-CN" altLang="en-US"/>
              </a:p>
            </p:txBody>
          </p:sp>
          <p:sp>
            <p:nvSpPr>
              <p:cNvPr id="272503" name="任意多边形 272502"/>
              <p:cNvSpPr/>
              <p:nvPr/>
            </p:nvSpPr>
            <p:spPr>
              <a:xfrm>
                <a:off x="5299" y="1425"/>
                <a:ext cx="69" cy="375"/>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grpSp>
            <p:nvGrpSpPr>
              <p:cNvPr id="272504" name="组合 272503"/>
              <p:cNvGrpSpPr/>
              <p:nvPr/>
            </p:nvGrpSpPr>
            <p:grpSpPr>
              <a:xfrm>
                <a:off x="4082" y="1570"/>
                <a:ext cx="152" cy="79"/>
                <a:chOff x="540" y="3036"/>
                <a:chExt cx="215" cy="112"/>
              </a:xfrm>
            </p:grpSpPr>
            <p:sp>
              <p:nvSpPr>
                <p:cNvPr id="272505" name="直接连接符 272504"/>
                <p:cNvSpPr/>
                <p:nvPr/>
              </p:nvSpPr>
              <p:spPr>
                <a:xfrm>
                  <a:off x="540" y="3036"/>
                  <a:ext cx="215" cy="1"/>
                </a:xfrm>
                <a:prstGeom prst="line">
                  <a:avLst/>
                </a:prstGeom>
                <a:ln w="25400" cap="flat" cmpd="sng">
                  <a:solidFill>
                    <a:schemeClr val="tx1"/>
                  </a:solidFill>
                  <a:prstDash val="solid"/>
                  <a:headEnd type="none" w="med" len="med"/>
                  <a:tailEnd type="none" w="med" len="med"/>
                </a:ln>
              </p:spPr>
            </p:sp>
            <p:sp>
              <p:nvSpPr>
                <p:cNvPr id="272506" name="直接连接符 272505"/>
                <p:cNvSpPr/>
                <p:nvPr/>
              </p:nvSpPr>
              <p:spPr>
                <a:xfrm>
                  <a:off x="540" y="3147"/>
                  <a:ext cx="215" cy="1"/>
                </a:xfrm>
                <a:prstGeom prst="line">
                  <a:avLst/>
                </a:prstGeom>
                <a:ln w="25400" cap="flat" cmpd="sng">
                  <a:solidFill>
                    <a:schemeClr val="tx1"/>
                  </a:solidFill>
                  <a:prstDash val="solid"/>
                  <a:headEnd type="none" w="med" len="med"/>
                  <a:tailEnd type="none" w="med" len="med"/>
                </a:ln>
              </p:spPr>
            </p:sp>
          </p:grpSp>
          <p:sp>
            <p:nvSpPr>
              <p:cNvPr id="272507" name="直接连接符 272506"/>
              <p:cNvSpPr/>
              <p:nvPr/>
            </p:nvSpPr>
            <p:spPr>
              <a:xfrm flipV="1">
                <a:off x="4148" y="1266"/>
                <a:ext cx="0" cy="304"/>
              </a:xfrm>
              <a:prstGeom prst="line">
                <a:avLst/>
              </a:prstGeom>
              <a:ln w="28575" cap="flat" cmpd="sng">
                <a:solidFill>
                  <a:schemeClr val="tx1"/>
                </a:solidFill>
                <a:prstDash val="solid"/>
                <a:headEnd type="none" w="med" len="med"/>
                <a:tailEnd type="none" w="med" len="med"/>
              </a:ln>
            </p:spPr>
          </p:sp>
        </p:grpSp>
        <p:sp>
          <p:nvSpPr>
            <p:cNvPr id="272508" name="矩形 272507"/>
            <p:cNvSpPr/>
            <p:nvPr/>
          </p:nvSpPr>
          <p:spPr>
            <a:xfrm>
              <a:off x="4311" y="1278"/>
              <a:ext cx="158" cy="240"/>
            </a:xfrm>
            <a:prstGeom prst="rect">
              <a:avLst/>
            </a:prstGeom>
            <a:noFill/>
            <a:ln w="9525">
              <a:noFill/>
            </a:ln>
          </p:spPr>
          <p:txBody>
            <a:bodyPr wrap="none" anchor="t">
              <a:spAutoFit/>
            </a:bodyPr>
            <a:lstStyle/>
            <a:p>
              <a:pPr algn="l" eaLnBrk="0" hangingPunct="0"/>
              <a:r>
                <a:rPr lang="en-US" altLang="zh-CN" sz="1900" i="1">
                  <a:solidFill>
                    <a:srgbClr val="000000"/>
                  </a:solidFill>
                  <a:latin typeface="Times New Roman" panose="02020603050405020304" pitchFamily="18" charset="0"/>
                </a:rPr>
                <a:t>i</a:t>
              </a:r>
            </a:p>
          </p:txBody>
        </p:sp>
      </p:grpSp>
      <p:sp>
        <p:nvSpPr>
          <p:cNvPr id="272509" name="矩形 272508"/>
          <p:cNvSpPr/>
          <p:nvPr/>
        </p:nvSpPr>
        <p:spPr>
          <a:xfrm>
            <a:off x="828675" y="1439863"/>
            <a:ext cx="2408238" cy="366712"/>
          </a:xfrm>
          <a:prstGeom prst="rect">
            <a:avLst/>
          </a:prstGeom>
          <a:noFill/>
          <a:ln w="9525">
            <a:noFill/>
          </a:ln>
        </p:spPr>
        <p:txBody>
          <a:bodyPr wrap="none" anchor="t">
            <a:spAutoFit/>
          </a:bodyPr>
          <a:lstStyle/>
          <a:p>
            <a:pPr algn="l" eaLnBrk="0" hangingPunct="0"/>
            <a:r>
              <a:rPr lang="zh-CN" altLang="zh-CN" sz="1800" dirty="0">
                <a:solidFill>
                  <a:srgbClr val="3366CC"/>
                </a:solidFill>
                <a:latin typeface="Times New Roman" panose="02020603050405020304" pitchFamily="18" charset="0"/>
              </a:rPr>
              <a:t>(电容释能，电感储能</a:t>
            </a:r>
            <a:r>
              <a:rPr lang="en-US" altLang="zh-CN" sz="1800">
                <a:solidFill>
                  <a:srgbClr val="3366CC"/>
                </a:solidFill>
                <a:latin typeface="Times New Roman" panose="02020603050405020304" pitchFamily="18" charset="0"/>
              </a:rPr>
              <a:t>)</a:t>
            </a:r>
          </a:p>
        </p:txBody>
      </p:sp>
      <p:sp>
        <p:nvSpPr>
          <p:cNvPr id="272510" name="矩形 272509"/>
          <p:cNvSpPr/>
          <p:nvPr/>
        </p:nvSpPr>
        <p:spPr>
          <a:xfrm>
            <a:off x="3663950" y="1404938"/>
            <a:ext cx="2408238" cy="366712"/>
          </a:xfrm>
          <a:prstGeom prst="rect">
            <a:avLst/>
          </a:prstGeom>
          <a:noFill/>
          <a:ln w="9525">
            <a:noFill/>
          </a:ln>
        </p:spPr>
        <p:txBody>
          <a:bodyPr wrap="none" anchor="t">
            <a:spAutoFit/>
          </a:bodyPr>
          <a:lstStyle/>
          <a:p>
            <a:pPr algn="l" eaLnBrk="0" hangingPunct="0"/>
            <a:r>
              <a:rPr lang="zh-CN" altLang="zh-CN" sz="1800" dirty="0">
                <a:solidFill>
                  <a:srgbClr val="3366CC"/>
                </a:solidFill>
                <a:latin typeface="Times New Roman" panose="02020603050405020304" pitchFamily="18" charset="0"/>
              </a:rPr>
              <a:t>(电容释能，电感释能</a:t>
            </a:r>
            <a:r>
              <a:rPr lang="en-US" altLang="zh-CN" sz="1800">
                <a:solidFill>
                  <a:srgbClr val="3366CC"/>
                </a:solidFill>
                <a:latin typeface="Times New Roman" panose="02020603050405020304" pitchFamily="18" charset="0"/>
              </a:rPr>
              <a:t>)</a:t>
            </a:r>
          </a:p>
        </p:txBody>
      </p:sp>
      <p:sp>
        <p:nvSpPr>
          <p:cNvPr id="272511" name="矩形 272510"/>
          <p:cNvSpPr/>
          <p:nvPr/>
        </p:nvSpPr>
        <p:spPr>
          <a:xfrm>
            <a:off x="6272213" y="1395413"/>
            <a:ext cx="2408237" cy="366712"/>
          </a:xfrm>
          <a:prstGeom prst="rect">
            <a:avLst/>
          </a:prstGeom>
          <a:noFill/>
          <a:ln w="9525">
            <a:noFill/>
          </a:ln>
        </p:spPr>
        <p:txBody>
          <a:bodyPr wrap="none" anchor="t">
            <a:spAutoFit/>
          </a:bodyPr>
          <a:lstStyle/>
          <a:p>
            <a:pPr algn="l" eaLnBrk="0" hangingPunct="0"/>
            <a:r>
              <a:rPr lang="zh-CN" altLang="zh-CN" sz="1800" dirty="0">
                <a:solidFill>
                  <a:srgbClr val="3366CC"/>
                </a:solidFill>
                <a:latin typeface="Times New Roman" panose="02020603050405020304" pitchFamily="18" charset="0"/>
              </a:rPr>
              <a:t>(电容储能，电感释能</a:t>
            </a:r>
            <a:r>
              <a:rPr lang="en-US" altLang="zh-CN" sz="1800">
                <a:solidFill>
                  <a:srgbClr val="3366CC"/>
                </a:solidFill>
                <a:latin typeface="Times New Roman" panose="02020603050405020304" pitchFamily="18" charset="0"/>
              </a:rPr>
              <a:t>)</a:t>
            </a:r>
          </a:p>
        </p:txBody>
      </p:sp>
      <p:sp>
        <p:nvSpPr>
          <p:cNvPr id="272512" name="矩形 272511"/>
          <p:cNvSpPr/>
          <p:nvPr/>
        </p:nvSpPr>
        <p:spPr>
          <a:xfrm>
            <a:off x="5719763" y="3448050"/>
            <a:ext cx="3048000" cy="641350"/>
          </a:xfrm>
          <a:prstGeom prst="rect">
            <a:avLst/>
          </a:prstGeom>
          <a:noFill/>
          <a:ln w="9525">
            <a:noFill/>
          </a:ln>
        </p:spPr>
        <p:txBody>
          <a:bodyPr>
            <a:spAutoFit/>
          </a:bodyPr>
          <a:lstStyle/>
          <a:p>
            <a:pPr algn="l" eaLnBrk="0" hangingPunct="0"/>
            <a:r>
              <a:rPr lang="zh-CN" altLang="zh-CN" sz="1800">
                <a:solidFill>
                  <a:srgbClr val="FF9900"/>
                </a:solidFill>
                <a:latin typeface="Times New Roman" panose="02020603050405020304" pitchFamily="18" charset="0"/>
              </a:rPr>
              <a:t>用</a:t>
            </a:r>
            <a:r>
              <a:rPr lang="en-US" altLang="zh-CN" sz="1800" i="1">
                <a:solidFill>
                  <a:srgbClr val="FF9900"/>
                </a:solidFill>
                <a:latin typeface="Times New Roman" panose="02020603050405020304" pitchFamily="18" charset="0"/>
              </a:rPr>
              <a:t>U</a:t>
            </a:r>
            <a:r>
              <a:rPr lang="en-US" altLang="zh-CN" sz="1800" baseline="-25000">
                <a:solidFill>
                  <a:srgbClr val="FF9900"/>
                </a:solidFill>
                <a:latin typeface="Times New Roman" panose="02020603050405020304" pitchFamily="18" charset="0"/>
              </a:rPr>
              <a:t>C</a:t>
            </a:r>
            <a:r>
              <a:rPr lang="zh-CN" altLang="en-US" sz="1800">
                <a:solidFill>
                  <a:srgbClr val="FF9900"/>
                </a:solidFill>
                <a:latin typeface="Times New Roman" panose="02020603050405020304" pitchFamily="18" charset="0"/>
              </a:rPr>
              <a:t>、</a:t>
            </a:r>
            <a:r>
              <a:rPr lang="en-US" altLang="zh-CN" sz="1800" i="1">
                <a:solidFill>
                  <a:srgbClr val="FF9900"/>
                </a:solidFill>
                <a:latin typeface="Times New Roman" panose="02020603050405020304" pitchFamily="18" charset="0"/>
              </a:rPr>
              <a:t>U</a:t>
            </a:r>
            <a:r>
              <a:rPr lang="en-US" altLang="zh-CN" sz="1800" baseline="-25000">
                <a:solidFill>
                  <a:srgbClr val="FF9900"/>
                </a:solidFill>
                <a:latin typeface="Times New Roman" panose="02020603050405020304" pitchFamily="18" charset="0"/>
              </a:rPr>
              <a:t>L</a:t>
            </a:r>
            <a:r>
              <a:rPr lang="zh-CN" altLang="en-US" sz="1800">
                <a:solidFill>
                  <a:srgbClr val="FF9900"/>
                </a:solidFill>
                <a:latin typeface="Times New Roman" panose="02020603050405020304" pitchFamily="18" charset="0"/>
              </a:rPr>
              <a:t>、</a:t>
            </a:r>
            <a:r>
              <a:rPr lang="en-US" altLang="zh-CN" sz="1800">
                <a:solidFill>
                  <a:srgbClr val="FF9900"/>
                </a:solidFill>
                <a:latin typeface="Times New Roman" panose="02020603050405020304" pitchFamily="18" charset="0"/>
              </a:rPr>
              <a:t>U</a:t>
            </a:r>
            <a:r>
              <a:rPr lang="en-US" altLang="zh-CN" sz="1800" baseline="-25000">
                <a:solidFill>
                  <a:srgbClr val="FF9900"/>
                </a:solidFill>
                <a:latin typeface="Times New Roman" panose="02020603050405020304" pitchFamily="18" charset="0"/>
              </a:rPr>
              <a:t>R</a:t>
            </a:r>
            <a:r>
              <a:rPr lang="zh-CN" altLang="en-US" sz="1800">
                <a:solidFill>
                  <a:srgbClr val="FF9900"/>
                </a:solidFill>
                <a:latin typeface="Times New Roman" panose="02020603050405020304" pitchFamily="18" charset="0"/>
              </a:rPr>
              <a:t>、</a:t>
            </a:r>
            <a:r>
              <a:rPr lang="en-US" altLang="zh-CN" sz="1800" i="1">
                <a:solidFill>
                  <a:srgbClr val="FF9900"/>
                </a:solidFill>
                <a:latin typeface="Times New Roman" panose="02020603050405020304" pitchFamily="18" charset="0"/>
              </a:rPr>
              <a:t>i </a:t>
            </a:r>
            <a:r>
              <a:rPr lang="zh-CN" altLang="en-US" sz="1800" dirty="0">
                <a:solidFill>
                  <a:srgbClr val="FF9900"/>
                </a:solidFill>
                <a:latin typeface="Times New Roman" panose="02020603050405020304" pitchFamily="18" charset="0"/>
              </a:rPr>
              <a:t>的方向也可解释能量的转换过程。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2422"/>
                                        </p:tgtEl>
                                        <p:attrNameLst>
                                          <p:attrName>style.visibility</p:attrName>
                                        </p:attrNameLst>
                                      </p:cBhvr>
                                      <p:to>
                                        <p:strVal val="visible"/>
                                      </p:to>
                                    </p:set>
                                    <p:anim calcmode="lin" valueType="num">
                                      <p:cBhvr additive="base">
                                        <p:cTn id="7" dur="500" fill="hold"/>
                                        <p:tgtEl>
                                          <p:spTgt spid="272422"/>
                                        </p:tgtEl>
                                        <p:attrNameLst>
                                          <p:attrName>ppt_x</p:attrName>
                                        </p:attrNameLst>
                                      </p:cBhvr>
                                      <p:tavLst>
                                        <p:tav tm="0">
                                          <p:val>
                                            <p:strVal val="0-#ppt_w/2"/>
                                          </p:val>
                                        </p:tav>
                                        <p:tav tm="100000">
                                          <p:val>
                                            <p:strVal val="#ppt_x"/>
                                          </p:val>
                                        </p:tav>
                                      </p:tavLst>
                                    </p:anim>
                                    <p:anim calcmode="lin" valueType="num">
                                      <p:cBhvr additive="base">
                                        <p:cTn id="8" dur="500" fill="hold"/>
                                        <p:tgtEl>
                                          <p:spTgt spid="2724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2431"/>
                                        </p:tgtEl>
                                        <p:attrNameLst>
                                          <p:attrName>style.visibility</p:attrName>
                                        </p:attrNameLst>
                                      </p:cBhvr>
                                      <p:to>
                                        <p:strVal val="visible"/>
                                      </p:to>
                                    </p:set>
                                    <p:anim calcmode="lin" valueType="num">
                                      <p:cBhvr additive="base">
                                        <p:cTn id="13" dur="500" fill="hold"/>
                                        <p:tgtEl>
                                          <p:spTgt spid="272431"/>
                                        </p:tgtEl>
                                        <p:attrNameLst>
                                          <p:attrName>ppt_x</p:attrName>
                                        </p:attrNameLst>
                                      </p:cBhvr>
                                      <p:tavLst>
                                        <p:tav tm="0">
                                          <p:val>
                                            <p:strVal val="0-#ppt_w/2"/>
                                          </p:val>
                                        </p:tav>
                                        <p:tav tm="100000">
                                          <p:val>
                                            <p:strVal val="#ppt_x"/>
                                          </p:val>
                                        </p:tav>
                                      </p:tavLst>
                                    </p:anim>
                                    <p:anim calcmode="lin" valueType="num">
                                      <p:cBhvr additive="base">
                                        <p:cTn id="14" dur="500" fill="hold"/>
                                        <p:tgtEl>
                                          <p:spTgt spid="2724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2425"/>
                                        </p:tgtEl>
                                        <p:attrNameLst>
                                          <p:attrName>style.visibility</p:attrName>
                                        </p:attrNameLst>
                                      </p:cBhvr>
                                      <p:to>
                                        <p:strVal val="visible"/>
                                      </p:to>
                                    </p:set>
                                    <p:anim calcmode="lin" valueType="num">
                                      <p:cBhvr additive="base">
                                        <p:cTn id="19" dur="500" fill="hold"/>
                                        <p:tgtEl>
                                          <p:spTgt spid="272425"/>
                                        </p:tgtEl>
                                        <p:attrNameLst>
                                          <p:attrName>ppt_x</p:attrName>
                                        </p:attrNameLst>
                                      </p:cBhvr>
                                      <p:tavLst>
                                        <p:tav tm="0">
                                          <p:val>
                                            <p:strVal val="0-#ppt_w/2"/>
                                          </p:val>
                                        </p:tav>
                                        <p:tav tm="100000">
                                          <p:val>
                                            <p:strVal val="#ppt_x"/>
                                          </p:val>
                                        </p:tav>
                                      </p:tavLst>
                                    </p:anim>
                                    <p:anim calcmode="lin" valueType="num">
                                      <p:cBhvr additive="base">
                                        <p:cTn id="20" dur="500" fill="hold"/>
                                        <p:tgtEl>
                                          <p:spTgt spid="27242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272509"/>
                                        </p:tgtEl>
                                        <p:attrNameLst>
                                          <p:attrName>style.visibility</p:attrName>
                                        </p:attrNameLst>
                                      </p:cBhvr>
                                      <p:to>
                                        <p:strVal val="visible"/>
                                      </p:to>
                                    </p:set>
                                    <p:anim calcmode="lin" valueType="num">
                                      <p:cBhvr additive="base">
                                        <p:cTn id="24" dur="500" fill="hold"/>
                                        <p:tgtEl>
                                          <p:spTgt spid="272509"/>
                                        </p:tgtEl>
                                        <p:attrNameLst>
                                          <p:attrName>ppt_x</p:attrName>
                                        </p:attrNameLst>
                                      </p:cBhvr>
                                      <p:tavLst>
                                        <p:tav tm="0">
                                          <p:val>
                                            <p:strVal val="0-#ppt_w/2"/>
                                          </p:val>
                                        </p:tav>
                                        <p:tav tm="100000">
                                          <p:val>
                                            <p:strVal val="#ppt_x"/>
                                          </p:val>
                                        </p:tav>
                                      </p:tavLst>
                                    </p:anim>
                                    <p:anim calcmode="lin" valueType="num">
                                      <p:cBhvr additive="base">
                                        <p:cTn id="25" dur="500" fill="hold"/>
                                        <p:tgtEl>
                                          <p:spTgt spid="272509"/>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nodeType="afterEffect">
                                  <p:stCondLst>
                                    <p:cond delay="0"/>
                                  </p:stCondLst>
                                  <p:childTnLst>
                                    <p:set>
                                      <p:cBhvr>
                                        <p:cTn id="28" dur="1" fill="hold">
                                          <p:stCondLst>
                                            <p:cond delay="0"/>
                                          </p:stCondLst>
                                        </p:cTn>
                                        <p:tgtEl>
                                          <p:spTgt spid="272417"/>
                                        </p:tgtEl>
                                        <p:attrNameLst>
                                          <p:attrName>style.visibility</p:attrName>
                                        </p:attrNameLst>
                                      </p:cBhvr>
                                      <p:to>
                                        <p:strVal val="visible"/>
                                      </p:to>
                                    </p:set>
                                    <p:anim calcmode="lin" valueType="num">
                                      <p:cBhvr additive="base">
                                        <p:cTn id="29" dur="500" fill="hold"/>
                                        <p:tgtEl>
                                          <p:spTgt spid="272417"/>
                                        </p:tgtEl>
                                        <p:attrNameLst>
                                          <p:attrName>ppt_x</p:attrName>
                                        </p:attrNameLst>
                                      </p:cBhvr>
                                      <p:tavLst>
                                        <p:tav tm="0">
                                          <p:val>
                                            <p:strVal val="0-#ppt_w/2"/>
                                          </p:val>
                                        </p:tav>
                                        <p:tav tm="100000">
                                          <p:val>
                                            <p:strVal val="#ppt_x"/>
                                          </p:val>
                                        </p:tav>
                                      </p:tavLst>
                                    </p:anim>
                                    <p:anim calcmode="lin" valueType="num">
                                      <p:cBhvr additive="base">
                                        <p:cTn id="30" dur="500" fill="hold"/>
                                        <p:tgtEl>
                                          <p:spTgt spid="272417"/>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272418"/>
                                        </p:tgtEl>
                                        <p:attrNameLst>
                                          <p:attrName>style.visibility</p:attrName>
                                        </p:attrNameLst>
                                      </p:cBhvr>
                                      <p:to>
                                        <p:strVal val="visible"/>
                                      </p:to>
                                    </p:set>
                                    <p:anim calcmode="lin" valueType="num">
                                      <p:cBhvr additive="base">
                                        <p:cTn id="34" dur="500" fill="hold"/>
                                        <p:tgtEl>
                                          <p:spTgt spid="272418"/>
                                        </p:tgtEl>
                                        <p:attrNameLst>
                                          <p:attrName>ppt_x</p:attrName>
                                        </p:attrNameLst>
                                      </p:cBhvr>
                                      <p:tavLst>
                                        <p:tav tm="0">
                                          <p:val>
                                            <p:strVal val="0-#ppt_w/2"/>
                                          </p:val>
                                        </p:tav>
                                        <p:tav tm="100000">
                                          <p:val>
                                            <p:strVal val="#ppt_x"/>
                                          </p:val>
                                        </p:tav>
                                      </p:tavLst>
                                    </p:anim>
                                    <p:anim calcmode="lin" valueType="num">
                                      <p:cBhvr additive="base">
                                        <p:cTn id="35" dur="500" fill="hold"/>
                                        <p:tgtEl>
                                          <p:spTgt spid="272418"/>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72386"/>
                                        </p:tgtEl>
                                        <p:attrNameLst>
                                          <p:attrName>style.visibility</p:attrName>
                                        </p:attrNameLst>
                                      </p:cBhvr>
                                      <p:to>
                                        <p:strVal val="visible"/>
                                      </p:to>
                                    </p:set>
                                    <p:anim calcmode="lin" valueType="num">
                                      <p:cBhvr additive="base">
                                        <p:cTn id="40" dur="500" fill="hold"/>
                                        <p:tgtEl>
                                          <p:spTgt spid="272386"/>
                                        </p:tgtEl>
                                        <p:attrNameLst>
                                          <p:attrName>ppt_x</p:attrName>
                                        </p:attrNameLst>
                                      </p:cBhvr>
                                      <p:tavLst>
                                        <p:tav tm="0">
                                          <p:val>
                                            <p:strVal val="0-#ppt_w/2"/>
                                          </p:val>
                                        </p:tav>
                                        <p:tav tm="100000">
                                          <p:val>
                                            <p:strVal val="#ppt_x"/>
                                          </p:val>
                                        </p:tav>
                                      </p:tavLst>
                                    </p:anim>
                                    <p:anim calcmode="lin" valueType="num">
                                      <p:cBhvr additive="base">
                                        <p:cTn id="41" dur="500" fill="hold"/>
                                        <p:tgtEl>
                                          <p:spTgt spid="27238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272457"/>
                                        </p:tgtEl>
                                        <p:attrNameLst>
                                          <p:attrName>style.visibility</p:attrName>
                                        </p:attrNameLst>
                                      </p:cBhvr>
                                      <p:to>
                                        <p:strVal val="visible"/>
                                      </p:to>
                                    </p:set>
                                    <p:anim calcmode="lin" valueType="num">
                                      <p:cBhvr additive="base">
                                        <p:cTn id="46" dur="500" fill="hold"/>
                                        <p:tgtEl>
                                          <p:spTgt spid="272457"/>
                                        </p:tgtEl>
                                        <p:attrNameLst>
                                          <p:attrName>ppt_x</p:attrName>
                                        </p:attrNameLst>
                                      </p:cBhvr>
                                      <p:tavLst>
                                        <p:tav tm="0">
                                          <p:val>
                                            <p:strVal val="0-#ppt_w/2"/>
                                          </p:val>
                                        </p:tav>
                                        <p:tav tm="100000">
                                          <p:val>
                                            <p:strVal val="#ppt_x"/>
                                          </p:val>
                                        </p:tav>
                                      </p:tavLst>
                                    </p:anim>
                                    <p:anim calcmode="lin" valueType="num">
                                      <p:cBhvr additive="base">
                                        <p:cTn id="47" dur="500" fill="hold"/>
                                        <p:tgtEl>
                                          <p:spTgt spid="27245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72426"/>
                                        </p:tgtEl>
                                        <p:attrNameLst>
                                          <p:attrName>style.visibility</p:attrName>
                                        </p:attrNameLst>
                                      </p:cBhvr>
                                      <p:to>
                                        <p:strVal val="visible"/>
                                      </p:to>
                                    </p:set>
                                    <p:anim calcmode="lin" valueType="num">
                                      <p:cBhvr additive="base">
                                        <p:cTn id="52" dur="500" fill="hold"/>
                                        <p:tgtEl>
                                          <p:spTgt spid="272426"/>
                                        </p:tgtEl>
                                        <p:attrNameLst>
                                          <p:attrName>ppt_x</p:attrName>
                                        </p:attrNameLst>
                                      </p:cBhvr>
                                      <p:tavLst>
                                        <p:tav tm="0">
                                          <p:val>
                                            <p:strVal val="0-#ppt_w/2"/>
                                          </p:val>
                                        </p:tav>
                                        <p:tav tm="100000">
                                          <p:val>
                                            <p:strVal val="#ppt_x"/>
                                          </p:val>
                                        </p:tav>
                                      </p:tavLst>
                                    </p:anim>
                                    <p:anim calcmode="lin" valueType="num">
                                      <p:cBhvr additive="base">
                                        <p:cTn id="53" dur="500" fill="hold"/>
                                        <p:tgtEl>
                                          <p:spTgt spid="272426"/>
                                        </p:tgtEl>
                                        <p:attrNameLst>
                                          <p:attrName>ppt_y</p:attrName>
                                        </p:attrNameLst>
                                      </p:cBhvr>
                                      <p:tavLst>
                                        <p:tav tm="0">
                                          <p:val>
                                            <p:strVal val="#ppt_y"/>
                                          </p:val>
                                        </p:tav>
                                        <p:tav tm="100000">
                                          <p:val>
                                            <p:strVal val="#ppt_y"/>
                                          </p:val>
                                        </p:tav>
                                      </p:tavLst>
                                    </p:anim>
                                  </p:childTnLst>
                                </p:cTn>
                              </p:par>
                            </p:childTnLst>
                          </p:cTn>
                        </p:par>
                        <p:par>
                          <p:cTn id="54" fill="hold">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272510"/>
                                        </p:tgtEl>
                                        <p:attrNameLst>
                                          <p:attrName>style.visibility</p:attrName>
                                        </p:attrNameLst>
                                      </p:cBhvr>
                                      <p:to>
                                        <p:strVal val="visible"/>
                                      </p:to>
                                    </p:set>
                                    <p:anim calcmode="lin" valueType="num">
                                      <p:cBhvr additive="base">
                                        <p:cTn id="57" dur="500" fill="hold"/>
                                        <p:tgtEl>
                                          <p:spTgt spid="272510"/>
                                        </p:tgtEl>
                                        <p:attrNameLst>
                                          <p:attrName>ppt_x</p:attrName>
                                        </p:attrNameLst>
                                      </p:cBhvr>
                                      <p:tavLst>
                                        <p:tav tm="0">
                                          <p:val>
                                            <p:strVal val="0-#ppt_w/2"/>
                                          </p:val>
                                        </p:tav>
                                        <p:tav tm="100000">
                                          <p:val>
                                            <p:strVal val="#ppt_x"/>
                                          </p:val>
                                        </p:tav>
                                      </p:tavLst>
                                    </p:anim>
                                    <p:anim calcmode="lin" valueType="num">
                                      <p:cBhvr additive="base">
                                        <p:cTn id="58" dur="500" fill="hold"/>
                                        <p:tgtEl>
                                          <p:spTgt spid="272510"/>
                                        </p:tgtEl>
                                        <p:attrNameLst>
                                          <p:attrName>ppt_y</p:attrName>
                                        </p:attrNameLst>
                                      </p:cBhvr>
                                      <p:tavLst>
                                        <p:tav tm="0">
                                          <p:val>
                                            <p:strVal val="#ppt_y"/>
                                          </p:val>
                                        </p:tav>
                                        <p:tav tm="100000">
                                          <p:val>
                                            <p:strVal val="#ppt_y"/>
                                          </p:val>
                                        </p:tav>
                                      </p:tavLst>
                                    </p:anim>
                                  </p:childTnLst>
                                </p:cTn>
                              </p:par>
                            </p:childTnLst>
                          </p:cTn>
                        </p:par>
                        <p:par>
                          <p:cTn id="59" fill="hold">
                            <p:stCondLst>
                              <p:cond delay="1000"/>
                            </p:stCondLst>
                            <p:childTnLst>
                              <p:par>
                                <p:cTn id="60" presetID="2" presetClass="entr" presetSubtype="8" fill="hold" nodeType="afterEffect">
                                  <p:stCondLst>
                                    <p:cond delay="0"/>
                                  </p:stCondLst>
                                  <p:childTnLst>
                                    <p:set>
                                      <p:cBhvr>
                                        <p:cTn id="61" dur="1" fill="hold">
                                          <p:stCondLst>
                                            <p:cond delay="0"/>
                                          </p:stCondLst>
                                        </p:cTn>
                                        <p:tgtEl>
                                          <p:spTgt spid="272419"/>
                                        </p:tgtEl>
                                        <p:attrNameLst>
                                          <p:attrName>style.visibility</p:attrName>
                                        </p:attrNameLst>
                                      </p:cBhvr>
                                      <p:to>
                                        <p:strVal val="visible"/>
                                      </p:to>
                                    </p:set>
                                    <p:anim calcmode="lin" valueType="num">
                                      <p:cBhvr additive="base">
                                        <p:cTn id="62" dur="500" fill="hold"/>
                                        <p:tgtEl>
                                          <p:spTgt spid="272419"/>
                                        </p:tgtEl>
                                        <p:attrNameLst>
                                          <p:attrName>ppt_x</p:attrName>
                                        </p:attrNameLst>
                                      </p:cBhvr>
                                      <p:tavLst>
                                        <p:tav tm="0">
                                          <p:val>
                                            <p:strVal val="0-#ppt_w/2"/>
                                          </p:val>
                                        </p:tav>
                                        <p:tav tm="100000">
                                          <p:val>
                                            <p:strVal val="#ppt_x"/>
                                          </p:val>
                                        </p:tav>
                                      </p:tavLst>
                                    </p:anim>
                                    <p:anim calcmode="lin" valueType="num">
                                      <p:cBhvr additive="base">
                                        <p:cTn id="63" dur="500" fill="hold"/>
                                        <p:tgtEl>
                                          <p:spTgt spid="272419"/>
                                        </p:tgtEl>
                                        <p:attrNameLst>
                                          <p:attrName>ppt_y</p:attrName>
                                        </p:attrNameLst>
                                      </p:cBhvr>
                                      <p:tavLst>
                                        <p:tav tm="0">
                                          <p:val>
                                            <p:strVal val="#ppt_y"/>
                                          </p:val>
                                        </p:tav>
                                        <p:tav tm="100000">
                                          <p:val>
                                            <p:strVal val="#ppt_y"/>
                                          </p:val>
                                        </p:tav>
                                      </p:tavLst>
                                    </p:anim>
                                  </p:childTnLst>
                                </p:cTn>
                              </p:par>
                            </p:childTnLst>
                          </p:cTn>
                        </p:par>
                        <p:par>
                          <p:cTn id="64" fill="hold">
                            <p:stCondLst>
                              <p:cond delay="1500"/>
                            </p:stCondLst>
                            <p:childTnLst>
                              <p:par>
                                <p:cTn id="65" presetID="2" presetClass="entr" presetSubtype="8" fill="hold" nodeType="afterEffect">
                                  <p:stCondLst>
                                    <p:cond delay="0"/>
                                  </p:stCondLst>
                                  <p:childTnLst>
                                    <p:set>
                                      <p:cBhvr>
                                        <p:cTn id="66" dur="1" fill="hold">
                                          <p:stCondLst>
                                            <p:cond delay="0"/>
                                          </p:stCondLst>
                                        </p:cTn>
                                        <p:tgtEl>
                                          <p:spTgt spid="272420"/>
                                        </p:tgtEl>
                                        <p:attrNameLst>
                                          <p:attrName>style.visibility</p:attrName>
                                        </p:attrNameLst>
                                      </p:cBhvr>
                                      <p:to>
                                        <p:strVal val="visible"/>
                                      </p:to>
                                    </p:set>
                                    <p:anim calcmode="lin" valueType="num">
                                      <p:cBhvr additive="base">
                                        <p:cTn id="67" dur="500" fill="hold"/>
                                        <p:tgtEl>
                                          <p:spTgt spid="272420"/>
                                        </p:tgtEl>
                                        <p:attrNameLst>
                                          <p:attrName>ppt_x</p:attrName>
                                        </p:attrNameLst>
                                      </p:cBhvr>
                                      <p:tavLst>
                                        <p:tav tm="0">
                                          <p:val>
                                            <p:strVal val="0-#ppt_w/2"/>
                                          </p:val>
                                        </p:tav>
                                        <p:tav tm="100000">
                                          <p:val>
                                            <p:strVal val="#ppt_x"/>
                                          </p:val>
                                        </p:tav>
                                      </p:tavLst>
                                    </p:anim>
                                    <p:anim calcmode="lin" valueType="num">
                                      <p:cBhvr additive="base">
                                        <p:cTn id="68" dur="500" fill="hold"/>
                                        <p:tgtEl>
                                          <p:spTgt spid="27242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72387"/>
                                        </p:tgtEl>
                                        <p:attrNameLst>
                                          <p:attrName>style.visibility</p:attrName>
                                        </p:attrNameLst>
                                      </p:cBhvr>
                                      <p:to>
                                        <p:strVal val="visible"/>
                                      </p:to>
                                    </p:set>
                                    <p:anim calcmode="lin" valueType="num">
                                      <p:cBhvr additive="base">
                                        <p:cTn id="73" dur="500" fill="hold"/>
                                        <p:tgtEl>
                                          <p:spTgt spid="272387"/>
                                        </p:tgtEl>
                                        <p:attrNameLst>
                                          <p:attrName>ppt_x</p:attrName>
                                        </p:attrNameLst>
                                      </p:cBhvr>
                                      <p:tavLst>
                                        <p:tav tm="0">
                                          <p:val>
                                            <p:strVal val="0-#ppt_w/2"/>
                                          </p:val>
                                        </p:tav>
                                        <p:tav tm="100000">
                                          <p:val>
                                            <p:strVal val="#ppt_x"/>
                                          </p:val>
                                        </p:tav>
                                      </p:tavLst>
                                    </p:anim>
                                    <p:anim calcmode="lin" valueType="num">
                                      <p:cBhvr additive="base">
                                        <p:cTn id="74" dur="500" fill="hold"/>
                                        <p:tgtEl>
                                          <p:spTgt spid="27238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72483"/>
                                        </p:tgtEl>
                                        <p:attrNameLst>
                                          <p:attrName>style.visibility</p:attrName>
                                        </p:attrNameLst>
                                      </p:cBhvr>
                                      <p:to>
                                        <p:strVal val="visible"/>
                                      </p:to>
                                    </p:set>
                                    <p:anim calcmode="lin" valueType="num">
                                      <p:cBhvr additive="base">
                                        <p:cTn id="79" dur="500" fill="hold"/>
                                        <p:tgtEl>
                                          <p:spTgt spid="272483"/>
                                        </p:tgtEl>
                                        <p:attrNameLst>
                                          <p:attrName>ppt_x</p:attrName>
                                        </p:attrNameLst>
                                      </p:cBhvr>
                                      <p:tavLst>
                                        <p:tav tm="0">
                                          <p:val>
                                            <p:strVal val="0-#ppt_w/2"/>
                                          </p:val>
                                        </p:tav>
                                        <p:tav tm="100000">
                                          <p:val>
                                            <p:strVal val="#ppt_x"/>
                                          </p:val>
                                        </p:tav>
                                      </p:tavLst>
                                    </p:anim>
                                    <p:anim calcmode="lin" valueType="num">
                                      <p:cBhvr additive="base">
                                        <p:cTn id="80" dur="500" fill="hold"/>
                                        <p:tgtEl>
                                          <p:spTgt spid="27248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72427"/>
                                        </p:tgtEl>
                                        <p:attrNameLst>
                                          <p:attrName>style.visibility</p:attrName>
                                        </p:attrNameLst>
                                      </p:cBhvr>
                                      <p:to>
                                        <p:strVal val="visible"/>
                                      </p:to>
                                    </p:set>
                                    <p:anim calcmode="lin" valueType="num">
                                      <p:cBhvr additive="base">
                                        <p:cTn id="85" dur="500" fill="hold"/>
                                        <p:tgtEl>
                                          <p:spTgt spid="272427"/>
                                        </p:tgtEl>
                                        <p:attrNameLst>
                                          <p:attrName>ppt_x</p:attrName>
                                        </p:attrNameLst>
                                      </p:cBhvr>
                                      <p:tavLst>
                                        <p:tav tm="0">
                                          <p:val>
                                            <p:strVal val="0-#ppt_w/2"/>
                                          </p:val>
                                        </p:tav>
                                        <p:tav tm="100000">
                                          <p:val>
                                            <p:strVal val="#ppt_x"/>
                                          </p:val>
                                        </p:tav>
                                      </p:tavLst>
                                    </p:anim>
                                    <p:anim calcmode="lin" valueType="num">
                                      <p:cBhvr additive="base">
                                        <p:cTn id="86" dur="500" fill="hold"/>
                                        <p:tgtEl>
                                          <p:spTgt spid="272427"/>
                                        </p:tgtEl>
                                        <p:attrNameLst>
                                          <p:attrName>ppt_y</p:attrName>
                                        </p:attrNameLst>
                                      </p:cBhvr>
                                      <p:tavLst>
                                        <p:tav tm="0">
                                          <p:val>
                                            <p:strVal val="#ppt_y"/>
                                          </p:val>
                                        </p:tav>
                                        <p:tav tm="100000">
                                          <p:val>
                                            <p:strVal val="#ppt_y"/>
                                          </p:val>
                                        </p:tav>
                                      </p:tavLst>
                                    </p:anim>
                                  </p:childTnLst>
                                </p:cTn>
                              </p:par>
                            </p:childTnLst>
                          </p:cTn>
                        </p:par>
                        <p:par>
                          <p:cTn id="87" fill="hold">
                            <p:stCondLst>
                              <p:cond delay="500"/>
                            </p:stCondLst>
                            <p:childTnLst>
                              <p:par>
                                <p:cTn id="88" presetID="2" presetClass="entr" presetSubtype="8" fill="hold" grpId="0" nodeType="afterEffect">
                                  <p:stCondLst>
                                    <p:cond delay="0"/>
                                  </p:stCondLst>
                                  <p:childTnLst>
                                    <p:set>
                                      <p:cBhvr>
                                        <p:cTn id="89" dur="1" fill="hold">
                                          <p:stCondLst>
                                            <p:cond delay="0"/>
                                          </p:stCondLst>
                                        </p:cTn>
                                        <p:tgtEl>
                                          <p:spTgt spid="272511"/>
                                        </p:tgtEl>
                                        <p:attrNameLst>
                                          <p:attrName>style.visibility</p:attrName>
                                        </p:attrNameLst>
                                      </p:cBhvr>
                                      <p:to>
                                        <p:strVal val="visible"/>
                                      </p:to>
                                    </p:set>
                                    <p:anim calcmode="lin" valueType="num">
                                      <p:cBhvr additive="base">
                                        <p:cTn id="90" dur="500" fill="hold"/>
                                        <p:tgtEl>
                                          <p:spTgt spid="272511"/>
                                        </p:tgtEl>
                                        <p:attrNameLst>
                                          <p:attrName>ppt_x</p:attrName>
                                        </p:attrNameLst>
                                      </p:cBhvr>
                                      <p:tavLst>
                                        <p:tav tm="0">
                                          <p:val>
                                            <p:strVal val="0-#ppt_w/2"/>
                                          </p:val>
                                        </p:tav>
                                        <p:tav tm="100000">
                                          <p:val>
                                            <p:strVal val="#ppt_x"/>
                                          </p:val>
                                        </p:tav>
                                      </p:tavLst>
                                    </p:anim>
                                    <p:anim calcmode="lin" valueType="num">
                                      <p:cBhvr additive="base">
                                        <p:cTn id="91" dur="500" fill="hold"/>
                                        <p:tgtEl>
                                          <p:spTgt spid="272511"/>
                                        </p:tgtEl>
                                        <p:attrNameLst>
                                          <p:attrName>ppt_y</p:attrName>
                                        </p:attrNameLst>
                                      </p:cBhvr>
                                      <p:tavLst>
                                        <p:tav tm="0">
                                          <p:val>
                                            <p:strVal val="#ppt_y"/>
                                          </p:val>
                                        </p:tav>
                                        <p:tav tm="100000">
                                          <p:val>
                                            <p:strVal val="#ppt_y"/>
                                          </p:val>
                                        </p:tav>
                                      </p:tavLst>
                                    </p:anim>
                                  </p:childTnLst>
                                </p:cTn>
                              </p:par>
                            </p:childTnLst>
                          </p:cTn>
                        </p:par>
                        <p:par>
                          <p:cTn id="92" fill="hold">
                            <p:stCondLst>
                              <p:cond delay="1000"/>
                            </p:stCondLst>
                            <p:childTnLst>
                              <p:par>
                                <p:cTn id="93" presetID="2" presetClass="entr" presetSubtype="8" fill="hold" nodeType="afterEffect">
                                  <p:stCondLst>
                                    <p:cond delay="0"/>
                                  </p:stCondLst>
                                  <p:childTnLst>
                                    <p:set>
                                      <p:cBhvr>
                                        <p:cTn id="94" dur="1" fill="hold">
                                          <p:stCondLst>
                                            <p:cond delay="0"/>
                                          </p:stCondLst>
                                        </p:cTn>
                                        <p:tgtEl>
                                          <p:spTgt spid="272424"/>
                                        </p:tgtEl>
                                        <p:attrNameLst>
                                          <p:attrName>style.visibility</p:attrName>
                                        </p:attrNameLst>
                                      </p:cBhvr>
                                      <p:to>
                                        <p:strVal val="visible"/>
                                      </p:to>
                                    </p:set>
                                    <p:anim calcmode="lin" valueType="num">
                                      <p:cBhvr additive="base">
                                        <p:cTn id="95" dur="500" fill="hold"/>
                                        <p:tgtEl>
                                          <p:spTgt spid="272424"/>
                                        </p:tgtEl>
                                        <p:attrNameLst>
                                          <p:attrName>ppt_x</p:attrName>
                                        </p:attrNameLst>
                                      </p:cBhvr>
                                      <p:tavLst>
                                        <p:tav tm="0">
                                          <p:val>
                                            <p:strVal val="0-#ppt_w/2"/>
                                          </p:val>
                                        </p:tav>
                                        <p:tav tm="100000">
                                          <p:val>
                                            <p:strVal val="#ppt_x"/>
                                          </p:val>
                                        </p:tav>
                                      </p:tavLst>
                                    </p:anim>
                                    <p:anim calcmode="lin" valueType="num">
                                      <p:cBhvr additive="base">
                                        <p:cTn id="96" dur="500" fill="hold"/>
                                        <p:tgtEl>
                                          <p:spTgt spid="272424"/>
                                        </p:tgtEl>
                                        <p:attrNameLst>
                                          <p:attrName>ppt_y</p:attrName>
                                        </p:attrNameLst>
                                      </p:cBhvr>
                                      <p:tavLst>
                                        <p:tav tm="0">
                                          <p:val>
                                            <p:strVal val="#ppt_y"/>
                                          </p:val>
                                        </p:tav>
                                        <p:tav tm="100000">
                                          <p:val>
                                            <p:strVal val="#ppt_y"/>
                                          </p:val>
                                        </p:tav>
                                      </p:tavLst>
                                    </p:anim>
                                  </p:childTnLst>
                                </p:cTn>
                              </p:par>
                            </p:childTnLst>
                          </p:cTn>
                        </p:par>
                        <p:par>
                          <p:cTn id="97" fill="hold">
                            <p:stCondLst>
                              <p:cond delay="1500"/>
                            </p:stCondLst>
                            <p:childTnLst>
                              <p:par>
                                <p:cTn id="98" presetID="2" presetClass="entr" presetSubtype="8" fill="hold" nodeType="afterEffect">
                                  <p:stCondLst>
                                    <p:cond delay="0"/>
                                  </p:stCondLst>
                                  <p:childTnLst>
                                    <p:set>
                                      <p:cBhvr>
                                        <p:cTn id="99" dur="1" fill="hold">
                                          <p:stCondLst>
                                            <p:cond delay="0"/>
                                          </p:stCondLst>
                                        </p:cTn>
                                        <p:tgtEl>
                                          <p:spTgt spid="272423"/>
                                        </p:tgtEl>
                                        <p:attrNameLst>
                                          <p:attrName>style.visibility</p:attrName>
                                        </p:attrNameLst>
                                      </p:cBhvr>
                                      <p:to>
                                        <p:strVal val="visible"/>
                                      </p:to>
                                    </p:set>
                                    <p:anim calcmode="lin" valueType="num">
                                      <p:cBhvr additive="base">
                                        <p:cTn id="100" dur="500" fill="hold"/>
                                        <p:tgtEl>
                                          <p:spTgt spid="272423"/>
                                        </p:tgtEl>
                                        <p:attrNameLst>
                                          <p:attrName>ppt_x</p:attrName>
                                        </p:attrNameLst>
                                      </p:cBhvr>
                                      <p:tavLst>
                                        <p:tav tm="0">
                                          <p:val>
                                            <p:strVal val="0-#ppt_w/2"/>
                                          </p:val>
                                        </p:tav>
                                        <p:tav tm="100000">
                                          <p:val>
                                            <p:strVal val="#ppt_x"/>
                                          </p:val>
                                        </p:tav>
                                      </p:tavLst>
                                    </p:anim>
                                    <p:anim calcmode="lin" valueType="num">
                                      <p:cBhvr additive="base">
                                        <p:cTn id="101" dur="500" fill="hold"/>
                                        <p:tgtEl>
                                          <p:spTgt spid="272423"/>
                                        </p:tgtEl>
                                        <p:attrNameLst>
                                          <p:attrName>ppt_y</p:attrName>
                                        </p:attrNameLst>
                                      </p:cBhvr>
                                      <p:tavLst>
                                        <p:tav tm="0">
                                          <p:val>
                                            <p:strVal val="#ppt_y"/>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272512"/>
                                        </p:tgtEl>
                                        <p:attrNameLst>
                                          <p:attrName>style.visibility</p:attrName>
                                        </p:attrNameLst>
                                      </p:cBhvr>
                                      <p:to>
                                        <p:strVal val="visible"/>
                                      </p:to>
                                    </p:set>
                                    <p:anim calcmode="lin" valueType="num">
                                      <p:cBhvr additive="base">
                                        <p:cTn id="106" dur="500" fill="hold"/>
                                        <p:tgtEl>
                                          <p:spTgt spid="272512"/>
                                        </p:tgtEl>
                                        <p:attrNameLst>
                                          <p:attrName>ppt_x</p:attrName>
                                        </p:attrNameLst>
                                      </p:cBhvr>
                                      <p:tavLst>
                                        <p:tav tm="0">
                                          <p:val>
                                            <p:strVal val="0-#ppt_w/2"/>
                                          </p:val>
                                        </p:tav>
                                        <p:tav tm="100000">
                                          <p:val>
                                            <p:strVal val="#ppt_x"/>
                                          </p:val>
                                        </p:tav>
                                      </p:tavLst>
                                    </p:anim>
                                    <p:anim calcmode="lin" valueType="num">
                                      <p:cBhvr additive="base">
                                        <p:cTn id="107" dur="500" fill="hold"/>
                                        <p:tgtEl>
                                          <p:spTgt spid="272512"/>
                                        </p:tgtEl>
                                        <p:attrNameLst>
                                          <p:attrName>ppt_y</p:attrName>
                                        </p:attrNameLst>
                                      </p:cBhvr>
                                      <p:tavLst>
                                        <p:tav tm="0">
                                          <p:val>
                                            <p:strVal val="#ppt_y"/>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grpId="0" nodeType="clickEffect">
                                  <p:stCondLst>
                                    <p:cond delay="0"/>
                                  </p:stCondLst>
                                  <p:childTnLst>
                                    <p:set>
                                      <p:cBhvr>
                                        <p:cTn id="111" dur="1" fill="hold">
                                          <p:stCondLst>
                                            <p:cond delay="0"/>
                                          </p:stCondLst>
                                        </p:cTn>
                                        <p:tgtEl>
                                          <p:spTgt spid="272428"/>
                                        </p:tgtEl>
                                        <p:attrNameLst>
                                          <p:attrName>style.visibility</p:attrName>
                                        </p:attrNameLst>
                                      </p:cBhvr>
                                      <p:to>
                                        <p:strVal val="visible"/>
                                      </p:to>
                                    </p:set>
                                    <p:anim calcmode="lin" valueType="num">
                                      <p:cBhvr additive="base">
                                        <p:cTn id="112" dur="500" fill="hold"/>
                                        <p:tgtEl>
                                          <p:spTgt spid="272428"/>
                                        </p:tgtEl>
                                        <p:attrNameLst>
                                          <p:attrName>ppt_x</p:attrName>
                                        </p:attrNameLst>
                                      </p:cBhvr>
                                      <p:tavLst>
                                        <p:tav tm="0">
                                          <p:val>
                                            <p:strVal val="0-#ppt_w/2"/>
                                          </p:val>
                                        </p:tav>
                                        <p:tav tm="100000">
                                          <p:val>
                                            <p:strVal val="#ppt_x"/>
                                          </p:val>
                                        </p:tav>
                                      </p:tavLst>
                                    </p:anim>
                                    <p:anim calcmode="lin" valueType="num">
                                      <p:cBhvr additive="base">
                                        <p:cTn id="113" dur="500" fill="hold"/>
                                        <p:tgtEl>
                                          <p:spTgt spid="272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p:bldP spid="272387" grpId="0"/>
      <p:bldP spid="272422" grpId="0"/>
      <p:bldP spid="272425" grpId="0"/>
      <p:bldP spid="272426" grpId="0"/>
      <p:bldP spid="272427" grpId="0"/>
      <p:bldP spid="272428" grpId="0" animBg="1"/>
      <p:bldP spid="272509" grpId="0"/>
      <p:bldP spid="272510" grpId="0"/>
      <p:bldP spid="272511" grpId="0"/>
      <p:bldP spid="272512"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文本框 273409"/>
          <p:cNvSpPr txBox="1"/>
          <p:nvPr/>
        </p:nvSpPr>
        <p:spPr>
          <a:xfrm>
            <a:off x="146050" y="381000"/>
            <a:ext cx="1785938"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特例    </a:t>
            </a:r>
            <a:r>
              <a:rPr lang="en-US" altLang="zh-CN" i="1">
                <a:solidFill>
                  <a:srgbClr val="CC3300"/>
                </a:solidFill>
                <a:latin typeface="Times New Roman" panose="02020603050405020304" pitchFamily="18" charset="0"/>
              </a:rPr>
              <a:t>R </a:t>
            </a:r>
            <a:r>
              <a:rPr lang="en-US" altLang="zh-CN">
                <a:solidFill>
                  <a:srgbClr val="CC3300"/>
                </a:solidFill>
                <a:latin typeface="Times New Roman" panose="02020603050405020304" pitchFamily="18" charset="0"/>
              </a:rPr>
              <a:t>= 0</a:t>
            </a:r>
            <a:endParaRPr lang="en-US" altLang="zh-CN">
              <a:latin typeface="Times New Roman" panose="02020603050405020304" pitchFamily="18" charset="0"/>
            </a:endParaRPr>
          </a:p>
        </p:txBody>
      </p:sp>
      <p:graphicFrame>
        <p:nvGraphicFramePr>
          <p:cNvPr id="273411" name="对象 273410"/>
          <p:cNvGraphicFramePr/>
          <p:nvPr/>
        </p:nvGraphicFramePr>
        <p:xfrm>
          <a:off x="346075" y="2244725"/>
          <a:ext cx="3683000" cy="890588"/>
        </p:xfrm>
        <a:graphic>
          <a:graphicData uri="http://schemas.openxmlformats.org/presentationml/2006/ole">
            <mc:AlternateContent xmlns:mc="http://schemas.openxmlformats.org/markup-compatibility/2006">
              <mc:Choice xmlns:v="urn:schemas-microsoft-com:vml" Requires="v">
                <p:oleObj spid="_x0000_s72777" r:id="rId3" imgW="1675130" imgH="405765" progId="Equation.3">
                  <p:embed/>
                </p:oleObj>
              </mc:Choice>
              <mc:Fallback>
                <p:oleObj r:id="rId3" imgW="1675130" imgH="405765" progId="Equation.3">
                  <p:embed/>
                  <p:pic>
                    <p:nvPicPr>
                      <p:cNvPr id="0" name="图片 3331"/>
                      <p:cNvPicPr/>
                      <p:nvPr/>
                    </p:nvPicPr>
                    <p:blipFill>
                      <a:blip r:embed="rId4"/>
                      <a:stretch>
                        <a:fillRect/>
                      </a:stretch>
                    </p:blipFill>
                    <p:spPr>
                      <a:xfrm>
                        <a:off x="346075" y="2244725"/>
                        <a:ext cx="3683000" cy="890588"/>
                      </a:xfrm>
                      <a:prstGeom prst="rect">
                        <a:avLst/>
                      </a:prstGeom>
                      <a:noFill/>
                      <a:ln w="38100">
                        <a:noFill/>
                        <a:miter/>
                      </a:ln>
                    </p:spPr>
                  </p:pic>
                </p:oleObj>
              </mc:Fallback>
            </mc:AlternateContent>
          </a:graphicData>
        </a:graphic>
      </p:graphicFrame>
      <p:grpSp>
        <p:nvGrpSpPr>
          <p:cNvPr id="273412" name="组合 273411"/>
          <p:cNvGrpSpPr/>
          <p:nvPr/>
        </p:nvGrpSpPr>
        <p:grpSpPr>
          <a:xfrm>
            <a:off x="601663" y="4514850"/>
            <a:ext cx="3581400" cy="1246188"/>
            <a:chOff x="2976" y="1375"/>
            <a:chExt cx="2256" cy="785"/>
          </a:xfrm>
        </p:grpSpPr>
        <p:sp>
          <p:nvSpPr>
            <p:cNvPr id="273413" name="任意多边形 273412"/>
            <p:cNvSpPr/>
            <p:nvPr/>
          </p:nvSpPr>
          <p:spPr>
            <a:xfrm>
              <a:off x="3066" y="1375"/>
              <a:ext cx="1868" cy="785"/>
            </a:xfrm>
            <a:custGeom>
              <a:avLst/>
              <a:gdLst/>
              <a:ahLst/>
              <a:cxnLst/>
              <a:rect l="0" t="0" r="0" b="0"/>
              <a:pathLst>
                <a:path w="1868" h="785">
                  <a:moveTo>
                    <a:pt x="0" y="403"/>
                  </a:moveTo>
                  <a:cubicBezTo>
                    <a:pt x="10" y="379"/>
                    <a:pt x="40" y="306"/>
                    <a:pt x="63" y="262"/>
                  </a:cubicBezTo>
                  <a:cubicBezTo>
                    <a:pt x="86" y="218"/>
                    <a:pt x="115" y="174"/>
                    <a:pt x="135" y="141"/>
                  </a:cubicBezTo>
                  <a:cubicBezTo>
                    <a:pt x="156" y="107"/>
                    <a:pt x="170" y="82"/>
                    <a:pt x="190" y="60"/>
                  </a:cubicBezTo>
                  <a:cubicBezTo>
                    <a:pt x="210" y="38"/>
                    <a:pt x="232" y="14"/>
                    <a:pt x="256" y="7"/>
                  </a:cubicBezTo>
                  <a:cubicBezTo>
                    <a:pt x="280" y="0"/>
                    <a:pt x="307" y="6"/>
                    <a:pt x="332" y="17"/>
                  </a:cubicBezTo>
                  <a:cubicBezTo>
                    <a:pt x="357" y="28"/>
                    <a:pt x="379" y="43"/>
                    <a:pt x="406" y="75"/>
                  </a:cubicBezTo>
                  <a:cubicBezTo>
                    <a:pt x="433" y="107"/>
                    <a:pt x="469" y="160"/>
                    <a:pt x="496" y="206"/>
                  </a:cubicBezTo>
                  <a:cubicBezTo>
                    <a:pt x="524" y="252"/>
                    <a:pt x="536" y="290"/>
                    <a:pt x="569" y="353"/>
                  </a:cubicBezTo>
                  <a:cubicBezTo>
                    <a:pt x="602" y="416"/>
                    <a:pt x="654" y="522"/>
                    <a:pt x="695" y="585"/>
                  </a:cubicBezTo>
                  <a:cubicBezTo>
                    <a:pt x="735" y="648"/>
                    <a:pt x="770" y="699"/>
                    <a:pt x="812" y="730"/>
                  </a:cubicBezTo>
                  <a:cubicBezTo>
                    <a:pt x="855" y="762"/>
                    <a:pt x="903" y="785"/>
                    <a:pt x="948" y="774"/>
                  </a:cubicBezTo>
                  <a:cubicBezTo>
                    <a:pt x="993" y="763"/>
                    <a:pt x="1038" y="723"/>
                    <a:pt x="1083" y="665"/>
                  </a:cubicBezTo>
                  <a:cubicBezTo>
                    <a:pt x="1128" y="607"/>
                    <a:pt x="1173" y="505"/>
                    <a:pt x="1218" y="424"/>
                  </a:cubicBezTo>
                  <a:cubicBezTo>
                    <a:pt x="1264" y="344"/>
                    <a:pt x="1316" y="243"/>
                    <a:pt x="1354" y="184"/>
                  </a:cubicBezTo>
                  <a:cubicBezTo>
                    <a:pt x="1391" y="126"/>
                    <a:pt x="1417" y="99"/>
                    <a:pt x="1444" y="75"/>
                  </a:cubicBezTo>
                  <a:cubicBezTo>
                    <a:pt x="1471" y="52"/>
                    <a:pt x="1494" y="47"/>
                    <a:pt x="1516" y="43"/>
                  </a:cubicBezTo>
                  <a:cubicBezTo>
                    <a:pt x="1539" y="40"/>
                    <a:pt x="1554" y="40"/>
                    <a:pt x="1579" y="54"/>
                  </a:cubicBezTo>
                  <a:cubicBezTo>
                    <a:pt x="1605" y="66"/>
                    <a:pt x="1622" y="61"/>
                    <a:pt x="1670" y="119"/>
                  </a:cubicBezTo>
                  <a:cubicBezTo>
                    <a:pt x="1718" y="176"/>
                    <a:pt x="1827" y="342"/>
                    <a:pt x="1868" y="401"/>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273414" name="直接连接符 273413"/>
            <p:cNvSpPr/>
            <p:nvPr/>
          </p:nvSpPr>
          <p:spPr>
            <a:xfrm>
              <a:off x="2976" y="1776"/>
              <a:ext cx="2256" cy="0"/>
            </a:xfrm>
            <a:prstGeom prst="line">
              <a:avLst/>
            </a:prstGeom>
            <a:ln w="25400" cap="flat" cmpd="sng">
              <a:solidFill>
                <a:schemeClr val="tx1"/>
              </a:solidFill>
              <a:prstDash val="solid"/>
              <a:headEnd type="none" w="med" len="med"/>
              <a:tailEnd type="triangle" w="med" len="med"/>
            </a:ln>
          </p:spPr>
        </p:sp>
        <p:sp>
          <p:nvSpPr>
            <p:cNvPr id="273415" name="文本框 273414"/>
            <p:cNvSpPr txBox="1"/>
            <p:nvPr/>
          </p:nvSpPr>
          <p:spPr>
            <a:xfrm>
              <a:off x="4968" y="178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grpSp>
      <p:grpSp>
        <p:nvGrpSpPr>
          <p:cNvPr id="273416" name="组合 273415"/>
          <p:cNvGrpSpPr/>
          <p:nvPr/>
        </p:nvGrpSpPr>
        <p:grpSpPr>
          <a:xfrm>
            <a:off x="4738688" y="4476750"/>
            <a:ext cx="2617787" cy="1081088"/>
            <a:chOff x="2985" y="2820"/>
            <a:chExt cx="1649" cy="681"/>
          </a:xfrm>
        </p:grpSpPr>
        <p:sp>
          <p:nvSpPr>
            <p:cNvPr id="273417" name="直接连接符 273416"/>
            <p:cNvSpPr/>
            <p:nvPr/>
          </p:nvSpPr>
          <p:spPr>
            <a:xfrm>
              <a:off x="3246" y="3190"/>
              <a:ext cx="0" cy="310"/>
            </a:xfrm>
            <a:prstGeom prst="line">
              <a:avLst/>
            </a:prstGeom>
            <a:ln w="25400" cap="flat" cmpd="sng">
              <a:solidFill>
                <a:srgbClr val="000000"/>
              </a:solidFill>
              <a:prstDash val="solid"/>
              <a:headEnd type="none" w="med" len="med"/>
              <a:tailEnd type="none" w="med" len="med"/>
            </a:ln>
          </p:spPr>
        </p:sp>
        <p:sp>
          <p:nvSpPr>
            <p:cNvPr id="273418" name="直接连接符 273417"/>
            <p:cNvSpPr/>
            <p:nvPr/>
          </p:nvSpPr>
          <p:spPr>
            <a:xfrm>
              <a:off x="4082" y="2820"/>
              <a:ext cx="47" cy="1"/>
            </a:xfrm>
            <a:prstGeom prst="line">
              <a:avLst/>
            </a:prstGeom>
            <a:ln w="25400" cap="flat" cmpd="sng">
              <a:solidFill>
                <a:srgbClr val="000000"/>
              </a:solidFill>
              <a:prstDash val="solid"/>
              <a:headEnd type="none" w="med" len="med"/>
              <a:tailEnd type="none" w="med" len="med"/>
            </a:ln>
          </p:spPr>
        </p:sp>
        <p:sp>
          <p:nvSpPr>
            <p:cNvPr id="273419" name="直接连接符 273418"/>
            <p:cNvSpPr/>
            <p:nvPr/>
          </p:nvSpPr>
          <p:spPr>
            <a:xfrm flipH="1">
              <a:off x="3881" y="2820"/>
              <a:ext cx="53" cy="1"/>
            </a:xfrm>
            <a:prstGeom prst="line">
              <a:avLst/>
            </a:prstGeom>
            <a:ln w="25400" cap="flat" cmpd="sng">
              <a:solidFill>
                <a:srgbClr val="000000"/>
              </a:solidFill>
              <a:prstDash val="solid"/>
              <a:headEnd type="none" w="med" len="med"/>
              <a:tailEnd type="none" w="med" len="med"/>
            </a:ln>
          </p:spPr>
        </p:sp>
        <p:sp>
          <p:nvSpPr>
            <p:cNvPr id="273420" name="直接连接符 273419"/>
            <p:cNvSpPr/>
            <p:nvPr/>
          </p:nvSpPr>
          <p:spPr>
            <a:xfrm>
              <a:off x="4384" y="3286"/>
              <a:ext cx="0" cy="32"/>
            </a:xfrm>
            <a:prstGeom prst="line">
              <a:avLst/>
            </a:prstGeom>
            <a:ln w="25400" cap="flat" cmpd="sng">
              <a:solidFill>
                <a:srgbClr val="000000"/>
              </a:solidFill>
              <a:prstDash val="solid"/>
              <a:headEnd type="none" w="med" len="med"/>
              <a:tailEnd type="none" w="med" len="med"/>
            </a:ln>
          </p:spPr>
        </p:sp>
        <p:sp>
          <p:nvSpPr>
            <p:cNvPr id="273421" name="直接连接符 273420"/>
            <p:cNvSpPr/>
            <p:nvPr/>
          </p:nvSpPr>
          <p:spPr>
            <a:xfrm>
              <a:off x="4384" y="3018"/>
              <a:ext cx="0" cy="32"/>
            </a:xfrm>
            <a:prstGeom prst="line">
              <a:avLst/>
            </a:prstGeom>
            <a:ln w="25400" cap="flat" cmpd="sng">
              <a:solidFill>
                <a:srgbClr val="000000"/>
              </a:solidFill>
              <a:prstDash val="solid"/>
              <a:headEnd type="none" w="med" len="med"/>
              <a:tailEnd type="none" w="med" len="med"/>
            </a:ln>
          </p:spPr>
        </p:sp>
        <p:sp>
          <p:nvSpPr>
            <p:cNvPr id="273422" name="直接连接符 273421"/>
            <p:cNvSpPr/>
            <p:nvPr/>
          </p:nvSpPr>
          <p:spPr>
            <a:xfrm>
              <a:off x="4079" y="2820"/>
              <a:ext cx="305" cy="1"/>
            </a:xfrm>
            <a:prstGeom prst="line">
              <a:avLst/>
            </a:prstGeom>
            <a:ln w="25400" cap="flat" cmpd="sng">
              <a:solidFill>
                <a:srgbClr val="000000"/>
              </a:solidFill>
              <a:prstDash val="solid"/>
              <a:headEnd type="none" w="med" len="med"/>
              <a:tailEnd type="none" w="med" len="med"/>
            </a:ln>
          </p:spPr>
        </p:sp>
        <p:sp>
          <p:nvSpPr>
            <p:cNvPr id="273423" name="直接连接符 273422"/>
            <p:cNvSpPr/>
            <p:nvPr/>
          </p:nvSpPr>
          <p:spPr>
            <a:xfrm>
              <a:off x="4384" y="2820"/>
              <a:ext cx="0" cy="198"/>
            </a:xfrm>
            <a:prstGeom prst="line">
              <a:avLst/>
            </a:prstGeom>
            <a:ln w="25400" cap="flat" cmpd="sng">
              <a:solidFill>
                <a:srgbClr val="000000"/>
              </a:solidFill>
              <a:prstDash val="solid"/>
              <a:headEnd type="none" w="med" len="med"/>
              <a:tailEnd type="none" w="med" len="med"/>
            </a:ln>
          </p:spPr>
        </p:sp>
        <p:sp>
          <p:nvSpPr>
            <p:cNvPr id="273424" name="直接连接符 273423"/>
            <p:cNvSpPr/>
            <p:nvPr/>
          </p:nvSpPr>
          <p:spPr>
            <a:xfrm flipH="1">
              <a:off x="4377" y="3303"/>
              <a:ext cx="0" cy="198"/>
            </a:xfrm>
            <a:prstGeom prst="line">
              <a:avLst/>
            </a:prstGeom>
            <a:ln w="25400" cap="flat" cmpd="sng">
              <a:solidFill>
                <a:srgbClr val="000000"/>
              </a:solidFill>
              <a:prstDash val="solid"/>
              <a:headEnd type="none" w="med" len="med"/>
              <a:tailEnd type="none" w="med" len="med"/>
            </a:ln>
          </p:spPr>
        </p:sp>
        <p:sp>
          <p:nvSpPr>
            <p:cNvPr id="273425" name="直接连接符 273424"/>
            <p:cNvSpPr/>
            <p:nvPr/>
          </p:nvSpPr>
          <p:spPr>
            <a:xfrm>
              <a:off x="3235" y="3500"/>
              <a:ext cx="1149" cy="1"/>
            </a:xfrm>
            <a:prstGeom prst="line">
              <a:avLst/>
            </a:prstGeom>
            <a:ln w="25400" cap="flat" cmpd="sng">
              <a:solidFill>
                <a:srgbClr val="000000"/>
              </a:solidFill>
              <a:prstDash val="solid"/>
              <a:headEnd type="none" w="med" len="med"/>
              <a:tailEnd type="none" w="med" len="med"/>
            </a:ln>
          </p:spPr>
        </p:sp>
        <p:sp>
          <p:nvSpPr>
            <p:cNvPr id="273426" name="直接连接符 273425"/>
            <p:cNvSpPr/>
            <p:nvPr/>
          </p:nvSpPr>
          <p:spPr>
            <a:xfrm>
              <a:off x="3246" y="2820"/>
              <a:ext cx="330" cy="1"/>
            </a:xfrm>
            <a:prstGeom prst="line">
              <a:avLst/>
            </a:prstGeom>
            <a:ln w="25400" cap="flat" cmpd="sng">
              <a:solidFill>
                <a:srgbClr val="000000"/>
              </a:solidFill>
              <a:prstDash val="solid"/>
              <a:headEnd type="none" w="med" len="med"/>
              <a:tailEnd type="none" w="med" len="med"/>
            </a:ln>
          </p:spPr>
        </p:sp>
        <p:sp>
          <p:nvSpPr>
            <p:cNvPr id="273427" name="矩形 273426"/>
            <p:cNvSpPr/>
            <p:nvPr/>
          </p:nvSpPr>
          <p:spPr>
            <a:xfrm>
              <a:off x="4541" y="3050"/>
              <a:ext cx="93"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3428" name="矩形 273427"/>
            <p:cNvSpPr/>
            <p:nvPr/>
          </p:nvSpPr>
          <p:spPr>
            <a:xfrm>
              <a:off x="2985" y="3082"/>
              <a:ext cx="185" cy="182"/>
            </a:xfrm>
            <a:prstGeom prst="rect">
              <a:avLst/>
            </a:prstGeom>
            <a:noFill/>
            <a:ln w="25400">
              <a:noFill/>
            </a:ln>
          </p:spPr>
          <p:txBody>
            <a:bodyPr lIns="0" tIns="0" rIns="0" bIns="0">
              <a:spAutoFit/>
            </a:bodyPr>
            <a:lstStyle/>
            <a:p>
              <a:pPr algn="l"/>
              <a:r>
                <a:rPr lang="en-US" altLang="zh-CN" sz="19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73429" name="矩形 273428"/>
            <p:cNvSpPr/>
            <p:nvPr/>
          </p:nvSpPr>
          <p:spPr>
            <a:xfrm>
              <a:off x="3128" y="2954"/>
              <a:ext cx="76" cy="182"/>
            </a:xfrm>
            <a:prstGeom prst="rect">
              <a:avLst/>
            </a:prstGeom>
            <a:noFill/>
            <a:ln w="25400">
              <a:noFill/>
            </a:ln>
          </p:spPr>
          <p:txBody>
            <a:bodyPr wrap="none"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3430" name="矩形 273429"/>
            <p:cNvSpPr/>
            <p:nvPr/>
          </p:nvSpPr>
          <p:spPr>
            <a:xfrm>
              <a:off x="3128" y="3220"/>
              <a:ext cx="53" cy="182"/>
            </a:xfrm>
            <a:prstGeom prst="rect">
              <a:avLst/>
            </a:prstGeom>
            <a:noFill/>
            <a:ln w="25400">
              <a:noFill/>
            </a:ln>
          </p:spPr>
          <p:txBody>
            <a:bodyPr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73431" name="直接连接符 273430"/>
            <p:cNvSpPr/>
            <p:nvPr/>
          </p:nvSpPr>
          <p:spPr>
            <a:xfrm>
              <a:off x="3563" y="2820"/>
              <a:ext cx="371" cy="1"/>
            </a:xfrm>
            <a:prstGeom prst="line">
              <a:avLst/>
            </a:prstGeom>
            <a:ln w="25400" cap="flat" cmpd="sng">
              <a:solidFill>
                <a:srgbClr val="000000"/>
              </a:solidFill>
              <a:prstDash val="solid"/>
              <a:headEnd type="none" w="med" len="med"/>
              <a:tailEnd type="none" w="med" len="med"/>
            </a:ln>
          </p:spPr>
        </p:sp>
        <p:sp>
          <p:nvSpPr>
            <p:cNvPr id="273432" name="直接连接符 273431"/>
            <p:cNvSpPr/>
            <p:nvPr/>
          </p:nvSpPr>
          <p:spPr>
            <a:xfrm>
              <a:off x="3851" y="2821"/>
              <a:ext cx="251" cy="0"/>
            </a:xfrm>
            <a:prstGeom prst="line">
              <a:avLst/>
            </a:prstGeom>
            <a:ln w="25400" cap="flat" cmpd="sng">
              <a:solidFill>
                <a:srgbClr val="000000"/>
              </a:solidFill>
              <a:prstDash val="solid"/>
              <a:headEnd type="none" w="med" len="med"/>
              <a:tailEnd type="none" w="med" len="med"/>
            </a:ln>
          </p:spPr>
        </p:sp>
        <p:sp>
          <p:nvSpPr>
            <p:cNvPr id="273433" name="任意多边形 273432"/>
            <p:cNvSpPr/>
            <p:nvPr/>
          </p:nvSpPr>
          <p:spPr>
            <a:xfrm>
              <a:off x="4377" y="2974"/>
              <a:ext cx="68" cy="362"/>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grpSp>
          <p:nvGrpSpPr>
            <p:cNvPr id="273434" name="组合 273433"/>
            <p:cNvGrpSpPr/>
            <p:nvPr/>
          </p:nvGrpSpPr>
          <p:grpSpPr>
            <a:xfrm>
              <a:off x="3170" y="3114"/>
              <a:ext cx="151" cy="77"/>
              <a:chOff x="540" y="3036"/>
              <a:chExt cx="215" cy="112"/>
            </a:xfrm>
          </p:grpSpPr>
          <p:sp>
            <p:nvSpPr>
              <p:cNvPr id="273435" name="直接连接符 273434"/>
              <p:cNvSpPr/>
              <p:nvPr/>
            </p:nvSpPr>
            <p:spPr>
              <a:xfrm>
                <a:off x="540" y="3036"/>
                <a:ext cx="215" cy="1"/>
              </a:xfrm>
              <a:prstGeom prst="line">
                <a:avLst/>
              </a:prstGeom>
              <a:ln w="25400" cap="flat" cmpd="sng">
                <a:solidFill>
                  <a:schemeClr val="tx1"/>
                </a:solidFill>
                <a:prstDash val="solid"/>
                <a:headEnd type="none" w="med" len="med"/>
                <a:tailEnd type="none" w="med" len="med"/>
              </a:ln>
            </p:spPr>
          </p:sp>
          <p:sp>
            <p:nvSpPr>
              <p:cNvPr id="273436" name="直接连接符 273435"/>
              <p:cNvSpPr/>
              <p:nvPr/>
            </p:nvSpPr>
            <p:spPr>
              <a:xfrm>
                <a:off x="540" y="3147"/>
                <a:ext cx="215" cy="1"/>
              </a:xfrm>
              <a:prstGeom prst="line">
                <a:avLst/>
              </a:prstGeom>
              <a:ln w="25400" cap="flat" cmpd="sng">
                <a:solidFill>
                  <a:schemeClr val="tx1"/>
                </a:solidFill>
                <a:prstDash val="solid"/>
                <a:headEnd type="none" w="med" len="med"/>
                <a:tailEnd type="none" w="med" len="med"/>
              </a:ln>
            </p:spPr>
          </p:sp>
        </p:grpSp>
        <p:sp>
          <p:nvSpPr>
            <p:cNvPr id="273437" name="直接连接符 273436"/>
            <p:cNvSpPr/>
            <p:nvPr/>
          </p:nvSpPr>
          <p:spPr>
            <a:xfrm flipV="1">
              <a:off x="3236" y="2821"/>
              <a:ext cx="0" cy="293"/>
            </a:xfrm>
            <a:prstGeom prst="line">
              <a:avLst/>
            </a:prstGeom>
            <a:ln w="28575" cap="flat" cmpd="sng">
              <a:solidFill>
                <a:schemeClr val="tx1"/>
              </a:solidFill>
              <a:prstDash val="solid"/>
              <a:headEnd type="none" w="med" len="med"/>
              <a:tailEnd type="none" w="med" len="med"/>
            </a:ln>
          </p:spPr>
        </p:sp>
      </p:grpSp>
      <p:grpSp>
        <p:nvGrpSpPr>
          <p:cNvPr id="273438" name="组合 273437"/>
          <p:cNvGrpSpPr/>
          <p:nvPr/>
        </p:nvGrpSpPr>
        <p:grpSpPr>
          <a:xfrm>
            <a:off x="5397500" y="4829175"/>
            <a:ext cx="1157288" cy="438150"/>
            <a:chOff x="4003" y="2615"/>
            <a:chExt cx="729" cy="276"/>
          </a:xfrm>
        </p:grpSpPr>
        <p:sp>
          <p:nvSpPr>
            <p:cNvPr id="273439" name="右箭头 273438"/>
            <p:cNvSpPr/>
            <p:nvPr/>
          </p:nvSpPr>
          <p:spPr>
            <a:xfrm>
              <a:off x="4003" y="2615"/>
              <a:ext cx="729" cy="94"/>
            </a:xfrm>
            <a:prstGeom prst="rightArrow">
              <a:avLst>
                <a:gd name="adj1" fmla="val 50000"/>
                <a:gd name="adj2" fmla="val 193882"/>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73440" name="右箭头 273439"/>
            <p:cNvSpPr/>
            <p:nvPr/>
          </p:nvSpPr>
          <p:spPr>
            <a:xfrm flipH="1">
              <a:off x="4003" y="2797"/>
              <a:ext cx="729" cy="94"/>
            </a:xfrm>
            <a:prstGeom prst="rightArrow">
              <a:avLst>
                <a:gd name="adj1" fmla="val 50000"/>
                <a:gd name="adj2" fmla="val 193882"/>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grpSp>
      <p:graphicFrame>
        <p:nvGraphicFramePr>
          <p:cNvPr id="273441" name="对象 273440"/>
          <p:cNvGraphicFramePr/>
          <p:nvPr/>
        </p:nvGraphicFramePr>
        <p:xfrm>
          <a:off x="292100" y="935038"/>
          <a:ext cx="1720850" cy="533400"/>
        </p:xfrm>
        <a:graphic>
          <a:graphicData uri="http://schemas.openxmlformats.org/presentationml/2006/ole">
            <mc:AlternateContent xmlns:mc="http://schemas.openxmlformats.org/markup-compatibility/2006">
              <mc:Choice xmlns:v="urn:schemas-microsoft-com:vml" Requires="v">
                <p:oleObj spid="_x0000_s72778" r:id="rId5" imgW="774065" imgH="241300" progId="Equation.3">
                  <p:embed/>
                </p:oleObj>
              </mc:Choice>
              <mc:Fallback>
                <p:oleObj r:id="rId5" imgW="774065" imgH="241300" progId="Equation.3">
                  <p:embed/>
                  <p:pic>
                    <p:nvPicPr>
                      <p:cNvPr id="0" name="图片 3332"/>
                      <p:cNvPicPr/>
                      <p:nvPr/>
                    </p:nvPicPr>
                    <p:blipFill>
                      <a:blip r:embed="rId6"/>
                      <a:stretch>
                        <a:fillRect/>
                      </a:stretch>
                    </p:blipFill>
                    <p:spPr>
                      <a:xfrm>
                        <a:off x="292100" y="935038"/>
                        <a:ext cx="1720850" cy="533400"/>
                      </a:xfrm>
                      <a:prstGeom prst="rect">
                        <a:avLst/>
                      </a:prstGeom>
                      <a:noFill/>
                      <a:ln w="38100">
                        <a:noFill/>
                        <a:miter/>
                      </a:ln>
                    </p:spPr>
                  </p:pic>
                </p:oleObj>
              </mc:Fallback>
            </mc:AlternateContent>
          </a:graphicData>
        </a:graphic>
      </p:graphicFrame>
      <p:graphicFrame>
        <p:nvGraphicFramePr>
          <p:cNvPr id="273444" name="对象 273443"/>
          <p:cNvGraphicFramePr/>
          <p:nvPr/>
        </p:nvGraphicFramePr>
        <p:xfrm>
          <a:off x="357188" y="2911475"/>
          <a:ext cx="2201862" cy="974725"/>
        </p:xfrm>
        <a:graphic>
          <a:graphicData uri="http://schemas.openxmlformats.org/presentationml/2006/ole">
            <mc:AlternateContent xmlns:mc="http://schemas.openxmlformats.org/markup-compatibility/2006">
              <mc:Choice xmlns:v="urn:schemas-microsoft-com:vml" Requires="v">
                <p:oleObj spid="_x0000_s72779" r:id="rId7" imgW="1002665" imgH="444500" progId="Equation.3">
                  <p:embed/>
                </p:oleObj>
              </mc:Choice>
              <mc:Fallback>
                <p:oleObj r:id="rId7" imgW="1002665" imgH="444500" progId="Equation.3">
                  <p:embed/>
                  <p:pic>
                    <p:nvPicPr>
                      <p:cNvPr id="0" name="图片 3333"/>
                      <p:cNvPicPr/>
                      <p:nvPr/>
                    </p:nvPicPr>
                    <p:blipFill>
                      <a:blip r:embed="rId8"/>
                      <a:stretch>
                        <a:fillRect/>
                      </a:stretch>
                    </p:blipFill>
                    <p:spPr>
                      <a:xfrm>
                        <a:off x="357188" y="2911475"/>
                        <a:ext cx="2201862" cy="974725"/>
                      </a:xfrm>
                      <a:prstGeom prst="rect">
                        <a:avLst/>
                      </a:prstGeom>
                      <a:noFill/>
                      <a:ln w="38100">
                        <a:noFill/>
                        <a:miter/>
                      </a:ln>
                    </p:spPr>
                  </p:pic>
                </p:oleObj>
              </mc:Fallback>
            </mc:AlternateContent>
          </a:graphicData>
        </a:graphic>
      </p:graphicFrame>
      <p:sp>
        <p:nvSpPr>
          <p:cNvPr id="273458" name="文本框 273457"/>
          <p:cNvSpPr txBox="1"/>
          <p:nvPr/>
        </p:nvSpPr>
        <p:spPr>
          <a:xfrm>
            <a:off x="3033713" y="3316288"/>
            <a:ext cx="2328862" cy="822325"/>
          </a:xfrm>
          <a:prstGeom prst="rect">
            <a:avLst/>
          </a:prstGeom>
          <a:solidFill>
            <a:srgbClr val="00FFFF"/>
          </a:solidFill>
          <a:ln w="9525">
            <a:noFill/>
          </a:ln>
        </p:spPr>
        <p:txBody>
          <a:bodyPr wrap="none" anchor="t">
            <a:spAutoFit/>
          </a:bodyPr>
          <a:lstStyle/>
          <a:p>
            <a:r>
              <a:rPr lang="zh-CN" altLang="en-US" dirty="0">
                <a:latin typeface="Times New Roman" panose="02020603050405020304" pitchFamily="18" charset="0"/>
              </a:rPr>
              <a:t>等幅正弦振荡</a:t>
            </a:r>
          </a:p>
          <a:p>
            <a:r>
              <a:rPr lang="zh-CN" altLang="en-US" dirty="0">
                <a:latin typeface="Times New Roman" panose="02020603050405020304" pitchFamily="18" charset="0"/>
              </a:rPr>
              <a:t>（无阻尼振荡）</a:t>
            </a:r>
          </a:p>
        </p:txBody>
      </p:sp>
      <p:sp>
        <p:nvSpPr>
          <p:cNvPr id="273459" name="动作按钮: 后退或前一项 273458"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73460" name="动作按钮: 后退或前一项 273459"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73462" name="组合 273461"/>
          <p:cNvGrpSpPr>
            <a:grpSpLocks noChangeAspect="1"/>
          </p:cNvGrpSpPr>
          <p:nvPr/>
        </p:nvGrpSpPr>
        <p:grpSpPr>
          <a:xfrm>
            <a:off x="2055813" y="396875"/>
            <a:ext cx="1771650" cy="520700"/>
            <a:chOff x="1271" y="202"/>
            <a:chExt cx="1116" cy="328"/>
          </a:xfrm>
        </p:grpSpPr>
        <p:sp>
          <p:nvSpPr>
            <p:cNvPr id="273461" name="矩形 273460"/>
            <p:cNvSpPr>
              <a:spLocks noChangeAspect="1" noTextEdit="1"/>
            </p:cNvSpPr>
            <p:nvPr/>
          </p:nvSpPr>
          <p:spPr>
            <a:xfrm>
              <a:off x="1271" y="240"/>
              <a:ext cx="1116" cy="290"/>
            </a:xfrm>
            <a:prstGeom prst="rect">
              <a:avLst/>
            </a:prstGeom>
            <a:noFill/>
            <a:ln w="9525">
              <a:noFill/>
            </a:ln>
          </p:spPr>
          <p:txBody>
            <a:bodyPr/>
            <a:lstStyle/>
            <a:p>
              <a:endParaRPr lang="zh-CN" altLang="en-US"/>
            </a:p>
          </p:txBody>
        </p:sp>
        <p:sp>
          <p:nvSpPr>
            <p:cNvPr id="273463" name="矩形 273462"/>
            <p:cNvSpPr/>
            <p:nvPr/>
          </p:nvSpPr>
          <p:spPr>
            <a:xfrm>
              <a:off x="2265" y="234"/>
              <a:ext cx="120" cy="288"/>
            </a:xfrm>
            <a:prstGeom prst="rect">
              <a:avLst/>
            </a:prstGeom>
            <a:noFill/>
            <a:ln w="9525">
              <a:noFill/>
            </a:ln>
          </p:spPr>
          <p:txBody>
            <a:bodyPr wrap="none" lIns="0" tIns="0" rIns="0" bIns="0">
              <a:spAutoFit/>
            </a:bodyPr>
            <a:lstStyle/>
            <a:p>
              <a:r>
                <a:rPr lang="en-US" altLang="zh-CN" sz="3000" dirty="0">
                  <a:solidFill>
                    <a:srgbClr val="000000"/>
                  </a:solidFill>
                  <a:latin typeface="Times New Roman" panose="02020603050405020304" pitchFamily="18" charset="0"/>
                </a:rPr>
                <a:t>  </a:t>
              </a:r>
              <a:endParaRPr lang="en-US" altLang="zh-CN" sz="2000" dirty="0">
                <a:latin typeface="Times New Roman" panose="02020603050405020304" pitchFamily="18" charset="0"/>
              </a:endParaRPr>
            </a:p>
          </p:txBody>
        </p:sp>
        <p:sp>
          <p:nvSpPr>
            <p:cNvPr id="273464" name="矩形 273463"/>
            <p:cNvSpPr/>
            <p:nvPr/>
          </p:nvSpPr>
          <p:spPr>
            <a:xfrm>
              <a:off x="2141" y="234"/>
              <a:ext cx="120" cy="288"/>
            </a:xfrm>
            <a:prstGeom prst="rect">
              <a:avLst/>
            </a:prstGeom>
            <a:noFill/>
            <a:ln w="9525">
              <a:noFill/>
            </a:ln>
          </p:spPr>
          <p:txBody>
            <a:bodyPr wrap="none" lIns="0" tIns="0" rIns="0" bIns="0">
              <a:spAutoFit/>
            </a:bodyPr>
            <a:lstStyle/>
            <a:p>
              <a:r>
                <a:rPr lang="en-US" altLang="zh-CN" sz="30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273465" name="矩形 273464"/>
            <p:cNvSpPr/>
            <p:nvPr/>
          </p:nvSpPr>
          <p:spPr>
            <a:xfrm>
              <a:off x="1961" y="202"/>
              <a:ext cx="132" cy="288"/>
            </a:xfrm>
            <a:prstGeom prst="rect">
              <a:avLst/>
            </a:prstGeom>
            <a:noFill/>
            <a:ln w="9525">
              <a:noFill/>
            </a:ln>
          </p:spPr>
          <p:txBody>
            <a:bodyPr wrap="none" lIns="0" tIns="0" rIns="0" bIns="0">
              <a:spAutoFit/>
            </a:bodyPr>
            <a:lstStyle/>
            <a:p>
              <a:r>
                <a:rPr lang="en-US" altLang="zh-CN" sz="30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3466" name="矩形 273465"/>
            <p:cNvSpPr/>
            <p:nvPr/>
          </p:nvSpPr>
          <p:spPr>
            <a:xfrm>
              <a:off x="1395" y="202"/>
              <a:ext cx="237" cy="288"/>
            </a:xfrm>
            <a:prstGeom prst="rect">
              <a:avLst/>
            </a:prstGeom>
            <a:noFill/>
            <a:ln w="9525">
              <a:noFill/>
            </a:ln>
          </p:spPr>
          <p:txBody>
            <a:bodyPr wrap="none" lIns="0" tIns="0" rIns="0" bIns="0">
              <a:spAutoFit/>
            </a:bodyPr>
            <a:lstStyle/>
            <a:p>
              <a:r>
                <a:rPr lang="en-US" altLang="zh-CN" sz="3000">
                  <a:solidFill>
                    <a:srgbClr val="000000"/>
                  </a:solidFill>
                  <a:latin typeface="Symbol" panose="05050102010706020507" pitchFamily="18" charset="2"/>
                </a:rPr>
                <a:t>Þ</a:t>
              </a:r>
              <a:endParaRPr lang="en-US" altLang="zh-CN" sz="2000">
                <a:latin typeface="Times New Roman" panose="02020603050405020304" pitchFamily="18" charset="0"/>
              </a:endParaRPr>
            </a:p>
          </p:txBody>
        </p:sp>
        <p:sp>
          <p:nvSpPr>
            <p:cNvPr id="273467" name="矩形 273466"/>
            <p:cNvSpPr/>
            <p:nvPr/>
          </p:nvSpPr>
          <p:spPr>
            <a:xfrm>
              <a:off x="1699" y="202"/>
              <a:ext cx="152" cy="288"/>
            </a:xfrm>
            <a:prstGeom prst="rect">
              <a:avLst/>
            </a:prstGeom>
            <a:noFill/>
            <a:ln w="9525">
              <a:noFill/>
            </a:ln>
          </p:spPr>
          <p:txBody>
            <a:bodyPr wrap="none" lIns="0" tIns="0" rIns="0" bIns="0">
              <a:spAutoFit/>
            </a:bodyPr>
            <a:lstStyle/>
            <a:p>
              <a:r>
                <a:rPr lang="en-US" altLang="zh-CN" sz="3000" i="1">
                  <a:solidFill>
                    <a:srgbClr val="000000"/>
                  </a:solidFill>
                  <a:latin typeface="Symbol" panose="05050102010706020507" pitchFamily="18" charset="2"/>
                </a:rPr>
                <a:t>a</a:t>
              </a:r>
              <a:endParaRPr lang="en-US" altLang="zh-CN" sz="2000">
                <a:latin typeface="Times New Roman" panose="02020603050405020304" pitchFamily="18" charset="0"/>
              </a:endParaRPr>
            </a:p>
          </p:txBody>
        </p:sp>
      </p:grpSp>
      <p:grpSp>
        <p:nvGrpSpPr>
          <p:cNvPr id="273531" name="组合 273530"/>
          <p:cNvGrpSpPr/>
          <p:nvPr/>
        </p:nvGrpSpPr>
        <p:grpSpPr>
          <a:xfrm>
            <a:off x="5160963" y="0"/>
            <a:ext cx="3644900" cy="2360613"/>
            <a:chOff x="2927" y="0"/>
            <a:chExt cx="2296" cy="1487"/>
          </a:xfrm>
        </p:grpSpPr>
        <p:grpSp>
          <p:nvGrpSpPr>
            <p:cNvPr id="273468" name="组合 273467"/>
            <p:cNvGrpSpPr>
              <a:grpSpLocks noChangeAspect="1"/>
            </p:cNvGrpSpPr>
            <p:nvPr/>
          </p:nvGrpSpPr>
          <p:grpSpPr>
            <a:xfrm>
              <a:off x="2933" y="0"/>
              <a:ext cx="2286" cy="505"/>
              <a:chOff x="965" y="2192"/>
              <a:chExt cx="2070" cy="505"/>
            </a:xfrm>
          </p:grpSpPr>
          <p:sp>
            <p:nvSpPr>
              <p:cNvPr id="273469" name="矩形 273468"/>
              <p:cNvSpPr>
                <a:spLocks noChangeAspect="1" noTextEdit="1"/>
              </p:cNvSpPr>
              <p:nvPr/>
            </p:nvSpPr>
            <p:spPr>
              <a:xfrm>
                <a:off x="965" y="2203"/>
                <a:ext cx="2068" cy="494"/>
              </a:xfrm>
              <a:prstGeom prst="rect">
                <a:avLst/>
              </a:prstGeom>
              <a:noFill/>
              <a:ln w="9525">
                <a:noFill/>
              </a:ln>
            </p:spPr>
            <p:txBody>
              <a:bodyPr/>
              <a:lstStyle/>
              <a:p>
                <a:endParaRPr lang="zh-CN" altLang="en-US"/>
              </a:p>
            </p:txBody>
          </p:sp>
          <p:sp>
            <p:nvSpPr>
              <p:cNvPr id="273470" name="直接连接符 273469"/>
              <p:cNvSpPr/>
              <p:nvPr/>
            </p:nvSpPr>
            <p:spPr>
              <a:xfrm>
                <a:off x="1384" y="2458"/>
                <a:ext cx="219" cy="1"/>
              </a:xfrm>
              <a:prstGeom prst="line">
                <a:avLst/>
              </a:prstGeom>
              <a:ln w="12700" cap="flat" cmpd="sng">
                <a:solidFill>
                  <a:srgbClr val="000000"/>
                </a:solidFill>
                <a:prstDash val="solid"/>
                <a:headEnd type="none" w="med" len="med"/>
                <a:tailEnd type="none" w="med" len="med"/>
              </a:ln>
            </p:spPr>
          </p:sp>
          <p:sp>
            <p:nvSpPr>
              <p:cNvPr id="273471" name="矩形 273470"/>
              <p:cNvSpPr/>
              <p:nvPr/>
            </p:nvSpPr>
            <p:spPr>
              <a:xfrm>
                <a:off x="2976" y="2336"/>
                <a:ext cx="5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73472" name="矩形 273471"/>
              <p:cNvSpPr/>
              <p:nvPr/>
            </p:nvSpPr>
            <p:spPr>
              <a:xfrm>
                <a:off x="2193" y="2336"/>
                <a:ext cx="271"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73473" name="矩形 273472"/>
              <p:cNvSpPr/>
              <p:nvPr/>
            </p:nvSpPr>
            <p:spPr>
              <a:xfrm>
                <a:off x="1866" y="2336"/>
                <a:ext cx="7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73474" name="矩形 273473"/>
              <p:cNvSpPr/>
              <p:nvPr/>
            </p:nvSpPr>
            <p:spPr>
              <a:xfrm>
                <a:off x="2073" y="2320"/>
                <a:ext cx="26"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3475" name="矩形 273474"/>
              <p:cNvSpPr/>
              <p:nvPr/>
            </p:nvSpPr>
            <p:spPr>
              <a:xfrm>
                <a:off x="1789" y="2454"/>
                <a:ext cx="52"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3476" name="矩形 273475"/>
              <p:cNvSpPr/>
              <p:nvPr/>
            </p:nvSpPr>
            <p:spPr>
              <a:xfrm>
                <a:off x="1542" y="2332"/>
                <a:ext cx="51"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3477" name="矩形 273476"/>
              <p:cNvSpPr/>
              <p:nvPr/>
            </p:nvSpPr>
            <p:spPr>
              <a:xfrm>
                <a:off x="2848" y="2314"/>
                <a:ext cx="134"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 </a:t>
                </a:r>
                <a:endParaRPr lang="en-US" altLang="zh-CN">
                  <a:latin typeface="Times New Roman" panose="02020603050405020304" pitchFamily="18" charset="0"/>
                </a:endParaRPr>
              </a:p>
            </p:txBody>
          </p:sp>
          <p:sp>
            <p:nvSpPr>
              <p:cNvPr id="273478" name="矩形 273477"/>
              <p:cNvSpPr/>
              <p:nvPr/>
            </p:nvSpPr>
            <p:spPr>
              <a:xfrm>
                <a:off x="2481" y="2314"/>
                <a:ext cx="119"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3479" name="矩形 273478"/>
              <p:cNvSpPr/>
              <p:nvPr/>
            </p:nvSpPr>
            <p:spPr>
              <a:xfrm>
                <a:off x="1431" y="2462"/>
                <a:ext cx="209"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3480" name="矩形 273479"/>
              <p:cNvSpPr/>
              <p:nvPr/>
            </p:nvSpPr>
            <p:spPr>
              <a:xfrm>
                <a:off x="1399" y="2192"/>
                <a:ext cx="206"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3481" name="矩形 273480"/>
              <p:cNvSpPr/>
              <p:nvPr/>
            </p:nvSpPr>
            <p:spPr>
              <a:xfrm>
                <a:off x="2011" y="2308"/>
                <a:ext cx="65"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3482" name="矩形 273481"/>
              <p:cNvSpPr/>
              <p:nvPr/>
            </p:nvSpPr>
            <p:spPr>
              <a:xfrm>
                <a:off x="2741" y="2314"/>
                <a:ext cx="105" cy="230"/>
              </a:xfrm>
              <a:prstGeom prst="rect">
                <a:avLst/>
              </a:prstGeom>
              <a:noFill/>
              <a:ln w="9525">
                <a:noFill/>
              </a:ln>
            </p:spPr>
            <p:txBody>
              <a:bodyPr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3483" name="矩形 273482"/>
              <p:cNvSpPr/>
              <p:nvPr/>
            </p:nvSpPr>
            <p:spPr>
              <a:xfrm>
                <a:off x="1202" y="2314"/>
                <a:ext cx="270" cy="230"/>
              </a:xfrm>
              <a:prstGeom prst="rect">
                <a:avLst/>
              </a:prstGeom>
              <a:noFill/>
              <a:ln w="9525">
                <a:noFill/>
              </a:ln>
            </p:spPr>
            <p:txBody>
              <a:bodyPr wrap="none"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sp>
            <p:nvSpPr>
              <p:cNvPr id="273484" name="矩形 273483"/>
              <p:cNvSpPr/>
              <p:nvPr/>
            </p:nvSpPr>
            <p:spPr>
              <a:xfrm>
                <a:off x="1942" y="2308"/>
                <a:ext cx="83"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3485" name="矩形 273484"/>
              <p:cNvSpPr/>
              <p:nvPr/>
            </p:nvSpPr>
            <p:spPr>
              <a:xfrm>
                <a:off x="2627" y="2336"/>
                <a:ext cx="4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3486" name="矩形 273485"/>
              <p:cNvSpPr/>
              <p:nvPr/>
            </p:nvSpPr>
            <p:spPr>
              <a:xfrm>
                <a:off x="1660" y="2336"/>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3487" name="矩形 273486"/>
              <p:cNvSpPr/>
              <p:nvPr/>
            </p:nvSpPr>
            <p:spPr>
              <a:xfrm>
                <a:off x="980" y="2336"/>
                <a:ext cx="184"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  </a:t>
                </a:r>
                <a:endParaRPr lang="en-US" altLang="zh-CN">
                  <a:latin typeface="Times New Roman" panose="02020603050405020304" pitchFamily="18" charset="0"/>
                </a:endParaRPr>
              </a:p>
            </p:txBody>
          </p:sp>
          <p:sp>
            <p:nvSpPr>
              <p:cNvPr id="273488" name="矩形 273487"/>
              <p:cNvSpPr/>
              <p:nvPr/>
            </p:nvSpPr>
            <p:spPr>
              <a:xfrm>
                <a:off x="2096" y="2320"/>
                <a:ext cx="2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3489" name="矩形 273488"/>
              <p:cNvSpPr/>
              <p:nvPr/>
            </p:nvSpPr>
            <p:spPr>
              <a:xfrm>
                <a:off x="1105" y="2454"/>
                <a:ext cx="69"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grpSp>
        <p:grpSp>
          <p:nvGrpSpPr>
            <p:cNvPr id="273490" name="组合 273489"/>
            <p:cNvGrpSpPr>
              <a:grpSpLocks noChangeAspect="1"/>
            </p:cNvGrpSpPr>
            <p:nvPr/>
          </p:nvGrpSpPr>
          <p:grpSpPr>
            <a:xfrm>
              <a:off x="2927" y="511"/>
              <a:ext cx="2295" cy="513"/>
              <a:chOff x="1451" y="2851"/>
              <a:chExt cx="1635" cy="513"/>
            </a:xfrm>
          </p:grpSpPr>
          <p:sp>
            <p:nvSpPr>
              <p:cNvPr id="273491" name="矩形 273490"/>
              <p:cNvSpPr>
                <a:spLocks noChangeAspect="1" noTextEdit="1"/>
              </p:cNvSpPr>
              <p:nvPr/>
            </p:nvSpPr>
            <p:spPr>
              <a:xfrm>
                <a:off x="1451" y="2851"/>
                <a:ext cx="1635" cy="497"/>
              </a:xfrm>
              <a:prstGeom prst="rect">
                <a:avLst/>
              </a:prstGeom>
              <a:noFill/>
              <a:ln w="9525">
                <a:noFill/>
              </a:ln>
            </p:spPr>
            <p:txBody>
              <a:bodyPr/>
              <a:lstStyle/>
              <a:p>
                <a:endParaRPr lang="zh-CN" altLang="en-US"/>
              </a:p>
            </p:txBody>
          </p:sp>
          <p:sp>
            <p:nvSpPr>
              <p:cNvPr id="273492" name="直接连接符 273491"/>
              <p:cNvSpPr/>
              <p:nvPr/>
            </p:nvSpPr>
            <p:spPr>
              <a:xfrm>
                <a:off x="1745" y="3108"/>
                <a:ext cx="248" cy="1"/>
              </a:xfrm>
              <a:prstGeom prst="line">
                <a:avLst/>
              </a:prstGeom>
              <a:ln w="12700" cap="flat" cmpd="sng">
                <a:solidFill>
                  <a:srgbClr val="000000"/>
                </a:solidFill>
                <a:prstDash val="solid"/>
                <a:headEnd type="none" w="med" len="med"/>
                <a:tailEnd type="none" w="med" len="med"/>
              </a:ln>
            </p:spPr>
          </p:sp>
          <p:sp>
            <p:nvSpPr>
              <p:cNvPr id="273493" name="矩形 273492"/>
              <p:cNvSpPr/>
              <p:nvPr/>
            </p:nvSpPr>
            <p:spPr>
              <a:xfrm>
                <a:off x="3033" y="2985"/>
                <a:ext cx="3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3494" name="矩形 273493"/>
              <p:cNvSpPr/>
              <p:nvPr/>
            </p:nvSpPr>
            <p:spPr>
              <a:xfrm>
                <a:off x="2069" y="2985"/>
                <a:ext cx="9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3495" name="矩形 273494"/>
              <p:cNvSpPr/>
              <p:nvPr/>
            </p:nvSpPr>
            <p:spPr>
              <a:xfrm>
                <a:off x="1924" y="3134"/>
                <a:ext cx="85"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3496" name="矩形 273495"/>
              <p:cNvSpPr/>
              <p:nvPr/>
            </p:nvSpPr>
            <p:spPr>
              <a:xfrm>
                <a:off x="1512" y="2985"/>
                <a:ext cx="53" cy="230"/>
              </a:xfrm>
              <a:prstGeom prst="rect">
                <a:avLst/>
              </a:prstGeom>
              <a:noFill/>
              <a:ln w="9525">
                <a:noFill/>
              </a:ln>
            </p:spPr>
            <p:txBody>
              <a:bodyPr lIns="0" tIns="0" rIns="0" bIns="0">
                <a:spAutoFit/>
              </a:bodyPr>
              <a:lstStyle/>
              <a:p>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73497" name="矩形 273496"/>
              <p:cNvSpPr/>
              <p:nvPr/>
            </p:nvSpPr>
            <p:spPr>
              <a:xfrm>
                <a:off x="2512" y="2969"/>
                <a:ext cx="22"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3498" name="矩形 273497"/>
              <p:cNvSpPr/>
              <p:nvPr/>
            </p:nvSpPr>
            <p:spPr>
              <a:xfrm>
                <a:off x="2889" y="2963"/>
                <a:ext cx="94"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3499" name="矩形 273498"/>
              <p:cNvSpPr/>
              <p:nvPr/>
            </p:nvSpPr>
            <p:spPr>
              <a:xfrm>
                <a:off x="1785" y="3112"/>
                <a:ext cx="163"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3500" name="矩形 273499"/>
              <p:cNvSpPr/>
              <p:nvPr/>
            </p:nvSpPr>
            <p:spPr>
              <a:xfrm>
                <a:off x="2427" y="2956"/>
                <a:ext cx="5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3501" name="矩形 273500"/>
              <p:cNvSpPr/>
              <p:nvPr/>
            </p:nvSpPr>
            <p:spPr>
              <a:xfrm>
                <a:off x="2634" y="2985"/>
                <a:ext cx="16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73502" name="矩形 273501"/>
              <p:cNvSpPr/>
              <p:nvPr/>
            </p:nvSpPr>
            <p:spPr>
              <a:xfrm>
                <a:off x="2278" y="2985"/>
                <a:ext cx="62"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73503" name="矩形 273502"/>
              <p:cNvSpPr/>
              <p:nvPr/>
            </p:nvSpPr>
            <p:spPr>
              <a:xfrm>
                <a:off x="1872" y="2864"/>
                <a:ext cx="70"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73504" name="矩形 273503"/>
              <p:cNvSpPr/>
              <p:nvPr/>
            </p:nvSpPr>
            <p:spPr>
              <a:xfrm>
                <a:off x="2488" y="2968"/>
                <a:ext cx="20"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3505" name="矩形 273504"/>
              <p:cNvSpPr/>
              <p:nvPr/>
            </p:nvSpPr>
            <p:spPr>
              <a:xfrm>
                <a:off x="2195" y="3103"/>
                <a:ext cx="40"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3506" name="矩形 273505"/>
              <p:cNvSpPr/>
              <p:nvPr/>
            </p:nvSpPr>
            <p:spPr>
              <a:xfrm>
                <a:off x="2359" y="2956"/>
                <a:ext cx="64"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3507" name="矩形 273506"/>
              <p:cNvSpPr/>
              <p:nvPr/>
            </p:nvSpPr>
            <p:spPr>
              <a:xfrm>
                <a:off x="1587" y="2963"/>
                <a:ext cx="212" cy="230"/>
              </a:xfrm>
              <a:prstGeom prst="rect">
                <a:avLst/>
              </a:prstGeom>
              <a:noFill/>
              <a:ln w="9525">
                <a:noFill/>
              </a:ln>
            </p:spPr>
            <p:txBody>
              <a:bodyPr wrap="none"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grpSp>
        <p:grpSp>
          <p:nvGrpSpPr>
            <p:cNvPr id="273508" name="组合 273507"/>
            <p:cNvGrpSpPr>
              <a:grpSpLocks noChangeAspect="1"/>
            </p:cNvGrpSpPr>
            <p:nvPr/>
          </p:nvGrpSpPr>
          <p:grpSpPr>
            <a:xfrm>
              <a:off x="2933" y="980"/>
              <a:ext cx="2290" cy="507"/>
              <a:chOff x="1493" y="3368"/>
              <a:chExt cx="2290" cy="507"/>
            </a:xfrm>
          </p:grpSpPr>
          <p:sp>
            <p:nvSpPr>
              <p:cNvPr id="273509" name="矩形 273508"/>
              <p:cNvSpPr>
                <a:spLocks noChangeAspect="1" noTextEdit="1"/>
              </p:cNvSpPr>
              <p:nvPr/>
            </p:nvSpPr>
            <p:spPr>
              <a:xfrm>
                <a:off x="1493" y="3379"/>
                <a:ext cx="2290" cy="496"/>
              </a:xfrm>
              <a:prstGeom prst="rect">
                <a:avLst/>
              </a:prstGeom>
              <a:noFill/>
              <a:ln w="9525">
                <a:noFill/>
              </a:ln>
            </p:spPr>
            <p:txBody>
              <a:bodyPr/>
              <a:lstStyle/>
              <a:p>
                <a:endParaRPr lang="zh-CN" altLang="en-US"/>
              </a:p>
            </p:txBody>
          </p:sp>
          <p:sp>
            <p:nvSpPr>
              <p:cNvPr id="273510" name="直接连接符 273509"/>
              <p:cNvSpPr/>
              <p:nvPr/>
            </p:nvSpPr>
            <p:spPr>
              <a:xfrm>
                <a:off x="2057" y="3635"/>
                <a:ext cx="229" cy="1"/>
              </a:xfrm>
              <a:prstGeom prst="line">
                <a:avLst/>
              </a:prstGeom>
              <a:ln w="12700" cap="flat" cmpd="sng">
                <a:solidFill>
                  <a:srgbClr val="000000"/>
                </a:solidFill>
                <a:prstDash val="solid"/>
                <a:headEnd type="none" w="med" len="med"/>
                <a:tailEnd type="none" w="med" len="med"/>
              </a:ln>
            </p:spPr>
          </p:sp>
          <p:sp>
            <p:nvSpPr>
              <p:cNvPr id="273511" name="矩形 273510"/>
              <p:cNvSpPr/>
              <p:nvPr/>
            </p:nvSpPr>
            <p:spPr>
              <a:xfrm>
                <a:off x="3717" y="3512"/>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73512" name="矩形 273511"/>
              <p:cNvSpPr/>
              <p:nvPr/>
            </p:nvSpPr>
            <p:spPr>
              <a:xfrm>
                <a:off x="2894" y="3512"/>
                <a:ext cx="29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73513" name="矩形 273512"/>
              <p:cNvSpPr/>
              <p:nvPr/>
            </p:nvSpPr>
            <p:spPr>
              <a:xfrm>
                <a:off x="2559" y="3512"/>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73514" name="矩形 273513"/>
              <p:cNvSpPr/>
              <p:nvPr/>
            </p:nvSpPr>
            <p:spPr>
              <a:xfrm>
                <a:off x="2776" y="3496"/>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3515" name="矩形 273514"/>
              <p:cNvSpPr/>
              <p:nvPr/>
            </p:nvSpPr>
            <p:spPr>
              <a:xfrm>
                <a:off x="2480" y="3630"/>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3516" name="矩形 273515"/>
              <p:cNvSpPr/>
              <p:nvPr/>
            </p:nvSpPr>
            <p:spPr>
              <a:xfrm>
                <a:off x="2222" y="35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3517" name="矩形 273516"/>
              <p:cNvSpPr/>
              <p:nvPr/>
            </p:nvSpPr>
            <p:spPr>
              <a:xfrm>
                <a:off x="3606" y="3490"/>
                <a:ext cx="100"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73518" name="矩形 273517"/>
              <p:cNvSpPr/>
              <p:nvPr/>
            </p:nvSpPr>
            <p:spPr>
              <a:xfrm>
                <a:off x="3199" y="3490"/>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3519" name="矩形 273518"/>
              <p:cNvSpPr/>
              <p:nvPr/>
            </p:nvSpPr>
            <p:spPr>
              <a:xfrm>
                <a:off x="2101" y="3639"/>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3520" name="矩形 273519"/>
              <p:cNvSpPr/>
              <p:nvPr/>
            </p:nvSpPr>
            <p:spPr>
              <a:xfrm>
                <a:off x="2065" y="3368"/>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3521" name="矩形 273520"/>
              <p:cNvSpPr/>
              <p:nvPr/>
            </p:nvSpPr>
            <p:spPr>
              <a:xfrm>
                <a:off x="2710" y="3484"/>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3522" name="矩形 273521"/>
              <p:cNvSpPr/>
              <p:nvPr/>
            </p:nvSpPr>
            <p:spPr>
              <a:xfrm>
                <a:off x="3478"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3523" name="矩形 273522"/>
              <p:cNvSpPr/>
              <p:nvPr/>
            </p:nvSpPr>
            <p:spPr>
              <a:xfrm>
                <a:off x="1974"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3524" name="矩形 273523"/>
              <p:cNvSpPr/>
              <p:nvPr/>
            </p:nvSpPr>
            <p:spPr>
              <a:xfrm>
                <a:off x="1720" y="3490"/>
                <a:ext cx="298" cy="230"/>
              </a:xfrm>
              <a:prstGeom prst="rect">
                <a:avLst/>
              </a:prstGeom>
              <a:noFill/>
              <a:ln w="9525">
                <a:noFill/>
              </a:ln>
            </p:spPr>
            <p:txBody>
              <a:bodyPr wrap="none"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sp>
            <p:nvSpPr>
              <p:cNvPr id="273525" name="矩形 273524"/>
              <p:cNvSpPr/>
              <p:nvPr/>
            </p:nvSpPr>
            <p:spPr>
              <a:xfrm>
                <a:off x="2639" y="3484"/>
                <a:ext cx="90"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3526" name="矩形 273525"/>
              <p:cNvSpPr/>
              <p:nvPr/>
            </p:nvSpPr>
            <p:spPr>
              <a:xfrm>
                <a:off x="3356" y="3512"/>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3527" name="矩形 273526"/>
              <p:cNvSpPr/>
              <p:nvPr/>
            </p:nvSpPr>
            <p:spPr>
              <a:xfrm>
                <a:off x="2342" y="3512"/>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3528" name="矩形 273527"/>
              <p:cNvSpPr/>
              <p:nvPr/>
            </p:nvSpPr>
            <p:spPr>
              <a:xfrm>
                <a:off x="1551" y="3512"/>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73529" name="矩形 273528"/>
              <p:cNvSpPr/>
              <p:nvPr/>
            </p:nvSpPr>
            <p:spPr>
              <a:xfrm>
                <a:off x="2800" y="3497"/>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73530" name="矩形 273529"/>
              <p:cNvSpPr/>
              <p:nvPr/>
            </p:nvSpPr>
            <p:spPr>
              <a:xfrm>
                <a:off x="1642" y="3631"/>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grpSp>
      </p:grpSp>
      <p:grpSp>
        <p:nvGrpSpPr>
          <p:cNvPr id="273533" name="组合 273532"/>
          <p:cNvGrpSpPr>
            <a:grpSpLocks noChangeAspect="1"/>
          </p:cNvGrpSpPr>
          <p:nvPr/>
        </p:nvGrpSpPr>
        <p:grpSpPr>
          <a:xfrm>
            <a:off x="80963" y="1443038"/>
            <a:ext cx="3225800" cy="935037"/>
            <a:chOff x="51" y="945"/>
            <a:chExt cx="2032" cy="589"/>
          </a:xfrm>
        </p:grpSpPr>
        <p:sp>
          <p:nvSpPr>
            <p:cNvPr id="273532" name="矩形 273531"/>
            <p:cNvSpPr>
              <a:spLocks noChangeAspect="1" noTextEdit="1"/>
            </p:cNvSpPr>
            <p:nvPr/>
          </p:nvSpPr>
          <p:spPr>
            <a:xfrm>
              <a:off x="51" y="965"/>
              <a:ext cx="2030" cy="563"/>
            </a:xfrm>
            <a:prstGeom prst="rect">
              <a:avLst/>
            </a:prstGeom>
            <a:noFill/>
            <a:ln w="9525">
              <a:noFill/>
            </a:ln>
          </p:spPr>
          <p:txBody>
            <a:bodyPr/>
            <a:lstStyle/>
            <a:p>
              <a:endParaRPr lang="zh-CN" altLang="en-US"/>
            </a:p>
          </p:txBody>
        </p:sp>
        <p:sp>
          <p:nvSpPr>
            <p:cNvPr id="273534" name="直接连接符 273533"/>
            <p:cNvSpPr/>
            <p:nvPr/>
          </p:nvSpPr>
          <p:spPr>
            <a:xfrm flipV="1">
              <a:off x="891" y="1403"/>
              <a:ext cx="29" cy="16"/>
            </a:xfrm>
            <a:prstGeom prst="line">
              <a:avLst/>
            </a:prstGeom>
            <a:ln w="11113" cap="flat" cmpd="sng">
              <a:solidFill>
                <a:srgbClr val="000000"/>
              </a:solidFill>
              <a:prstDash val="solid"/>
              <a:headEnd type="none" w="med" len="med"/>
              <a:tailEnd type="none" w="med" len="med"/>
            </a:ln>
          </p:spPr>
        </p:sp>
        <p:sp>
          <p:nvSpPr>
            <p:cNvPr id="273535" name="直接连接符 273534"/>
            <p:cNvSpPr/>
            <p:nvPr/>
          </p:nvSpPr>
          <p:spPr>
            <a:xfrm>
              <a:off x="920" y="1406"/>
              <a:ext cx="41" cy="72"/>
            </a:xfrm>
            <a:prstGeom prst="line">
              <a:avLst/>
            </a:prstGeom>
            <a:ln w="23813" cap="flat" cmpd="sng">
              <a:solidFill>
                <a:srgbClr val="000000"/>
              </a:solidFill>
              <a:prstDash val="solid"/>
              <a:headEnd type="none" w="med" len="med"/>
              <a:tailEnd type="none" w="med" len="med"/>
            </a:ln>
          </p:spPr>
        </p:sp>
        <p:sp>
          <p:nvSpPr>
            <p:cNvPr id="273536" name="直接连接符 273535"/>
            <p:cNvSpPr/>
            <p:nvPr/>
          </p:nvSpPr>
          <p:spPr>
            <a:xfrm flipV="1">
              <a:off x="965" y="1270"/>
              <a:ext cx="53" cy="208"/>
            </a:xfrm>
            <a:prstGeom prst="line">
              <a:avLst/>
            </a:prstGeom>
            <a:ln w="11113" cap="flat" cmpd="sng">
              <a:solidFill>
                <a:srgbClr val="000000"/>
              </a:solidFill>
              <a:prstDash val="solid"/>
              <a:headEnd type="none" w="med" len="med"/>
              <a:tailEnd type="none" w="med" len="med"/>
            </a:ln>
          </p:spPr>
        </p:sp>
        <p:sp>
          <p:nvSpPr>
            <p:cNvPr id="273537" name="直接连接符 273536"/>
            <p:cNvSpPr/>
            <p:nvPr/>
          </p:nvSpPr>
          <p:spPr>
            <a:xfrm>
              <a:off x="1018" y="1270"/>
              <a:ext cx="306" cy="1"/>
            </a:xfrm>
            <a:prstGeom prst="line">
              <a:avLst/>
            </a:prstGeom>
            <a:ln w="11113" cap="flat" cmpd="sng">
              <a:solidFill>
                <a:srgbClr val="000000"/>
              </a:solidFill>
              <a:prstDash val="solid"/>
              <a:headEnd type="none" w="med" len="med"/>
              <a:tailEnd type="none" w="med" len="med"/>
            </a:ln>
          </p:spPr>
        </p:sp>
        <p:sp>
          <p:nvSpPr>
            <p:cNvPr id="273538" name="直接连接符 273537"/>
            <p:cNvSpPr/>
            <p:nvPr/>
          </p:nvSpPr>
          <p:spPr>
            <a:xfrm>
              <a:off x="873" y="1243"/>
              <a:ext cx="466" cy="1"/>
            </a:xfrm>
            <a:prstGeom prst="line">
              <a:avLst/>
            </a:prstGeom>
            <a:ln w="11113" cap="flat" cmpd="sng">
              <a:solidFill>
                <a:srgbClr val="000000"/>
              </a:solidFill>
              <a:prstDash val="solid"/>
              <a:headEnd type="none" w="med" len="med"/>
              <a:tailEnd type="none" w="med" len="med"/>
            </a:ln>
          </p:spPr>
        </p:sp>
        <p:sp>
          <p:nvSpPr>
            <p:cNvPr id="273539" name="直接连接符 273538"/>
            <p:cNvSpPr/>
            <p:nvPr/>
          </p:nvSpPr>
          <p:spPr>
            <a:xfrm>
              <a:off x="1897" y="1243"/>
              <a:ext cx="155" cy="1"/>
            </a:xfrm>
            <a:prstGeom prst="line">
              <a:avLst/>
            </a:prstGeom>
            <a:ln w="11113" cap="flat" cmpd="sng">
              <a:solidFill>
                <a:srgbClr val="000000"/>
              </a:solidFill>
              <a:prstDash val="solid"/>
              <a:headEnd type="none" w="med" len="med"/>
              <a:tailEnd type="none" w="med" len="med"/>
            </a:ln>
          </p:spPr>
        </p:sp>
        <p:sp>
          <p:nvSpPr>
            <p:cNvPr id="273540" name="矩形 273539"/>
            <p:cNvSpPr/>
            <p:nvPr/>
          </p:nvSpPr>
          <p:spPr>
            <a:xfrm>
              <a:off x="1970" y="1270"/>
              <a:ext cx="108" cy="259"/>
            </a:xfrm>
            <a:prstGeom prst="rect">
              <a:avLst/>
            </a:prstGeom>
            <a:noFill/>
            <a:ln w="9525">
              <a:noFill/>
            </a:ln>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73541" name="矩形 273540"/>
            <p:cNvSpPr/>
            <p:nvPr/>
          </p:nvSpPr>
          <p:spPr>
            <a:xfrm>
              <a:off x="1528" y="1104"/>
              <a:ext cx="54" cy="259"/>
            </a:xfrm>
            <a:prstGeom prst="rect">
              <a:avLst/>
            </a:prstGeom>
            <a:noFill/>
            <a:ln w="9525">
              <a:noFill/>
            </a:ln>
          </p:spPr>
          <p:txBody>
            <a:bodyPr wrap="none" lIns="0" tIns="0" rIns="0" bIns="0">
              <a:spAutoFit/>
            </a:bodyPr>
            <a:lstStyle/>
            <a:p>
              <a:r>
                <a:rPr lang="en-US" altLang="zh-CN" sz="27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3542" name="矩形 273541"/>
            <p:cNvSpPr/>
            <p:nvPr/>
          </p:nvSpPr>
          <p:spPr>
            <a:xfrm>
              <a:off x="1386" y="1104"/>
              <a:ext cx="108" cy="259"/>
            </a:xfrm>
            <a:prstGeom prst="rect">
              <a:avLst/>
            </a:prstGeom>
            <a:noFill/>
            <a:ln w="9525">
              <a:noFill/>
            </a:ln>
          </p:spPr>
          <p:txBody>
            <a:bodyPr wrap="none" lIns="0" tIns="0" rIns="0" bIns="0">
              <a:spAutoFit/>
            </a:bodyPr>
            <a:lstStyle/>
            <a:p>
              <a:r>
                <a:rPr lang="en-US" altLang="zh-CN" sz="27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73543" name="矩形 273542"/>
            <p:cNvSpPr/>
            <p:nvPr/>
          </p:nvSpPr>
          <p:spPr>
            <a:xfrm>
              <a:off x="1098" y="970"/>
              <a:ext cx="108" cy="259"/>
            </a:xfrm>
            <a:prstGeom prst="rect">
              <a:avLst/>
            </a:prstGeom>
            <a:noFill/>
            <a:ln w="9525">
              <a:noFill/>
            </a:ln>
          </p:spPr>
          <p:txBody>
            <a:bodyPr wrap="none" lIns="0" tIns="0" rIns="0" bIns="0">
              <a:spAutoFit/>
            </a:bodyPr>
            <a:lstStyle/>
            <a:p>
              <a:r>
                <a:rPr lang="en-US" altLang="zh-CN" sz="27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73544" name="矩形 273543"/>
            <p:cNvSpPr/>
            <p:nvPr/>
          </p:nvSpPr>
          <p:spPr>
            <a:xfrm>
              <a:off x="600" y="1260"/>
              <a:ext cx="52" cy="125"/>
            </a:xfrm>
            <a:prstGeom prst="rect">
              <a:avLst/>
            </a:prstGeom>
            <a:noFill/>
            <a:ln w="9525">
              <a:noFill/>
            </a:ln>
          </p:spPr>
          <p:txBody>
            <a:bodyPr wrap="none" lIns="0" tIns="0" rIns="0" bIns="0">
              <a:spAutoFit/>
            </a:bodyPr>
            <a:lstStyle/>
            <a:p>
              <a:r>
                <a:rPr lang="en-US" altLang="zh-CN" sz="13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73545" name="矩形 273544"/>
            <p:cNvSpPr/>
            <p:nvPr/>
          </p:nvSpPr>
          <p:spPr>
            <a:xfrm>
              <a:off x="1964" y="945"/>
              <a:ext cx="119" cy="259"/>
            </a:xfrm>
            <a:prstGeom prst="rect">
              <a:avLst/>
            </a:prstGeom>
            <a:noFill/>
            <a:ln w="9525">
              <a:noFill/>
            </a:ln>
          </p:spPr>
          <p:txBody>
            <a:bodyPr wrap="none" lIns="0" tIns="0" rIns="0" bIns="0">
              <a:spAutoFit/>
            </a:bodyPr>
            <a:lstStyle/>
            <a:p>
              <a:r>
                <a:rPr lang="en-US" altLang="zh-CN" sz="2700" i="1">
                  <a:solidFill>
                    <a:srgbClr val="000000"/>
                  </a:solidFill>
                  <a:latin typeface="Symbol" panose="05050102010706020507" pitchFamily="18" charset="2"/>
                </a:rPr>
                <a:t>p</a:t>
              </a:r>
              <a:endParaRPr lang="en-US" altLang="zh-CN">
                <a:latin typeface="Times New Roman" panose="02020603050405020304" pitchFamily="18" charset="0"/>
              </a:endParaRPr>
            </a:p>
          </p:txBody>
        </p:sp>
        <p:sp>
          <p:nvSpPr>
            <p:cNvPr id="273546" name="矩形 273545"/>
            <p:cNvSpPr/>
            <p:nvPr/>
          </p:nvSpPr>
          <p:spPr>
            <a:xfrm>
              <a:off x="1586" y="1079"/>
              <a:ext cx="136" cy="259"/>
            </a:xfrm>
            <a:prstGeom prst="rect">
              <a:avLst/>
            </a:prstGeom>
            <a:noFill/>
            <a:ln w="9525">
              <a:noFill/>
            </a:ln>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3547" name="矩形 273546"/>
            <p:cNvSpPr/>
            <p:nvPr/>
          </p:nvSpPr>
          <p:spPr>
            <a:xfrm>
              <a:off x="445" y="1079"/>
              <a:ext cx="256" cy="259"/>
            </a:xfrm>
            <a:prstGeom prst="rect">
              <a:avLst/>
            </a:prstGeom>
            <a:noFill/>
            <a:ln w="9525">
              <a:noFill/>
            </a:ln>
          </p:spPr>
          <p:txBody>
            <a:bodyPr wrap="none" lIns="0" tIns="0" rIns="0" bIns="0">
              <a:spAutoFit/>
            </a:bodyPr>
            <a:lstStyle/>
            <a:p>
              <a:r>
                <a:rPr lang="en-US" altLang="zh-CN" sz="2700"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73548" name="矩形 273547"/>
            <p:cNvSpPr/>
            <p:nvPr/>
          </p:nvSpPr>
          <p:spPr>
            <a:xfrm>
              <a:off x="134" y="1079"/>
              <a:ext cx="148" cy="259"/>
            </a:xfrm>
            <a:prstGeom prst="rect">
              <a:avLst/>
            </a:prstGeom>
            <a:noFill/>
            <a:ln w="9525">
              <a:noFill/>
            </a:ln>
          </p:spPr>
          <p:txBody>
            <a:bodyPr wrap="none" lIns="0" tIns="0" rIns="0" bIns="0">
              <a:spAutoFit/>
            </a:bodyPr>
            <a:lstStyle/>
            <a:p>
              <a:r>
                <a:rPr lang="en-US" altLang="zh-CN" sz="27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73549" name="矩形 273548"/>
            <p:cNvSpPr/>
            <p:nvPr/>
          </p:nvSpPr>
          <p:spPr>
            <a:xfrm>
              <a:off x="1795" y="1079"/>
              <a:ext cx="119"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3550" name="矩形 273549"/>
            <p:cNvSpPr/>
            <p:nvPr/>
          </p:nvSpPr>
          <p:spPr>
            <a:xfrm>
              <a:off x="771" y="1079"/>
              <a:ext cx="119"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3551" name="矩形 273550"/>
            <p:cNvSpPr/>
            <p:nvPr/>
          </p:nvSpPr>
          <p:spPr>
            <a:xfrm>
              <a:off x="343" y="1079"/>
              <a:ext cx="119"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3552" name="矩形 273551"/>
            <p:cNvSpPr/>
            <p:nvPr/>
          </p:nvSpPr>
          <p:spPr>
            <a:xfrm>
              <a:off x="1481" y="1111"/>
              <a:ext cx="217" cy="259"/>
            </a:xfrm>
            <a:prstGeom prst="rect">
              <a:avLst/>
            </a:prstGeom>
            <a:noFill/>
            <a:ln w="9525">
              <a:noFill/>
            </a:ln>
          </p:spPr>
          <p:txBody>
            <a:bodyPr wrap="none" lIns="0" tIns="0" rIns="0" bIns="0">
              <a:spAutoFit/>
            </a:bodyPr>
            <a:lstStyle/>
            <a:p>
              <a:r>
                <a:rPr lang="zh-CN" altLang="en-US" sz="2700" dirty="0">
                  <a:solidFill>
                    <a:srgbClr val="000000"/>
                  </a:solidFill>
                  <a:latin typeface="宋体" panose="02010600030101010101" pitchFamily="2" charset="-122"/>
                </a:rPr>
                <a:t>，</a:t>
              </a:r>
              <a:endParaRPr lang="zh-CN" altLang="en-US" dirty="0">
                <a:latin typeface="Times New Roman" panose="02020603050405020304" pitchFamily="18" charset="0"/>
              </a:endParaRPr>
            </a:p>
          </p:txBody>
        </p:sp>
        <p:sp>
          <p:nvSpPr>
            <p:cNvPr id="273553" name="矩形 273552"/>
            <p:cNvSpPr/>
            <p:nvPr/>
          </p:nvSpPr>
          <p:spPr>
            <a:xfrm>
              <a:off x="1083" y="1275"/>
              <a:ext cx="276" cy="259"/>
            </a:xfrm>
            <a:prstGeom prst="rect">
              <a:avLst/>
            </a:prstGeom>
            <a:noFill/>
            <a:ln w="9525">
              <a:noFill/>
            </a:ln>
          </p:spPr>
          <p:txBody>
            <a:bodyPr wrap="none" lIns="0" tIns="0" rIns="0" bIns="0">
              <a:spAutoFit/>
            </a:bodyPr>
            <a:lstStyle/>
            <a:p>
              <a:r>
                <a:rPr lang="en-US" altLang="zh-CN" sz="2700" i="1">
                  <a:solidFill>
                    <a:srgbClr val="000000"/>
                  </a:solidFill>
                  <a:latin typeface="Times New Roman" panose="02020603050405020304" pitchFamily="18" charset="0"/>
                </a:rPr>
                <a:t>LC</a:t>
              </a:r>
              <a:endParaRPr lang="en-US" altLang="zh-CN">
                <a:latin typeface="Times New Roman" panose="02020603050405020304" pitchFamily="18" charset="0"/>
              </a:endParaRPr>
            </a:p>
          </p:txBody>
        </p:sp>
      </p:grpSp>
      <p:grpSp>
        <p:nvGrpSpPr>
          <p:cNvPr id="273554" name="组合 273553"/>
          <p:cNvGrpSpPr/>
          <p:nvPr/>
        </p:nvGrpSpPr>
        <p:grpSpPr>
          <a:xfrm>
            <a:off x="6473825" y="2489200"/>
            <a:ext cx="1927225" cy="1531938"/>
            <a:chOff x="3754" y="1568"/>
            <a:chExt cx="1214" cy="965"/>
          </a:xfrm>
        </p:grpSpPr>
        <p:grpSp>
          <p:nvGrpSpPr>
            <p:cNvPr id="273555" name="组合 273554"/>
            <p:cNvGrpSpPr/>
            <p:nvPr/>
          </p:nvGrpSpPr>
          <p:grpSpPr>
            <a:xfrm>
              <a:off x="3754" y="1568"/>
              <a:ext cx="1214" cy="965"/>
              <a:chOff x="4416" y="2888"/>
              <a:chExt cx="1214" cy="965"/>
            </a:xfrm>
          </p:grpSpPr>
          <p:grpSp>
            <p:nvGrpSpPr>
              <p:cNvPr id="273556" name="组合 273555"/>
              <p:cNvGrpSpPr/>
              <p:nvPr/>
            </p:nvGrpSpPr>
            <p:grpSpPr>
              <a:xfrm>
                <a:off x="4416" y="2888"/>
                <a:ext cx="1016" cy="661"/>
                <a:chOff x="4512" y="2752"/>
                <a:chExt cx="1016" cy="661"/>
              </a:xfrm>
            </p:grpSpPr>
            <p:sp>
              <p:nvSpPr>
                <p:cNvPr id="273557" name="直接连接符 273556"/>
                <p:cNvSpPr/>
                <p:nvPr/>
              </p:nvSpPr>
              <p:spPr>
                <a:xfrm>
                  <a:off x="5528" y="2752"/>
                  <a:ext cx="0" cy="661"/>
                </a:xfrm>
                <a:prstGeom prst="line">
                  <a:avLst/>
                </a:prstGeom>
                <a:ln w="28575" cap="flat" cmpd="sng">
                  <a:solidFill>
                    <a:srgbClr val="3366CC"/>
                  </a:solidFill>
                  <a:prstDash val="solid"/>
                  <a:headEnd type="none" w="med" len="med"/>
                  <a:tailEnd type="none" w="med" len="med"/>
                </a:ln>
              </p:spPr>
            </p:sp>
            <p:sp>
              <p:nvSpPr>
                <p:cNvPr id="273558" name="直接连接符 273557"/>
                <p:cNvSpPr/>
                <p:nvPr/>
              </p:nvSpPr>
              <p:spPr>
                <a:xfrm flipH="1">
                  <a:off x="4512" y="2752"/>
                  <a:ext cx="1016" cy="661"/>
                </a:xfrm>
                <a:prstGeom prst="line">
                  <a:avLst/>
                </a:prstGeom>
                <a:ln w="28575" cap="flat" cmpd="sng">
                  <a:solidFill>
                    <a:srgbClr val="3366CC"/>
                  </a:solidFill>
                  <a:prstDash val="solid"/>
                  <a:headEnd type="none" w="med" len="med"/>
                  <a:tailEnd type="none" w="med" len="med"/>
                </a:ln>
              </p:spPr>
            </p:sp>
            <p:sp>
              <p:nvSpPr>
                <p:cNvPr id="273559" name="直接连接符 273558"/>
                <p:cNvSpPr/>
                <p:nvPr/>
              </p:nvSpPr>
              <p:spPr>
                <a:xfrm>
                  <a:off x="4512" y="3413"/>
                  <a:ext cx="1016" cy="0"/>
                </a:xfrm>
                <a:prstGeom prst="line">
                  <a:avLst/>
                </a:prstGeom>
                <a:ln w="28575" cap="flat" cmpd="sng">
                  <a:solidFill>
                    <a:srgbClr val="3366CC"/>
                  </a:solidFill>
                  <a:prstDash val="solid"/>
                  <a:headEnd type="none" w="med" len="med"/>
                  <a:tailEnd type="none" w="med" len="med"/>
                </a:ln>
              </p:spPr>
            </p:sp>
          </p:grpSp>
          <p:sp>
            <p:nvSpPr>
              <p:cNvPr id="273560" name="文本框 273559"/>
              <p:cNvSpPr txBox="1"/>
              <p:nvPr/>
            </p:nvSpPr>
            <p:spPr>
              <a:xfrm>
                <a:off x="5382" y="3055"/>
                <a:ext cx="248" cy="288"/>
              </a:xfrm>
              <a:prstGeom prst="rect">
                <a:avLst/>
              </a:prstGeom>
              <a:noFill/>
              <a:ln w="9525">
                <a:noFill/>
              </a:ln>
            </p:spPr>
            <p:txBody>
              <a:bodyPr wrap="none" anchor="t">
                <a:spAutoFit/>
              </a:bodyPr>
              <a:lstStyle/>
              <a:p>
                <a:pPr algn="l"/>
                <a:r>
                  <a:rPr lang="en-US" altLang="zh-CN">
                    <a:latin typeface="Times New Roman" panose="02020603050405020304" pitchFamily="18" charset="0"/>
                    <a:sym typeface="Symbol" panose="05050102010706020507" pitchFamily="18" charset="2"/>
                  </a:rPr>
                  <a:t></a:t>
                </a:r>
              </a:p>
            </p:txBody>
          </p:sp>
          <p:sp>
            <p:nvSpPr>
              <p:cNvPr id="273561" name="文本框 273560"/>
              <p:cNvSpPr txBox="1"/>
              <p:nvPr/>
            </p:nvSpPr>
            <p:spPr>
              <a:xfrm>
                <a:off x="4750" y="2900"/>
                <a:ext cx="312" cy="288"/>
              </a:xfrm>
              <a:prstGeom prst="rect">
                <a:avLst/>
              </a:prstGeom>
              <a:noFill/>
              <a:ln w="9525">
                <a:noFill/>
              </a:ln>
            </p:spPr>
            <p:txBody>
              <a:bodyPr wrap="none" anchor="t">
                <a:spAutoFit/>
              </a:bodyPr>
              <a:lstStyle/>
              <a:p>
                <a:pPr algn="l"/>
                <a:r>
                  <a:rPr lang="en-US" altLang="zh-CN" dirty="0">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sym typeface="Math A" pitchFamily="18" charset="2"/>
                  </a:rPr>
                  <a:t>0</a:t>
                </a:r>
                <a:endParaRPr lang="en-US" altLang="zh-CN">
                  <a:latin typeface="Times New Roman" panose="02020603050405020304" pitchFamily="18" charset="0"/>
                </a:endParaRPr>
              </a:p>
            </p:txBody>
          </p:sp>
          <p:sp>
            <p:nvSpPr>
              <p:cNvPr id="273562" name="文本框 273561"/>
              <p:cNvSpPr txBox="1"/>
              <p:nvPr/>
            </p:nvSpPr>
            <p:spPr>
              <a:xfrm>
                <a:off x="4864" y="3565"/>
                <a:ext cx="237" cy="288"/>
              </a:xfrm>
              <a:prstGeom prst="rect">
                <a:avLst/>
              </a:prstGeom>
              <a:noFill/>
              <a:ln w="9525">
                <a:noFill/>
              </a:ln>
            </p:spPr>
            <p:txBody>
              <a:bodyPr wrap="none" anchor="t">
                <a:spAutoFit/>
              </a:bodyPr>
              <a:lstStyle/>
              <a:p>
                <a:pPr algn="l"/>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i="1">
                  <a:latin typeface="Times New Roman" panose="02020603050405020304" pitchFamily="18" charset="0"/>
                  <a:ea typeface="Times New Roman" panose="02020603050405020304" pitchFamily="18" charset="0"/>
                  <a:sym typeface="Symbol" panose="05050102010706020507" pitchFamily="18" charset="2"/>
                </a:endParaRPr>
              </a:p>
            </p:txBody>
          </p:sp>
          <p:sp>
            <p:nvSpPr>
              <p:cNvPr id="273563" name="文本框 273562"/>
              <p:cNvSpPr txBox="1"/>
              <p:nvPr/>
            </p:nvSpPr>
            <p:spPr>
              <a:xfrm>
                <a:off x="4692" y="3301"/>
                <a:ext cx="116" cy="288"/>
              </a:xfrm>
              <a:prstGeom prst="rect">
                <a:avLst/>
              </a:prstGeom>
              <a:noFill/>
              <a:ln w="9525">
                <a:noFill/>
              </a:ln>
            </p:spPr>
            <p:txBody>
              <a:bodyPr wrap="none" anchor="t">
                <a:spAutoFit/>
              </a:bodyPr>
              <a:lstStyle/>
              <a:p>
                <a:pPr algn="l"/>
                <a:endParaRPr b="0" dirty="0">
                  <a:latin typeface="Times New Roman" panose="02020603050405020304" pitchFamily="18" charset="0"/>
                </a:endParaRPr>
              </a:p>
            </p:txBody>
          </p:sp>
          <p:sp>
            <p:nvSpPr>
              <p:cNvPr id="273564" name="任意多边形 273563"/>
              <p:cNvSpPr/>
              <p:nvPr/>
            </p:nvSpPr>
            <p:spPr>
              <a:xfrm>
                <a:off x="4560" y="3432"/>
                <a:ext cx="76" cy="112"/>
              </a:xfrm>
              <a:custGeom>
                <a:avLst/>
                <a:gdLst/>
                <a:ahLst/>
                <a:cxnLst/>
                <a:rect l="0" t="0" r="0" b="0"/>
                <a:pathLst>
                  <a:path w="76" h="112">
                    <a:moveTo>
                      <a:pt x="0" y="0"/>
                    </a:moveTo>
                    <a:cubicBezTo>
                      <a:pt x="11" y="9"/>
                      <a:pt x="52" y="37"/>
                      <a:pt x="64" y="56"/>
                    </a:cubicBezTo>
                    <a:cubicBezTo>
                      <a:pt x="76" y="75"/>
                      <a:pt x="70" y="100"/>
                      <a:pt x="72" y="112"/>
                    </a:cubicBezTo>
                  </a:path>
                </a:pathLst>
              </a:custGeom>
              <a:noFill/>
              <a:ln w="28575" cap="flat" cmpd="sng">
                <a:solidFill>
                  <a:schemeClr val="tx1"/>
                </a:solidFill>
                <a:prstDash val="solid"/>
                <a:headEnd type="none" w="med" len="med"/>
                <a:tailEnd type="none" w="med" len="med"/>
              </a:ln>
            </p:spPr>
            <p:txBody>
              <a:bodyPr/>
              <a:lstStyle/>
              <a:p>
                <a:endParaRPr lang="zh-CN" altLang="en-US"/>
              </a:p>
            </p:txBody>
          </p:sp>
        </p:grpSp>
        <p:graphicFrame>
          <p:nvGraphicFramePr>
            <p:cNvPr id="273565" name="对象 273564"/>
            <p:cNvGraphicFramePr/>
            <p:nvPr/>
          </p:nvGraphicFramePr>
          <p:xfrm>
            <a:off x="4068" y="1976"/>
            <a:ext cx="192" cy="256"/>
          </p:xfrm>
          <a:graphic>
            <a:graphicData uri="http://schemas.openxmlformats.org/presentationml/2006/ole">
              <mc:AlternateContent xmlns:mc="http://schemas.openxmlformats.org/markup-compatibility/2006">
                <mc:Choice xmlns:v="urn:schemas-microsoft-com:vml" Requires="v">
                  <p:oleObj spid="_x0000_s72780" r:id="rId11" imgW="152400" imgH="203200" progId="Equation.3">
                    <p:embed/>
                  </p:oleObj>
                </mc:Choice>
                <mc:Fallback>
                  <p:oleObj r:id="rId11" imgW="152400" imgH="203200" progId="Equation.3">
                    <p:embed/>
                    <p:pic>
                      <p:nvPicPr>
                        <p:cNvPr id="0" name="图片 3336"/>
                        <p:cNvPicPr/>
                        <p:nvPr/>
                      </p:nvPicPr>
                      <p:blipFill>
                        <a:blip r:embed="rId12"/>
                        <a:stretch>
                          <a:fillRect/>
                        </a:stretch>
                      </p:blipFill>
                      <p:spPr>
                        <a:xfrm>
                          <a:off x="4068" y="1976"/>
                          <a:ext cx="192" cy="256"/>
                        </a:xfrm>
                        <a:prstGeom prst="rect">
                          <a:avLst/>
                        </a:prstGeom>
                        <a:noFill/>
                        <a:ln w="38100">
                          <a:noFill/>
                          <a:miter/>
                        </a:ln>
                      </p:spPr>
                    </p:pic>
                  </p:oleObj>
                </mc:Fallback>
              </mc:AlternateContent>
            </a:graphicData>
          </a:graphic>
        </p:graphicFrame>
      </p:grpSp>
      <p:sp>
        <p:nvSpPr>
          <p:cNvPr id="273567" name="矩形标注 273566"/>
          <p:cNvSpPr/>
          <p:nvPr/>
        </p:nvSpPr>
        <p:spPr>
          <a:xfrm>
            <a:off x="2193925" y="955675"/>
            <a:ext cx="2117725" cy="381000"/>
          </a:xfrm>
          <a:prstGeom prst="wedgeRectCallout">
            <a:avLst>
              <a:gd name="adj1" fmla="val -109222"/>
              <a:gd name="adj2" fmla="val 187917"/>
            </a:avLst>
          </a:prstGeom>
          <a:solidFill>
            <a:srgbClr val="FF66CC"/>
          </a:solidFill>
          <a:ln w="9525" cap="flat" cmpd="sng">
            <a:solidFill>
              <a:schemeClr val="tx1"/>
            </a:solidFill>
            <a:prstDash val="solid"/>
            <a:miter/>
            <a:headEnd type="none" w="med" len="med"/>
            <a:tailEnd type="none" w="med" len="med"/>
          </a:ln>
        </p:spPr>
        <p:txBody>
          <a:bodyPr wrap="none" anchor="ctr"/>
          <a:lstStyle/>
          <a:p>
            <a:r>
              <a:rPr lang="zh-CN" altLang="en-US" sz="1800" dirty="0">
                <a:latin typeface="Times New Roman" panose="02020603050405020304" pitchFamily="18" charset="0"/>
              </a:rPr>
              <a:t>无阻尼振荡角频率</a:t>
            </a:r>
            <a:endParaRPr lang="zh-CN" altLang="en-US" sz="1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3410"/>
                                        </p:tgtEl>
                                        <p:attrNameLst>
                                          <p:attrName>style.visibility</p:attrName>
                                        </p:attrNameLst>
                                      </p:cBhvr>
                                      <p:to>
                                        <p:strVal val="visible"/>
                                      </p:to>
                                    </p:set>
                                    <p:anim calcmode="lin" valueType="num">
                                      <p:cBhvr additive="base">
                                        <p:cTn id="7" dur="500" fill="hold"/>
                                        <p:tgtEl>
                                          <p:spTgt spid="273410"/>
                                        </p:tgtEl>
                                        <p:attrNameLst>
                                          <p:attrName>ppt_x</p:attrName>
                                        </p:attrNameLst>
                                      </p:cBhvr>
                                      <p:tavLst>
                                        <p:tav tm="0">
                                          <p:val>
                                            <p:strVal val="0-#ppt_w/2"/>
                                          </p:val>
                                        </p:tav>
                                        <p:tav tm="100000">
                                          <p:val>
                                            <p:strVal val="#ppt_x"/>
                                          </p:val>
                                        </p:tav>
                                      </p:tavLst>
                                    </p:anim>
                                    <p:anim calcmode="lin" valueType="num">
                                      <p:cBhvr additive="base">
                                        <p:cTn id="8" dur="500" fill="hold"/>
                                        <p:tgtEl>
                                          <p:spTgt spid="273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3462"/>
                                        </p:tgtEl>
                                        <p:attrNameLst>
                                          <p:attrName>style.visibility</p:attrName>
                                        </p:attrNameLst>
                                      </p:cBhvr>
                                      <p:to>
                                        <p:strVal val="visible"/>
                                      </p:to>
                                    </p:set>
                                    <p:anim calcmode="lin" valueType="num">
                                      <p:cBhvr additive="base">
                                        <p:cTn id="13" dur="500" fill="hold"/>
                                        <p:tgtEl>
                                          <p:spTgt spid="273462"/>
                                        </p:tgtEl>
                                        <p:attrNameLst>
                                          <p:attrName>ppt_x</p:attrName>
                                        </p:attrNameLst>
                                      </p:cBhvr>
                                      <p:tavLst>
                                        <p:tav tm="0">
                                          <p:val>
                                            <p:strVal val="0-#ppt_w/2"/>
                                          </p:val>
                                        </p:tav>
                                        <p:tav tm="100000">
                                          <p:val>
                                            <p:strVal val="#ppt_x"/>
                                          </p:val>
                                        </p:tav>
                                      </p:tavLst>
                                    </p:anim>
                                    <p:anim calcmode="lin" valueType="num">
                                      <p:cBhvr additive="base">
                                        <p:cTn id="14" dur="500" fill="hold"/>
                                        <p:tgtEl>
                                          <p:spTgt spid="2734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3441"/>
                                        </p:tgtEl>
                                        <p:attrNameLst>
                                          <p:attrName>style.visibility</p:attrName>
                                        </p:attrNameLst>
                                      </p:cBhvr>
                                      <p:to>
                                        <p:strVal val="visible"/>
                                      </p:to>
                                    </p:set>
                                    <p:anim calcmode="lin" valueType="num">
                                      <p:cBhvr additive="base">
                                        <p:cTn id="19" dur="500" fill="hold"/>
                                        <p:tgtEl>
                                          <p:spTgt spid="273441"/>
                                        </p:tgtEl>
                                        <p:attrNameLst>
                                          <p:attrName>ppt_x</p:attrName>
                                        </p:attrNameLst>
                                      </p:cBhvr>
                                      <p:tavLst>
                                        <p:tav tm="0">
                                          <p:val>
                                            <p:strVal val="0-#ppt_w/2"/>
                                          </p:val>
                                        </p:tav>
                                        <p:tav tm="100000">
                                          <p:val>
                                            <p:strVal val="#ppt_x"/>
                                          </p:val>
                                        </p:tav>
                                      </p:tavLst>
                                    </p:anim>
                                    <p:anim calcmode="lin" valueType="num">
                                      <p:cBhvr additive="base">
                                        <p:cTn id="20" dur="500" fill="hold"/>
                                        <p:tgtEl>
                                          <p:spTgt spid="2734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3533"/>
                                        </p:tgtEl>
                                        <p:attrNameLst>
                                          <p:attrName>style.visibility</p:attrName>
                                        </p:attrNameLst>
                                      </p:cBhvr>
                                      <p:to>
                                        <p:strVal val="visible"/>
                                      </p:to>
                                    </p:set>
                                    <p:anim calcmode="lin" valueType="num">
                                      <p:cBhvr additive="base">
                                        <p:cTn id="25" dur="500" fill="hold"/>
                                        <p:tgtEl>
                                          <p:spTgt spid="273533"/>
                                        </p:tgtEl>
                                        <p:attrNameLst>
                                          <p:attrName>ppt_x</p:attrName>
                                        </p:attrNameLst>
                                      </p:cBhvr>
                                      <p:tavLst>
                                        <p:tav tm="0">
                                          <p:val>
                                            <p:strVal val="0-#ppt_w/2"/>
                                          </p:val>
                                        </p:tav>
                                        <p:tav tm="100000">
                                          <p:val>
                                            <p:strVal val="#ppt_x"/>
                                          </p:val>
                                        </p:tav>
                                      </p:tavLst>
                                    </p:anim>
                                    <p:anim calcmode="lin" valueType="num">
                                      <p:cBhvr additive="base">
                                        <p:cTn id="26" dur="500" fill="hold"/>
                                        <p:tgtEl>
                                          <p:spTgt spid="27353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3411"/>
                                        </p:tgtEl>
                                        <p:attrNameLst>
                                          <p:attrName>style.visibility</p:attrName>
                                        </p:attrNameLst>
                                      </p:cBhvr>
                                      <p:to>
                                        <p:strVal val="visible"/>
                                      </p:to>
                                    </p:set>
                                    <p:anim calcmode="lin" valueType="num">
                                      <p:cBhvr additive="base">
                                        <p:cTn id="31" dur="500" fill="hold"/>
                                        <p:tgtEl>
                                          <p:spTgt spid="273411"/>
                                        </p:tgtEl>
                                        <p:attrNameLst>
                                          <p:attrName>ppt_x</p:attrName>
                                        </p:attrNameLst>
                                      </p:cBhvr>
                                      <p:tavLst>
                                        <p:tav tm="0">
                                          <p:val>
                                            <p:strVal val="0-#ppt_w/2"/>
                                          </p:val>
                                        </p:tav>
                                        <p:tav tm="100000">
                                          <p:val>
                                            <p:strVal val="#ppt_x"/>
                                          </p:val>
                                        </p:tav>
                                      </p:tavLst>
                                    </p:anim>
                                    <p:anim calcmode="lin" valueType="num">
                                      <p:cBhvr additive="base">
                                        <p:cTn id="32" dur="500" fill="hold"/>
                                        <p:tgtEl>
                                          <p:spTgt spid="2734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3444"/>
                                        </p:tgtEl>
                                        <p:attrNameLst>
                                          <p:attrName>style.visibility</p:attrName>
                                        </p:attrNameLst>
                                      </p:cBhvr>
                                      <p:to>
                                        <p:strVal val="visible"/>
                                      </p:to>
                                    </p:set>
                                    <p:anim calcmode="lin" valueType="num">
                                      <p:cBhvr additive="base">
                                        <p:cTn id="37" dur="500" fill="hold"/>
                                        <p:tgtEl>
                                          <p:spTgt spid="273444"/>
                                        </p:tgtEl>
                                        <p:attrNameLst>
                                          <p:attrName>ppt_x</p:attrName>
                                        </p:attrNameLst>
                                      </p:cBhvr>
                                      <p:tavLst>
                                        <p:tav tm="0">
                                          <p:val>
                                            <p:strVal val="0-#ppt_w/2"/>
                                          </p:val>
                                        </p:tav>
                                        <p:tav tm="100000">
                                          <p:val>
                                            <p:strVal val="#ppt_x"/>
                                          </p:val>
                                        </p:tav>
                                      </p:tavLst>
                                    </p:anim>
                                    <p:anim calcmode="lin" valueType="num">
                                      <p:cBhvr additive="base">
                                        <p:cTn id="38" dur="500" fill="hold"/>
                                        <p:tgtEl>
                                          <p:spTgt spid="27344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3412"/>
                                        </p:tgtEl>
                                        <p:attrNameLst>
                                          <p:attrName>style.visibility</p:attrName>
                                        </p:attrNameLst>
                                      </p:cBhvr>
                                      <p:to>
                                        <p:strVal val="visible"/>
                                      </p:to>
                                    </p:set>
                                    <p:anim calcmode="lin" valueType="num">
                                      <p:cBhvr additive="base">
                                        <p:cTn id="43" dur="500" fill="hold"/>
                                        <p:tgtEl>
                                          <p:spTgt spid="273412"/>
                                        </p:tgtEl>
                                        <p:attrNameLst>
                                          <p:attrName>ppt_x</p:attrName>
                                        </p:attrNameLst>
                                      </p:cBhvr>
                                      <p:tavLst>
                                        <p:tav tm="0">
                                          <p:val>
                                            <p:strVal val="0-#ppt_w/2"/>
                                          </p:val>
                                        </p:tav>
                                        <p:tav tm="100000">
                                          <p:val>
                                            <p:strVal val="#ppt_x"/>
                                          </p:val>
                                        </p:tav>
                                      </p:tavLst>
                                    </p:anim>
                                    <p:anim calcmode="lin" valueType="num">
                                      <p:cBhvr additive="base">
                                        <p:cTn id="44" dur="500" fill="hold"/>
                                        <p:tgtEl>
                                          <p:spTgt spid="273412"/>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73458"/>
                                        </p:tgtEl>
                                        <p:attrNameLst>
                                          <p:attrName>style.visibility</p:attrName>
                                        </p:attrNameLst>
                                      </p:cBhvr>
                                      <p:to>
                                        <p:strVal val="visible"/>
                                      </p:to>
                                    </p:set>
                                    <p:anim calcmode="lin" valueType="num">
                                      <p:cBhvr additive="base">
                                        <p:cTn id="48" dur="500" fill="hold"/>
                                        <p:tgtEl>
                                          <p:spTgt spid="273458"/>
                                        </p:tgtEl>
                                        <p:attrNameLst>
                                          <p:attrName>ppt_x</p:attrName>
                                        </p:attrNameLst>
                                      </p:cBhvr>
                                      <p:tavLst>
                                        <p:tav tm="0">
                                          <p:val>
                                            <p:strVal val="0-#ppt_w/2"/>
                                          </p:val>
                                        </p:tav>
                                        <p:tav tm="100000">
                                          <p:val>
                                            <p:strVal val="#ppt_x"/>
                                          </p:val>
                                        </p:tav>
                                      </p:tavLst>
                                    </p:anim>
                                    <p:anim calcmode="lin" valueType="num">
                                      <p:cBhvr additive="base">
                                        <p:cTn id="49" dur="500" fill="hold"/>
                                        <p:tgtEl>
                                          <p:spTgt spid="273458"/>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273416"/>
                                        </p:tgtEl>
                                        <p:attrNameLst>
                                          <p:attrName>style.visibility</p:attrName>
                                        </p:attrNameLst>
                                      </p:cBhvr>
                                      <p:to>
                                        <p:strVal val="visible"/>
                                      </p:to>
                                    </p:set>
                                    <p:anim calcmode="lin" valueType="num">
                                      <p:cBhvr additive="base">
                                        <p:cTn id="54" dur="500" fill="hold"/>
                                        <p:tgtEl>
                                          <p:spTgt spid="273416"/>
                                        </p:tgtEl>
                                        <p:attrNameLst>
                                          <p:attrName>ppt_x</p:attrName>
                                        </p:attrNameLst>
                                      </p:cBhvr>
                                      <p:tavLst>
                                        <p:tav tm="0">
                                          <p:val>
                                            <p:strVal val="0-#ppt_w/2"/>
                                          </p:val>
                                        </p:tav>
                                        <p:tav tm="100000">
                                          <p:val>
                                            <p:strVal val="#ppt_x"/>
                                          </p:val>
                                        </p:tav>
                                      </p:tavLst>
                                    </p:anim>
                                    <p:anim calcmode="lin" valueType="num">
                                      <p:cBhvr additive="base">
                                        <p:cTn id="55" dur="500" fill="hold"/>
                                        <p:tgtEl>
                                          <p:spTgt spid="273416"/>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nodeType="clickEffect">
                                  <p:stCondLst>
                                    <p:cond delay="0"/>
                                  </p:stCondLst>
                                  <p:childTnLst>
                                    <p:set>
                                      <p:cBhvr>
                                        <p:cTn id="59" dur="1" fill="hold">
                                          <p:stCondLst>
                                            <p:cond delay="0"/>
                                          </p:stCondLst>
                                        </p:cTn>
                                        <p:tgtEl>
                                          <p:spTgt spid="273438"/>
                                        </p:tgtEl>
                                        <p:attrNameLst>
                                          <p:attrName>style.visibility</p:attrName>
                                        </p:attrNameLst>
                                      </p:cBhvr>
                                      <p:to>
                                        <p:strVal val="visible"/>
                                      </p:to>
                                    </p:set>
                                    <p:anim calcmode="lin" valueType="num">
                                      <p:cBhvr additive="base">
                                        <p:cTn id="60" dur="500" fill="hold"/>
                                        <p:tgtEl>
                                          <p:spTgt spid="273438"/>
                                        </p:tgtEl>
                                        <p:attrNameLst>
                                          <p:attrName>ppt_x</p:attrName>
                                        </p:attrNameLst>
                                      </p:cBhvr>
                                      <p:tavLst>
                                        <p:tav tm="0">
                                          <p:val>
                                            <p:strVal val="0-#ppt_w/2"/>
                                          </p:val>
                                        </p:tav>
                                        <p:tav tm="100000">
                                          <p:val>
                                            <p:strVal val="#ppt_x"/>
                                          </p:val>
                                        </p:tav>
                                      </p:tavLst>
                                    </p:anim>
                                    <p:anim calcmode="lin" valueType="num">
                                      <p:cBhvr additive="base">
                                        <p:cTn id="61" dur="500" fill="hold"/>
                                        <p:tgtEl>
                                          <p:spTgt spid="273438"/>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273567"/>
                                        </p:tgtEl>
                                        <p:attrNameLst>
                                          <p:attrName>style.visibility</p:attrName>
                                        </p:attrNameLst>
                                      </p:cBhvr>
                                      <p:to>
                                        <p:strVal val="visible"/>
                                      </p:to>
                                    </p:set>
                                    <p:anim calcmode="lin" valueType="num">
                                      <p:cBhvr additive="base">
                                        <p:cTn id="66" dur="500" fill="hold"/>
                                        <p:tgtEl>
                                          <p:spTgt spid="273567"/>
                                        </p:tgtEl>
                                        <p:attrNameLst>
                                          <p:attrName>ppt_x</p:attrName>
                                        </p:attrNameLst>
                                      </p:cBhvr>
                                      <p:tavLst>
                                        <p:tav tm="0">
                                          <p:val>
                                            <p:strVal val="0-#ppt_w/2"/>
                                          </p:val>
                                        </p:tav>
                                        <p:tav tm="100000">
                                          <p:val>
                                            <p:strVal val="#ppt_x"/>
                                          </p:val>
                                        </p:tav>
                                      </p:tavLst>
                                    </p:anim>
                                    <p:anim calcmode="lin" valueType="num">
                                      <p:cBhvr additive="base">
                                        <p:cTn id="67" dur="500" fill="hold"/>
                                        <p:tgtEl>
                                          <p:spTgt spid="273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p:bldP spid="273458" grpId="0" animBg="1"/>
      <p:bldP spid="27356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436" name="对象 274435"/>
          <p:cNvGraphicFramePr/>
          <p:nvPr/>
        </p:nvGraphicFramePr>
        <p:xfrm>
          <a:off x="2435225" y="1938338"/>
          <a:ext cx="3379788" cy="541337"/>
        </p:xfrm>
        <a:graphic>
          <a:graphicData uri="http://schemas.openxmlformats.org/presentationml/2006/ole">
            <mc:AlternateContent xmlns:mc="http://schemas.openxmlformats.org/markup-compatibility/2006">
              <mc:Choice xmlns:v="urn:schemas-microsoft-com:vml" Requires="v">
                <p:oleObj spid="_x0000_s73801" r:id="rId3" imgW="1497965" imgH="241300" progId="Equation.3">
                  <p:embed/>
                </p:oleObj>
              </mc:Choice>
              <mc:Fallback>
                <p:oleObj r:id="rId3" imgW="1497965" imgH="241300" progId="Equation.3">
                  <p:embed/>
                  <p:pic>
                    <p:nvPicPr>
                      <p:cNvPr id="0" name="图片 3334"/>
                      <p:cNvPicPr/>
                      <p:nvPr/>
                    </p:nvPicPr>
                    <p:blipFill>
                      <a:blip r:embed="rId4"/>
                      <a:stretch>
                        <a:fillRect/>
                      </a:stretch>
                    </p:blipFill>
                    <p:spPr>
                      <a:xfrm>
                        <a:off x="2435225" y="1938338"/>
                        <a:ext cx="3379788" cy="541337"/>
                      </a:xfrm>
                      <a:prstGeom prst="rect">
                        <a:avLst/>
                      </a:prstGeom>
                      <a:noFill/>
                      <a:ln w="38100">
                        <a:noFill/>
                        <a:miter/>
                      </a:ln>
                    </p:spPr>
                  </p:pic>
                </p:oleObj>
              </mc:Fallback>
            </mc:AlternateContent>
          </a:graphicData>
        </a:graphic>
      </p:graphicFrame>
      <p:sp>
        <p:nvSpPr>
          <p:cNvPr id="274437" name="矩形 274436"/>
          <p:cNvSpPr/>
          <p:nvPr/>
        </p:nvSpPr>
        <p:spPr>
          <a:xfrm>
            <a:off x="752475" y="3319463"/>
            <a:ext cx="796925" cy="457200"/>
          </a:xfrm>
          <a:prstGeom prst="rect">
            <a:avLst/>
          </a:prstGeom>
          <a:noFill/>
          <a:ln w="9525">
            <a:noFill/>
          </a:ln>
        </p:spPr>
        <p:txBody>
          <a:bodyPr wrap="none" anchor="t">
            <a:spAutoFit/>
          </a:bodyPr>
          <a:lstStyle/>
          <a:p>
            <a:pPr algn="l"/>
            <a:r>
              <a:rPr lang="zh-CN" altLang="en-US" dirty="0">
                <a:solidFill>
                  <a:schemeClr val="accent2"/>
                </a:solidFill>
                <a:latin typeface="Times New Roman" panose="02020603050405020304" pitchFamily="18" charset="0"/>
              </a:rPr>
              <a:t>解出</a:t>
            </a:r>
            <a:endParaRPr lang="zh-CN" altLang="en-US" dirty="0">
              <a:latin typeface="Times New Roman" panose="02020603050405020304" pitchFamily="18" charset="0"/>
            </a:endParaRPr>
          </a:p>
        </p:txBody>
      </p:sp>
      <p:graphicFrame>
        <p:nvGraphicFramePr>
          <p:cNvPr id="274440" name="对象 274439"/>
          <p:cNvGraphicFramePr/>
          <p:nvPr/>
        </p:nvGraphicFramePr>
        <p:xfrm>
          <a:off x="385763" y="0"/>
          <a:ext cx="5448300" cy="969963"/>
        </p:xfrm>
        <a:graphic>
          <a:graphicData uri="http://schemas.openxmlformats.org/presentationml/2006/ole">
            <mc:AlternateContent xmlns:mc="http://schemas.openxmlformats.org/markup-compatibility/2006">
              <mc:Choice xmlns:v="urn:schemas-microsoft-com:vml" Requires="v">
                <p:oleObj spid="_x0000_s73802" r:id="rId5" imgW="2487930" imgH="444500" progId="Equation.3">
                  <p:embed/>
                </p:oleObj>
              </mc:Choice>
              <mc:Fallback>
                <p:oleObj r:id="rId5" imgW="2487930" imgH="444500" progId="Equation.3">
                  <p:embed/>
                  <p:pic>
                    <p:nvPicPr>
                      <p:cNvPr id="0" name="图片 3335"/>
                      <p:cNvPicPr/>
                      <p:nvPr/>
                    </p:nvPicPr>
                    <p:blipFill>
                      <a:blip r:embed="rId6">
                        <a:clrChange>
                          <a:clrFrom>
                            <a:srgbClr val="000000"/>
                          </a:clrFrom>
                          <a:clrTo>
                            <a:srgbClr val="0000FF"/>
                          </a:clrTo>
                        </a:clrChange>
                      </a:blip>
                      <a:stretch>
                        <a:fillRect/>
                      </a:stretch>
                    </p:blipFill>
                    <p:spPr>
                      <a:xfrm>
                        <a:off x="385763" y="0"/>
                        <a:ext cx="5448300" cy="969963"/>
                      </a:xfrm>
                      <a:prstGeom prst="rect">
                        <a:avLst/>
                      </a:prstGeom>
                      <a:noFill/>
                      <a:ln w="38100">
                        <a:noFill/>
                        <a:miter/>
                      </a:ln>
                    </p:spPr>
                  </p:pic>
                </p:oleObj>
              </mc:Fallback>
            </mc:AlternateContent>
          </a:graphicData>
        </a:graphic>
      </p:graphicFrame>
      <p:sp>
        <p:nvSpPr>
          <p:cNvPr id="274442" name="文本框 274441"/>
          <p:cNvSpPr txBox="1"/>
          <p:nvPr/>
        </p:nvSpPr>
        <p:spPr>
          <a:xfrm>
            <a:off x="635000" y="1873250"/>
            <a:ext cx="172402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由初始条件</a:t>
            </a:r>
            <a:endParaRPr lang="zh-CN" altLang="en-US" b="0">
              <a:latin typeface="Times New Roman" panose="02020603050405020304" pitchFamily="18" charset="0"/>
            </a:endParaRPr>
          </a:p>
        </p:txBody>
      </p:sp>
      <p:sp>
        <p:nvSpPr>
          <p:cNvPr id="274444" name="左大括号 274443"/>
          <p:cNvSpPr/>
          <p:nvPr/>
        </p:nvSpPr>
        <p:spPr>
          <a:xfrm flipH="1">
            <a:off x="6807200" y="3600450"/>
            <a:ext cx="23813" cy="1763713"/>
          </a:xfrm>
          <a:prstGeom prst="leftBrace">
            <a:avLst>
              <a:gd name="adj1" fmla="val 707047"/>
              <a:gd name="adj2" fmla="val 50000"/>
            </a:avLst>
          </a:prstGeom>
          <a:solidFill>
            <a:srgbClr val="00FFFF"/>
          </a:solidFill>
          <a:ln w="9525" cap="flat" cmpd="sng">
            <a:solidFill>
              <a:schemeClr val="tx1"/>
            </a:solidFill>
            <a:prstDash val="solid"/>
            <a:headEnd type="none" w="med" len="med"/>
            <a:tailEnd type="none" w="med" len="med"/>
          </a:ln>
        </p:spPr>
        <p:txBody>
          <a:bodyPr/>
          <a:lstStyle/>
          <a:p>
            <a:endParaRPr lang="zh-CN" altLang="en-US"/>
          </a:p>
        </p:txBody>
      </p:sp>
      <p:sp>
        <p:nvSpPr>
          <p:cNvPr id="274445" name="文本框 274444"/>
          <p:cNvSpPr txBox="1"/>
          <p:nvPr/>
        </p:nvSpPr>
        <p:spPr>
          <a:xfrm>
            <a:off x="7129463" y="2984500"/>
            <a:ext cx="628650" cy="2835275"/>
          </a:xfrm>
          <a:prstGeom prst="rect">
            <a:avLst/>
          </a:prstGeom>
          <a:solidFill>
            <a:srgbClr val="66FFFF"/>
          </a:solidFill>
          <a:ln w="9525">
            <a:noFill/>
          </a:ln>
        </p:spPr>
        <p:txBody>
          <a:bodyPr>
            <a:spAutoFit/>
          </a:bodyPr>
          <a:lstStyle/>
          <a:p>
            <a:pPr algn="l"/>
            <a:r>
              <a:rPr lang="zh-CN" altLang="en-US" sz="2000" dirty="0">
                <a:latin typeface="Times New Roman" panose="02020603050405020304" pitchFamily="18" charset="0"/>
              </a:rPr>
              <a:t>临界非振荡</a:t>
            </a:r>
          </a:p>
          <a:p>
            <a:pPr algn="l"/>
            <a:r>
              <a:rPr lang="zh-CN" altLang="en-US" sz="2000" dirty="0">
                <a:latin typeface="Times New Roman" panose="02020603050405020304" pitchFamily="18" charset="0"/>
              </a:rPr>
              <a:t>放电过程</a:t>
            </a:r>
          </a:p>
        </p:txBody>
      </p:sp>
      <p:sp>
        <p:nvSpPr>
          <p:cNvPr id="274446" name="动作按钮: 后退或前一项 274445"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74447" name="动作按钮: 后退或前一项 274446"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74448" name="矩形 274447"/>
          <p:cNvSpPr/>
          <p:nvPr/>
        </p:nvSpPr>
        <p:spPr>
          <a:xfrm>
            <a:off x="1116013" y="2686050"/>
            <a:ext cx="1065212" cy="457200"/>
          </a:xfrm>
          <a:prstGeom prst="rect">
            <a:avLst/>
          </a:prstGeom>
          <a:noFill/>
          <a:ln w="9525">
            <a:noFill/>
          </a:ln>
        </p:spPr>
        <p:txBody>
          <a:bodyPr wrap="none" anchor="t">
            <a:spAutoFit/>
          </a:bodyPr>
          <a:lstStyle/>
          <a:p>
            <a:pPr algn="l" eaLnBrk="0" hangingPunct="0"/>
            <a:r>
              <a:rPr lang="en-US" altLang="zh-CN" i="1">
                <a:solidFill>
                  <a:srgbClr val="FF0000"/>
                </a:solidFill>
                <a:latin typeface="Times New Roman" panose="02020603050405020304" pitchFamily="18" charset="0"/>
              </a:rPr>
              <a:t>i</a:t>
            </a:r>
            <a:r>
              <a:rPr lang="en-US" altLang="zh-CN">
                <a:solidFill>
                  <a:srgbClr val="FF0000"/>
                </a:solidFill>
                <a:latin typeface="Times New Roman" panose="02020603050405020304" pitchFamily="18" charset="0"/>
              </a:rPr>
              <a:t>(0</a:t>
            </a:r>
            <a:r>
              <a:rPr lang="en-US" altLang="zh-CN" baseline="-25000">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rPr>
              <a:t>)=0</a:t>
            </a:r>
          </a:p>
        </p:txBody>
      </p:sp>
      <p:grpSp>
        <p:nvGrpSpPr>
          <p:cNvPr id="274449" name="组合 274448"/>
          <p:cNvGrpSpPr/>
          <p:nvPr/>
        </p:nvGrpSpPr>
        <p:grpSpPr>
          <a:xfrm>
            <a:off x="160338" y="5810250"/>
            <a:ext cx="8789987" cy="782638"/>
            <a:chOff x="101" y="3660"/>
            <a:chExt cx="5537" cy="493"/>
          </a:xfrm>
        </p:grpSpPr>
        <p:graphicFrame>
          <p:nvGraphicFramePr>
            <p:cNvPr id="274450" name="对象 274449"/>
            <p:cNvGraphicFramePr/>
            <p:nvPr/>
          </p:nvGraphicFramePr>
          <p:xfrm>
            <a:off x="101" y="3660"/>
            <a:ext cx="1021" cy="493"/>
          </p:xfrm>
          <a:graphic>
            <a:graphicData uri="http://schemas.openxmlformats.org/presentationml/2006/ole">
              <mc:AlternateContent xmlns:mc="http://schemas.openxmlformats.org/markup-compatibility/2006">
                <mc:Choice xmlns:v="urn:schemas-microsoft-com:vml" Requires="v">
                  <p:oleObj spid="_x0000_s73803" r:id="rId9" imgW="786765" imgH="381000" progId="Equation.DSMT4">
                    <p:embed/>
                  </p:oleObj>
                </mc:Choice>
                <mc:Fallback>
                  <p:oleObj r:id="rId9" imgW="786765" imgH="381000" progId="Equation.DSMT4">
                    <p:embed/>
                    <p:pic>
                      <p:nvPicPr>
                        <p:cNvPr id="0" name="图片 3337"/>
                        <p:cNvPicPr/>
                        <p:nvPr/>
                      </p:nvPicPr>
                      <p:blipFill>
                        <a:blip r:embed="rId10">
                          <a:clrChange>
                            <a:clrFrom>
                              <a:srgbClr val="000000"/>
                            </a:clrFrom>
                            <a:clrTo>
                              <a:srgbClr val="0000FF"/>
                            </a:clrTo>
                          </a:clrChange>
                        </a:blip>
                        <a:stretch>
                          <a:fillRect/>
                        </a:stretch>
                      </p:blipFill>
                      <p:spPr>
                        <a:xfrm>
                          <a:off x="101" y="3660"/>
                          <a:ext cx="1021" cy="493"/>
                        </a:xfrm>
                        <a:prstGeom prst="rect">
                          <a:avLst/>
                        </a:prstGeom>
                        <a:noFill/>
                        <a:ln w="38100">
                          <a:noFill/>
                          <a:miter/>
                        </a:ln>
                      </p:spPr>
                    </p:pic>
                  </p:oleObj>
                </mc:Fallback>
              </mc:AlternateContent>
            </a:graphicData>
          </a:graphic>
        </p:graphicFrame>
        <p:sp>
          <p:nvSpPr>
            <p:cNvPr id="274451" name="矩形 274450"/>
            <p:cNvSpPr/>
            <p:nvPr/>
          </p:nvSpPr>
          <p:spPr>
            <a:xfrm>
              <a:off x="1083" y="3765"/>
              <a:ext cx="4555" cy="288"/>
            </a:xfrm>
            <a:prstGeom prst="rect">
              <a:avLst/>
            </a:prstGeom>
            <a:noFill/>
            <a:ln w="9525">
              <a:noFill/>
            </a:ln>
          </p:spPr>
          <p:txBody>
            <a:bodyPr wrap="none" anchor="t">
              <a:spAutoFit/>
            </a:bodyPr>
            <a:lstStyle/>
            <a:p>
              <a:pPr algn="l" eaLnBrk="0" hangingPunct="0"/>
              <a:r>
                <a:rPr lang="zh-CN" altLang="en-US" dirty="0">
                  <a:solidFill>
                    <a:schemeClr val="accent2"/>
                  </a:solidFill>
                  <a:latin typeface="Times New Roman" panose="02020603050405020304" pitchFamily="18" charset="0"/>
                </a:rPr>
                <a:t>是放电过程振荡与非振荡的临界情况，称临界电阻。</a:t>
              </a:r>
            </a:p>
          </p:txBody>
        </p:sp>
      </p:grpSp>
      <p:sp>
        <p:nvSpPr>
          <p:cNvPr id="274452" name="文本框 274451"/>
          <p:cNvSpPr txBox="1"/>
          <p:nvPr/>
        </p:nvSpPr>
        <p:spPr>
          <a:xfrm>
            <a:off x="6111875" y="235893"/>
            <a:ext cx="2194832" cy="461665"/>
          </a:xfrm>
          <a:prstGeom prst="rect">
            <a:avLst/>
          </a:prstGeom>
          <a:solidFill>
            <a:srgbClr val="00FFFF"/>
          </a:solidFill>
          <a:ln w="9525">
            <a:noFill/>
          </a:ln>
        </p:spPr>
        <p:txBody>
          <a:bodyPr wrap="none" anchor="t">
            <a:spAutoFit/>
          </a:bodyPr>
          <a:lstStyle/>
          <a:p>
            <a:pPr algn="l"/>
            <a:r>
              <a:rPr lang="zh-CN" altLang="en-US" dirty="0">
                <a:latin typeface="Times New Roman" panose="02020603050405020304" pitchFamily="18" charset="0"/>
              </a:rPr>
              <a:t>临界阻尼  情况</a:t>
            </a:r>
          </a:p>
        </p:txBody>
      </p:sp>
      <p:grpSp>
        <p:nvGrpSpPr>
          <p:cNvPr id="274454" name="组合 274453"/>
          <p:cNvGrpSpPr>
            <a:grpSpLocks noChangeAspect="1"/>
          </p:cNvGrpSpPr>
          <p:nvPr/>
        </p:nvGrpSpPr>
        <p:grpSpPr>
          <a:xfrm>
            <a:off x="641350" y="954088"/>
            <a:ext cx="3514725" cy="885825"/>
            <a:chOff x="512" y="649"/>
            <a:chExt cx="2058" cy="558"/>
          </a:xfrm>
        </p:grpSpPr>
        <p:sp>
          <p:nvSpPr>
            <p:cNvPr id="274453" name="矩形 274452"/>
            <p:cNvSpPr>
              <a:spLocks noChangeAspect="1" noTextEdit="1"/>
            </p:cNvSpPr>
            <p:nvPr/>
          </p:nvSpPr>
          <p:spPr>
            <a:xfrm>
              <a:off x="512" y="649"/>
              <a:ext cx="2042" cy="523"/>
            </a:xfrm>
            <a:prstGeom prst="rect">
              <a:avLst/>
            </a:prstGeom>
            <a:noFill/>
            <a:ln w="9525">
              <a:noFill/>
            </a:ln>
          </p:spPr>
          <p:txBody>
            <a:bodyPr/>
            <a:lstStyle/>
            <a:p>
              <a:endParaRPr lang="zh-CN" altLang="en-US"/>
            </a:p>
          </p:txBody>
        </p:sp>
        <p:sp>
          <p:nvSpPr>
            <p:cNvPr id="274455" name="直接连接符 274454"/>
            <p:cNvSpPr/>
            <p:nvPr/>
          </p:nvSpPr>
          <p:spPr>
            <a:xfrm>
              <a:off x="1793" y="921"/>
              <a:ext cx="254" cy="1"/>
            </a:xfrm>
            <a:prstGeom prst="line">
              <a:avLst/>
            </a:prstGeom>
            <a:ln w="11113" cap="flat" cmpd="sng">
              <a:solidFill>
                <a:srgbClr val="000000"/>
              </a:solidFill>
              <a:prstDash val="solid"/>
              <a:headEnd type="none" w="med" len="med"/>
              <a:tailEnd type="none" w="med" len="med"/>
            </a:ln>
          </p:spPr>
        </p:sp>
        <p:sp>
          <p:nvSpPr>
            <p:cNvPr id="274456" name="矩形 274455"/>
            <p:cNvSpPr/>
            <p:nvPr/>
          </p:nvSpPr>
          <p:spPr>
            <a:xfrm>
              <a:off x="2444" y="761"/>
              <a:ext cx="126" cy="259"/>
            </a:xfrm>
            <a:prstGeom prst="rect">
              <a:avLst/>
            </a:prstGeom>
            <a:noFill/>
            <a:ln w="9525">
              <a:noFill/>
            </a:ln>
          </p:spPr>
          <p:txBody>
            <a:bodyPr wrap="none" lIns="0" tIns="0" rIns="0" bIns="0">
              <a:spAutoFit/>
            </a:bodyPr>
            <a:lstStyle/>
            <a:p>
              <a:r>
                <a:rPr lang="en-US" altLang="zh-CN" sz="27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74457" name="矩形 274456"/>
            <p:cNvSpPr/>
            <p:nvPr/>
          </p:nvSpPr>
          <p:spPr>
            <a:xfrm>
              <a:off x="2336" y="761"/>
              <a:ext cx="111"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4458" name="矩形 274457"/>
            <p:cNvSpPr/>
            <p:nvPr/>
          </p:nvSpPr>
          <p:spPr>
            <a:xfrm>
              <a:off x="2171" y="761"/>
              <a:ext cx="110"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4459" name="矩形 274458"/>
            <p:cNvSpPr/>
            <p:nvPr/>
          </p:nvSpPr>
          <p:spPr>
            <a:xfrm>
              <a:off x="1693" y="761"/>
              <a:ext cx="161"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74460" name="矩形 274459"/>
            <p:cNvSpPr/>
            <p:nvPr/>
          </p:nvSpPr>
          <p:spPr>
            <a:xfrm>
              <a:off x="1552" y="761"/>
              <a:ext cx="111"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4461" name="矩形 274460"/>
            <p:cNvSpPr/>
            <p:nvPr/>
          </p:nvSpPr>
          <p:spPr>
            <a:xfrm>
              <a:off x="1164" y="761"/>
              <a:ext cx="110"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4462" name="矩形 274461"/>
            <p:cNvSpPr/>
            <p:nvPr/>
          </p:nvSpPr>
          <p:spPr>
            <a:xfrm>
              <a:off x="794" y="761"/>
              <a:ext cx="110" cy="259"/>
            </a:xfrm>
            <a:prstGeom prst="rect">
              <a:avLst/>
            </a:prstGeom>
            <a:noFill/>
            <a:ln w="9525">
              <a:noFill/>
            </a:ln>
          </p:spPr>
          <p:txBody>
            <a:bodyPr wrap="none" lIns="0" tIns="0" rIns="0" bIns="0">
              <a:spAutoFit/>
            </a:bodyPr>
            <a:lstStyle/>
            <a:p>
              <a:r>
                <a:rPr lang="en-US" altLang="zh-CN" sz="27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74463" name="矩形 274462"/>
            <p:cNvSpPr/>
            <p:nvPr/>
          </p:nvSpPr>
          <p:spPr>
            <a:xfrm>
              <a:off x="1962" y="948"/>
              <a:ext cx="123" cy="259"/>
            </a:xfrm>
            <a:prstGeom prst="rect">
              <a:avLst/>
            </a:prstGeom>
            <a:noFill/>
            <a:ln w="9525">
              <a:noFill/>
            </a:ln>
          </p:spPr>
          <p:txBody>
            <a:bodyPr wrap="none" lIns="0" tIns="0" rIns="0" bIns="0">
              <a:spAutoFit/>
            </a:bodyPr>
            <a:lstStyle/>
            <a:p>
              <a:r>
                <a:rPr lang="en-US" altLang="zh-CN" sz="27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74464" name="矩形 274463"/>
            <p:cNvSpPr/>
            <p:nvPr/>
          </p:nvSpPr>
          <p:spPr>
            <a:xfrm>
              <a:off x="1901" y="654"/>
              <a:ext cx="134" cy="259"/>
            </a:xfrm>
            <a:prstGeom prst="rect">
              <a:avLst/>
            </a:prstGeom>
            <a:noFill/>
            <a:ln w="9525">
              <a:noFill/>
            </a:ln>
          </p:spPr>
          <p:txBody>
            <a:bodyPr wrap="none" lIns="0" tIns="0" rIns="0" bIns="0">
              <a:spAutoFit/>
            </a:bodyPr>
            <a:lstStyle/>
            <a:p>
              <a:r>
                <a:rPr lang="en-US" altLang="zh-CN" sz="27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74465" name="矩形 274464"/>
            <p:cNvSpPr/>
            <p:nvPr/>
          </p:nvSpPr>
          <p:spPr>
            <a:xfrm>
              <a:off x="1314" y="785"/>
              <a:ext cx="123" cy="259"/>
            </a:xfrm>
            <a:prstGeom prst="rect">
              <a:avLst/>
            </a:prstGeom>
            <a:noFill/>
            <a:ln w="9525">
              <a:noFill/>
            </a:ln>
          </p:spPr>
          <p:txBody>
            <a:bodyPr wrap="none" lIns="0" tIns="0" rIns="0" bIns="0">
              <a:spAutoFit/>
            </a:bodyPr>
            <a:lstStyle/>
            <a:p>
              <a:r>
                <a:rPr lang="en-US" altLang="zh-CN" sz="2700" i="1">
                  <a:solidFill>
                    <a:srgbClr val="000000"/>
                  </a:solidFill>
                  <a:latin typeface="Times New Roman" panose="02020603050405020304" pitchFamily="18" charset="0"/>
                </a:rPr>
                <a:t>P</a:t>
              </a:r>
              <a:endParaRPr lang="en-US" altLang="zh-CN">
                <a:latin typeface="Times New Roman" panose="02020603050405020304" pitchFamily="18" charset="0"/>
              </a:endParaRPr>
            </a:p>
          </p:txBody>
        </p:sp>
        <p:sp>
          <p:nvSpPr>
            <p:cNvPr id="274466" name="矩形 274465"/>
            <p:cNvSpPr/>
            <p:nvPr/>
          </p:nvSpPr>
          <p:spPr>
            <a:xfrm>
              <a:off x="944" y="785"/>
              <a:ext cx="123" cy="259"/>
            </a:xfrm>
            <a:prstGeom prst="rect">
              <a:avLst/>
            </a:prstGeom>
            <a:noFill/>
            <a:ln w="9525">
              <a:noFill/>
            </a:ln>
          </p:spPr>
          <p:txBody>
            <a:bodyPr wrap="none" lIns="0" tIns="0" rIns="0" bIns="0">
              <a:spAutoFit/>
            </a:bodyPr>
            <a:lstStyle/>
            <a:p>
              <a:r>
                <a:rPr lang="en-US" altLang="zh-CN" sz="2700" i="1">
                  <a:solidFill>
                    <a:srgbClr val="000000"/>
                  </a:solidFill>
                  <a:latin typeface="Times New Roman" panose="02020603050405020304" pitchFamily="18" charset="0"/>
                </a:rPr>
                <a:t>P</a:t>
              </a:r>
              <a:endParaRPr lang="en-US" altLang="zh-CN">
                <a:latin typeface="Times New Roman" panose="02020603050405020304" pitchFamily="18" charset="0"/>
              </a:endParaRPr>
            </a:p>
          </p:txBody>
        </p:sp>
        <p:sp>
          <p:nvSpPr>
            <p:cNvPr id="274467" name="矩形 274466"/>
            <p:cNvSpPr/>
            <p:nvPr/>
          </p:nvSpPr>
          <p:spPr>
            <a:xfrm>
              <a:off x="592" y="785"/>
              <a:ext cx="123" cy="259"/>
            </a:xfrm>
            <a:prstGeom prst="rect">
              <a:avLst/>
            </a:prstGeom>
            <a:noFill/>
            <a:ln w="9525">
              <a:noFill/>
            </a:ln>
          </p:spPr>
          <p:txBody>
            <a:bodyPr wrap="none" lIns="0" tIns="0" rIns="0" bIns="0">
              <a:spAutoFit/>
            </a:bodyPr>
            <a:lstStyle/>
            <a:p>
              <a:r>
                <a:rPr lang="en-US" altLang="zh-CN" sz="2700" i="1">
                  <a:solidFill>
                    <a:srgbClr val="000000"/>
                  </a:solidFill>
                  <a:latin typeface="Times New Roman" panose="02020603050405020304" pitchFamily="18" charset="0"/>
                </a:rPr>
                <a:t>P</a:t>
              </a:r>
              <a:endParaRPr lang="en-US" altLang="zh-CN">
                <a:latin typeface="Times New Roman" panose="02020603050405020304" pitchFamily="18" charset="0"/>
              </a:endParaRPr>
            </a:p>
          </p:txBody>
        </p:sp>
        <p:sp>
          <p:nvSpPr>
            <p:cNvPr id="274468" name="矩形 274467"/>
            <p:cNvSpPr/>
            <p:nvPr/>
          </p:nvSpPr>
          <p:spPr>
            <a:xfrm>
              <a:off x="1851" y="948"/>
              <a:ext cx="100" cy="259"/>
            </a:xfrm>
            <a:prstGeom prst="rect">
              <a:avLst/>
            </a:prstGeom>
            <a:noFill/>
            <a:ln w="9525">
              <a:noFill/>
            </a:ln>
          </p:spPr>
          <p:txBody>
            <a:bodyPr wrap="none" lIns="0" tIns="0" rIns="0" bIns="0">
              <a:spAutoFit/>
            </a:bodyPr>
            <a:lstStyle/>
            <a:p>
              <a:r>
                <a:rPr lang="en-US" altLang="zh-CN" sz="27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74469" name="矩形 274468"/>
            <p:cNvSpPr/>
            <p:nvPr/>
          </p:nvSpPr>
          <p:spPr>
            <a:xfrm>
              <a:off x="1390" y="938"/>
              <a:ext cx="44"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74470" name="矩形 274469"/>
            <p:cNvSpPr/>
            <p:nvPr/>
          </p:nvSpPr>
          <p:spPr>
            <a:xfrm>
              <a:off x="1008" y="938"/>
              <a:ext cx="45"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grpSp>
      <p:grpSp>
        <p:nvGrpSpPr>
          <p:cNvPr id="274472" name="组合 274471"/>
          <p:cNvGrpSpPr>
            <a:grpSpLocks noChangeAspect="1"/>
          </p:cNvGrpSpPr>
          <p:nvPr/>
        </p:nvGrpSpPr>
        <p:grpSpPr>
          <a:xfrm>
            <a:off x="4432300" y="1136650"/>
            <a:ext cx="3273425" cy="609600"/>
            <a:chOff x="2792" y="716"/>
            <a:chExt cx="2062" cy="384"/>
          </a:xfrm>
        </p:grpSpPr>
        <p:sp>
          <p:nvSpPr>
            <p:cNvPr id="274471" name="矩形 274470"/>
            <p:cNvSpPr>
              <a:spLocks noChangeAspect="1" noTextEdit="1"/>
            </p:cNvSpPr>
            <p:nvPr/>
          </p:nvSpPr>
          <p:spPr>
            <a:xfrm>
              <a:off x="2792" y="718"/>
              <a:ext cx="2048" cy="382"/>
            </a:xfrm>
            <a:prstGeom prst="rect">
              <a:avLst/>
            </a:prstGeom>
            <a:noFill/>
            <a:ln w="9525">
              <a:noFill/>
            </a:ln>
          </p:spPr>
          <p:txBody>
            <a:bodyPr/>
            <a:lstStyle/>
            <a:p>
              <a:endParaRPr lang="zh-CN" altLang="en-US"/>
            </a:p>
          </p:txBody>
        </p:sp>
        <p:sp>
          <p:nvSpPr>
            <p:cNvPr id="274473" name="矩形 274472"/>
            <p:cNvSpPr/>
            <p:nvPr/>
          </p:nvSpPr>
          <p:spPr>
            <a:xfrm>
              <a:off x="4774" y="748"/>
              <a:ext cx="80" cy="288"/>
            </a:xfrm>
            <a:prstGeom prst="rect">
              <a:avLst/>
            </a:prstGeom>
            <a:noFill/>
            <a:ln w="9525">
              <a:noFill/>
            </a:ln>
          </p:spPr>
          <p:txBody>
            <a:bodyPr wrap="none" lIns="0" tIns="0" rIns="0" bIns="0">
              <a:spAutoFit/>
            </a:bodyPr>
            <a:lstStyle/>
            <a:p>
              <a:r>
                <a:rPr lang="en-US" altLang="zh-CN" sz="3000">
                  <a:solidFill>
                    <a:srgbClr val="000000"/>
                  </a:solidFill>
                  <a:latin typeface="Times New Roman" panose="02020603050405020304" pitchFamily="18" charset="0"/>
                </a:rPr>
                <a:t>)</a:t>
              </a:r>
              <a:endParaRPr lang="en-US" altLang="zh-CN" sz="2000">
                <a:latin typeface="Times New Roman" panose="02020603050405020304" pitchFamily="18" charset="0"/>
              </a:endParaRPr>
            </a:p>
          </p:txBody>
        </p:sp>
        <p:sp>
          <p:nvSpPr>
            <p:cNvPr id="274474" name="矩形 274473"/>
            <p:cNvSpPr/>
            <p:nvPr/>
          </p:nvSpPr>
          <p:spPr>
            <a:xfrm>
              <a:off x="3810" y="748"/>
              <a:ext cx="80" cy="288"/>
            </a:xfrm>
            <a:prstGeom prst="rect">
              <a:avLst/>
            </a:prstGeom>
            <a:noFill/>
            <a:ln w="9525">
              <a:noFill/>
            </a:ln>
          </p:spPr>
          <p:txBody>
            <a:bodyPr wrap="none" lIns="0" tIns="0" rIns="0" bIns="0">
              <a:spAutoFit/>
            </a:bodyPr>
            <a:lstStyle/>
            <a:p>
              <a:r>
                <a:rPr lang="en-US" altLang="zh-CN" sz="3000">
                  <a:solidFill>
                    <a:srgbClr val="000000"/>
                  </a:solidFill>
                  <a:latin typeface="Times New Roman" panose="02020603050405020304" pitchFamily="18" charset="0"/>
                </a:rPr>
                <a:t>(</a:t>
              </a:r>
              <a:endParaRPr lang="en-US" altLang="zh-CN" sz="2000">
                <a:latin typeface="Times New Roman" panose="02020603050405020304" pitchFamily="18" charset="0"/>
              </a:endParaRPr>
            </a:p>
          </p:txBody>
        </p:sp>
        <p:sp>
          <p:nvSpPr>
            <p:cNvPr id="274475" name="矩形 274474"/>
            <p:cNvSpPr/>
            <p:nvPr/>
          </p:nvSpPr>
          <p:spPr>
            <a:xfrm>
              <a:off x="4533" y="945"/>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274476" name="矩形 274475"/>
            <p:cNvSpPr/>
            <p:nvPr/>
          </p:nvSpPr>
          <p:spPr>
            <a:xfrm>
              <a:off x="4031" y="945"/>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274477" name="矩形 274476"/>
            <p:cNvSpPr/>
            <p:nvPr/>
          </p:nvSpPr>
          <p:spPr>
            <a:xfrm>
              <a:off x="3673" y="754"/>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sz="2000" dirty="0">
                <a:latin typeface="Times New Roman" panose="02020603050405020304" pitchFamily="18" charset="0"/>
              </a:endParaRPr>
            </a:p>
          </p:txBody>
        </p:sp>
        <p:sp>
          <p:nvSpPr>
            <p:cNvPr id="274478" name="矩形 274477"/>
            <p:cNvSpPr/>
            <p:nvPr/>
          </p:nvSpPr>
          <p:spPr>
            <a:xfrm>
              <a:off x="4678" y="748"/>
              <a:ext cx="67"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t</a:t>
              </a:r>
              <a:endParaRPr lang="en-US" altLang="zh-CN" sz="2000">
                <a:latin typeface="Times New Roman" panose="02020603050405020304" pitchFamily="18" charset="0"/>
              </a:endParaRPr>
            </a:p>
          </p:txBody>
        </p:sp>
        <p:sp>
          <p:nvSpPr>
            <p:cNvPr id="274479" name="矩形 274478"/>
            <p:cNvSpPr/>
            <p:nvPr/>
          </p:nvSpPr>
          <p:spPr>
            <a:xfrm>
              <a:off x="4387" y="748"/>
              <a:ext cx="220"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A </a:t>
              </a:r>
              <a:endParaRPr lang="en-US" altLang="zh-CN" sz="2000">
                <a:latin typeface="Times New Roman" panose="02020603050405020304" pitchFamily="18" charset="0"/>
              </a:endParaRPr>
            </a:p>
          </p:txBody>
        </p:sp>
        <p:sp>
          <p:nvSpPr>
            <p:cNvPr id="274480" name="矩形 274479"/>
            <p:cNvSpPr/>
            <p:nvPr/>
          </p:nvSpPr>
          <p:spPr>
            <a:xfrm>
              <a:off x="3899" y="748"/>
              <a:ext cx="220"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A </a:t>
              </a:r>
              <a:endParaRPr lang="en-US" altLang="zh-CN" sz="2000">
                <a:latin typeface="Times New Roman" panose="02020603050405020304" pitchFamily="18" charset="0"/>
              </a:endParaRPr>
            </a:p>
          </p:txBody>
        </p:sp>
        <p:sp>
          <p:nvSpPr>
            <p:cNvPr id="274481" name="矩形 274480"/>
            <p:cNvSpPr/>
            <p:nvPr/>
          </p:nvSpPr>
          <p:spPr>
            <a:xfrm>
              <a:off x="3412" y="748"/>
              <a:ext cx="107"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e</a:t>
              </a:r>
              <a:endParaRPr lang="en-US" altLang="zh-CN" sz="2000">
                <a:latin typeface="Times New Roman" panose="02020603050405020304" pitchFamily="18" charset="0"/>
              </a:endParaRPr>
            </a:p>
          </p:txBody>
        </p:sp>
        <p:sp>
          <p:nvSpPr>
            <p:cNvPr id="274482" name="矩形 274481"/>
            <p:cNvSpPr/>
            <p:nvPr/>
          </p:nvSpPr>
          <p:spPr>
            <a:xfrm>
              <a:off x="2877" y="748"/>
              <a:ext cx="133"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u</a:t>
              </a:r>
              <a:endParaRPr lang="en-US" altLang="zh-CN" sz="2000">
                <a:latin typeface="Times New Roman" panose="02020603050405020304" pitchFamily="18" charset="0"/>
              </a:endParaRPr>
            </a:p>
          </p:txBody>
        </p:sp>
        <p:sp>
          <p:nvSpPr>
            <p:cNvPr id="274483" name="矩形 274482"/>
            <p:cNvSpPr/>
            <p:nvPr/>
          </p:nvSpPr>
          <p:spPr>
            <a:xfrm>
              <a:off x="3700" y="754"/>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sz="2000">
                <a:latin typeface="Times New Roman" panose="02020603050405020304" pitchFamily="18" charset="0"/>
              </a:endParaRPr>
            </a:p>
          </p:txBody>
        </p:sp>
        <p:sp>
          <p:nvSpPr>
            <p:cNvPr id="274484" name="矩形 274483"/>
            <p:cNvSpPr/>
            <p:nvPr/>
          </p:nvSpPr>
          <p:spPr>
            <a:xfrm>
              <a:off x="2987" y="945"/>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2000">
                <a:latin typeface="Times New Roman" panose="02020603050405020304" pitchFamily="18" charset="0"/>
              </a:endParaRPr>
            </a:p>
          </p:txBody>
        </p:sp>
        <p:sp>
          <p:nvSpPr>
            <p:cNvPr id="274485" name="矩形 274484"/>
            <p:cNvSpPr/>
            <p:nvPr/>
          </p:nvSpPr>
          <p:spPr>
            <a:xfrm>
              <a:off x="4226" y="716"/>
              <a:ext cx="132" cy="288"/>
            </a:xfrm>
            <a:prstGeom prst="rect">
              <a:avLst/>
            </a:prstGeom>
            <a:noFill/>
            <a:ln w="9525">
              <a:noFill/>
            </a:ln>
          </p:spPr>
          <p:txBody>
            <a:bodyPr wrap="none" lIns="0" tIns="0" rIns="0" bIns="0">
              <a:spAutoFit/>
            </a:bodyPr>
            <a:lstStyle/>
            <a:p>
              <a:r>
                <a:rPr lang="en-US" altLang="zh-CN" sz="30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486" name="矩形 274485"/>
            <p:cNvSpPr/>
            <p:nvPr/>
          </p:nvSpPr>
          <p:spPr>
            <a:xfrm>
              <a:off x="3234" y="716"/>
              <a:ext cx="132" cy="288"/>
            </a:xfrm>
            <a:prstGeom prst="rect">
              <a:avLst/>
            </a:prstGeom>
            <a:noFill/>
            <a:ln w="9525">
              <a:noFill/>
            </a:ln>
          </p:spPr>
          <p:txBody>
            <a:bodyPr wrap="none" lIns="0" tIns="0" rIns="0" bIns="0">
              <a:spAutoFit/>
            </a:bodyPr>
            <a:lstStyle/>
            <a:p>
              <a:r>
                <a:rPr lang="en-US" altLang="zh-CN" sz="30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487" name="矩形 274486"/>
            <p:cNvSpPr/>
            <p:nvPr/>
          </p:nvSpPr>
          <p:spPr>
            <a:xfrm>
              <a:off x="3523" y="740"/>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488" name="矩形 274487"/>
            <p:cNvSpPr/>
            <p:nvPr/>
          </p:nvSpPr>
          <p:spPr>
            <a:xfrm>
              <a:off x="3600" y="740"/>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sz="2000">
                <a:latin typeface="Times New Roman" panose="02020603050405020304" pitchFamily="18" charset="0"/>
              </a:endParaRPr>
            </a:p>
          </p:txBody>
        </p:sp>
      </p:grpSp>
      <p:grpSp>
        <p:nvGrpSpPr>
          <p:cNvPr id="274490" name="组合 274489"/>
          <p:cNvGrpSpPr>
            <a:grpSpLocks noChangeAspect="1"/>
          </p:cNvGrpSpPr>
          <p:nvPr/>
        </p:nvGrpSpPr>
        <p:grpSpPr>
          <a:xfrm>
            <a:off x="2274888" y="2501900"/>
            <a:ext cx="4637087" cy="904875"/>
            <a:chOff x="1301" y="1540"/>
            <a:chExt cx="2921" cy="570"/>
          </a:xfrm>
        </p:grpSpPr>
        <p:sp>
          <p:nvSpPr>
            <p:cNvPr id="274489" name="矩形 274488"/>
            <p:cNvSpPr>
              <a:spLocks noChangeAspect="1" noTextEdit="1"/>
            </p:cNvSpPr>
            <p:nvPr/>
          </p:nvSpPr>
          <p:spPr>
            <a:xfrm>
              <a:off x="1301" y="1540"/>
              <a:ext cx="2908" cy="570"/>
            </a:xfrm>
            <a:prstGeom prst="rect">
              <a:avLst/>
            </a:prstGeom>
            <a:noFill/>
            <a:ln w="9525">
              <a:noFill/>
            </a:ln>
          </p:spPr>
          <p:txBody>
            <a:bodyPr/>
            <a:lstStyle/>
            <a:p>
              <a:endParaRPr lang="zh-CN" altLang="en-US"/>
            </a:p>
          </p:txBody>
        </p:sp>
        <p:sp>
          <p:nvSpPr>
            <p:cNvPr id="274491" name="直接连接符 274490"/>
            <p:cNvSpPr/>
            <p:nvPr/>
          </p:nvSpPr>
          <p:spPr>
            <a:xfrm>
              <a:off x="1332" y="1837"/>
              <a:ext cx="353" cy="1"/>
            </a:xfrm>
            <a:prstGeom prst="line">
              <a:avLst/>
            </a:prstGeom>
            <a:ln w="12700" cap="flat" cmpd="sng">
              <a:solidFill>
                <a:srgbClr val="000000"/>
              </a:solidFill>
              <a:prstDash val="solid"/>
              <a:headEnd type="none" w="med" len="med"/>
              <a:tailEnd type="none" w="med" len="med"/>
            </a:ln>
          </p:spPr>
        </p:sp>
        <p:sp>
          <p:nvSpPr>
            <p:cNvPr id="274492" name="矩形 274491"/>
            <p:cNvSpPr/>
            <p:nvPr/>
          </p:nvSpPr>
          <p:spPr>
            <a:xfrm>
              <a:off x="4122" y="1688"/>
              <a:ext cx="100"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274493" name="矩形 274492"/>
            <p:cNvSpPr/>
            <p:nvPr/>
          </p:nvSpPr>
          <p:spPr>
            <a:xfrm>
              <a:off x="3381" y="1688"/>
              <a:ext cx="67"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a:t>
              </a:r>
              <a:endParaRPr lang="en-US" altLang="zh-CN" sz="2000">
                <a:latin typeface="Times New Roman" panose="02020603050405020304" pitchFamily="18" charset="0"/>
              </a:endParaRPr>
            </a:p>
          </p:txBody>
        </p:sp>
        <p:sp>
          <p:nvSpPr>
            <p:cNvPr id="274494" name="矩形 274493"/>
            <p:cNvSpPr/>
            <p:nvPr/>
          </p:nvSpPr>
          <p:spPr>
            <a:xfrm>
              <a:off x="3007" y="1688"/>
              <a:ext cx="67"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a:t>
              </a:r>
              <a:endParaRPr lang="en-US" altLang="zh-CN" sz="2000">
                <a:latin typeface="Times New Roman" panose="02020603050405020304" pitchFamily="18" charset="0"/>
              </a:endParaRPr>
            </a:p>
          </p:txBody>
        </p:sp>
        <p:sp>
          <p:nvSpPr>
            <p:cNvPr id="274495" name="矩形 274494"/>
            <p:cNvSpPr/>
            <p:nvPr/>
          </p:nvSpPr>
          <p:spPr>
            <a:xfrm>
              <a:off x="2368" y="1688"/>
              <a:ext cx="100"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274496" name="矩形 274495"/>
            <p:cNvSpPr/>
            <p:nvPr/>
          </p:nvSpPr>
          <p:spPr>
            <a:xfrm>
              <a:off x="2060" y="1688"/>
              <a:ext cx="67"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a:t>
              </a:r>
              <a:endParaRPr lang="en-US" altLang="zh-CN" sz="2000">
                <a:latin typeface="Times New Roman" panose="02020603050405020304" pitchFamily="18" charset="0"/>
              </a:endParaRPr>
            </a:p>
          </p:txBody>
        </p:sp>
        <p:sp>
          <p:nvSpPr>
            <p:cNvPr id="274497" name="矩形 274496"/>
            <p:cNvSpPr/>
            <p:nvPr/>
          </p:nvSpPr>
          <p:spPr>
            <a:xfrm>
              <a:off x="1850" y="1688"/>
              <a:ext cx="100"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274498" name="矩形 274497"/>
            <p:cNvSpPr/>
            <p:nvPr/>
          </p:nvSpPr>
          <p:spPr>
            <a:xfrm>
              <a:off x="1767" y="1688"/>
              <a:ext cx="67"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a:t>
              </a:r>
              <a:endParaRPr lang="en-US" altLang="zh-CN" sz="2000">
                <a:latin typeface="Times New Roman" panose="02020603050405020304" pitchFamily="18" charset="0"/>
              </a:endParaRPr>
            </a:p>
          </p:txBody>
        </p:sp>
        <p:sp>
          <p:nvSpPr>
            <p:cNvPr id="274499" name="矩形 274498"/>
            <p:cNvSpPr/>
            <p:nvPr/>
          </p:nvSpPr>
          <p:spPr>
            <a:xfrm>
              <a:off x="1463" y="1866"/>
              <a:ext cx="111"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d</a:t>
              </a:r>
              <a:endParaRPr lang="en-US" altLang="zh-CN" sz="2000">
                <a:latin typeface="Times New Roman" panose="02020603050405020304" pitchFamily="18" charset="0"/>
              </a:endParaRPr>
            </a:p>
          </p:txBody>
        </p:sp>
        <p:sp>
          <p:nvSpPr>
            <p:cNvPr id="274500" name="矩形 274499"/>
            <p:cNvSpPr/>
            <p:nvPr/>
          </p:nvSpPr>
          <p:spPr>
            <a:xfrm>
              <a:off x="1390" y="1545"/>
              <a:ext cx="111" cy="240"/>
            </a:xfrm>
            <a:prstGeom prst="rect">
              <a:avLst/>
            </a:prstGeom>
            <a:noFill/>
            <a:ln w="9525">
              <a:noFill/>
            </a:ln>
          </p:spPr>
          <p:txBody>
            <a:bodyPr wrap="none" lIns="0" tIns="0" rIns="0" bIns="0">
              <a:spAutoFit/>
            </a:bodyPr>
            <a:lstStyle/>
            <a:p>
              <a:r>
                <a:rPr lang="en-US" altLang="zh-CN" sz="2500">
                  <a:solidFill>
                    <a:srgbClr val="000000"/>
                  </a:solidFill>
                  <a:latin typeface="Times New Roman" panose="02020603050405020304" pitchFamily="18" charset="0"/>
                </a:rPr>
                <a:t>d</a:t>
              </a:r>
              <a:endParaRPr lang="en-US" altLang="zh-CN" sz="2000">
                <a:latin typeface="Times New Roman" panose="02020603050405020304" pitchFamily="18" charset="0"/>
              </a:endParaRPr>
            </a:p>
          </p:txBody>
        </p:sp>
        <p:sp>
          <p:nvSpPr>
            <p:cNvPr id="274501" name="矩形 274500"/>
            <p:cNvSpPr/>
            <p:nvPr/>
          </p:nvSpPr>
          <p:spPr>
            <a:xfrm>
              <a:off x="3788" y="1855"/>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274502" name="矩形 274501"/>
            <p:cNvSpPr/>
            <p:nvPr/>
          </p:nvSpPr>
          <p:spPr>
            <a:xfrm>
              <a:off x="2910" y="1855"/>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274503" name="矩形 274502"/>
            <p:cNvSpPr/>
            <p:nvPr/>
          </p:nvSpPr>
          <p:spPr>
            <a:xfrm>
              <a:off x="3969" y="1661"/>
              <a:ext cx="110" cy="240"/>
            </a:xfrm>
            <a:prstGeom prst="rect">
              <a:avLst/>
            </a:prstGeom>
            <a:noFill/>
            <a:ln w="9525">
              <a:noFill/>
            </a:ln>
          </p:spPr>
          <p:txBody>
            <a:bodyPr wrap="none" lIns="0" tIns="0" rIns="0" bIns="0">
              <a:spAutoFit/>
            </a:bodyPr>
            <a:lstStyle/>
            <a:p>
              <a:r>
                <a:rPr lang="en-US" altLang="zh-CN" sz="25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04" name="矩形 274503"/>
            <p:cNvSpPr/>
            <p:nvPr/>
          </p:nvSpPr>
          <p:spPr>
            <a:xfrm>
              <a:off x="3524" y="1661"/>
              <a:ext cx="110" cy="240"/>
            </a:xfrm>
            <a:prstGeom prst="rect">
              <a:avLst/>
            </a:prstGeom>
            <a:noFill/>
            <a:ln w="9525">
              <a:noFill/>
            </a:ln>
          </p:spPr>
          <p:txBody>
            <a:bodyPr wrap="none" lIns="0" tIns="0" rIns="0" bIns="0">
              <a:spAutoFit/>
            </a:bodyPr>
            <a:lstStyle/>
            <a:p>
              <a:r>
                <a:rPr lang="en-US" altLang="zh-CN" sz="25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05" name="矩形 274504"/>
            <p:cNvSpPr/>
            <p:nvPr/>
          </p:nvSpPr>
          <p:spPr>
            <a:xfrm>
              <a:off x="3117" y="1661"/>
              <a:ext cx="110" cy="240"/>
            </a:xfrm>
            <a:prstGeom prst="rect">
              <a:avLst/>
            </a:prstGeom>
            <a:noFill/>
            <a:ln w="9525">
              <a:noFill/>
            </a:ln>
          </p:spPr>
          <p:txBody>
            <a:bodyPr wrap="none" lIns="0" tIns="0" rIns="0" bIns="0">
              <a:spAutoFit/>
            </a:bodyPr>
            <a:lstStyle/>
            <a:p>
              <a:r>
                <a:rPr lang="en-US" altLang="zh-CN" sz="25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06" name="矩形 274505"/>
            <p:cNvSpPr/>
            <p:nvPr/>
          </p:nvSpPr>
          <p:spPr>
            <a:xfrm>
              <a:off x="2560" y="1661"/>
              <a:ext cx="197" cy="240"/>
            </a:xfrm>
            <a:prstGeom prst="rect">
              <a:avLst/>
            </a:prstGeom>
            <a:noFill/>
            <a:ln w="9525">
              <a:noFill/>
            </a:ln>
          </p:spPr>
          <p:txBody>
            <a:bodyPr wrap="none" lIns="0" tIns="0" rIns="0" bIns="0">
              <a:spAutoFit/>
            </a:bodyPr>
            <a:lstStyle/>
            <a:p>
              <a:r>
                <a:rPr lang="en-US" altLang="zh-CN" sz="25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07" name="矩形 274506"/>
            <p:cNvSpPr/>
            <p:nvPr/>
          </p:nvSpPr>
          <p:spPr>
            <a:xfrm>
              <a:off x="2215" y="1661"/>
              <a:ext cx="110" cy="240"/>
            </a:xfrm>
            <a:prstGeom prst="rect">
              <a:avLst/>
            </a:prstGeom>
            <a:noFill/>
            <a:ln w="9525">
              <a:noFill/>
            </a:ln>
          </p:spPr>
          <p:txBody>
            <a:bodyPr wrap="none" lIns="0" tIns="0" rIns="0" bIns="0">
              <a:spAutoFit/>
            </a:bodyPr>
            <a:lstStyle/>
            <a:p>
              <a:r>
                <a:rPr lang="en-US" altLang="zh-CN" sz="25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08" name="矩形 274507"/>
            <p:cNvSpPr/>
            <p:nvPr/>
          </p:nvSpPr>
          <p:spPr>
            <a:xfrm>
              <a:off x="1957" y="1682"/>
              <a:ext cx="53" cy="115"/>
            </a:xfrm>
            <a:prstGeom prst="rect">
              <a:avLst/>
            </a:prstGeom>
            <a:noFill/>
            <a:ln w="9525">
              <a:noFill/>
            </a:ln>
          </p:spPr>
          <p:txBody>
            <a:bodyPr wrap="none" lIns="0" tIns="0" rIns="0" bIns="0">
              <a:spAutoFit/>
            </a:bodyPr>
            <a:lstStyle/>
            <a:p>
              <a:r>
                <a:rPr lang="en-US" altLang="zh-CN" sz="12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09" name="矩形 274508"/>
            <p:cNvSpPr/>
            <p:nvPr/>
          </p:nvSpPr>
          <p:spPr>
            <a:xfrm>
              <a:off x="3663" y="1688"/>
              <a:ext cx="183" cy="240"/>
            </a:xfrm>
            <a:prstGeom prst="rect">
              <a:avLst/>
            </a:prstGeom>
            <a:noFill/>
            <a:ln w="9525">
              <a:noFill/>
            </a:ln>
          </p:spPr>
          <p:txBody>
            <a:bodyPr wrap="none" lIns="0" tIns="0" rIns="0" bIns="0">
              <a:spAutoFit/>
            </a:bodyPr>
            <a:lstStyle/>
            <a:p>
              <a:r>
                <a:rPr lang="en-US" altLang="zh-CN" sz="2500" i="1">
                  <a:solidFill>
                    <a:srgbClr val="000000"/>
                  </a:solidFill>
                  <a:latin typeface="Times New Roman" panose="02020603050405020304" pitchFamily="18" charset="0"/>
                </a:rPr>
                <a:t>A </a:t>
              </a:r>
              <a:endParaRPr lang="en-US" altLang="zh-CN" sz="2000">
                <a:latin typeface="Times New Roman" panose="02020603050405020304" pitchFamily="18" charset="0"/>
              </a:endParaRPr>
            </a:p>
          </p:txBody>
        </p:sp>
        <p:sp>
          <p:nvSpPr>
            <p:cNvPr id="274510" name="矩形 274509"/>
            <p:cNvSpPr/>
            <p:nvPr/>
          </p:nvSpPr>
          <p:spPr>
            <a:xfrm>
              <a:off x="2797" y="1688"/>
              <a:ext cx="183" cy="240"/>
            </a:xfrm>
            <a:prstGeom prst="rect">
              <a:avLst/>
            </a:prstGeom>
            <a:noFill/>
            <a:ln w="9525">
              <a:noFill/>
            </a:ln>
          </p:spPr>
          <p:txBody>
            <a:bodyPr wrap="none" lIns="0" tIns="0" rIns="0" bIns="0">
              <a:spAutoFit/>
            </a:bodyPr>
            <a:lstStyle/>
            <a:p>
              <a:r>
                <a:rPr lang="en-US" altLang="zh-CN" sz="2500" i="1">
                  <a:solidFill>
                    <a:srgbClr val="000000"/>
                  </a:solidFill>
                  <a:latin typeface="Times New Roman" panose="02020603050405020304" pitchFamily="18" charset="0"/>
                </a:rPr>
                <a:t>A </a:t>
              </a:r>
              <a:endParaRPr lang="en-US" altLang="zh-CN" sz="2000">
                <a:latin typeface="Times New Roman" panose="02020603050405020304" pitchFamily="18" charset="0"/>
              </a:endParaRPr>
            </a:p>
          </p:txBody>
        </p:sp>
        <p:sp>
          <p:nvSpPr>
            <p:cNvPr id="274511" name="矩形 274510"/>
            <p:cNvSpPr/>
            <p:nvPr/>
          </p:nvSpPr>
          <p:spPr>
            <a:xfrm>
              <a:off x="1580" y="1866"/>
              <a:ext cx="56" cy="240"/>
            </a:xfrm>
            <a:prstGeom prst="rect">
              <a:avLst/>
            </a:prstGeom>
            <a:noFill/>
            <a:ln w="9525">
              <a:noFill/>
            </a:ln>
          </p:spPr>
          <p:txBody>
            <a:bodyPr wrap="none" lIns="0" tIns="0" rIns="0" bIns="0">
              <a:spAutoFit/>
            </a:bodyPr>
            <a:lstStyle/>
            <a:p>
              <a:r>
                <a:rPr lang="en-US" altLang="zh-CN" sz="2500" i="1">
                  <a:solidFill>
                    <a:srgbClr val="000000"/>
                  </a:solidFill>
                  <a:latin typeface="Times New Roman" panose="02020603050405020304" pitchFamily="18" charset="0"/>
                </a:rPr>
                <a:t>t</a:t>
              </a:r>
              <a:endParaRPr lang="en-US" altLang="zh-CN" sz="2000">
                <a:latin typeface="Times New Roman" panose="02020603050405020304" pitchFamily="18" charset="0"/>
              </a:endParaRPr>
            </a:p>
          </p:txBody>
        </p:sp>
        <p:sp>
          <p:nvSpPr>
            <p:cNvPr id="274512" name="矩形 274511"/>
            <p:cNvSpPr/>
            <p:nvPr/>
          </p:nvSpPr>
          <p:spPr>
            <a:xfrm>
              <a:off x="1506" y="1545"/>
              <a:ext cx="111" cy="240"/>
            </a:xfrm>
            <a:prstGeom prst="rect">
              <a:avLst/>
            </a:prstGeom>
            <a:noFill/>
            <a:ln w="9525">
              <a:noFill/>
            </a:ln>
          </p:spPr>
          <p:txBody>
            <a:bodyPr wrap="none" lIns="0" tIns="0" rIns="0" bIns="0">
              <a:spAutoFit/>
            </a:bodyPr>
            <a:lstStyle/>
            <a:p>
              <a:r>
                <a:rPr lang="en-US" altLang="zh-CN" sz="2500" i="1">
                  <a:solidFill>
                    <a:srgbClr val="000000"/>
                  </a:solidFill>
                  <a:latin typeface="Times New Roman" panose="02020603050405020304" pitchFamily="18" charset="0"/>
                </a:rPr>
                <a:t>u</a:t>
              </a:r>
              <a:endParaRPr lang="en-US" altLang="zh-CN" sz="2000">
                <a:latin typeface="Times New Roman" panose="02020603050405020304" pitchFamily="18" charset="0"/>
              </a:endParaRPr>
            </a:p>
          </p:txBody>
        </p:sp>
        <p:sp>
          <p:nvSpPr>
            <p:cNvPr id="274513" name="矩形 274512"/>
            <p:cNvSpPr/>
            <p:nvPr/>
          </p:nvSpPr>
          <p:spPr>
            <a:xfrm>
              <a:off x="1602" y="1713"/>
              <a:ext cx="64" cy="115"/>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C</a:t>
              </a:r>
              <a:endParaRPr lang="en-US" altLang="zh-CN" sz="2000">
                <a:latin typeface="Times New Roman" panose="02020603050405020304" pitchFamily="18" charset="0"/>
              </a:endParaRPr>
            </a:p>
          </p:txBody>
        </p:sp>
        <p:sp>
          <p:nvSpPr>
            <p:cNvPr id="274514" name="矩形 274513"/>
            <p:cNvSpPr/>
            <p:nvPr/>
          </p:nvSpPr>
          <p:spPr>
            <a:xfrm>
              <a:off x="3235" y="1661"/>
              <a:ext cx="126" cy="240"/>
            </a:xfrm>
            <a:prstGeom prst="rect">
              <a:avLst/>
            </a:prstGeom>
            <a:noFill/>
            <a:ln w="9525">
              <a:noFill/>
            </a:ln>
          </p:spPr>
          <p:txBody>
            <a:bodyPr wrap="none" lIns="0" tIns="0" rIns="0" bIns="0">
              <a:spAutoFit/>
            </a:bodyPr>
            <a:lstStyle/>
            <a:p>
              <a:r>
                <a:rPr lang="en-US" altLang="zh-CN" sz="2500" i="1">
                  <a:solidFill>
                    <a:srgbClr val="000000"/>
                  </a:solidFill>
                  <a:latin typeface="Symbol" panose="05050102010706020507" pitchFamily="18" charset="2"/>
                </a:rPr>
                <a:t>a</a:t>
              </a:r>
              <a:endParaRPr lang="en-US" altLang="zh-CN" sz="2000">
                <a:latin typeface="Times New Roman" panose="02020603050405020304" pitchFamily="18" charset="0"/>
              </a:endParaRPr>
            </a:p>
          </p:txBody>
        </p:sp>
      </p:grpSp>
      <p:grpSp>
        <p:nvGrpSpPr>
          <p:cNvPr id="274516" name="组合 274515"/>
          <p:cNvGrpSpPr>
            <a:grpSpLocks noChangeAspect="1"/>
          </p:cNvGrpSpPr>
          <p:nvPr/>
        </p:nvGrpSpPr>
        <p:grpSpPr>
          <a:xfrm>
            <a:off x="1054100" y="4022725"/>
            <a:ext cx="1493838" cy="1033463"/>
            <a:chOff x="664" y="2534"/>
            <a:chExt cx="941" cy="651"/>
          </a:xfrm>
        </p:grpSpPr>
        <p:sp>
          <p:nvSpPr>
            <p:cNvPr id="274515" name="矩形 274514"/>
            <p:cNvSpPr>
              <a:spLocks noChangeAspect="1" noTextEdit="1"/>
            </p:cNvSpPr>
            <p:nvPr/>
          </p:nvSpPr>
          <p:spPr>
            <a:xfrm>
              <a:off x="664" y="2538"/>
              <a:ext cx="934" cy="647"/>
            </a:xfrm>
            <a:prstGeom prst="rect">
              <a:avLst/>
            </a:prstGeom>
            <a:noFill/>
            <a:ln w="9525">
              <a:noFill/>
            </a:ln>
          </p:spPr>
          <p:txBody>
            <a:bodyPr/>
            <a:lstStyle/>
            <a:p>
              <a:endParaRPr lang="zh-CN" altLang="en-US"/>
            </a:p>
          </p:txBody>
        </p:sp>
        <p:sp>
          <p:nvSpPr>
            <p:cNvPr id="274517" name="矩形 274516"/>
            <p:cNvSpPr/>
            <p:nvPr/>
          </p:nvSpPr>
          <p:spPr>
            <a:xfrm>
              <a:off x="763" y="2910"/>
              <a:ext cx="91" cy="221"/>
            </a:xfrm>
            <a:prstGeom prst="rect">
              <a:avLst/>
            </a:prstGeom>
            <a:noFill/>
            <a:ln w="9525">
              <a:noFill/>
            </a:ln>
          </p:spPr>
          <p:txBody>
            <a:bodyPr wrap="none" lIns="0" tIns="0" rIns="0" bIns="0">
              <a:spAutoFit/>
            </a:bodyPr>
            <a:lstStyle/>
            <a:p>
              <a:r>
                <a:rPr lang="en-US" altLang="zh-CN" sz="2300" dirty="0" err="1">
                  <a:solidFill>
                    <a:srgbClr val="000000"/>
                  </a:solidFill>
                  <a:latin typeface="Symbol" panose="05050102010706020507" pitchFamily="18" charset="2"/>
                </a:rPr>
                <a:t>î</a:t>
              </a:r>
              <a:endParaRPr lang="en-US" altLang="zh-CN" sz="2000">
                <a:latin typeface="Times New Roman" panose="02020603050405020304" pitchFamily="18" charset="0"/>
              </a:endParaRPr>
            </a:p>
          </p:txBody>
        </p:sp>
        <p:sp>
          <p:nvSpPr>
            <p:cNvPr id="274518" name="矩形 274517"/>
            <p:cNvSpPr/>
            <p:nvPr/>
          </p:nvSpPr>
          <p:spPr>
            <a:xfrm>
              <a:off x="763" y="2732"/>
              <a:ext cx="91" cy="221"/>
            </a:xfrm>
            <a:prstGeom prst="rect">
              <a:avLst/>
            </a:prstGeom>
            <a:noFill/>
            <a:ln w="9525">
              <a:noFill/>
            </a:ln>
          </p:spPr>
          <p:txBody>
            <a:bodyPr wrap="none" lIns="0" tIns="0" rIns="0" bIns="0">
              <a:spAutoFit/>
            </a:bodyPr>
            <a:lstStyle/>
            <a:p>
              <a:r>
                <a:rPr lang="en-US" altLang="zh-CN" sz="2300" dirty="0" err="1">
                  <a:solidFill>
                    <a:srgbClr val="000000"/>
                  </a:solidFill>
                  <a:latin typeface="Symbol" panose="05050102010706020507" pitchFamily="18" charset="2"/>
                </a:rPr>
                <a:t>í</a:t>
              </a:r>
              <a:endParaRPr lang="en-US" altLang="zh-CN" sz="2000">
                <a:latin typeface="Times New Roman" panose="02020603050405020304" pitchFamily="18" charset="0"/>
              </a:endParaRPr>
            </a:p>
          </p:txBody>
        </p:sp>
        <p:sp>
          <p:nvSpPr>
            <p:cNvPr id="274519" name="矩形 274518"/>
            <p:cNvSpPr/>
            <p:nvPr/>
          </p:nvSpPr>
          <p:spPr>
            <a:xfrm>
              <a:off x="763" y="2553"/>
              <a:ext cx="91" cy="221"/>
            </a:xfrm>
            <a:prstGeom prst="rect">
              <a:avLst/>
            </a:prstGeom>
            <a:noFill/>
            <a:ln w="9525">
              <a:noFill/>
            </a:ln>
          </p:spPr>
          <p:txBody>
            <a:bodyPr wrap="none" lIns="0" tIns="0" rIns="0" bIns="0">
              <a:spAutoFit/>
            </a:bodyPr>
            <a:lstStyle/>
            <a:p>
              <a:r>
                <a:rPr lang="en-US" altLang="zh-CN" sz="2300" dirty="0" err="1">
                  <a:solidFill>
                    <a:srgbClr val="000000"/>
                  </a:solidFill>
                  <a:latin typeface="Symbol" panose="05050102010706020507" pitchFamily="18" charset="2"/>
                </a:rPr>
                <a:t>ì</a:t>
              </a:r>
              <a:endParaRPr lang="en-US" altLang="zh-CN" sz="2000">
                <a:latin typeface="Times New Roman" panose="02020603050405020304" pitchFamily="18" charset="0"/>
              </a:endParaRPr>
            </a:p>
          </p:txBody>
        </p:sp>
        <p:sp>
          <p:nvSpPr>
            <p:cNvPr id="274520" name="矩形 274519"/>
            <p:cNvSpPr/>
            <p:nvPr/>
          </p:nvSpPr>
          <p:spPr>
            <a:xfrm>
              <a:off x="1124" y="2857"/>
              <a:ext cx="101" cy="221"/>
            </a:xfrm>
            <a:prstGeom prst="rect">
              <a:avLst/>
            </a:prstGeom>
            <a:noFill/>
            <a:ln w="9525">
              <a:noFill/>
            </a:ln>
          </p:spPr>
          <p:txBody>
            <a:bodyPr wrap="none" lIns="0" tIns="0" rIns="0" bIns="0">
              <a:spAutoFit/>
            </a:bodyPr>
            <a:lstStyle/>
            <a:p>
              <a:r>
                <a:rPr lang="en-US" altLang="zh-CN" sz="23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21" name="矩形 274520"/>
            <p:cNvSpPr/>
            <p:nvPr/>
          </p:nvSpPr>
          <p:spPr>
            <a:xfrm>
              <a:off x="1180" y="2534"/>
              <a:ext cx="101" cy="221"/>
            </a:xfrm>
            <a:prstGeom prst="rect">
              <a:avLst/>
            </a:prstGeom>
            <a:noFill/>
            <a:ln w="9525">
              <a:noFill/>
            </a:ln>
          </p:spPr>
          <p:txBody>
            <a:bodyPr wrap="none" lIns="0" tIns="0" rIns="0" bIns="0">
              <a:spAutoFit/>
            </a:bodyPr>
            <a:lstStyle/>
            <a:p>
              <a:r>
                <a:rPr lang="en-US" altLang="zh-CN" sz="2300">
                  <a:solidFill>
                    <a:srgbClr val="000000"/>
                  </a:solidFill>
                  <a:latin typeface="Symbol" panose="05050102010706020507" pitchFamily="18" charset="2"/>
                </a:rPr>
                <a:t>=</a:t>
              </a:r>
              <a:endParaRPr lang="en-US" altLang="zh-CN" sz="2000">
                <a:latin typeface="Times New Roman" panose="02020603050405020304" pitchFamily="18" charset="0"/>
              </a:endParaRPr>
            </a:p>
          </p:txBody>
        </p:sp>
        <p:sp>
          <p:nvSpPr>
            <p:cNvPr id="274522" name="矩形 274521"/>
            <p:cNvSpPr/>
            <p:nvPr/>
          </p:nvSpPr>
          <p:spPr>
            <a:xfrm>
              <a:off x="1489" y="2857"/>
              <a:ext cx="116" cy="221"/>
            </a:xfrm>
            <a:prstGeom prst="rect">
              <a:avLst/>
            </a:prstGeom>
            <a:noFill/>
            <a:ln w="9525">
              <a:noFill/>
            </a:ln>
          </p:spPr>
          <p:txBody>
            <a:bodyPr wrap="none" lIns="0" tIns="0" rIns="0" bIns="0">
              <a:spAutoFit/>
            </a:bodyPr>
            <a:lstStyle/>
            <a:p>
              <a:r>
                <a:rPr lang="en-US" altLang="zh-CN" sz="2300" i="1">
                  <a:solidFill>
                    <a:srgbClr val="000000"/>
                  </a:solidFill>
                  <a:latin typeface="Symbol" panose="05050102010706020507" pitchFamily="18" charset="2"/>
                </a:rPr>
                <a:t>a</a:t>
              </a:r>
              <a:endParaRPr lang="en-US" altLang="zh-CN" sz="2000">
                <a:latin typeface="Times New Roman" panose="02020603050405020304" pitchFamily="18" charset="0"/>
              </a:endParaRPr>
            </a:p>
          </p:txBody>
        </p:sp>
        <p:sp>
          <p:nvSpPr>
            <p:cNvPr id="274523" name="矩形 274522"/>
            <p:cNvSpPr/>
            <p:nvPr/>
          </p:nvSpPr>
          <p:spPr>
            <a:xfrm>
              <a:off x="1395" y="3038"/>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274524" name="矩形 274523"/>
            <p:cNvSpPr/>
            <p:nvPr/>
          </p:nvSpPr>
          <p:spPr>
            <a:xfrm>
              <a:off x="956" y="3038"/>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2</a:t>
              </a:r>
              <a:endParaRPr lang="en-US" altLang="zh-CN" sz="2000">
                <a:latin typeface="Times New Roman" panose="02020603050405020304" pitchFamily="18" charset="0"/>
              </a:endParaRPr>
            </a:p>
          </p:txBody>
        </p:sp>
        <p:sp>
          <p:nvSpPr>
            <p:cNvPr id="274525" name="矩形 274524"/>
            <p:cNvSpPr/>
            <p:nvPr/>
          </p:nvSpPr>
          <p:spPr>
            <a:xfrm>
              <a:off x="1451" y="2715"/>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0</a:t>
              </a:r>
              <a:endParaRPr lang="en-US" altLang="zh-CN" sz="2000">
                <a:latin typeface="Times New Roman" panose="02020603050405020304" pitchFamily="18" charset="0"/>
              </a:endParaRPr>
            </a:p>
          </p:txBody>
        </p:sp>
        <p:sp>
          <p:nvSpPr>
            <p:cNvPr id="274526" name="矩形 274525"/>
            <p:cNvSpPr/>
            <p:nvPr/>
          </p:nvSpPr>
          <p:spPr>
            <a:xfrm>
              <a:off x="1019" y="2715"/>
              <a:ext cx="44" cy="106"/>
            </a:xfrm>
            <a:prstGeom prst="rect">
              <a:avLst/>
            </a:prstGeom>
            <a:noFill/>
            <a:ln w="9525">
              <a:noFill/>
            </a:ln>
          </p:spPr>
          <p:txBody>
            <a:bodyPr wrap="none" lIns="0" tIns="0" rIns="0" bIns="0">
              <a:spAutoFit/>
            </a:bodyPr>
            <a:lstStyle/>
            <a:p>
              <a:r>
                <a:rPr lang="en-US" altLang="zh-CN" sz="1100">
                  <a:solidFill>
                    <a:srgbClr val="000000"/>
                  </a:solidFill>
                  <a:latin typeface="Times New Roman" panose="02020603050405020304" pitchFamily="18" charset="0"/>
                </a:rPr>
                <a:t>1</a:t>
              </a:r>
              <a:endParaRPr lang="en-US" altLang="zh-CN" sz="2000">
                <a:latin typeface="Times New Roman" panose="02020603050405020304" pitchFamily="18" charset="0"/>
              </a:endParaRPr>
            </a:p>
          </p:txBody>
        </p:sp>
        <p:sp>
          <p:nvSpPr>
            <p:cNvPr id="274527" name="矩形 274526"/>
            <p:cNvSpPr/>
            <p:nvPr/>
          </p:nvSpPr>
          <p:spPr>
            <a:xfrm>
              <a:off x="1252" y="2882"/>
              <a:ext cx="133" cy="221"/>
            </a:xfrm>
            <a:prstGeom prst="rect">
              <a:avLst/>
            </a:prstGeom>
            <a:noFill/>
            <a:ln w="9525">
              <a:noFill/>
            </a:ln>
          </p:spPr>
          <p:txBody>
            <a:bodyPr wrap="none" lIns="0" tIns="0" rIns="0" bIns="0">
              <a:spAutoFit/>
            </a:bodyPr>
            <a:lstStyle/>
            <a:p>
              <a:r>
                <a:rPr lang="en-US" altLang="zh-CN" sz="2300" i="1">
                  <a:solidFill>
                    <a:srgbClr val="000000"/>
                  </a:solidFill>
                  <a:latin typeface="Times New Roman" panose="02020603050405020304" pitchFamily="18" charset="0"/>
                </a:rPr>
                <a:t>U</a:t>
              </a:r>
              <a:endParaRPr lang="en-US" altLang="zh-CN" sz="2000">
                <a:latin typeface="Times New Roman" panose="02020603050405020304" pitchFamily="18" charset="0"/>
              </a:endParaRPr>
            </a:p>
          </p:txBody>
        </p:sp>
        <p:sp>
          <p:nvSpPr>
            <p:cNvPr id="274528" name="矩形 274527"/>
            <p:cNvSpPr/>
            <p:nvPr/>
          </p:nvSpPr>
          <p:spPr>
            <a:xfrm>
              <a:off x="861" y="2882"/>
              <a:ext cx="123" cy="221"/>
            </a:xfrm>
            <a:prstGeom prst="rect">
              <a:avLst/>
            </a:prstGeom>
            <a:noFill/>
            <a:ln w="9525">
              <a:noFill/>
            </a:ln>
          </p:spPr>
          <p:txBody>
            <a:bodyPr wrap="none" lIns="0" tIns="0" rIns="0" bIns="0">
              <a:spAutoFit/>
            </a:bodyPr>
            <a:lstStyle/>
            <a:p>
              <a:r>
                <a:rPr lang="en-US" altLang="zh-CN" sz="2300" i="1">
                  <a:solidFill>
                    <a:srgbClr val="000000"/>
                  </a:solidFill>
                  <a:latin typeface="Times New Roman" panose="02020603050405020304" pitchFamily="18" charset="0"/>
                </a:rPr>
                <a:t>A</a:t>
              </a:r>
              <a:endParaRPr lang="en-US" altLang="zh-CN" sz="2000">
                <a:latin typeface="Times New Roman" panose="02020603050405020304" pitchFamily="18" charset="0"/>
              </a:endParaRPr>
            </a:p>
          </p:txBody>
        </p:sp>
        <p:sp>
          <p:nvSpPr>
            <p:cNvPr id="274529" name="矩形 274528"/>
            <p:cNvSpPr/>
            <p:nvPr/>
          </p:nvSpPr>
          <p:spPr>
            <a:xfrm>
              <a:off x="1308" y="2559"/>
              <a:ext cx="133" cy="221"/>
            </a:xfrm>
            <a:prstGeom prst="rect">
              <a:avLst/>
            </a:prstGeom>
            <a:noFill/>
            <a:ln w="9525">
              <a:noFill/>
            </a:ln>
          </p:spPr>
          <p:txBody>
            <a:bodyPr wrap="none" lIns="0" tIns="0" rIns="0" bIns="0">
              <a:spAutoFit/>
            </a:bodyPr>
            <a:lstStyle/>
            <a:p>
              <a:r>
                <a:rPr lang="en-US" altLang="zh-CN" sz="2300" i="1">
                  <a:solidFill>
                    <a:srgbClr val="000000"/>
                  </a:solidFill>
                  <a:latin typeface="Times New Roman" panose="02020603050405020304" pitchFamily="18" charset="0"/>
                </a:rPr>
                <a:t>U</a:t>
              </a:r>
              <a:endParaRPr lang="en-US" altLang="zh-CN" sz="2000">
                <a:latin typeface="Times New Roman" panose="02020603050405020304" pitchFamily="18" charset="0"/>
              </a:endParaRPr>
            </a:p>
          </p:txBody>
        </p:sp>
        <p:sp>
          <p:nvSpPr>
            <p:cNvPr id="274530" name="矩形 274529"/>
            <p:cNvSpPr/>
            <p:nvPr/>
          </p:nvSpPr>
          <p:spPr>
            <a:xfrm>
              <a:off x="936" y="2559"/>
              <a:ext cx="123" cy="221"/>
            </a:xfrm>
            <a:prstGeom prst="rect">
              <a:avLst/>
            </a:prstGeom>
            <a:noFill/>
            <a:ln w="9525">
              <a:noFill/>
            </a:ln>
          </p:spPr>
          <p:txBody>
            <a:bodyPr wrap="none" lIns="0" tIns="0" rIns="0" bIns="0">
              <a:spAutoFit/>
            </a:bodyPr>
            <a:lstStyle/>
            <a:p>
              <a:r>
                <a:rPr lang="en-US" altLang="zh-CN" sz="2300" i="1">
                  <a:solidFill>
                    <a:srgbClr val="000000"/>
                  </a:solidFill>
                  <a:latin typeface="Times New Roman" panose="02020603050405020304" pitchFamily="18" charset="0"/>
                </a:rPr>
                <a:t>A</a:t>
              </a:r>
              <a:endParaRPr lang="en-US" altLang="zh-CN" sz="2000">
                <a:latin typeface="Times New Roman" panose="02020603050405020304" pitchFamily="18" charset="0"/>
              </a:endParaRPr>
            </a:p>
          </p:txBody>
        </p:sp>
      </p:grpSp>
      <p:graphicFrame>
        <p:nvGraphicFramePr>
          <p:cNvPr id="274531" name="对象 274530"/>
          <p:cNvGraphicFramePr/>
          <p:nvPr/>
        </p:nvGraphicFramePr>
        <p:xfrm>
          <a:off x="3265488" y="3460750"/>
          <a:ext cx="3328987" cy="2109788"/>
        </p:xfrm>
        <a:graphic>
          <a:graphicData uri="http://schemas.openxmlformats.org/presentationml/2006/ole">
            <mc:AlternateContent xmlns:mc="http://schemas.openxmlformats.org/markup-compatibility/2006">
              <mc:Choice xmlns:v="urn:schemas-microsoft-com:vml" Requires="v">
                <p:oleObj spid="_x0000_s73804" r:id="rId11" imgW="1663700" imgH="1054100" progId="Equation.3">
                  <p:embed/>
                </p:oleObj>
              </mc:Choice>
              <mc:Fallback>
                <p:oleObj r:id="rId11" imgW="1663700" imgH="1054100" progId="Equation.3">
                  <p:embed/>
                  <p:pic>
                    <p:nvPicPr>
                      <p:cNvPr id="0" name="图片 3338"/>
                      <p:cNvPicPr/>
                      <p:nvPr/>
                    </p:nvPicPr>
                    <p:blipFill>
                      <a:blip r:embed="rId12"/>
                      <a:stretch>
                        <a:fillRect/>
                      </a:stretch>
                    </p:blipFill>
                    <p:spPr>
                      <a:xfrm>
                        <a:off x="3265488" y="3460750"/>
                        <a:ext cx="3328987" cy="21097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4440"/>
                                        </p:tgtEl>
                                        <p:attrNameLst>
                                          <p:attrName>style.visibility</p:attrName>
                                        </p:attrNameLst>
                                      </p:cBhvr>
                                      <p:to>
                                        <p:strVal val="visible"/>
                                      </p:to>
                                    </p:set>
                                    <p:anim calcmode="lin" valueType="num">
                                      <p:cBhvr additive="base">
                                        <p:cTn id="7" dur="500" fill="hold"/>
                                        <p:tgtEl>
                                          <p:spTgt spid="274440"/>
                                        </p:tgtEl>
                                        <p:attrNameLst>
                                          <p:attrName>ppt_x</p:attrName>
                                        </p:attrNameLst>
                                      </p:cBhvr>
                                      <p:tavLst>
                                        <p:tav tm="0">
                                          <p:val>
                                            <p:strVal val="0-#ppt_w/2"/>
                                          </p:val>
                                        </p:tav>
                                        <p:tav tm="100000">
                                          <p:val>
                                            <p:strVal val="#ppt_x"/>
                                          </p:val>
                                        </p:tav>
                                      </p:tavLst>
                                    </p:anim>
                                    <p:anim calcmode="lin" valueType="num">
                                      <p:cBhvr additive="base">
                                        <p:cTn id="8" dur="500" fill="hold"/>
                                        <p:tgtEl>
                                          <p:spTgt spid="2744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4452"/>
                                        </p:tgtEl>
                                        <p:attrNameLst>
                                          <p:attrName>style.visibility</p:attrName>
                                        </p:attrNameLst>
                                      </p:cBhvr>
                                      <p:to>
                                        <p:strVal val="visible"/>
                                      </p:to>
                                    </p:set>
                                    <p:anim calcmode="lin" valueType="num">
                                      <p:cBhvr additive="base">
                                        <p:cTn id="13" dur="500" fill="hold"/>
                                        <p:tgtEl>
                                          <p:spTgt spid="274452"/>
                                        </p:tgtEl>
                                        <p:attrNameLst>
                                          <p:attrName>ppt_x</p:attrName>
                                        </p:attrNameLst>
                                      </p:cBhvr>
                                      <p:tavLst>
                                        <p:tav tm="0">
                                          <p:val>
                                            <p:strVal val="0-#ppt_w/2"/>
                                          </p:val>
                                        </p:tav>
                                        <p:tav tm="100000">
                                          <p:val>
                                            <p:strVal val="#ppt_x"/>
                                          </p:val>
                                        </p:tav>
                                      </p:tavLst>
                                    </p:anim>
                                    <p:anim calcmode="lin" valueType="num">
                                      <p:cBhvr additive="base">
                                        <p:cTn id="14" dur="500" fill="hold"/>
                                        <p:tgtEl>
                                          <p:spTgt spid="2744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4454"/>
                                        </p:tgtEl>
                                        <p:attrNameLst>
                                          <p:attrName>style.visibility</p:attrName>
                                        </p:attrNameLst>
                                      </p:cBhvr>
                                      <p:to>
                                        <p:strVal val="visible"/>
                                      </p:to>
                                    </p:set>
                                    <p:anim calcmode="lin" valueType="num">
                                      <p:cBhvr additive="base">
                                        <p:cTn id="19" dur="500" fill="hold"/>
                                        <p:tgtEl>
                                          <p:spTgt spid="274454"/>
                                        </p:tgtEl>
                                        <p:attrNameLst>
                                          <p:attrName>ppt_x</p:attrName>
                                        </p:attrNameLst>
                                      </p:cBhvr>
                                      <p:tavLst>
                                        <p:tav tm="0">
                                          <p:val>
                                            <p:strVal val="0-#ppt_w/2"/>
                                          </p:val>
                                        </p:tav>
                                        <p:tav tm="100000">
                                          <p:val>
                                            <p:strVal val="#ppt_x"/>
                                          </p:val>
                                        </p:tav>
                                      </p:tavLst>
                                    </p:anim>
                                    <p:anim calcmode="lin" valueType="num">
                                      <p:cBhvr additive="base">
                                        <p:cTn id="20" dur="500" fill="hold"/>
                                        <p:tgtEl>
                                          <p:spTgt spid="2744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74472"/>
                                        </p:tgtEl>
                                        <p:attrNameLst>
                                          <p:attrName>style.visibility</p:attrName>
                                        </p:attrNameLst>
                                      </p:cBhvr>
                                      <p:to>
                                        <p:strVal val="visible"/>
                                      </p:to>
                                    </p:set>
                                    <p:anim calcmode="lin" valueType="num">
                                      <p:cBhvr additive="base">
                                        <p:cTn id="25" dur="500" fill="hold"/>
                                        <p:tgtEl>
                                          <p:spTgt spid="274472"/>
                                        </p:tgtEl>
                                        <p:attrNameLst>
                                          <p:attrName>ppt_x</p:attrName>
                                        </p:attrNameLst>
                                      </p:cBhvr>
                                      <p:tavLst>
                                        <p:tav tm="0">
                                          <p:val>
                                            <p:strVal val="1+#ppt_w/2"/>
                                          </p:val>
                                        </p:tav>
                                        <p:tav tm="100000">
                                          <p:val>
                                            <p:strVal val="#ppt_x"/>
                                          </p:val>
                                        </p:tav>
                                      </p:tavLst>
                                    </p:anim>
                                    <p:anim calcmode="lin" valueType="num">
                                      <p:cBhvr additive="base">
                                        <p:cTn id="26" dur="500" fill="hold"/>
                                        <p:tgtEl>
                                          <p:spTgt spid="27447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4442"/>
                                        </p:tgtEl>
                                        <p:attrNameLst>
                                          <p:attrName>style.visibility</p:attrName>
                                        </p:attrNameLst>
                                      </p:cBhvr>
                                      <p:to>
                                        <p:strVal val="visible"/>
                                      </p:to>
                                    </p:set>
                                    <p:anim calcmode="lin" valueType="num">
                                      <p:cBhvr additive="base">
                                        <p:cTn id="31" dur="500" fill="hold"/>
                                        <p:tgtEl>
                                          <p:spTgt spid="274442"/>
                                        </p:tgtEl>
                                        <p:attrNameLst>
                                          <p:attrName>ppt_x</p:attrName>
                                        </p:attrNameLst>
                                      </p:cBhvr>
                                      <p:tavLst>
                                        <p:tav tm="0">
                                          <p:val>
                                            <p:strVal val="0-#ppt_w/2"/>
                                          </p:val>
                                        </p:tav>
                                        <p:tav tm="100000">
                                          <p:val>
                                            <p:strVal val="#ppt_x"/>
                                          </p:val>
                                        </p:tav>
                                      </p:tavLst>
                                    </p:anim>
                                    <p:anim calcmode="lin" valueType="num">
                                      <p:cBhvr additive="base">
                                        <p:cTn id="32" dur="500" fill="hold"/>
                                        <p:tgtEl>
                                          <p:spTgt spid="27444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nodeType="afterEffect">
                                  <p:stCondLst>
                                    <p:cond delay="0"/>
                                  </p:stCondLst>
                                  <p:childTnLst>
                                    <p:set>
                                      <p:cBhvr>
                                        <p:cTn id="35" dur="1" fill="hold">
                                          <p:stCondLst>
                                            <p:cond delay="0"/>
                                          </p:stCondLst>
                                        </p:cTn>
                                        <p:tgtEl>
                                          <p:spTgt spid="274436"/>
                                        </p:tgtEl>
                                        <p:attrNameLst>
                                          <p:attrName>style.visibility</p:attrName>
                                        </p:attrNameLst>
                                      </p:cBhvr>
                                      <p:to>
                                        <p:strVal val="visible"/>
                                      </p:to>
                                    </p:set>
                                    <p:anim calcmode="lin" valueType="num">
                                      <p:cBhvr additive="base">
                                        <p:cTn id="36" dur="500" fill="hold"/>
                                        <p:tgtEl>
                                          <p:spTgt spid="274436"/>
                                        </p:tgtEl>
                                        <p:attrNameLst>
                                          <p:attrName>ppt_x</p:attrName>
                                        </p:attrNameLst>
                                      </p:cBhvr>
                                      <p:tavLst>
                                        <p:tav tm="0">
                                          <p:val>
                                            <p:strVal val="0-#ppt_w/2"/>
                                          </p:val>
                                        </p:tav>
                                        <p:tav tm="100000">
                                          <p:val>
                                            <p:strVal val="#ppt_x"/>
                                          </p:val>
                                        </p:tav>
                                      </p:tavLst>
                                    </p:anim>
                                    <p:anim calcmode="lin" valueType="num">
                                      <p:cBhvr additive="base">
                                        <p:cTn id="37" dur="500" fill="hold"/>
                                        <p:tgtEl>
                                          <p:spTgt spid="27443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74448"/>
                                        </p:tgtEl>
                                        <p:attrNameLst>
                                          <p:attrName>style.visibility</p:attrName>
                                        </p:attrNameLst>
                                      </p:cBhvr>
                                      <p:to>
                                        <p:strVal val="visible"/>
                                      </p:to>
                                    </p:set>
                                    <p:anim calcmode="lin" valueType="num">
                                      <p:cBhvr additive="base">
                                        <p:cTn id="42" dur="500" fill="hold"/>
                                        <p:tgtEl>
                                          <p:spTgt spid="274448"/>
                                        </p:tgtEl>
                                        <p:attrNameLst>
                                          <p:attrName>ppt_x</p:attrName>
                                        </p:attrNameLst>
                                      </p:cBhvr>
                                      <p:tavLst>
                                        <p:tav tm="0">
                                          <p:val>
                                            <p:strVal val="0-#ppt_w/2"/>
                                          </p:val>
                                        </p:tav>
                                        <p:tav tm="100000">
                                          <p:val>
                                            <p:strVal val="#ppt_x"/>
                                          </p:val>
                                        </p:tav>
                                      </p:tavLst>
                                    </p:anim>
                                    <p:anim calcmode="lin" valueType="num">
                                      <p:cBhvr additive="base">
                                        <p:cTn id="43" dur="500" fill="hold"/>
                                        <p:tgtEl>
                                          <p:spTgt spid="27444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74490"/>
                                        </p:tgtEl>
                                        <p:attrNameLst>
                                          <p:attrName>style.visibility</p:attrName>
                                        </p:attrNameLst>
                                      </p:cBhvr>
                                      <p:to>
                                        <p:strVal val="visible"/>
                                      </p:to>
                                    </p:set>
                                    <p:animEffect transition="in" filter="blinds(horizontal)">
                                      <p:cBhvr>
                                        <p:cTn id="48" dur="500"/>
                                        <p:tgtEl>
                                          <p:spTgt spid="27449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74437"/>
                                        </p:tgtEl>
                                        <p:attrNameLst>
                                          <p:attrName>style.visibility</p:attrName>
                                        </p:attrNameLst>
                                      </p:cBhvr>
                                      <p:to>
                                        <p:strVal val="visible"/>
                                      </p:to>
                                    </p:set>
                                    <p:anim calcmode="lin" valueType="num">
                                      <p:cBhvr additive="base">
                                        <p:cTn id="53" dur="500" fill="hold"/>
                                        <p:tgtEl>
                                          <p:spTgt spid="274437"/>
                                        </p:tgtEl>
                                        <p:attrNameLst>
                                          <p:attrName>ppt_x</p:attrName>
                                        </p:attrNameLst>
                                      </p:cBhvr>
                                      <p:tavLst>
                                        <p:tav tm="0">
                                          <p:val>
                                            <p:strVal val="0-#ppt_w/2"/>
                                          </p:val>
                                        </p:tav>
                                        <p:tav tm="100000">
                                          <p:val>
                                            <p:strVal val="#ppt_x"/>
                                          </p:val>
                                        </p:tav>
                                      </p:tavLst>
                                    </p:anim>
                                    <p:anim calcmode="lin" valueType="num">
                                      <p:cBhvr additive="base">
                                        <p:cTn id="54" dur="500" fill="hold"/>
                                        <p:tgtEl>
                                          <p:spTgt spid="27443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274516"/>
                                        </p:tgtEl>
                                        <p:attrNameLst>
                                          <p:attrName>style.visibility</p:attrName>
                                        </p:attrNameLst>
                                      </p:cBhvr>
                                      <p:to>
                                        <p:strVal val="visible"/>
                                      </p:to>
                                    </p:set>
                                    <p:anim calcmode="lin" valueType="num">
                                      <p:cBhvr additive="base">
                                        <p:cTn id="59" dur="500" fill="hold"/>
                                        <p:tgtEl>
                                          <p:spTgt spid="274516"/>
                                        </p:tgtEl>
                                        <p:attrNameLst>
                                          <p:attrName>ppt_x</p:attrName>
                                        </p:attrNameLst>
                                      </p:cBhvr>
                                      <p:tavLst>
                                        <p:tav tm="0">
                                          <p:val>
                                            <p:strVal val="0-#ppt_w/2"/>
                                          </p:val>
                                        </p:tav>
                                        <p:tav tm="100000">
                                          <p:val>
                                            <p:strVal val="#ppt_x"/>
                                          </p:val>
                                        </p:tav>
                                      </p:tavLst>
                                    </p:anim>
                                    <p:anim calcmode="lin" valueType="num">
                                      <p:cBhvr additive="base">
                                        <p:cTn id="60" dur="500" fill="hold"/>
                                        <p:tgtEl>
                                          <p:spTgt spid="274516"/>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74531"/>
                                        </p:tgtEl>
                                        <p:attrNameLst>
                                          <p:attrName>style.visibility</p:attrName>
                                        </p:attrNameLst>
                                      </p:cBhvr>
                                      <p:to>
                                        <p:strVal val="visible"/>
                                      </p:to>
                                    </p:set>
                                    <p:animEffect transition="in" filter="blinds(horizontal)">
                                      <p:cBhvr>
                                        <p:cTn id="65" dur="500"/>
                                        <p:tgtEl>
                                          <p:spTgt spid="274531"/>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274444"/>
                                        </p:tgtEl>
                                        <p:attrNameLst>
                                          <p:attrName>style.visibility</p:attrName>
                                        </p:attrNameLst>
                                      </p:cBhvr>
                                      <p:to>
                                        <p:strVal val="visible"/>
                                      </p:to>
                                    </p:set>
                                    <p:anim calcmode="lin" valueType="num">
                                      <p:cBhvr additive="base">
                                        <p:cTn id="70" dur="500" fill="hold"/>
                                        <p:tgtEl>
                                          <p:spTgt spid="274444"/>
                                        </p:tgtEl>
                                        <p:attrNameLst>
                                          <p:attrName>ppt_x</p:attrName>
                                        </p:attrNameLst>
                                      </p:cBhvr>
                                      <p:tavLst>
                                        <p:tav tm="0">
                                          <p:val>
                                            <p:strVal val="1+#ppt_w/2"/>
                                          </p:val>
                                        </p:tav>
                                        <p:tav tm="100000">
                                          <p:val>
                                            <p:strVal val="#ppt_x"/>
                                          </p:val>
                                        </p:tav>
                                      </p:tavLst>
                                    </p:anim>
                                    <p:anim calcmode="lin" valueType="num">
                                      <p:cBhvr additive="base">
                                        <p:cTn id="71" dur="500" fill="hold"/>
                                        <p:tgtEl>
                                          <p:spTgt spid="274444"/>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74445"/>
                                        </p:tgtEl>
                                        <p:attrNameLst>
                                          <p:attrName>style.visibility</p:attrName>
                                        </p:attrNameLst>
                                      </p:cBhvr>
                                      <p:to>
                                        <p:strVal val="visible"/>
                                      </p:to>
                                    </p:set>
                                    <p:anim calcmode="lin" valueType="num">
                                      <p:cBhvr additive="base">
                                        <p:cTn id="74" dur="500" fill="hold"/>
                                        <p:tgtEl>
                                          <p:spTgt spid="274445"/>
                                        </p:tgtEl>
                                        <p:attrNameLst>
                                          <p:attrName>ppt_x</p:attrName>
                                        </p:attrNameLst>
                                      </p:cBhvr>
                                      <p:tavLst>
                                        <p:tav tm="0">
                                          <p:val>
                                            <p:strVal val="1+#ppt_w/2"/>
                                          </p:val>
                                        </p:tav>
                                        <p:tav tm="100000">
                                          <p:val>
                                            <p:strVal val="#ppt_x"/>
                                          </p:val>
                                        </p:tav>
                                      </p:tavLst>
                                    </p:anim>
                                    <p:anim calcmode="lin" valueType="num">
                                      <p:cBhvr additive="base">
                                        <p:cTn id="75" dur="500" fill="hold"/>
                                        <p:tgtEl>
                                          <p:spTgt spid="274445"/>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274449"/>
                                        </p:tgtEl>
                                        <p:attrNameLst>
                                          <p:attrName>style.visibility</p:attrName>
                                        </p:attrNameLst>
                                      </p:cBhvr>
                                      <p:to>
                                        <p:strVal val="visible"/>
                                      </p:to>
                                    </p:set>
                                    <p:anim calcmode="lin" valueType="num">
                                      <p:cBhvr additive="base">
                                        <p:cTn id="80" dur="500" fill="hold"/>
                                        <p:tgtEl>
                                          <p:spTgt spid="274449"/>
                                        </p:tgtEl>
                                        <p:attrNameLst>
                                          <p:attrName>ppt_x</p:attrName>
                                        </p:attrNameLst>
                                      </p:cBhvr>
                                      <p:tavLst>
                                        <p:tav tm="0">
                                          <p:val>
                                            <p:strVal val="#ppt_x"/>
                                          </p:val>
                                        </p:tav>
                                        <p:tav tm="100000">
                                          <p:val>
                                            <p:strVal val="#ppt_x"/>
                                          </p:val>
                                        </p:tav>
                                      </p:tavLst>
                                    </p:anim>
                                    <p:anim calcmode="lin" valueType="num">
                                      <p:cBhvr additive="base">
                                        <p:cTn id="81" dur="500" fill="hold"/>
                                        <p:tgtEl>
                                          <p:spTgt spid="274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P spid="274442" grpId="0"/>
      <p:bldP spid="274445" grpId="0" animBg="1"/>
      <p:bldP spid="274448" grpId="0"/>
      <p:bldP spid="27445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文本框 275457"/>
          <p:cNvSpPr txBox="1"/>
          <p:nvPr/>
        </p:nvSpPr>
        <p:spPr>
          <a:xfrm>
            <a:off x="2038349" y="147638"/>
            <a:ext cx="2376477" cy="523220"/>
          </a:xfrm>
          <a:prstGeom prst="rect">
            <a:avLst/>
          </a:prstGeom>
          <a:solidFill>
            <a:schemeClr val="accent1"/>
          </a:solidFill>
          <a:ln w="9525">
            <a:noFill/>
          </a:ln>
          <a:effectLst>
            <a:outerShdw dist="35921" dir="2699999" algn="ctr" rotWithShape="0">
              <a:srgbClr val="808080"/>
            </a:outerShdw>
          </a:effectLst>
        </p:spPr>
        <p:txBody>
          <a:bodyPr wrap="square">
            <a:spAutoFit/>
          </a:bodyPr>
          <a:lstStyle/>
          <a:p>
            <a:pPr algn="l"/>
            <a:r>
              <a:rPr lang="zh-CN" altLang="en-US" sz="2800" dirty="0">
                <a:solidFill>
                  <a:schemeClr val="tx2"/>
                </a:solidFill>
                <a:latin typeface="Times New Roman" panose="02020603050405020304" pitchFamily="18" charset="0"/>
              </a:rPr>
              <a:t>小结：   ***</a:t>
            </a:r>
            <a:endParaRPr lang="zh-CN" altLang="en-US" sz="2800" dirty="0">
              <a:latin typeface="Times New Roman" panose="02020603050405020304" pitchFamily="18" charset="0"/>
            </a:endParaRPr>
          </a:p>
        </p:txBody>
      </p:sp>
      <p:graphicFrame>
        <p:nvGraphicFramePr>
          <p:cNvPr id="275459" name="对象 275458"/>
          <p:cNvGraphicFramePr/>
          <p:nvPr/>
        </p:nvGraphicFramePr>
        <p:xfrm>
          <a:off x="4751388" y="1565275"/>
          <a:ext cx="4164012" cy="720725"/>
        </p:xfrm>
        <a:graphic>
          <a:graphicData uri="http://schemas.openxmlformats.org/presentationml/2006/ole">
            <mc:AlternateContent xmlns:mc="http://schemas.openxmlformats.org/markup-compatibility/2006">
              <mc:Choice xmlns:v="urn:schemas-microsoft-com:vml" Requires="v">
                <p:oleObj spid="_x0000_s74807" r:id="rId3" imgW="4838700" imgH="876300" progId="Equation.DSMT4">
                  <p:embed/>
                </p:oleObj>
              </mc:Choice>
              <mc:Fallback>
                <p:oleObj r:id="rId3" imgW="4838700" imgH="876300" progId="Equation.DSMT4">
                  <p:embed/>
                  <p:pic>
                    <p:nvPicPr>
                      <p:cNvPr id="0" name="图片 3341"/>
                      <p:cNvPicPr/>
                      <p:nvPr/>
                    </p:nvPicPr>
                    <p:blipFill>
                      <a:blip r:embed="rId4"/>
                      <a:stretch>
                        <a:fillRect/>
                      </a:stretch>
                    </p:blipFill>
                    <p:spPr>
                      <a:xfrm>
                        <a:off x="4751388" y="1565275"/>
                        <a:ext cx="4164012" cy="720725"/>
                      </a:xfrm>
                      <a:prstGeom prst="rect">
                        <a:avLst/>
                      </a:prstGeom>
                      <a:noFill/>
                      <a:ln w="38100">
                        <a:noFill/>
                        <a:miter/>
                      </a:ln>
                    </p:spPr>
                  </p:pic>
                </p:oleObj>
              </mc:Fallback>
            </mc:AlternateContent>
          </a:graphicData>
        </a:graphic>
      </p:graphicFrame>
      <p:graphicFrame>
        <p:nvGraphicFramePr>
          <p:cNvPr id="275460" name="对象 275459"/>
          <p:cNvGraphicFramePr/>
          <p:nvPr/>
        </p:nvGraphicFramePr>
        <p:xfrm>
          <a:off x="5197475" y="4346575"/>
          <a:ext cx="3636963" cy="711200"/>
        </p:xfrm>
        <a:graphic>
          <a:graphicData uri="http://schemas.openxmlformats.org/presentationml/2006/ole">
            <mc:AlternateContent xmlns:mc="http://schemas.openxmlformats.org/markup-compatibility/2006">
              <mc:Choice xmlns:v="urn:schemas-microsoft-com:vml" Requires="v">
                <p:oleObj spid="_x0000_s74808" r:id="rId5" imgW="4483100" imgH="876300" progId="Equation.DSMT4">
                  <p:embed/>
                </p:oleObj>
              </mc:Choice>
              <mc:Fallback>
                <p:oleObj r:id="rId5" imgW="4483100" imgH="876300" progId="Equation.DSMT4">
                  <p:embed/>
                  <p:pic>
                    <p:nvPicPr>
                      <p:cNvPr id="0" name="图片 3339"/>
                      <p:cNvPicPr/>
                      <p:nvPr/>
                    </p:nvPicPr>
                    <p:blipFill>
                      <a:blip r:embed="rId6"/>
                      <a:stretch>
                        <a:fillRect/>
                      </a:stretch>
                    </p:blipFill>
                    <p:spPr>
                      <a:xfrm>
                        <a:off x="5197475" y="4346575"/>
                        <a:ext cx="3636963" cy="711200"/>
                      </a:xfrm>
                      <a:prstGeom prst="rect">
                        <a:avLst/>
                      </a:prstGeom>
                      <a:noFill/>
                      <a:ln w="38100">
                        <a:noFill/>
                        <a:miter/>
                      </a:ln>
                    </p:spPr>
                  </p:pic>
                </p:oleObj>
              </mc:Fallback>
            </mc:AlternateContent>
          </a:graphicData>
        </a:graphic>
      </p:graphicFrame>
      <p:graphicFrame>
        <p:nvGraphicFramePr>
          <p:cNvPr id="275461" name="对象 275460"/>
          <p:cNvGraphicFramePr/>
          <p:nvPr>
            <p:extLst>
              <p:ext uri="{D42A27DB-BD31-4B8C-83A1-F6EECF244321}">
                <p14:modId xmlns:p14="http://schemas.microsoft.com/office/powerpoint/2010/main" val="650149305"/>
              </p:ext>
            </p:extLst>
          </p:nvPr>
        </p:nvGraphicFramePr>
        <p:xfrm>
          <a:off x="733426" y="2909888"/>
          <a:ext cx="4375150" cy="768350"/>
        </p:xfrm>
        <a:graphic>
          <a:graphicData uri="http://schemas.openxmlformats.org/presentationml/2006/ole">
            <mc:AlternateContent xmlns:mc="http://schemas.openxmlformats.org/markup-compatibility/2006">
              <mc:Choice xmlns:v="urn:schemas-microsoft-com:vml" Requires="v">
                <p:oleObj spid="_x0000_s74809" r:id="rId7" imgW="3173730" imgH="584200" progId="Equation.DSMT4">
                  <p:embed/>
                </p:oleObj>
              </mc:Choice>
              <mc:Fallback>
                <p:oleObj r:id="rId7" imgW="3173730" imgH="584200" progId="Equation.DSMT4">
                  <p:embed/>
                  <p:pic>
                    <p:nvPicPr>
                      <p:cNvPr id="0" name="图片 3340"/>
                      <p:cNvPicPr/>
                      <p:nvPr/>
                    </p:nvPicPr>
                    <p:blipFill>
                      <a:blip r:embed="rId8"/>
                      <a:stretch>
                        <a:fillRect/>
                      </a:stretch>
                    </p:blipFill>
                    <p:spPr>
                      <a:xfrm>
                        <a:off x="733426" y="2909888"/>
                        <a:ext cx="4375150" cy="768350"/>
                      </a:xfrm>
                      <a:prstGeom prst="rect">
                        <a:avLst/>
                      </a:prstGeom>
                      <a:noFill/>
                      <a:ln w="38100">
                        <a:noFill/>
                        <a:miter/>
                      </a:ln>
                    </p:spPr>
                  </p:pic>
                </p:oleObj>
              </mc:Fallback>
            </mc:AlternateContent>
          </a:graphicData>
        </a:graphic>
      </p:graphicFrame>
      <p:sp>
        <p:nvSpPr>
          <p:cNvPr id="275462" name="动作按钮: 后退或前一项 275461"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75463" name="动作按钮: 后退或前一项 275462"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75464" name="组合 275463"/>
          <p:cNvGrpSpPr/>
          <p:nvPr/>
        </p:nvGrpSpPr>
        <p:grpSpPr>
          <a:xfrm>
            <a:off x="411163" y="457200"/>
            <a:ext cx="4351337" cy="2357438"/>
            <a:chOff x="259" y="276"/>
            <a:chExt cx="2741" cy="1485"/>
          </a:xfrm>
        </p:grpSpPr>
        <p:sp>
          <p:nvSpPr>
            <p:cNvPr id="275465" name="任意多边形 275464"/>
            <p:cNvSpPr/>
            <p:nvPr/>
          </p:nvSpPr>
          <p:spPr>
            <a:xfrm>
              <a:off x="554" y="706"/>
              <a:ext cx="1770" cy="840"/>
            </a:xfrm>
            <a:custGeom>
              <a:avLst/>
              <a:gdLst/>
              <a:ahLst/>
              <a:cxnLst/>
              <a:rect l="0" t="0" r="0" b="0"/>
              <a:pathLst>
                <a:path w="2227" h="1039">
                  <a:moveTo>
                    <a:pt x="0" y="0"/>
                  </a:moveTo>
                  <a:cubicBezTo>
                    <a:pt x="34" y="55"/>
                    <a:pt x="121" y="209"/>
                    <a:pt x="201" y="327"/>
                  </a:cubicBezTo>
                  <a:cubicBezTo>
                    <a:pt x="281" y="445"/>
                    <a:pt x="387" y="599"/>
                    <a:pt x="480" y="711"/>
                  </a:cubicBezTo>
                  <a:cubicBezTo>
                    <a:pt x="573" y="823"/>
                    <a:pt x="675" y="959"/>
                    <a:pt x="758" y="999"/>
                  </a:cubicBezTo>
                  <a:cubicBezTo>
                    <a:pt x="841" y="1039"/>
                    <a:pt x="899" y="989"/>
                    <a:pt x="979" y="951"/>
                  </a:cubicBezTo>
                  <a:cubicBezTo>
                    <a:pt x="1059" y="913"/>
                    <a:pt x="1132" y="816"/>
                    <a:pt x="1238" y="768"/>
                  </a:cubicBezTo>
                  <a:cubicBezTo>
                    <a:pt x="1344" y="720"/>
                    <a:pt x="1448" y="692"/>
                    <a:pt x="1613" y="663"/>
                  </a:cubicBezTo>
                  <a:cubicBezTo>
                    <a:pt x="1778" y="634"/>
                    <a:pt x="2125" y="606"/>
                    <a:pt x="2227" y="595"/>
                  </a:cubicBezTo>
                </a:path>
              </a:pathLst>
            </a:custGeom>
            <a:noFill/>
            <a:ln w="25400" cap="flat" cmpd="sng">
              <a:solidFill>
                <a:srgbClr val="FF33CC"/>
              </a:solidFill>
              <a:prstDash val="solid"/>
              <a:headEnd type="none" w="med" len="med"/>
              <a:tailEnd type="none" w="med" len="med"/>
            </a:ln>
          </p:spPr>
          <p:txBody>
            <a:bodyPr/>
            <a:lstStyle/>
            <a:p>
              <a:endParaRPr lang="zh-CN" altLang="en-US"/>
            </a:p>
          </p:txBody>
        </p:sp>
        <p:sp>
          <p:nvSpPr>
            <p:cNvPr id="275466" name="文本框 275465"/>
            <p:cNvSpPr txBox="1"/>
            <p:nvPr/>
          </p:nvSpPr>
          <p:spPr>
            <a:xfrm>
              <a:off x="1487" y="1281"/>
              <a:ext cx="301" cy="288"/>
            </a:xfrm>
            <a:prstGeom prst="rect">
              <a:avLst/>
            </a:prstGeom>
            <a:noFill/>
            <a:ln w="25400">
              <a:noFill/>
            </a:ln>
          </p:spPr>
          <p:txBody>
            <a:bodyPr wrap="none" anchor="t">
              <a:spAutoFit/>
            </a:bodyPr>
            <a:lstStyle/>
            <a:p>
              <a:pPr algn="l"/>
              <a:r>
                <a:rPr lang="en-US" altLang="zh-CN" i="1" dirty="0" err="1">
                  <a:solidFill>
                    <a:srgbClr val="FF33CC"/>
                  </a:solidFill>
                  <a:latin typeface="Times New Roman" panose="02020603050405020304" pitchFamily="18" charset="0"/>
                </a:rPr>
                <a:t>u</a:t>
              </a:r>
              <a:r>
                <a:rPr lang="en-US" altLang="zh-CN" i="1" baseline="-25000" dirty="0" err="1">
                  <a:solidFill>
                    <a:srgbClr val="FF33CC"/>
                  </a:solidFill>
                  <a:latin typeface="Times New Roman" panose="02020603050405020304" pitchFamily="18" charset="0"/>
                </a:rPr>
                <a:t>L</a:t>
              </a:r>
              <a:endParaRPr lang="en-US" altLang="zh-CN" i="1">
                <a:solidFill>
                  <a:srgbClr val="FF33CC"/>
                </a:solidFill>
                <a:latin typeface="Times New Roman" panose="02020603050405020304" pitchFamily="18" charset="0"/>
              </a:endParaRPr>
            </a:p>
          </p:txBody>
        </p:sp>
        <p:grpSp>
          <p:nvGrpSpPr>
            <p:cNvPr id="275467" name="组合 275466"/>
            <p:cNvGrpSpPr/>
            <p:nvPr/>
          </p:nvGrpSpPr>
          <p:grpSpPr>
            <a:xfrm>
              <a:off x="1076" y="1142"/>
              <a:ext cx="365" cy="404"/>
              <a:chOff x="1158" y="1292"/>
              <a:chExt cx="475" cy="541"/>
            </a:xfrm>
          </p:grpSpPr>
          <p:sp>
            <p:nvSpPr>
              <p:cNvPr id="275468" name="文本框 275467"/>
              <p:cNvSpPr txBox="1"/>
              <p:nvPr/>
            </p:nvSpPr>
            <p:spPr>
              <a:xfrm>
                <a:off x="1158" y="1292"/>
                <a:ext cx="475" cy="386"/>
              </a:xfrm>
              <a:prstGeom prst="rect">
                <a:avLst/>
              </a:prstGeom>
              <a:noFill/>
              <a:ln w="25400">
                <a:noFill/>
              </a:ln>
            </p:spPr>
            <p:txBody>
              <a:bodyPr wrap="none" anchor="t">
                <a:spAutoFit/>
              </a:bodyPr>
              <a:lstStyle/>
              <a:p>
                <a:pPr algn="l"/>
                <a:r>
                  <a:rPr lang="en-US" altLang="zh-CN">
                    <a:latin typeface="Times New Roman" panose="02020603050405020304" pitchFamily="18" charset="0"/>
                  </a:rPr>
                  <a:t>2</a:t>
                </a:r>
                <a:r>
                  <a:rPr lang="en-US" altLang="zh-CN" i="1">
                    <a:latin typeface="Times New Roman" panose="02020603050405020304" pitchFamily="18" charset="0"/>
                  </a:rPr>
                  <a:t>t</a:t>
                </a:r>
                <a:r>
                  <a:rPr lang="en-US" altLang="zh-CN" i="1" baseline="-25000">
                    <a:latin typeface="Times New Roman" panose="02020603050405020304" pitchFamily="18" charset="0"/>
                  </a:rPr>
                  <a:t>m</a:t>
                </a:r>
                <a:endParaRPr lang="en-US" altLang="zh-CN">
                  <a:latin typeface="Times New Roman" panose="02020603050405020304" pitchFamily="18" charset="0"/>
                </a:endParaRPr>
              </a:p>
            </p:txBody>
          </p:sp>
          <p:sp>
            <p:nvSpPr>
              <p:cNvPr id="275469" name="直接连接符 275468"/>
              <p:cNvSpPr/>
              <p:nvPr/>
            </p:nvSpPr>
            <p:spPr>
              <a:xfrm>
                <a:off x="1307" y="1311"/>
                <a:ext cx="0" cy="522"/>
              </a:xfrm>
              <a:prstGeom prst="line">
                <a:avLst/>
              </a:prstGeom>
              <a:ln w="9525" cap="rnd" cmpd="sng">
                <a:solidFill>
                  <a:schemeClr val="accent2"/>
                </a:solidFill>
                <a:prstDash val="sysDot"/>
                <a:headEnd type="none" w="med" len="med"/>
                <a:tailEnd type="none" w="med" len="med"/>
              </a:ln>
            </p:spPr>
          </p:sp>
        </p:grpSp>
        <p:sp>
          <p:nvSpPr>
            <p:cNvPr id="275470" name="任意多边形 275469"/>
            <p:cNvSpPr/>
            <p:nvPr/>
          </p:nvSpPr>
          <p:spPr>
            <a:xfrm>
              <a:off x="554" y="937"/>
              <a:ext cx="1710" cy="205"/>
            </a:xfrm>
            <a:custGeom>
              <a:avLst/>
              <a:gdLst/>
              <a:ahLst/>
              <a:cxnLst/>
              <a:rect l="0" t="0" r="0" b="0"/>
              <a:pathLst>
                <a:path w="2151" h="254">
                  <a:moveTo>
                    <a:pt x="0" y="254"/>
                  </a:moveTo>
                  <a:cubicBezTo>
                    <a:pt x="21" y="229"/>
                    <a:pt x="69" y="142"/>
                    <a:pt x="125" y="101"/>
                  </a:cubicBezTo>
                  <a:cubicBezTo>
                    <a:pt x="181" y="60"/>
                    <a:pt x="261" y="10"/>
                    <a:pt x="336" y="5"/>
                  </a:cubicBezTo>
                  <a:cubicBezTo>
                    <a:pt x="411" y="0"/>
                    <a:pt x="474" y="47"/>
                    <a:pt x="576" y="72"/>
                  </a:cubicBezTo>
                  <a:cubicBezTo>
                    <a:pt x="678" y="97"/>
                    <a:pt x="828" y="137"/>
                    <a:pt x="951" y="158"/>
                  </a:cubicBezTo>
                  <a:cubicBezTo>
                    <a:pt x="1074" y="179"/>
                    <a:pt x="1198" y="186"/>
                    <a:pt x="1316" y="197"/>
                  </a:cubicBezTo>
                  <a:cubicBezTo>
                    <a:pt x="1434" y="208"/>
                    <a:pt x="1522" y="217"/>
                    <a:pt x="1661" y="225"/>
                  </a:cubicBezTo>
                  <a:cubicBezTo>
                    <a:pt x="1800" y="233"/>
                    <a:pt x="2049" y="241"/>
                    <a:pt x="2151" y="245"/>
                  </a:cubicBezTo>
                </a:path>
              </a:pathLst>
            </a:custGeom>
            <a:noFill/>
            <a:ln w="25400" cap="flat" cmpd="sng">
              <a:solidFill>
                <a:schemeClr val="accent2"/>
              </a:solidFill>
              <a:prstDash val="solid"/>
              <a:headEnd type="none" w="med" len="med"/>
              <a:tailEnd type="none" w="med" len="med"/>
            </a:ln>
          </p:spPr>
          <p:txBody>
            <a:bodyPr/>
            <a:lstStyle/>
            <a:p>
              <a:endParaRPr lang="zh-CN" altLang="en-US"/>
            </a:p>
          </p:txBody>
        </p:sp>
        <p:sp>
          <p:nvSpPr>
            <p:cNvPr id="275471" name="文本框 275470"/>
            <p:cNvSpPr txBox="1"/>
            <p:nvPr/>
          </p:nvSpPr>
          <p:spPr>
            <a:xfrm>
              <a:off x="929" y="769"/>
              <a:ext cx="192" cy="288"/>
            </a:xfrm>
            <a:prstGeom prst="rect">
              <a:avLst/>
            </a:prstGeom>
            <a:noFill/>
            <a:ln w="25400">
              <a:noFill/>
            </a:ln>
          </p:spPr>
          <p:txBody>
            <a:bodyPr>
              <a:spAutoFit/>
            </a:bodyPr>
            <a:lstStyle/>
            <a:p>
              <a:pPr algn="l"/>
              <a:r>
                <a:rPr lang="en-US" altLang="zh-CN" i="1">
                  <a:solidFill>
                    <a:schemeClr val="accent2"/>
                  </a:solidFill>
                  <a:latin typeface="Times New Roman" panose="02020603050405020304" pitchFamily="18" charset="0"/>
                </a:rPr>
                <a:t>i</a:t>
              </a:r>
            </a:p>
          </p:txBody>
        </p:sp>
        <p:grpSp>
          <p:nvGrpSpPr>
            <p:cNvPr id="275472" name="组合 275471"/>
            <p:cNvGrpSpPr/>
            <p:nvPr/>
          </p:nvGrpSpPr>
          <p:grpSpPr>
            <a:xfrm>
              <a:off x="700" y="937"/>
              <a:ext cx="269" cy="493"/>
              <a:chOff x="669" y="1017"/>
              <a:chExt cx="350" cy="661"/>
            </a:xfrm>
          </p:grpSpPr>
          <p:sp>
            <p:nvSpPr>
              <p:cNvPr id="275473" name="文本框 275472"/>
              <p:cNvSpPr txBox="1"/>
              <p:nvPr/>
            </p:nvSpPr>
            <p:spPr>
              <a:xfrm>
                <a:off x="669" y="1292"/>
                <a:ext cx="350" cy="386"/>
              </a:xfrm>
              <a:prstGeom prst="rect">
                <a:avLst/>
              </a:prstGeom>
              <a:noFill/>
              <a:ln w="25400">
                <a:noFill/>
              </a:ln>
            </p:spPr>
            <p:txBody>
              <a:bodyPr wrap="none" anchor="t">
                <a:spAutoFit/>
              </a:bodyPr>
              <a:lstStyle/>
              <a:p>
                <a:pPr algn="l"/>
                <a:r>
                  <a:rPr lang="en-US" altLang="zh-CN" i="1">
                    <a:latin typeface="Times New Roman" panose="02020603050405020304" pitchFamily="18" charset="0"/>
                  </a:rPr>
                  <a:t>t</a:t>
                </a:r>
                <a:r>
                  <a:rPr lang="en-US" altLang="zh-CN" i="1" baseline="-25000">
                    <a:latin typeface="Times New Roman" panose="02020603050405020304" pitchFamily="18" charset="0"/>
                  </a:rPr>
                  <a:t>m</a:t>
                </a:r>
                <a:endParaRPr lang="en-US" altLang="zh-CN">
                  <a:latin typeface="Times New Roman" panose="02020603050405020304" pitchFamily="18" charset="0"/>
                </a:endParaRPr>
              </a:p>
            </p:txBody>
          </p:sp>
          <p:sp>
            <p:nvSpPr>
              <p:cNvPr id="275474" name="直接连接符 275473"/>
              <p:cNvSpPr/>
              <p:nvPr/>
            </p:nvSpPr>
            <p:spPr>
              <a:xfrm flipV="1">
                <a:off x="847" y="1017"/>
                <a:ext cx="0" cy="275"/>
              </a:xfrm>
              <a:prstGeom prst="line">
                <a:avLst/>
              </a:prstGeom>
              <a:ln w="9525" cap="rnd" cmpd="sng">
                <a:solidFill>
                  <a:schemeClr val="tx1"/>
                </a:solidFill>
                <a:prstDash val="sysDot"/>
                <a:headEnd type="none" w="med" len="med"/>
                <a:tailEnd type="none" w="med" len="med"/>
              </a:ln>
            </p:spPr>
          </p:sp>
        </p:grpSp>
        <p:sp>
          <p:nvSpPr>
            <p:cNvPr id="275475" name="直接连接符 275474"/>
            <p:cNvSpPr/>
            <p:nvPr/>
          </p:nvSpPr>
          <p:spPr>
            <a:xfrm>
              <a:off x="371" y="1156"/>
              <a:ext cx="2593" cy="0"/>
            </a:xfrm>
            <a:prstGeom prst="line">
              <a:avLst/>
            </a:prstGeom>
            <a:ln w="25400" cap="flat" cmpd="sng">
              <a:solidFill>
                <a:schemeClr val="tx1"/>
              </a:solidFill>
              <a:prstDash val="solid"/>
              <a:headEnd type="none" w="med" len="med"/>
              <a:tailEnd type="triangle" w="med" len="med"/>
            </a:ln>
          </p:spPr>
        </p:sp>
        <p:sp>
          <p:nvSpPr>
            <p:cNvPr id="275476" name="直接连接符 275475"/>
            <p:cNvSpPr/>
            <p:nvPr/>
          </p:nvSpPr>
          <p:spPr>
            <a:xfrm>
              <a:off x="549" y="276"/>
              <a:ext cx="0" cy="1485"/>
            </a:xfrm>
            <a:prstGeom prst="line">
              <a:avLst/>
            </a:prstGeom>
            <a:ln w="25400" cap="flat" cmpd="sng">
              <a:solidFill>
                <a:schemeClr val="tx1"/>
              </a:solidFill>
              <a:prstDash val="solid"/>
              <a:headEnd type="triangle" w="med" len="med"/>
              <a:tailEnd type="none" w="med" len="med"/>
            </a:ln>
          </p:spPr>
        </p:sp>
        <p:sp>
          <p:nvSpPr>
            <p:cNvPr id="275477" name="文本框 275476"/>
            <p:cNvSpPr txBox="1"/>
            <p:nvPr/>
          </p:nvSpPr>
          <p:spPr>
            <a:xfrm>
              <a:off x="2831" y="116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75478" name="任意多边形 275477"/>
            <p:cNvSpPr/>
            <p:nvPr/>
          </p:nvSpPr>
          <p:spPr>
            <a:xfrm>
              <a:off x="549" y="685"/>
              <a:ext cx="2067" cy="417"/>
            </a:xfrm>
            <a:custGeom>
              <a:avLst/>
              <a:gdLst/>
              <a:ahLst/>
              <a:cxnLst/>
              <a:rect l="0" t="0" r="0" b="0"/>
              <a:pathLst>
                <a:path w="2602" h="517">
                  <a:moveTo>
                    <a:pt x="0" y="8"/>
                  </a:moveTo>
                  <a:cubicBezTo>
                    <a:pt x="39" y="4"/>
                    <a:pt x="79" y="0"/>
                    <a:pt x="125" y="8"/>
                  </a:cubicBezTo>
                  <a:cubicBezTo>
                    <a:pt x="171" y="16"/>
                    <a:pt x="194" y="27"/>
                    <a:pt x="279" y="56"/>
                  </a:cubicBezTo>
                  <a:cubicBezTo>
                    <a:pt x="364" y="85"/>
                    <a:pt x="562" y="155"/>
                    <a:pt x="634" y="181"/>
                  </a:cubicBezTo>
                  <a:cubicBezTo>
                    <a:pt x="706" y="207"/>
                    <a:pt x="666" y="196"/>
                    <a:pt x="711" y="210"/>
                  </a:cubicBezTo>
                  <a:cubicBezTo>
                    <a:pt x="756" y="224"/>
                    <a:pt x="830" y="248"/>
                    <a:pt x="903" y="267"/>
                  </a:cubicBezTo>
                  <a:cubicBezTo>
                    <a:pt x="976" y="286"/>
                    <a:pt x="979" y="294"/>
                    <a:pt x="1152" y="325"/>
                  </a:cubicBezTo>
                  <a:cubicBezTo>
                    <a:pt x="1325" y="356"/>
                    <a:pt x="1697" y="418"/>
                    <a:pt x="1939" y="450"/>
                  </a:cubicBezTo>
                  <a:cubicBezTo>
                    <a:pt x="2181" y="482"/>
                    <a:pt x="2492" y="506"/>
                    <a:pt x="2602" y="517"/>
                  </a:cubicBezTo>
                </a:path>
              </a:pathLst>
            </a:custGeom>
            <a:noFill/>
            <a:ln w="25400" cap="flat" cmpd="sng">
              <a:solidFill>
                <a:schemeClr val="tx1"/>
              </a:solidFill>
              <a:prstDash val="solid"/>
              <a:headEnd type="none" w="med" len="med"/>
              <a:tailEnd type="none" w="med" len="med"/>
            </a:ln>
          </p:spPr>
          <p:txBody>
            <a:bodyPr/>
            <a:lstStyle/>
            <a:p>
              <a:endParaRPr lang="zh-CN" altLang="en-US"/>
            </a:p>
          </p:txBody>
        </p:sp>
        <p:sp>
          <p:nvSpPr>
            <p:cNvPr id="275479" name="文本框 275478"/>
            <p:cNvSpPr txBox="1"/>
            <p:nvPr/>
          </p:nvSpPr>
          <p:spPr>
            <a:xfrm>
              <a:off x="259" y="573"/>
              <a:ext cx="31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75480" name="文本框 275479"/>
            <p:cNvSpPr txBox="1"/>
            <p:nvPr/>
          </p:nvSpPr>
          <p:spPr>
            <a:xfrm>
              <a:off x="901" y="474"/>
              <a:ext cx="280"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a:latin typeface="Times New Roman" panose="02020603050405020304" pitchFamily="18" charset="0"/>
              </a:endParaRPr>
            </a:p>
          </p:txBody>
        </p:sp>
      </p:grpSp>
      <p:grpSp>
        <p:nvGrpSpPr>
          <p:cNvPr id="275481" name="组合 275480"/>
          <p:cNvGrpSpPr/>
          <p:nvPr/>
        </p:nvGrpSpPr>
        <p:grpSpPr>
          <a:xfrm>
            <a:off x="376238" y="3776663"/>
            <a:ext cx="4610100" cy="1890712"/>
            <a:chOff x="48" y="2353"/>
            <a:chExt cx="2904" cy="1191"/>
          </a:xfrm>
        </p:grpSpPr>
        <p:sp>
          <p:nvSpPr>
            <p:cNvPr id="275482" name="直接连接符 275481"/>
            <p:cNvSpPr/>
            <p:nvPr/>
          </p:nvSpPr>
          <p:spPr>
            <a:xfrm flipH="1" flipV="1">
              <a:off x="2238" y="2898"/>
              <a:ext cx="5" cy="31"/>
            </a:xfrm>
            <a:prstGeom prst="line">
              <a:avLst/>
            </a:prstGeom>
            <a:ln w="28575" cap="rnd" cmpd="sng">
              <a:solidFill>
                <a:schemeClr val="tx1"/>
              </a:solidFill>
              <a:prstDash val="sysDot"/>
              <a:headEnd type="none" w="med" len="med"/>
              <a:tailEnd type="none" w="med" len="med"/>
            </a:ln>
          </p:spPr>
        </p:sp>
        <p:sp>
          <p:nvSpPr>
            <p:cNvPr id="275483" name="任意多边形 275482"/>
            <p:cNvSpPr/>
            <p:nvPr/>
          </p:nvSpPr>
          <p:spPr>
            <a:xfrm>
              <a:off x="364" y="2471"/>
              <a:ext cx="2333" cy="808"/>
            </a:xfrm>
            <a:custGeom>
              <a:avLst/>
              <a:gdLst/>
              <a:ahLst/>
              <a:cxnLst/>
              <a:rect l="0" t="0" r="0" b="0"/>
              <a:pathLst>
                <a:path w="2832" h="1304">
                  <a:moveTo>
                    <a:pt x="0" y="0"/>
                  </a:moveTo>
                  <a:cubicBezTo>
                    <a:pt x="53" y="128"/>
                    <a:pt x="192" y="543"/>
                    <a:pt x="320" y="760"/>
                  </a:cubicBezTo>
                  <a:cubicBezTo>
                    <a:pt x="448" y="977"/>
                    <a:pt x="604" y="1304"/>
                    <a:pt x="768" y="1304"/>
                  </a:cubicBezTo>
                  <a:cubicBezTo>
                    <a:pt x="932" y="1304"/>
                    <a:pt x="1164" y="892"/>
                    <a:pt x="1304" y="760"/>
                  </a:cubicBezTo>
                  <a:cubicBezTo>
                    <a:pt x="1444" y="628"/>
                    <a:pt x="1515" y="551"/>
                    <a:pt x="1608" y="512"/>
                  </a:cubicBezTo>
                  <a:cubicBezTo>
                    <a:pt x="1701" y="473"/>
                    <a:pt x="1756" y="487"/>
                    <a:pt x="1864" y="528"/>
                  </a:cubicBezTo>
                  <a:cubicBezTo>
                    <a:pt x="1972" y="569"/>
                    <a:pt x="2095" y="687"/>
                    <a:pt x="2256" y="760"/>
                  </a:cubicBezTo>
                  <a:cubicBezTo>
                    <a:pt x="2417" y="833"/>
                    <a:pt x="2712" y="925"/>
                    <a:pt x="2832" y="968"/>
                  </a:cubicBezTo>
                </a:path>
              </a:pathLst>
            </a:custGeom>
            <a:noFill/>
            <a:ln w="28575" cap="flat" cmpd="sng">
              <a:solidFill>
                <a:srgbClr val="FF66CC"/>
              </a:solidFill>
              <a:prstDash val="solid"/>
              <a:headEnd type="none" w="med" len="med"/>
              <a:tailEnd type="none" w="med" len="med"/>
            </a:ln>
          </p:spPr>
          <p:txBody>
            <a:bodyPr/>
            <a:lstStyle/>
            <a:p>
              <a:endParaRPr lang="zh-CN" altLang="en-US"/>
            </a:p>
          </p:txBody>
        </p:sp>
        <p:sp>
          <p:nvSpPr>
            <p:cNvPr id="275484" name="文本框 275483"/>
            <p:cNvSpPr txBox="1"/>
            <p:nvPr/>
          </p:nvSpPr>
          <p:spPr>
            <a:xfrm>
              <a:off x="516" y="3010"/>
              <a:ext cx="387" cy="288"/>
            </a:xfrm>
            <a:prstGeom prst="rect">
              <a:avLst/>
            </a:prstGeom>
            <a:noFill/>
            <a:ln w="9525">
              <a:noFill/>
            </a:ln>
          </p:spPr>
          <p:txBody>
            <a:bodyPr>
              <a:spAutoFit/>
            </a:bodyPr>
            <a:lstStyle/>
            <a:p>
              <a:pPr algn="l"/>
              <a:r>
                <a:rPr lang="en-US" altLang="zh-CN" i="1" dirty="0" err="1">
                  <a:solidFill>
                    <a:srgbClr val="FF66CC"/>
                  </a:solidFill>
                  <a:latin typeface="Times New Roman" panose="02020603050405020304" pitchFamily="18" charset="0"/>
                </a:rPr>
                <a:t>u</a:t>
              </a:r>
              <a:r>
                <a:rPr lang="en-US" altLang="zh-CN" i="1" baseline="-25000" dirty="0" err="1">
                  <a:solidFill>
                    <a:srgbClr val="FF66CC"/>
                  </a:solidFill>
                  <a:latin typeface="Times New Roman" panose="02020603050405020304" pitchFamily="18" charset="0"/>
                </a:rPr>
                <a:t>L</a:t>
              </a:r>
              <a:endParaRPr lang="en-US" altLang="zh-CN" b="0">
                <a:latin typeface="Times New Roman" panose="02020603050405020304" pitchFamily="18" charset="0"/>
              </a:endParaRPr>
            </a:p>
          </p:txBody>
        </p:sp>
        <p:sp>
          <p:nvSpPr>
            <p:cNvPr id="275485" name="文本框 275484"/>
            <p:cNvSpPr txBox="1"/>
            <p:nvPr/>
          </p:nvSpPr>
          <p:spPr>
            <a:xfrm>
              <a:off x="940" y="2882"/>
              <a:ext cx="350" cy="288"/>
            </a:xfrm>
            <a:prstGeom prst="rect">
              <a:avLst/>
            </a:prstGeom>
            <a:noFill/>
            <a:ln w="9525">
              <a:noFill/>
            </a:ln>
          </p:spPr>
          <p:txBody>
            <a:bodyPr>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75486" name="直接连接符 275485"/>
            <p:cNvSpPr/>
            <p:nvPr/>
          </p:nvSpPr>
          <p:spPr>
            <a:xfrm>
              <a:off x="1968" y="2768"/>
              <a:ext cx="0" cy="158"/>
            </a:xfrm>
            <a:prstGeom prst="line">
              <a:avLst/>
            </a:prstGeom>
            <a:ln w="25400" cap="rnd" cmpd="sng">
              <a:solidFill>
                <a:schemeClr val="tx1"/>
              </a:solidFill>
              <a:prstDash val="sysDot"/>
              <a:headEnd type="none" w="med" len="med"/>
              <a:tailEnd type="none" w="med" len="med"/>
            </a:ln>
          </p:spPr>
        </p:sp>
        <p:sp>
          <p:nvSpPr>
            <p:cNvPr id="275487" name="直接连接符 275486"/>
            <p:cNvSpPr/>
            <p:nvPr/>
          </p:nvSpPr>
          <p:spPr>
            <a:xfrm>
              <a:off x="330" y="2353"/>
              <a:ext cx="0" cy="1191"/>
            </a:xfrm>
            <a:prstGeom prst="line">
              <a:avLst/>
            </a:prstGeom>
            <a:ln w="25400" cap="flat" cmpd="sng">
              <a:solidFill>
                <a:schemeClr val="tx1"/>
              </a:solidFill>
              <a:prstDash val="solid"/>
              <a:headEnd type="triangle" w="med" len="med"/>
              <a:tailEnd type="none" w="med" len="med"/>
            </a:ln>
          </p:spPr>
        </p:sp>
        <p:sp>
          <p:nvSpPr>
            <p:cNvPr id="275488" name="任意多边形 275487"/>
            <p:cNvSpPr/>
            <p:nvPr/>
          </p:nvSpPr>
          <p:spPr>
            <a:xfrm>
              <a:off x="330" y="2434"/>
              <a:ext cx="2304" cy="395"/>
            </a:xfrm>
            <a:custGeom>
              <a:avLst/>
              <a:gdLst/>
              <a:ahLst/>
              <a:cxnLst/>
              <a:rect l="0" t="0" r="0" b="0"/>
              <a:pathLst>
                <a:path w="1958" h="653">
                  <a:moveTo>
                    <a:pt x="0" y="0"/>
                  </a:moveTo>
                  <a:cubicBezTo>
                    <a:pt x="92" y="76"/>
                    <a:pt x="184" y="152"/>
                    <a:pt x="384" y="240"/>
                  </a:cubicBezTo>
                  <a:cubicBezTo>
                    <a:pt x="584" y="328"/>
                    <a:pt x="938" y="459"/>
                    <a:pt x="1200" y="528"/>
                  </a:cubicBezTo>
                  <a:cubicBezTo>
                    <a:pt x="1462" y="597"/>
                    <a:pt x="1800" y="627"/>
                    <a:pt x="1958" y="653"/>
                  </a:cubicBezTo>
                </a:path>
              </a:pathLst>
            </a:custGeom>
            <a:noFill/>
            <a:ln w="25400" cap="rnd" cmpd="sng">
              <a:solidFill>
                <a:srgbClr val="FF0000">
                  <a:alpha val="100000"/>
                </a:srgbClr>
              </a:solidFill>
              <a:prstDash val="sysDot"/>
              <a:headEnd type="none" w="med" len="med"/>
              <a:tailEnd type="none" w="med" len="med"/>
            </a:ln>
          </p:spPr>
          <p:txBody>
            <a:bodyPr/>
            <a:lstStyle/>
            <a:p>
              <a:endParaRPr lang="zh-CN" altLang="en-US"/>
            </a:p>
          </p:txBody>
        </p:sp>
        <p:sp>
          <p:nvSpPr>
            <p:cNvPr id="275489" name="任意多边形 275488"/>
            <p:cNvSpPr/>
            <p:nvPr/>
          </p:nvSpPr>
          <p:spPr>
            <a:xfrm>
              <a:off x="327" y="2462"/>
              <a:ext cx="2265" cy="784"/>
            </a:xfrm>
            <a:custGeom>
              <a:avLst/>
              <a:gdLst/>
              <a:ahLst/>
              <a:cxnLst/>
              <a:rect l="0" t="0" r="0" b="0"/>
              <a:pathLst>
                <a:path w="2749" h="1265">
                  <a:moveTo>
                    <a:pt x="5" y="0"/>
                  </a:moveTo>
                  <a:cubicBezTo>
                    <a:pt x="5" y="1"/>
                    <a:pt x="3" y="4"/>
                    <a:pt x="5" y="5"/>
                  </a:cubicBezTo>
                  <a:cubicBezTo>
                    <a:pt x="7" y="6"/>
                    <a:pt x="0" y="2"/>
                    <a:pt x="15" y="5"/>
                  </a:cubicBezTo>
                  <a:cubicBezTo>
                    <a:pt x="31" y="8"/>
                    <a:pt x="67" y="1"/>
                    <a:pt x="98" y="24"/>
                  </a:cubicBezTo>
                  <a:cubicBezTo>
                    <a:pt x="130" y="47"/>
                    <a:pt x="151" y="69"/>
                    <a:pt x="207" y="143"/>
                  </a:cubicBezTo>
                  <a:cubicBezTo>
                    <a:pt x="264" y="218"/>
                    <a:pt x="366" y="369"/>
                    <a:pt x="436" y="471"/>
                  </a:cubicBezTo>
                  <a:cubicBezTo>
                    <a:pt x="506" y="574"/>
                    <a:pt x="585" y="692"/>
                    <a:pt x="626" y="758"/>
                  </a:cubicBezTo>
                  <a:cubicBezTo>
                    <a:pt x="668" y="824"/>
                    <a:pt x="662" y="833"/>
                    <a:pt x="682" y="866"/>
                  </a:cubicBezTo>
                  <a:cubicBezTo>
                    <a:pt x="701" y="898"/>
                    <a:pt x="712" y="907"/>
                    <a:pt x="743" y="955"/>
                  </a:cubicBezTo>
                  <a:cubicBezTo>
                    <a:pt x="775" y="1003"/>
                    <a:pt x="830" y="1102"/>
                    <a:pt x="873" y="1152"/>
                  </a:cubicBezTo>
                  <a:cubicBezTo>
                    <a:pt x="916" y="1203"/>
                    <a:pt x="956" y="1255"/>
                    <a:pt x="1002" y="1260"/>
                  </a:cubicBezTo>
                  <a:cubicBezTo>
                    <a:pt x="1048" y="1265"/>
                    <a:pt x="1099" y="1219"/>
                    <a:pt x="1149" y="1184"/>
                  </a:cubicBezTo>
                  <a:cubicBezTo>
                    <a:pt x="1200" y="1149"/>
                    <a:pt x="1226" y="1124"/>
                    <a:pt x="1303" y="1051"/>
                  </a:cubicBezTo>
                  <a:cubicBezTo>
                    <a:pt x="1380" y="978"/>
                    <a:pt x="1535" y="821"/>
                    <a:pt x="1612" y="749"/>
                  </a:cubicBezTo>
                  <a:cubicBezTo>
                    <a:pt x="1689" y="677"/>
                    <a:pt x="1719" y="656"/>
                    <a:pt x="1764" y="621"/>
                  </a:cubicBezTo>
                  <a:cubicBezTo>
                    <a:pt x="1809" y="586"/>
                    <a:pt x="1844" y="559"/>
                    <a:pt x="1884" y="541"/>
                  </a:cubicBezTo>
                  <a:cubicBezTo>
                    <a:pt x="1924" y="523"/>
                    <a:pt x="1944" y="502"/>
                    <a:pt x="2005" y="513"/>
                  </a:cubicBezTo>
                  <a:cubicBezTo>
                    <a:pt x="2066" y="524"/>
                    <a:pt x="2161" y="567"/>
                    <a:pt x="2251" y="609"/>
                  </a:cubicBezTo>
                  <a:cubicBezTo>
                    <a:pt x="2340" y="650"/>
                    <a:pt x="2457" y="718"/>
                    <a:pt x="2540" y="764"/>
                  </a:cubicBezTo>
                  <a:cubicBezTo>
                    <a:pt x="2623" y="810"/>
                    <a:pt x="2705" y="859"/>
                    <a:pt x="2749" y="884"/>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275490" name="任意多边形 275489"/>
            <p:cNvSpPr/>
            <p:nvPr/>
          </p:nvSpPr>
          <p:spPr>
            <a:xfrm>
              <a:off x="364" y="3077"/>
              <a:ext cx="2428" cy="406"/>
            </a:xfrm>
            <a:custGeom>
              <a:avLst/>
              <a:gdLst/>
              <a:ahLst/>
              <a:cxnLst/>
              <a:rect l="0" t="0" r="0" b="0"/>
              <a:pathLst>
                <a:path w="2064" h="672">
                  <a:moveTo>
                    <a:pt x="0" y="672"/>
                  </a:moveTo>
                  <a:cubicBezTo>
                    <a:pt x="136" y="568"/>
                    <a:pt x="272" y="464"/>
                    <a:pt x="432" y="384"/>
                  </a:cubicBezTo>
                  <a:cubicBezTo>
                    <a:pt x="592" y="304"/>
                    <a:pt x="768" y="248"/>
                    <a:pt x="960" y="192"/>
                  </a:cubicBezTo>
                  <a:cubicBezTo>
                    <a:pt x="1152" y="136"/>
                    <a:pt x="1400" y="80"/>
                    <a:pt x="1584" y="48"/>
                  </a:cubicBezTo>
                  <a:cubicBezTo>
                    <a:pt x="1768" y="16"/>
                    <a:pt x="1916" y="8"/>
                    <a:pt x="2064" y="0"/>
                  </a:cubicBezTo>
                </a:path>
              </a:pathLst>
            </a:custGeom>
            <a:noFill/>
            <a:ln w="25400" cap="rnd" cmpd="sng">
              <a:solidFill>
                <a:srgbClr val="FF0000">
                  <a:alpha val="100000"/>
                </a:srgbClr>
              </a:solidFill>
              <a:prstDash val="sysDot"/>
              <a:headEnd type="none" w="med" len="med"/>
              <a:tailEnd type="none" w="med" len="med"/>
            </a:ln>
          </p:spPr>
          <p:txBody>
            <a:bodyPr/>
            <a:lstStyle/>
            <a:p>
              <a:endParaRPr lang="zh-CN" altLang="en-US"/>
            </a:p>
          </p:txBody>
        </p:sp>
        <p:sp>
          <p:nvSpPr>
            <p:cNvPr id="275491" name="直接连接符 275490"/>
            <p:cNvSpPr/>
            <p:nvPr/>
          </p:nvSpPr>
          <p:spPr>
            <a:xfrm>
              <a:off x="160" y="2930"/>
              <a:ext cx="2768" cy="0"/>
            </a:xfrm>
            <a:prstGeom prst="line">
              <a:avLst/>
            </a:prstGeom>
            <a:ln w="25400" cap="flat" cmpd="sng">
              <a:solidFill>
                <a:schemeClr val="tx1"/>
              </a:solidFill>
              <a:prstDash val="solid"/>
              <a:headEnd type="none" w="med" len="med"/>
              <a:tailEnd type="triangle" w="med" len="med"/>
            </a:ln>
          </p:spPr>
        </p:sp>
        <p:sp>
          <p:nvSpPr>
            <p:cNvPr id="275492" name="文本框 275491"/>
            <p:cNvSpPr txBox="1"/>
            <p:nvPr/>
          </p:nvSpPr>
          <p:spPr>
            <a:xfrm>
              <a:off x="2783" y="291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75493" name="文本框 275492"/>
            <p:cNvSpPr txBox="1"/>
            <p:nvPr/>
          </p:nvSpPr>
          <p:spPr>
            <a:xfrm>
              <a:off x="48" y="2362"/>
              <a:ext cx="31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75494" name="文本框 275493"/>
            <p:cNvSpPr txBox="1"/>
            <p:nvPr/>
          </p:nvSpPr>
          <p:spPr>
            <a:xfrm>
              <a:off x="167" y="2901"/>
              <a:ext cx="212" cy="288"/>
            </a:xfrm>
            <a:prstGeom prst="rect">
              <a:avLst/>
            </a:prstGeom>
            <a:noFill/>
            <a:ln w="9525">
              <a:noFill/>
            </a:ln>
          </p:spPr>
          <p:txBody>
            <a:bodyPr wrap="none" anchor="t">
              <a:spAutoFit/>
            </a:bodyPr>
            <a:lstStyle/>
            <a:p>
              <a:pPr algn="l"/>
              <a:r>
                <a:rPr lang="en-US" altLang="zh-CN">
                  <a:latin typeface="Times New Roman" panose="02020603050405020304" pitchFamily="18" charset="0"/>
                </a:rPr>
                <a:t>0</a:t>
              </a:r>
              <a:endParaRPr lang="en-US" altLang="zh-CN" b="0">
                <a:latin typeface="Times New Roman" panose="02020603050405020304" pitchFamily="18" charset="0"/>
              </a:endParaRPr>
            </a:p>
          </p:txBody>
        </p:sp>
        <p:sp>
          <p:nvSpPr>
            <p:cNvPr id="275495" name="任意多边形 275494"/>
            <p:cNvSpPr/>
            <p:nvPr/>
          </p:nvSpPr>
          <p:spPr>
            <a:xfrm>
              <a:off x="354" y="2709"/>
              <a:ext cx="2420" cy="411"/>
            </a:xfrm>
            <a:custGeom>
              <a:avLst/>
              <a:gdLst/>
              <a:ahLst/>
              <a:cxnLst/>
              <a:rect l="0" t="0" r="0" b="0"/>
              <a:pathLst>
                <a:path w="2937" h="665">
                  <a:moveTo>
                    <a:pt x="0" y="360"/>
                  </a:moveTo>
                  <a:cubicBezTo>
                    <a:pt x="15" y="332"/>
                    <a:pt x="53" y="243"/>
                    <a:pt x="88" y="192"/>
                  </a:cubicBezTo>
                  <a:cubicBezTo>
                    <a:pt x="123" y="141"/>
                    <a:pt x="164" y="88"/>
                    <a:pt x="208" y="56"/>
                  </a:cubicBezTo>
                  <a:cubicBezTo>
                    <a:pt x="252" y="24"/>
                    <a:pt x="299" y="0"/>
                    <a:pt x="352" y="0"/>
                  </a:cubicBezTo>
                  <a:cubicBezTo>
                    <a:pt x="405" y="0"/>
                    <a:pt x="469" y="29"/>
                    <a:pt x="529" y="56"/>
                  </a:cubicBezTo>
                  <a:cubicBezTo>
                    <a:pt x="589" y="83"/>
                    <a:pt x="662" y="128"/>
                    <a:pt x="713" y="160"/>
                  </a:cubicBezTo>
                  <a:cubicBezTo>
                    <a:pt x="764" y="192"/>
                    <a:pt x="785" y="211"/>
                    <a:pt x="833" y="248"/>
                  </a:cubicBezTo>
                  <a:cubicBezTo>
                    <a:pt x="881" y="285"/>
                    <a:pt x="955" y="342"/>
                    <a:pt x="1001" y="384"/>
                  </a:cubicBezTo>
                  <a:cubicBezTo>
                    <a:pt x="1047" y="426"/>
                    <a:pt x="1080" y="471"/>
                    <a:pt x="1113" y="504"/>
                  </a:cubicBezTo>
                  <a:cubicBezTo>
                    <a:pt x="1146" y="537"/>
                    <a:pt x="1162" y="559"/>
                    <a:pt x="1201" y="584"/>
                  </a:cubicBezTo>
                  <a:cubicBezTo>
                    <a:pt x="1240" y="609"/>
                    <a:pt x="1300" y="647"/>
                    <a:pt x="1345" y="656"/>
                  </a:cubicBezTo>
                  <a:cubicBezTo>
                    <a:pt x="1390" y="665"/>
                    <a:pt x="1428" y="652"/>
                    <a:pt x="1473" y="640"/>
                  </a:cubicBezTo>
                  <a:cubicBezTo>
                    <a:pt x="1518" y="628"/>
                    <a:pt x="1573" y="604"/>
                    <a:pt x="1617" y="584"/>
                  </a:cubicBezTo>
                  <a:cubicBezTo>
                    <a:pt x="1661" y="564"/>
                    <a:pt x="1677" y="553"/>
                    <a:pt x="1737" y="520"/>
                  </a:cubicBezTo>
                  <a:cubicBezTo>
                    <a:pt x="1797" y="487"/>
                    <a:pt x="1912" y="419"/>
                    <a:pt x="1977" y="384"/>
                  </a:cubicBezTo>
                  <a:cubicBezTo>
                    <a:pt x="2042" y="349"/>
                    <a:pt x="2068" y="329"/>
                    <a:pt x="2129" y="312"/>
                  </a:cubicBezTo>
                  <a:cubicBezTo>
                    <a:pt x="2190" y="295"/>
                    <a:pt x="2262" y="280"/>
                    <a:pt x="2345" y="280"/>
                  </a:cubicBezTo>
                  <a:cubicBezTo>
                    <a:pt x="2428" y="280"/>
                    <a:pt x="2526" y="297"/>
                    <a:pt x="2625" y="312"/>
                  </a:cubicBezTo>
                  <a:cubicBezTo>
                    <a:pt x="2724" y="327"/>
                    <a:pt x="2885" y="359"/>
                    <a:pt x="2937" y="368"/>
                  </a:cubicBez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275496" name="文本框 275495"/>
            <p:cNvSpPr txBox="1"/>
            <p:nvPr/>
          </p:nvSpPr>
          <p:spPr>
            <a:xfrm>
              <a:off x="1006" y="2639"/>
              <a:ext cx="210" cy="288"/>
            </a:xfrm>
            <a:prstGeom prst="rect">
              <a:avLst/>
            </a:prstGeom>
            <a:noFill/>
            <a:ln w="9525">
              <a:noFill/>
            </a:ln>
          </p:spPr>
          <p:txBody>
            <a:bodyPr>
              <a:spAutoFit/>
            </a:bodyPr>
            <a:lstStyle/>
            <a:p>
              <a:pPr algn="l"/>
              <a:r>
                <a:rPr lang="en-US" altLang="zh-CN" i="1">
                  <a:solidFill>
                    <a:schemeClr val="accent2"/>
                  </a:solidFill>
                  <a:latin typeface="Times New Roman" panose="02020603050405020304" pitchFamily="18" charset="0"/>
                </a:rPr>
                <a:t>i</a:t>
              </a:r>
              <a:endParaRPr lang="en-US" altLang="zh-CN">
                <a:latin typeface="Times New Roman" panose="02020603050405020304" pitchFamily="18" charset="0"/>
              </a:endParaRPr>
            </a:p>
          </p:txBody>
        </p:sp>
        <p:sp>
          <p:nvSpPr>
            <p:cNvPr id="275497" name="直接连接符 275496"/>
            <p:cNvSpPr/>
            <p:nvPr/>
          </p:nvSpPr>
          <p:spPr>
            <a:xfrm>
              <a:off x="618" y="2707"/>
              <a:ext cx="0" cy="229"/>
            </a:xfrm>
            <a:prstGeom prst="line">
              <a:avLst/>
            </a:prstGeom>
            <a:ln w="28575" cap="rnd" cmpd="sng">
              <a:solidFill>
                <a:schemeClr val="accent2"/>
              </a:solidFill>
              <a:prstDash val="sysDot"/>
              <a:headEnd type="none" w="med" len="med"/>
              <a:tailEnd type="none" w="med" len="med"/>
            </a:ln>
          </p:spPr>
        </p:sp>
      </p:grpSp>
      <p:sp>
        <p:nvSpPr>
          <p:cNvPr id="275498" name="矩形 275497"/>
          <p:cNvSpPr/>
          <p:nvPr/>
        </p:nvSpPr>
        <p:spPr>
          <a:xfrm>
            <a:off x="647700" y="6019800"/>
            <a:ext cx="4114800" cy="457200"/>
          </a:xfrm>
          <a:prstGeom prst="rect">
            <a:avLst/>
          </a:prstGeom>
          <a:noFill/>
          <a:ln w="9525">
            <a:noFill/>
          </a:ln>
        </p:spPr>
        <p:txBody>
          <a:bodyPr>
            <a:spAutoFit/>
          </a:bodyPr>
          <a:lstStyle/>
          <a:p>
            <a:pPr algn="l">
              <a:spcBef>
                <a:spcPct val="50000"/>
              </a:spcBef>
            </a:pPr>
            <a:r>
              <a:rPr lang="en-US" altLang="zh-CN" i="1" dirty="0">
                <a:solidFill>
                  <a:schemeClr val="accent2"/>
                </a:solidFill>
                <a:latin typeface="Times New Roman" panose="02020603050405020304" pitchFamily="18" charset="0"/>
              </a:rPr>
              <a:t>R</a:t>
            </a:r>
            <a:r>
              <a:rPr lang="en-US" altLang="zh-CN" dirty="0">
                <a:solidFill>
                  <a:schemeClr val="accent2"/>
                </a:solidFill>
                <a:latin typeface="Times New Roman" panose="02020603050405020304" pitchFamily="18" charset="0"/>
              </a:rPr>
              <a:t>=0 </a:t>
            </a:r>
            <a:r>
              <a:rPr lang="zh-CN" altLang="en-US" dirty="0">
                <a:solidFill>
                  <a:schemeClr val="accent2"/>
                </a:solidFill>
                <a:latin typeface="Times New Roman" panose="02020603050405020304" pitchFamily="18" charset="0"/>
              </a:rPr>
              <a:t>无阻尼，等幅振荡放电</a:t>
            </a:r>
          </a:p>
        </p:txBody>
      </p:sp>
      <p:sp>
        <p:nvSpPr>
          <p:cNvPr id="275499" name="矩形 275498"/>
          <p:cNvSpPr/>
          <p:nvPr/>
        </p:nvSpPr>
        <p:spPr>
          <a:xfrm>
            <a:off x="19050" y="3062288"/>
            <a:ext cx="539750" cy="457200"/>
          </a:xfrm>
          <a:prstGeom prst="rect">
            <a:avLst/>
          </a:prstGeom>
          <a:noFill/>
          <a:ln w="9525">
            <a:noFill/>
          </a:ln>
        </p:spPr>
        <p:txBody>
          <a:bodyPr wrap="none" anchor="t">
            <a:spAutoFit/>
          </a:bodyPr>
          <a:lstStyle/>
          <a:p>
            <a:pPr algn="l" eaLnBrk="0" hangingPunct="0"/>
            <a:r>
              <a:rPr lang="en-US" altLang="zh-CN">
                <a:solidFill>
                  <a:srgbClr val="FF0000"/>
                </a:solidFill>
                <a:latin typeface="Times New Roman" panose="02020603050405020304" pitchFamily="18" charset="0"/>
              </a:rPr>
              <a:t>(2)</a:t>
            </a:r>
          </a:p>
        </p:txBody>
      </p:sp>
      <p:sp>
        <p:nvSpPr>
          <p:cNvPr id="275500" name="矩形 275499"/>
          <p:cNvSpPr/>
          <p:nvPr/>
        </p:nvSpPr>
        <p:spPr>
          <a:xfrm>
            <a:off x="0" y="457200"/>
            <a:ext cx="539750" cy="457200"/>
          </a:xfrm>
          <a:prstGeom prst="rect">
            <a:avLst/>
          </a:prstGeom>
          <a:noFill/>
          <a:ln w="9525">
            <a:noFill/>
          </a:ln>
        </p:spPr>
        <p:txBody>
          <a:bodyPr wrap="none" anchor="t">
            <a:spAutoFit/>
          </a:bodyPr>
          <a:lstStyle/>
          <a:p>
            <a:pPr algn="l" eaLnBrk="0" hangingPunct="0"/>
            <a:r>
              <a:rPr lang="en-US" altLang="zh-CN">
                <a:solidFill>
                  <a:srgbClr val="FF0000"/>
                </a:solidFill>
                <a:latin typeface="Times New Roman" panose="02020603050405020304" pitchFamily="18" charset="0"/>
              </a:rPr>
              <a:t>(1)</a:t>
            </a:r>
          </a:p>
        </p:txBody>
      </p:sp>
      <p:sp>
        <p:nvSpPr>
          <p:cNvPr id="275501" name="矩形 275500"/>
          <p:cNvSpPr/>
          <p:nvPr/>
        </p:nvSpPr>
        <p:spPr>
          <a:xfrm>
            <a:off x="57150" y="4467225"/>
            <a:ext cx="539750" cy="457200"/>
          </a:xfrm>
          <a:prstGeom prst="rect">
            <a:avLst/>
          </a:prstGeom>
          <a:noFill/>
          <a:ln w="9525">
            <a:noFill/>
          </a:ln>
        </p:spPr>
        <p:txBody>
          <a:bodyPr wrap="none" anchor="t">
            <a:spAutoFit/>
          </a:bodyPr>
          <a:lstStyle/>
          <a:p>
            <a:pPr algn="l" eaLnBrk="0" hangingPunct="0"/>
            <a:r>
              <a:rPr lang="en-US" altLang="zh-CN">
                <a:solidFill>
                  <a:srgbClr val="FF0000"/>
                </a:solidFill>
                <a:latin typeface="Times New Roman" panose="02020603050405020304" pitchFamily="18" charset="0"/>
              </a:rPr>
              <a:t>(3)</a:t>
            </a:r>
          </a:p>
        </p:txBody>
      </p:sp>
      <p:sp>
        <p:nvSpPr>
          <p:cNvPr id="275502" name="矩形 275501"/>
          <p:cNvSpPr/>
          <p:nvPr/>
        </p:nvSpPr>
        <p:spPr>
          <a:xfrm>
            <a:off x="95250" y="6019800"/>
            <a:ext cx="539750" cy="457200"/>
          </a:xfrm>
          <a:prstGeom prst="rect">
            <a:avLst/>
          </a:prstGeom>
          <a:noFill/>
          <a:ln w="9525">
            <a:noFill/>
          </a:ln>
        </p:spPr>
        <p:txBody>
          <a:bodyPr wrap="none" anchor="t">
            <a:spAutoFit/>
          </a:bodyPr>
          <a:lstStyle/>
          <a:p>
            <a:pPr algn="l" eaLnBrk="0" hangingPunct="0"/>
            <a:r>
              <a:rPr lang="en-US" altLang="zh-CN">
                <a:solidFill>
                  <a:srgbClr val="FF0000"/>
                </a:solidFill>
                <a:latin typeface="Times New Roman" panose="02020603050405020304" pitchFamily="18" charset="0"/>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500"/>
                                        </p:tgtEl>
                                        <p:attrNameLst>
                                          <p:attrName>style.visibility</p:attrName>
                                        </p:attrNameLst>
                                      </p:cBhvr>
                                      <p:to>
                                        <p:strVal val="visible"/>
                                      </p:to>
                                    </p:set>
                                    <p:anim calcmode="lin" valueType="num">
                                      <p:cBhvr additive="base">
                                        <p:cTn id="7" dur="500" fill="hold"/>
                                        <p:tgtEl>
                                          <p:spTgt spid="275500"/>
                                        </p:tgtEl>
                                        <p:attrNameLst>
                                          <p:attrName>ppt_x</p:attrName>
                                        </p:attrNameLst>
                                      </p:cBhvr>
                                      <p:tavLst>
                                        <p:tav tm="0">
                                          <p:val>
                                            <p:strVal val="0-#ppt_w/2"/>
                                          </p:val>
                                        </p:tav>
                                        <p:tav tm="100000">
                                          <p:val>
                                            <p:strVal val="#ppt_x"/>
                                          </p:val>
                                        </p:tav>
                                      </p:tavLst>
                                    </p:anim>
                                    <p:anim calcmode="lin" valueType="num">
                                      <p:cBhvr additive="base">
                                        <p:cTn id="8" dur="500" fill="hold"/>
                                        <p:tgtEl>
                                          <p:spTgt spid="2755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75464"/>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754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99"/>
                                        </p:tgtEl>
                                        <p:attrNameLst>
                                          <p:attrName>style.visibility</p:attrName>
                                        </p:attrNameLst>
                                      </p:cBhvr>
                                      <p:to>
                                        <p:strVal val="visible"/>
                                      </p:to>
                                    </p:set>
                                    <p:anim calcmode="lin" valueType="num">
                                      <p:cBhvr additive="base">
                                        <p:cTn id="19" dur="500" fill="hold"/>
                                        <p:tgtEl>
                                          <p:spTgt spid="275499"/>
                                        </p:tgtEl>
                                        <p:attrNameLst>
                                          <p:attrName>ppt_x</p:attrName>
                                        </p:attrNameLst>
                                      </p:cBhvr>
                                      <p:tavLst>
                                        <p:tav tm="0">
                                          <p:val>
                                            <p:strVal val="0-#ppt_w/2"/>
                                          </p:val>
                                        </p:tav>
                                        <p:tav tm="100000">
                                          <p:val>
                                            <p:strVal val="#ppt_x"/>
                                          </p:val>
                                        </p:tav>
                                      </p:tavLst>
                                    </p:anim>
                                    <p:anim calcmode="lin" valueType="num">
                                      <p:cBhvr additive="base">
                                        <p:cTn id="20" dur="500" fill="hold"/>
                                        <p:tgtEl>
                                          <p:spTgt spid="275499"/>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75461"/>
                                        </p:tgtEl>
                                        <p:attrNameLst>
                                          <p:attrName>style.visibility</p:attrName>
                                        </p:attrNameLst>
                                      </p:cBhvr>
                                      <p:to>
                                        <p:strVal val="visible"/>
                                      </p:to>
                                    </p:set>
                                    <p:anim calcmode="lin" valueType="num">
                                      <p:cBhvr additive="base">
                                        <p:cTn id="24" dur="500" fill="hold"/>
                                        <p:tgtEl>
                                          <p:spTgt spid="275461"/>
                                        </p:tgtEl>
                                        <p:attrNameLst>
                                          <p:attrName>ppt_x</p:attrName>
                                        </p:attrNameLst>
                                      </p:cBhvr>
                                      <p:tavLst>
                                        <p:tav tm="0">
                                          <p:val>
                                            <p:strVal val="0-#ppt_w/2"/>
                                          </p:val>
                                        </p:tav>
                                        <p:tav tm="100000">
                                          <p:val>
                                            <p:strVal val="#ppt_x"/>
                                          </p:val>
                                        </p:tav>
                                      </p:tavLst>
                                    </p:anim>
                                    <p:anim calcmode="lin" valueType="num">
                                      <p:cBhvr additive="base">
                                        <p:cTn id="25" dur="500" fill="hold"/>
                                        <p:tgtEl>
                                          <p:spTgt spid="27546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75501"/>
                                        </p:tgtEl>
                                        <p:attrNameLst>
                                          <p:attrName>style.visibility</p:attrName>
                                        </p:attrNameLst>
                                      </p:cBhvr>
                                      <p:to>
                                        <p:strVal val="visible"/>
                                      </p:to>
                                    </p:set>
                                    <p:anim calcmode="lin" valueType="num">
                                      <p:cBhvr additive="base">
                                        <p:cTn id="30" dur="500" fill="hold"/>
                                        <p:tgtEl>
                                          <p:spTgt spid="275501"/>
                                        </p:tgtEl>
                                        <p:attrNameLst>
                                          <p:attrName>ppt_x</p:attrName>
                                        </p:attrNameLst>
                                      </p:cBhvr>
                                      <p:tavLst>
                                        <p:tav tm="0">
                                          <p:val>
                                            <p:strVal val="0-#ppt_w/2"/>
                                          </p:val>
                                        </p:tav>
                                        <p:tav tm="100000">
                                          <p:val>
                                            <p:strVal val="#ppt_x"/>
                                          </p:val>
                                        </p:tav>
                                      </p:tavLst>
                                    </p:anim>
                                    <p:anim calcmode="lin" valueType="num">
                                      <p:cBhvr additive="base">
                                        <p:cTn id="31" dur="500" fill="hold"/>
                                        <p:tgtEl>
                                          <p:spTgt spid="275501"/>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275481"/>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499"/>
                                          </p:stCondLst>
                                        </p:cTn>
                                        <p:tgtEl>
                                          <p:spTgt spid="27546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75502"/>
                                        </p:tgtEl>
                                        <p:attrNameLst>
                                          <p:attrName>style.visibility</p:attrName>
                                        </p:attrNameLst>
                                      </p:cBhvr>
                                      <p:to>
                                        <p:strVal val="visible"/>
                                      </p:to>
                                    </p:set>
                                    <p:anim calcmode="lin" valueType="num">
                                      <p:cBhvr additive="base">
                                        <p:cTn id="42" dur="500" fill="hold"/>
                                        <p:tgtEl>
                                          <p:spTgt spid="275502"/>
                                        </p:tgtEl>
                                        <p:attrNameLst>
                                          <p:attrName>ppt_x</p:attrName>
                                        </p:attrNameLst>
                                      </p:cBhvr>
                                      <p:tavLst>
                                        <p:tav tm="0">
                                          <p:val>
                                            <p:strVal val="0-#ppt_w/2"/>
                                          </p:val>
                                        </p:tav>
                                        <p:tav tm="100000">
                                          <p:val>
                                            <p:strVal val="#ppt_x"/>
                                          </p:val>
                                        </p:tav>
                                      </p:tavLst>
                                    </p:anim>
                                    <p:anim calcmode="lin" valueType="num">
                                      <p:cBhvr additive="base">
                                        <p:cTn id="43" dur="500" fill="hold"/>
                                        <p:tgtEl>
                                          <p:spTgt spid="275502"/>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2" presetClass="entr" presetSubtype="8" fill="hold" grpId="0" nodeType="afterEffect">
                                  <p:stCondLst>
                                    <p:cond delay="0"/>
                                  </p:stCondLst>
                                  <p:childTnLst>
                                    <p:set>
                                      <p:cBhvr>
                                        <p:cTn id="46" dur="1" fill="hold">
                                          <p:stCondLst>
                                            <p:cond delay="0"/>
                                          </p:stCondLst>
                                        </p:cTn>
                                        <p:tgtEl>
                                          <p:spTgt spid="275498"/>
                                        </p:tgtEl>
                                        <p:attrNameLst>
                                          <p:attrName>style.visibility</p:attrName>
                                        </p:attrNameLst>
                                      </p:cBhvr>
                                      <p:to>
                                        <p:strVal val="visible"/>
                                      </p:to>
                                    </p:set>
                                    <p:anim calcmode="lin" valueType="num">
                                      <p:cBhvr additive="base">
                                        <p:cTn id="47" dur="500" fill="hold"/>
                                        <p:tgtEl>
                                          <p:spTgt spid="275498"/>
                                        </p:tgtEl>
                                        <p:attrNameLst>
                                          <p:attrName>ppt_x</p:attrName>
                                        </p:attrNameLst>
                                      </p:cBhvr>
                                      <p:tavLst>
                                        <p:tav tm="0">
                                          <p:val>
                                            <p:strVal val="0-#ppt_w/2"/>
                                          </p:val>
                                        </p:tav>
                                        <p:tav tm="100000">
                                          <p:val>
                                            <p:strVal val="#ppt_x"/>
                                          </p:val>
                                        </p:tav>
                                      </p:tavLst>
                                    </p:anim>
                                    <p:anim calcmode="lin" valueType="num">
                                      <p:cBhvr additive="base">
                                        <p:cTn id="48" dur="500" fill="hold"/>
                                        <p:tgtEl>
                                          <p:spTgt spid="2754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98" grpId="0"/>
      <p:bldP spid="275499" grpId="0"/>
      <p:bldP spid="275500" grpId="0"/>
      <p:bldP spid="275501" grpId="0"/>
      <p:bldP spid="27550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动作按钮: 后退或前一项 207875" descr="水滴">
            <a:hlinkClick r:id="" action="ppaction://hlinkshowjump?jump=previousslide">
              <a:snd r:embed="rId2" name="PROJCTOR.WAV"/>
            </a:hlinkClick>
          </p:cNvPr>
          <p:cNvSpPr/>
          <p:nvPr/>
        </p:nvSpPr>
        <p:spPr>
          <a:xfrm>
            <a:off x="8683625" y="64008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07878" name="标题 207877"/>
          <p:cNvSpPr>
            <a:spLocks noGrp="1"/>
          </p:cNvSpPr>
          <p:nvPr>
            <p:ph type="title"/>
          </p:nvPr>
        </p:nvSpPr>
        <p:spPr>
          <a:xfrm>
            <a:off x="2895600" y="2266950"/>
            <a:ext cx="3238500" cy="1143000"/>
          </a:xfrm>
          <a:ln/>
        </p:spPr>
        <p:txBody>
          <a:bodyPr anchor="ctr"/>
          <a:lstStyle/>
          <a:p>
            <a:r>
              <a:rPr lang="zh-CN" altLang="en-US" b="1" dirty="0">
                <a:solidFill>
                  <a:srgbClr val="FF3300"/>
                </a:solidFill>
              </a:rPr>
              <a:t>本章结束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对象 227331"/>
          <p:cNvGraphicFramePr/>
          <p:nvPr/>
        </p:nvGraphicFramePr>
        <p:xfrm>
          <a:off x="2949575" y="3376613"/>
          <a:ext cx="1606550" cy="639762"/>
        </p:xfrm>
        <a:graphic>
          <a:graphicData uri="http://schemas.openxmlformats.org/presentationml/2006/ole">
            <mc:AlternateContent xmlns:mc="http://schemas.openxmlformats.org/markup-compatibility/2006">
              <mc:Choice xmlns:v="urn:schemas-microsoft-com:vml" Requires="v">
                <p:oleObj spid="_x0000_s6202" r:id="rId3" imgW="888365" imgH="355600" progId="Equation.DSMT4">
                  <p:embed/>
                </p:oleObj>
              </mc:Choice>
              <mc:Fallback>
                <p:oleObj r:id="rId3" imgW="888365" imgH="355600" progId="Equation.DSMT4">
                  <p:embed/>
                  <p:pic>
                    <p:nvPicPr>
                      <p:cNvPr id="0" name="图片 3082"/>
                      <p:cNvPicPr/>
                      <p:nvPr/>
                    </p:nvPicPr>
                    <p:blipFill>
                      <a:blip r:embed="rId4"/>
                      <a:stretch>
                        <a:fillRect/>
                      </a:stretch>
                    </p:blipFill>
                    <p:spPr>
                      <a:xfrm>
                        <a:off x="2949575" y="3376613"/>
                        <a:ext cx="1606550" cy="639762"/>
                      </a:xfrm>
                      <a:prstGeom prst="rect">
                        <a:avLst/>
                      </a:prstGeom>
                      <a:noFill/>
                      <a:ln w="38100">
                        <a:noFill/>
                        <a:miter/>
                      </a:ln>
                    </p:spPr>
                  </p:pic>
                </p:oleObj>
              </mc:Fallback>
            </mc:AlternateContent>
          </a:graphicData>
        </a:graphic>
      </p:graphicFrame>
      <p:sp>
        <p:nvSpPr>
          <p:cNvPr id="227333" name="文本框 227332"/>
          <p:cNvSpPr txBox="1"/>
          <p:nvPr/>
        </p:nvSpPr>
        <p:spPr>
          <a:xfrm>
            <a:off x="5038725" y="3198813"/>
            <a:ext cx="2225675" cy="579437"/>
          </a:xfrm>
          <a:prstGeom prst="rect">
            <a:avLst/>
          </a:prstGeom>
          <a:solidFill>
            <a:srgbClr val="CCFFFF"/>
          </a:solidFill>
          <a:ln w="9525">
            <a:noFill/>
          </a:ln>
          <a:effectLst>
            <a:prstShdw prst="shdw17" dist="17961" dir="2699999">
              <a:srgbClr val="CCFFFF">
                <a:gamma/>
                <a:shade val="60000"/>
                <a:invGamma/>
              </a:srgbClr>
            </a:prstShdw>
          </a:effectLst>
        </p:spPr>
        <p:txBody>
          <a:bodyPr wrap="none" anchor="ctr">
            <a:spAutoFit/>
          </a:bodyPr>
          <a:lstStyle/>
          <a:p>
            <a:pPr>
              <a:spcBef>
                <a:spcPct val="50000"/>
              </a:spcBef>
            </a:pPr>
            <a:r>
              <a:rPr lang="en-US" altLang="zh-CN" sz="3200" i="1" dirty="0" err="1">
                <a:latin typeface="Times New Roman" panose="02020603050405020304" pitchFamily="18" charset="0"/>
              </a:rPr>
              <a:t>q</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 </a:t>
            </a:r>
            <a:r>
              <a:rPr lang="en-US" altLang="zh-CN" sz="3200" i="1" dirty="0" err="1">
                <a:latin typeface="Times New Roman" panose="02020603050405020304" pitchFamily="18" charset="0"/>
              </a:rPr>
              <a:t>q</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227334" name="文本框 227333"/>
          <p:cNvSpPr txBox="1"/>
          <p:nvPr/>
        </p:nvSpPr>
        <p:spPr>
          <a:xfrm>
            <a:off x="5030788" y="3846513"/>
            <a:ext cx="2270125" cy="579437"/>
          </a:xfrm>
          <a:prstGeom prst="rect">
            <a:avLst/>
          </a:prstGeom>
          <a:solidFill>
            <a:srgbClr val="CCFFCC"/>
          </a:solidFill>
          <a:ln w="9525">
            <a:noFill/>
          </a:ln>
          <a:effectLst>
            <a:prstShdw prst="shdw17" dist="17961" dir="2699999">
              <a:srgbClr val="CCFFCC">
                <a:gamma/>
                <a:shade val="60000"/>
                <a:invGamma/>
              </a:srgbClr>
            </a:prstShdw>
          </a:effectLst>
        </p:spPr>
        <p:txBody>
          <a:bodyPr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227335" name="左大括号 227334"/>
          <p:cNvSpPr/>
          <p:nvPr/>
        </p:nvSpPr>
        <p:spPr>
          <a:xfrm>
            <a:off x="4689475" y="3236913"/>
            <a:ext cx="246063" cy="1246187"/>
          </a:xfrm>
          <a:prstGeom prst="leftBrace">
            <a:avLst>
              <a:gd name="adj1" fmla="val 42204"/>
              <a:gd name="adj2" fmla="val 50000"/>
            </a:avLst>
          </a:prstGeom>
          <a:solidFill>
            <a:srgbClr val="CCFFFF"/>
          </a:solidFill>
          <a:ln w="9525" cap="flat" cmpd="sng">
            <a:solidFill>
              <a:srgbClr val="FF00FF"/>
            </a:solidFill>
            <a:prstDash val="solid"/>
            <a:headEnd type="none" w="med" len="med"/>
            <a:tailEnd type="none" w="med" len="med"/>
          </a:ln>
        </p:spPr>
        <p:txBody>
          <a:bodyPr/>
          <a:lstStyle/>
          <a:p>
            <a:endParaRPr lang="zh-CN" altLang="en-US"/>
          </a:p>
        </p:txBody>
      </p:sp>
      <p:sp>
        <p:nvSpPr>
          <p:cNvPr id="227336" name="矩形 227335"/>
          <p:cNvSpPr/>
          <p:nvPr/>
        </p:nvSpPr>
        <p:spPr>
          <a:xfrm>
            <a:off x="365125" y="3379788"/>
            <a:ext cx="2495550" cy="579437"/>
          </a:xfrm>
          <a:prstGeom prst="rect">
            <a:avLst/>
          </a:prstGeom>
          <a:noFill/>
          <a:ln w="9525">
            <a:noFill/>
          </a:ln>
        </p:spPr>
        <p:txBody>
          <a:bodyPr wrap="none" anchor="ctr">
            <a:spAutoFit/>
          </a:bodyPr>
          <a:lstStyle/>
          <a:p>
            <a:r>
              <a:rPr lang="zh-CN" altLang="en-US">
                <a:latin typeface="Times New Roman" panose="02020603050405020304" pitchFamily="18" charset="0"/>
              </a:rPr>
              <a:t>当</a:t>
            </a:r>
            <a:r>
              <a:rPr lang="en-US" altLang="zh-CN" sz="3200"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为有限值时</a:t>
            </a:r>
            <a:r>
              <a:rPr lang="en-US" altLang="zh-CN">
                <a:latin typeface="Times New Roman" panose="02020603050405020304" pitchFamily="18" charset="0"/>
              </a:rPr>
              <a:t>,</a:t>
            </a:r>
          </a:p>
        </p:txBody>
      </p:sp>
      <p:sp>
        <p:nvSpPr>
          <p:cNvPr id="227338" name="文本框 227337"/>
          <p:cNvSpPr txBox="1"/>
          <p:nvPr/>
        </p:nvSpPr>
        <p:spPr>
          <a:xfrm>
            <a:off x="7299325" y="3282950"/>
            <a:ext cx="14097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电荷守恒</a:t>
            </a:r>
            <a:endParaRPr lang="zh-CN" altLang="en-US">
              <a:latin typeface="Times New Roman" panose="02020603050405020304" pitchFamily="18" charset="0"/>
            </a:endParaRPr>
          </a:p>
        </p:txBody>
      </p:sp>
      <p:sp>
        <p:nvSpPr>
          <p:cNvPr id="227339" name="文本框 227338"/>
          <p:cNvSpPr txBox="1"/>
          <p:nvPr/>
        </p:nvSpPr>
        <p:spPr>
          <a:xfrm>
            <a:off x="426648" y="4551363"/>
            <a:ext cx="7727950" cy="1187450"/>
          </a:xfrm>
          <a:prstGeom prst="rect">
            <a:avLst/>
          </a:prstGeom>
          <a:noFill/>
          <a:ln w="9525">
            <a:noFill/>
          </a:ln>
        </p:spPr>
        <p:txBody>
          <a:bodyPr anchor="ctr">
            <a:spAutoFit/>
          </a:bodyPr>
          <a:lstStyle/>
          <a:p>
            <a:pPr marL="666750" indent="-666750" algn="l">
              <a:lnSpc>
                <a:spcPct val="150000"/>
              </a:lnSpc>
            </a:pPr>
            <a:r>
              <a:rPr lang="zh-CN" altLang="en-US" dirty="0">
                <a:solidFill>
                  <a:srgbClr val="FF3300"/>
                </a:solidFill>
                <a:latin typeface="Times New Roman" panose="02020603050405020304" pitchFamily="18" charset="0"/>
              </a:rPr>
              <a:t>即，</a:t>
            </a:r>
            <a:r>
              <a:rPr lang="zh-CN" altLang="en-US" u="sng" dirty="0">
                <a:solidFill>
                  <a:srgbClr val="FF3300"/>
                </a:solidFill>
                <a:latin typeface="Times New Roman" panose="02020603050405020304" pitchFamily="18" charset="0"/>
              </a:rPr>
              <a:t>换路瞬间，若电容电流保持为有限值，则电容电压（电荷）换路前后保持不变。</a:t>
            </a:r>
            <a:endParaRPr lang="zh-CN" altLang="en-US" dirty="0">
              <a:solidFill>
                <a:srgbClr val="FF3300"/>
              </a:solidFill>
              <a:latin typeface="Times New Roman" panose="02020603050405020304" pitchFamily="18" charset="0"/>
            </a:endParaRPr>
          </a:p>
        </p:txBody>
      </p:sp>
      <p:sp>
        <p:nvSpPr>
          <p:cNvPr id="227340" name="动作按钮: 后退或前一项 227339" descr="水滴">
            <a:hlinkClick r:id="" action="ppaction://hlinkshowjump?jump=previousslide">
              <a:snd r:embed="rId5" name="PROJCTOR.WAV"/>
            </a:hlinkClick>
          </p:cNvPr>
          <p:cNvSpPr/>
          <p:nvPr/>
        </p:nvSpPr>
        <p:spPr>
          <a:xfrm>
            <a:off x="8245475" y="632460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27341" name="动作按钮: 后退或前一项 227340" descr="水滴">
            <a:hlinkClick r:id="" action="ppaction://hlinkshowjump?jump=nextslide">
              <a:snd r:embed="rId5" name="PROJCTOR.WAV"/>
            </a:hlinkClick>
          </p:cNvPr>
          <p:cNvSpPr/>
          <p:nvPr/>
        </p:nvSpPr>
        <p:spPr>
          <a:xfrm flipH="1">
            <a:off x="8667750" y="632460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227343" name="对象 227342"/>
          <p:cNvGraphicFramePr/>
          <p:nvPr/>
        </p:nvGraphicFramePr>
        <p:xfrm>
          <a:off x="2914650" y="1535113"/>
          <a:ext cx="3641725" cy="733425"/>
        </p:xfrm>
        <a:graphic>
          <a:graphicData uri="http://schemas.openxmlformats.org/presentationml/2006/ole">
            <mc:AlternateContent xmlns:mc="http://schemas.openxmlformats.org/markup-compatibility/2006">
              <mc:Choice xmlns:v="urn:schemas-microsoft-com:vml" Requires="v">
                <p:oleObj spid="_x0000_s6203" r:id="rId7" imgW="2004695" imgH="405765" progId="Equation.DSMT4">
                  <p:embed/>
                </p:oleObj>
              </mc:Choice>
              <mc:Fallback>
                <p:oleObj r:id="rId7" imgW="2004695" imgH="405765" progId="Equation.DSMT4">
                  <p:embed/>
                  <p:pic>
                    <p:nvPicPr>
                      <p:cNvPr id="0" name="图片 3077"/>
                      <p:cNvPicPr/>
                      <p:nvPr/>
                    </p:nvPicPr>
                    <p:blipFill>
                      <a:blip r:embed="rId8"/>
                      <a:stretch>
                        <a:fillRect/>
                      </a:stretch>
                    </p:blipFill>
                    <p:spPr>
                      <a:xfrm>
                        <a:off x="2914650" y="1535113"/>
                        <a:ext cx="3641725" cy="733425"/>
                      </a:xfrm>
                      <a:prstGeom prst="rect">
                        <a:avLst/>
                      </a:prstGeom>
                      <a:solidFill>
                        <a:schemeClr val="accent1"/>
                      </a:solidFill>
                      <a:ln w="38100">
                        <a:noFill/>
                        <a:miter/>
                      </a:ln>
                    </p:spPr>
                  </p:pic>
                </p:oleObj>
              </mc:Fallback>
            </mc:AlternateContent>
          </a:graphicData>
        </a:graphic>
      </p:graphicFrame>
      <p:graphicFrame>
        <p:nvGraphicFramePr>
          <p:cNvPr id="227344" name="对象 227343"/>
          <p:cNvGraphicFramePr/>
          <p:nvPr/>
        </p:nvGraphicFramePr>
        <p:xfrm>
          <a:off x="2911475" y="933450"/>
          <a:ext cx="3640138" cy="639763"/>
        </p:xfrm>
        <a:graphic>
          <a:graphicData uri="http://schemas.openxmlformats.org/presentationml/2006/ole">
            <mc:AlternateContent xmlns:mc="http://schemas.openxmlformats.org/markup-compatibility/2006">
              <mc:Choice xmlns:v="urn:schemas-microsoft-com:vml" Requires="v">
                <p:oleObj spid="_x0000_s6204" r:id="rId9" imgW="1802130" imgH="355600" progId="Equation.DSMT4">
                  <p:embed/>
                </p:oleObj>
              </mc:Choice>
              <mc:Fallback>
                <p:oleObj r:id="rId9" imgW="1802130" imgH="355600" progId="Equation.DSMT4">
                  <p:embed/>
                  <p:pic>
                    <p:nvPicPr>
                      <p:cNvPr id="0" name="图片 3080"/>
                      <p:cNvPicPr/>
                      <p:nvPr/>
                    </p:nvPicPr>
                    <p:blipFill>
                      <a:blip r:embed="rId10"/>
                      <a:stretch>
                        <a:fillRect/>
                      </a:stretch>
                    </p:blipFill>
                    <p:spPr>
                      <a:xfrm>
                        <a:off x="2911475" y="933450"/>
                        <a:ext cx="3640138" cy="639763"/>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7336"/>
                                        </p:tgtEl>
                                        <p:attrNameLst>
                                          <p:attrName>style.visibility</p:attrName>
                                        </p:attrNameLst>
                                      </p:cBhvr>
                                      <p:to>
                                        <p:strVal val="visible"/>
                                      </p:to>
                                    </p:set>
                                    <p:animEffect transition="in" filter="box(out)">
                                      <p:cBhvr>
                                        <p:cTn id="7" dur="500"/>
                                        <p:tgtEl>
                                          <p:spTgt spid="22733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7332"/>
                                        </p:tgtEl>
                                        <p:attrNameLst>
                                          <p:attrName>style.visibility</p:attrName>
                                        </p:attrNameLst>
                                      </p:cBhvr>
                                      <p:to>
                                        <p:strVal val="visible"/>
                                      </p:to>
                                    </p:set>
                                    <p:animEffect transition="in" filter="wipe(left)">
                                      <p:cBhvr>
                                        <p:cTn id="11" dur="500"/>
                                        <p:tgtEl>
                                          <p:spTgt spid="22733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grpId="0" nodeType="clickEffect">
                                  <p:stCondLst>
                                    <p:cond delay="0"/>
                                  </p:stCondLst>
                                  <p:childTnLst>
                                    <p:set>
                                      <p:cBhvr>
                                        <p:cTn id="15" dur="1" fill="hold">
                                          <p:stCondLst>
                                            <p:cond delay="0"/>
                                          </p:stCondLst>
                                        </p:cTn>
                                        <p:tgtEl>
                                          <p:spTgt spid="227333"/>
                                        </p:tgtEl>
                                        <p:attrNameLst>
                                          <p:attrName>style.visibility</p:attrName>
                                        </p:attrNameLst>
                                      </p:cBhvr>
                                      <p:to>
                                        <p:strVal val="visible"/>
                                      </p:to>
                                    </p:set>
                                    <p:animEffect transition="in" filter="slide(fromLeft)">
                                      <p:cBhvr>
                                        <p:cTn id="16" dur="500"/>
                                        <p:tgtEl>
                                          <p:spTgt spid="22733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27334"/>
                                        </p:tgtEl>
                                        <p:attrNameLst>
                                          <p:attrName>style.visibility</p:attrName>
                                        </p:attrNameLst>
                                      </p:cBhvr>
                                      <p:to>
                                        <p:strVal val="visible"/>
                                      </p:to>
                                    </p:set>
                                    <p:animEffect transition="in" filter="slide(fromLeft)">
                                      <p:cBhvr>
                                        <p:cTn id="21" dur="500"/>
                                        <p:tgtEl>
                                          <p:spTgt spid="227334"/>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499"/>
                                          </p:stCondLst>
                                        </p:cTn>
                                        <p:tgtEl>
                                          <p:spTgt spid="2273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27338">
                                            <p:txEl>
                                              <p:pRg st="0" end="0"/>
                                            </p:txEl>
                                          </p:spTgt>
                                        </p:tgtEl>
                                        <p:attrNameLst>
                                          <p:attrName>style.visibility</p:attrName>
                                        </p:attrNameLst>
                                      </p:cBhvr>
                                      <p:to>
                                        <p:strVal val="visible"/>
                                      </p:to>
                                    </p:set>
                                    <p:animEffect transition="in" filter="box(out)">
                                      <p:cBhvr>
                                        <p:cTn id="29" dur="500"/>
                                        <p:tgtEl>
                                          <p:spTgt spid="22733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7339"/>
                                        </p:tgtEl>
                                        <p:attrNameLst>
                                          <p:attrName>style.visibility</p:attrName>
                                        </p:attrNameLst>
                                      </p:cBhvr>
                                      <p:to>
                                        <p:strVal val="visible"/>
                                      </p:to>
                                    </p:set>
                                    <p:animEffect transition="in" filter="wipe(left)">
                                      <p:cBhvr>
                                        <p:cTn id="34" dur="500"/>
                                        <p:tgtEl>
                                          <p:spTgt spid="227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nimBg="1"/>
      <p:bldP spid="227334" grpId="0" animBg="1"/>
      <p:bldP spid="227336" grpId="0"/>
      <p:bldP spid="227338" grpId="0" build="p"/>
      <p:bldP spid="2273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文本框 155649"/>
          <p:cNvSpPr txBox="1"/>
          <p:nvPr/>
        </p:nvSpPr>
        <p:spPr>
          <a:xfrm>
            <a:off x="2001838" y="4512469"/>
            <a:ext cx="1554162"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当</a:t>
            </a:r>
            <a:r>
              <a:rPr lang="en-US" altLang="zh-CN" i="1" dirty="0">
                <a:latin typeface="Times New Roman" panose="02020603050405020304" pitchFamily="18" charset="0"/>
              </a:rPr>
              <a:t>t </a:t>
            </a:r>
            <a:r>
              <a:rPr lang="en-US" altLang="zh-CN" dirty="0">
                <a:latin typeface="Times New Roman" panose="02020603050405020304" pitchFamily="18" charset="0"/>
              </a:rPr>
              <a:t>= 0</a:t>
            </a:r>
            <a:r>
              <a:rPr lang="en-US" altLang="zh-CN" baseline="30000" dirty="0">
                <a:latin typeface="Times New Roman" panose="02020603050405020304" pitchFamily="18" charset="0"/>
              </a:rPr>
              <a:t>+</a:t>
            </a:r>
            <a:r>
              <a:rPr lang="zh-CN" altLang="en-US" dirty="0">
                <a:latin typeface="Times New Roman" panose="02020603050405020304" pitchFamily="18" charset="0"/>
              </a:rPr>
              <a:t>时</a:t>
            </a:r>
            <a:r>
              <a:rPr lang="en-US" altLang="zh-CN" dirty="0">
                <a:latin typeface="Times New Roman" panose="02020603050405020304" pitchFamily="18" charset="0"/>
              </a:rPr>
              <a:t>,</a:t>
            </a:r>
          </a:p>
        </p:txBody>
      </p:sp>
      <p:graphicFrame>
        <p:nvGraphicFramePr>
          <p:cNvPr id="155651" name="对象 155650"/>
          <p:cNvGraphicFramePr/>
          <p:nvPr>
            <p:extLst>
              <p:ext uri="{D42A27DB-BD31-4B8C-83A1-F6EECF244321}">
                <p14:modId xmlns:p14="http://schemas.microsoft.com/office/powerpoint/2010/main" val="2861155206"/>
              </p:ext>
            </p:extLst>
          </p:nvPr>
        </p:nvGraphicFramePr>
        <p:xfrm>
          <a:off x="4151223" y="4941931"/>
          <a:ext cx="3525838" cy="733425"/>
        </p:xfrm>
        <a:graphic>
          <a:graphicData uri="http://schemas.openxmlformats.org/presentationml/2006/ole">
            <mc:AlternateContent xmlns:mc="http://schemas.openxmlformats.org/markup-compatibility/2006">
              <mc:Choice xmlns:v="urn:schemas-microsoft-com:vml" Requires="v">
                <p:oleObj spid="_x0000_s7264" r:id="rId3" imgW="1941195" imgH="405765" progId="Equation.DSMT4">
                  <p:embed/>
                </p:oleObj>
              </mc:Choice>
              <mc:Fallback>
                <p:oleObj r:id="rId3" imgW="1941195" imgH="405765" progId="Equation.DSMT4">
                  <p:embed/>
                  <p:pic>
                    <p:nvPicPr>
                      <p:cNvPr id="0" name="图片 3084"/>
                      <p:cNvPicPr/>
                      <p:nvPr/>
                    </p:nvPicPr>
                    <p:blipFill>
                      <a:blip r:embed="rId4"/>
                      <a:stretch>
                        <a:fillRect/>
                      </a:stretch>
                    </p:blipFill>
                    <p:spPr>
                      <a:xfrm>
                        <a:off x="4151223" y="4941931"/>
                        <a:ext cx="3525838" cy="733425"/>
                      </a:xfrm>
                      <a:prstGeom prst="rect">
                        <a:avLst/>
                      </a:prstGeom>
                      <a:noFill/>
                      <a:ln w="38100">
                        <a:noFill/>
                        <a:miter/>
                      </a:ln>
                    </p:spPr>
                  </p:pic>
                </p:oleObj>
              </mc:Fallback>
            </mc:AlternateContent>
          </a:graphicData>
        </a:graphic>
      </p:graphicFrame>
      <p:graphicFrame>
        <p:nvGraphicFramePr>
          <p:cNvPr id="155652" name="对象 155651"/>
          <p:cNvGraphicFramePr/>
          <p:nvPr>
            <p:extLst>
              <p:ext uri="{D42A27DB-BD31-4B8C-83A1-F6EECF244321}">
                <p14:modId xmlns:p14="http://schemas.microsoft.com/office/powerpoint/2010/main" val="838803297"/>
              </p:ext>
            </p:extLst>
          </p:nvPr>
        </p:nvGraphicFramePr>
        <p:xfrm>
          <a:off x="2035176" y="1703387"/>
          <a:ext cx="2754312" cy="2103395"/>
        </p:xfrm>
        <a:graphic>
          <a:graphicData uri="http://schemas.openxmlformats.org/presentationml/2006/ole">
            <mc:AlternateContent xmlns:mc="http://schemas.openxmlformats.org/markup-compatibility/2006">
              <mc:Choice xmlns:v="urn:schemas-microsoft-com:vml" Requires="v">
                <p:oleObj spid="_x0000_s7265" r:id="rId5" imgW="1574165" imgH="1040765" progId="Equation.DSMT4">
                  <p:embed/>
                </p:oleObj>
              </mc:Choice>
              <mc:Fallback>
                <p:oleObj r:id="rId5" imgW="1574165" imgH="1040765" progId="Equation.DSMT4">
                  <p:embed/>
                  <p:pic>
                    <p:nvPicPr>
                      <p:cNvPr id="0" name="图片 3083"/>
                      <p:cNvPicPr/>
                      <p:nvPr/>
                    </p:nvPicPr>
                    <p:blipFill>
                      <a:blip r:embed="rId6"/>
                      <a:stretch>
                        <a:fillRect/>
                      </a:stretch>
                    </p:blipFill>
                    <p:spPr>
                      <a:xfrm>
                        <a:off x="2035176" y="1703387"/>
                        <a:ext cx="2754312" cy="2103395"/>
                      </a:xfrm>
                      <a:prstGeom prst="rect">
                        <a:avLst/>
                      </a:prstGeom>
                      <a:noFill/>
                      <a:ln w="38100">
                        <a:noFill/>
                        <a:miter/>
                      </a:ln>
                    </p:spPr>
                  </p:pic>
                </p:oleObj>
              </mc:Fallback>
            </mc:AlternateContent>
          </a:graphicData>
        </a:graphic>
      </p:graphicFrame>
      <p:graphicFrame>
        <p:nvGraphicFramePr>
          <p:cNvPr id="155653" name="对象 155652"/>
          <p:cNvGraphicFramePr/>
          <p:nvPr>
            <p:extLst>
              <p:ext uri="{D42A27DB-BD31-4B8C-83A1-F6EECF244321}">
                <p14:modId xmlns:p14="http://schemas.microsoft.com/office/powerpoint/2010/main" val="2240263931"/>
              </p:ext>
            </p:extLst>
          </p:nvPr>
        </p:nvGraphicFramePr>
        <p:xfrm>
          <a:off x="5343526" y="1611344"/>
          <a:ext cx="3082924" cy="2258950"/>
        </p:xfrm>
        <a:graphic>
          <a:graphicData uri="http://schemas.openxmlformats.org/presentationml/2006/ole">
            <mc:AlternateContent xmlns:mc="http://schemas.openxmlformats.org/markup-compatibility/2006">
              <mc:Choice xmlns:v="urn:schemas-microsoft-com:vml" Requires="v">
                <p:oleObj spid="_x0000_s7266" r:id="rId7" imgW="1905000" imgH="1155700" progId="Equation.DSMT4">
                  <p:embed/>
                </p:oleObj>
              </mc:Choice>
              <mc:Fallback>
                <p:oleObj r:id="rId7" imgW="1905000" imgH="1155700" progId="Equation.DSMT4">
                  <p:embed/>
                  <p:pic>
                    <p:nvPicPr>
                      <p:cNvPr id="0" name="图片 3085"/>
                      <p:cNvPicPr/>
                      <p:nvPr/>
                    </p:nvPicPr>
                    <p:blipFill>
                      <a:blip r:embed="rId8"/>
                      <a:stretch>
                        <a:fillRect/>
                      </a:stretch>
                    </p:blipFill>
                    <p:spPr>
                      <a:xfrm>
                        <a:off x="5343526" y="1611344"/>
                        <a:ext cx="3082924" cy="2258950"/>
                      </a:xfrm>
                      <a:prstGeom prst="rect">
                        <a:avLst/>
                      </a:prstGeom>
                      <a:noFill/>
                      <a:ln w="38100">
                        <a:noFill/>
                        <a:miter/>
                      </a:ln>
                    </p:spPr>
                  </p:pic>
                </p:oleObj>
              </mc:Fallback>
            </mc:AlternateContent>
          </a:graphicData>
        </a:graphic>
      </p:graphicFrame>
      <p:graphicFrame>
        <p:nvGraphicFramePr>
          <p:cNvPr id="155654" name="对象 155653"/>
          <p:cNvGraphicFramePr/>
          <p:nvPr>
            <p:extLst>
              <p:ext uri="{D42A27DB-BD31-4B8C-83A1-F6EECF244321}">
                <p14:modId xmlns:p14="http://schemas.microsoft.com/office/powerpoint/2010/main" val="1258866306"/>
              </p:ext>
            </p:extLst>
          </p:nvPr>
        </p:nvGraphicFramePr>
        <p:xfrm>
          <a:off x="4036922" y="4421188"/>
          <a:ext cx="3443288" cy="639762"/>
        </p:xfrm>
        <a:graphic>
          <a:graphicData uri="http://schemas.openxmlformats.org/presentationml/2006/ole">
            <mc:AlternateContent xmlns:mc="http://schemas.openxmlformats.org/markup-compatibility/2006">
              <mc:Choice xmlns:v="urn:schemas-microsoft-com:vml" Requires="v">
                <p:oleObj spid="_x0000_s7267" r:id="rId9" imgW="1903095" imgH="355600" progId="Equation.DSMT4">
                  <p:embed/>
                </p:oleObj>
              </mc:Choice>
              <mc:Fallback>
                <p:oleObj r:id="rId9" imgW="1903095" imgH="355600" progId="Equation.DSMT4">
                  <p:embed/>
                  <p:pic>
                    <p:nvPicPr>
                      <p:cNvPr id="0" name="图片 3087"/>
                      <p:cNvPicPr/>
                      <p:nvPr/>
                    </p:nvPicPr>
                    <p:blipFill>
                      <a:blip r:embed="rId10"/>
                      <a:stretch>
                        <a:fillRect/>
                      </a:stretch>
                    </p:blipFill>
                    <p:spPr>
                      <a:xfrm>
                        <a:off x="4036922" y="4421188"/>
                        <a:ext cx="3443288" cy="639762"/>
                      </a:xfrm>
                      <a:prstGeom prst="rect">
                        <a:avLst/>
                      </a:prstGeom>
                      <a:noFill/>
                      <a:ln w="38100">
                        <a:noFill/>
                        <a:miter/>
                      </a:ln>
                    </p:spPr>
                  </p:pic>
                </p:oleObj>
              </mc:Fallback>
            </mc:AlternateContent>
          </a:graphicData>
        </a:graphic>
      </p:graphicFrame>
      <p:graphicFrame>
        <p:nvGraphicFramePr>
          <p:cNvPr id="155661" name="对象 155660"/>
          <p:cNvGraphicFramePr/>
          <p:nvPr/>
        </p:nvGraphicFramePr>
        <p:xfrm>
          <a:off x="358775" y="3389313"/>
          <a:ext cx="1239838" cy="808037"/>
        </p:xfrm>
        <a:graphic>
          <a:graphicData uri="http://schemas.openxmlformats.org/presentationml/2006/ole">
            <mc:AlternateContent xmlns:mc="http://schemas.openxmlformats.org/markup-compatibility/2006">
              <mc:Choice xmlns:v="urn:schemas-microsoft-com:vml" Requires="v">
                <p:oleObj spid="_x0000_s7268" r:id="rId11" imgW="621665" imgH="405765" progId="Equation.DSMT4">
                  <p:embed/>
                </p:oleObj>
              </mc:Choice>
              <mc:Fallback>
                <p:oleObj r:id="rId11" imgW="621665" imgH="405765" progId="Equation.DSMT4">
                  <p:embed/>
                  <p:pic>
                    <p:nvPicPr>
                      <p:cNvPr id="0" name="图片 3086"/>
                      <p:cNvPicPr/>
                      <p:nvPr/>
                    </p:nvPicPr>
                    <p:blipFill>
                      <a:blip r:embed="rId12"/>
                      <a:stretch>
                        <a:fillRect/>
                      </a:stretch>
                    </p:blipFill>
                    <p:spPr>
                      <a:xfrm>
                        <a:off x="358775" y="3389313"/>
                        <a:ext cx="1239838" cy="808037"/>
                      </a:xfrm>
                      <a:prstGeom prst="rect">
                        <a:avLst/>
                      </a:prstGeom>
                      <a:noFill/>
                      <a:ln w="38100">
                        <a:noFill/>
                        <a:miter/>
                      </a:ln>
                    </p:spPr>
                  </p:pic>
                </p:oleObj>
              </mc:Fallback>
            </mc:AlternateContent>
          </a:graphicData>
        </a:graphic>
      </p:graphicFrame>
      <p:sp>
        <p:nvSpPr>
          <p:cNvPr id="155662" name="文本框 155661"/>
          <p:cNvSpPr txBox="1"/>
          <p:nvPr/>
        </p:nvSpPr>
        <p:spPr>
          <a:xfrm>
            <a:off x="182563" y="4192588"/>
            <a:ext cx="1117600" cy="457200"/>
          </a:xfrm>
          <a:prstGeom prst="rect">
            <a:avLst/>
          </a:prstGeom>
          <a:noFill/>
          <a:ln w="9525">
            <a:noFill/>
          </a:ln>
        </p:spPr>
        <p:txBody>
          <a:bodyPr anchor="ctr">
            <a:spAutoFit/>
          </a:bodyPr>
          <a:lstStyle/>
          <a:p>
            <a:pPr>
              <a:spcBef>
                <a:spcPct val="50000"/>
              </a:spcBef>
            </a:pPr>
            <a:r>
              <a:rPr lang="en-US" altLang="zh-CN" i="1">
                <a:solidFill>
                  <a:srgbClr val="0000FF"/>
                </a:solidFill>
                <a:latin typeface="Times New Roman" panose="02020603050405020304" pitchFamily="18" charset="0"/>
                <a:sym typeface="Symbol" panose="05050102010706020507" pitchFamily="18" charset="2"/>
              </a:rPr>
              <a:t></a:t>
            </a:r>
            <a:r>
              <a:rPr lang="en-US" altLang="zh-CN" i="1" baseline="-25000">
                <a:solidFill>
                  <a:srgbClr val="0000FF"/>
                </a:solidFill>
                <a:latin typeface="Times New Roman" panose="02020603050405020304" pitchFamily="18" charset="0"/>
              </a:rPr>
              <a:t>L</a:t>
            </a:r>
            <a:r>
              <a:rPr lang="en-US" altLang="zh-CN">
                <a:solidFill>
                  <a:srgbClr val="0000FF"/>
                </a:solidFill>
                <a:latin typeface="Times New Roman" panose="02020603050405020304" pitchFamily="18" charset="0"/>
              </a:rPr>
              <a:t>=</a:t>
            </a:r>
            <a:r>
              <a:rPr lang="en-US" altLang="zh-CN" i="1" dirty="0" err="1">
                <a:solidFill>
                  <a:srgbClr val="0000FF"/>
                </a:solidFill>
                <a:latin typeface="Times New Roman" panose="02020603050405020304" pitchFamily="18" charset="0"/>
              </a:rPr>
              <a:t>Li</a:t>
            </a:r>
            <a:r>
              <a:rPr lang="en-US" altLang="zh-CN" i="1" baseline="-25000" dirty="0" err="1">
                <a:solidFill>
                  <a:srgbClr val="0000FF"/>
                </a:solidFill>
                <a:latin typeface="Times New Roman" panose="02020603050405020304" pitchFamily="18" charset="0"/>
              </a:rPr>
              <a:t>L</a:t>
            </a:r>
            <a:endParaRPr lang="en-US" altLang="zh-CN">
              <a:solidFill>
                <a:srgbClr val="0000FF"/>
              </a:solidFill>
              <a:latin typeface="Times New Roman" panose="02020603050405020304" pitchFamily="18" charset="0"/>
            </a:endParaRPr>
          </a:p>
        </p:txBody>
      </p:sp>
      <p:grpSp>
        <p:nvGrpSpPr>
          <p:cNvPr id="155663" name="组合 155662"/>
          <p:cNvGrpSpPr/>
          <p:nvPr/>
        </p:nvGrpSpPr>
        <p:grpSpPr>
          <a:xfrm>
            <a:off x="276225" y="1103313"/>
            <a:ext cx="1590675" cy="2024062"/>
            <a:chOff x="174" y="339"/>
            <a:chExt cx="1002" cy="1275"/>
          </a:xfrm>
        </p:grpSpPr>
        <p:sp>
          <p:nvSpPr>
            <p:cNvPr id="155664" name="文本框 155663"/>
            <p:cNvSpPr txBox="1"/>
            <p:nvPr/>
          </p:nvSpPr>
          <p:spPr>
            <a:xfrm>
              <a:off x="932" y="1044"/>
              <a:ext cx="244"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L</a:t>
              </a:r>
            </a:p>
          </p:txBody>
        </p:sp>
        <p:sp>
          <p:nvSpPr>
            <p:cNvPr id="155665" name="文本框 155664"/>
            <p:cNvSpPr txBox="1"/>
            <p:nvPr/>
          </p:nvSpPr>
          <p:spPr>
            <a:xfrm>
              <a:off x="445" y="339"/>
              <a:ext cx="247" cy="288"/>
            </a:xfrm>
            <a:prstGeom prst="rect">
              <a:avLst/>
            </a:prstGeom>
            <a:noFill/>
            <a:ln w="28575">
              <a:noFill/>
            </a:ln>
          </p:spPr>
          <p:txBody>
            <a:bodyPr anchor="ctr">
              <a:spAutoFit/>
            </a:bodyPr>
            <a:lstStyle/>
            <a:p>
              <a:pPr eaLnBrk="0" hangingPunct="0"/>
              <a:r>
                <a:rPr lang="en-US" altLang="zh-CN" i="1" dirty="0" err="1">
                  <a:solidFill>
                    <a:srgbClr val="FF3300"/>
                  </a:solidFill>
                  <a:latin typeface="Times New Roman" panose="02020603050405020304" pitchFamily="18" charset="0"/>
                </a:rPr>
                <a:t>i</a:t>
              </a:r>
              <a:r>
                <a:rPr lang="en-US" altLang="zh-CN" i="1" baseline="-25000" dirty="0" err="1">
                  <a:solidFill>
                    <a:srgbClr val="FF3300"/>
                  </a:solidFill>
                  <a:latin typeface="Times New Roman" panose="02020603050405020304" pitchFamily="18" charset="0"/>
                </a:rPr>
                <a:t>L</a:t>
              </a:r>
              <a:endParaRPr lang="en-US" altLang="zh-CN" i="1">
                <a:solidFill>
                  <a:srgbClr val="FF3300"/>
                </a:solidFill>
                <a:latin typeface="Times New Roman" panose="02020603050405020304" pitchFamily="18" charset="0"/>
              </a:endParaRPr>
            </a:p>
          </p:txBody>
        </p:sp>
        <p:sp>
          <p:nvSpPr>
            <p:cNvPr id="155666" name="文本框 155665"/>
            <p:cNvSpPr txBox="1"/>
            <p:nvPr/>
          </p:nvSpPr>
          <p:spPr>
            <a:xfrm>
              <a:off x="174" y="1006"/>
              <a:ext cx="369"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u</a:t>
              </a:r>
            </a:p>
          </p:txBody>
        </p:sp>
        <p:sp>
          <p:nvSpPr>
            <p:cNvPr id="155667" name="矩形 155666"/>
            <p:cNvSpPr/>
            <p:nvPr/>
          </p:nvSpPr>
          <p:spPr>
            <a:xfrm>
              <a:off x="247" y="738"/>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55668" name="直接连接符 155667"/>
            <p:cNvSpPr/>
            <p:nvPr/>
          </p:nvSpPr>
          <p:spPr>
            <a:xfrm rot="-5400000" flipV="1">
              <a:off x="784" y="824"/>
              <a:ext cx="193" cy="2"/>
            </a:xfrm>
            <a:prstGeom prst="line">
              <a:avLst/>
            </a:prstGeom>
            <a:ln w="19050" cap="sq" cmpd="sng">
              <a:solidFill>
                <a:schemeClr val="tx1"/>
              </a:solidFill>
              <a:prstDash val="solid"/>
              <a:headEnd type="none" w="med" len="med"/>
              <a:tailEnd type="none" w="med" len="med"/>
            </a:ln>
          </p:spPr>
        </p:sp>
        <p:sp>
          <p:nvSpPr>
            <p:cNvPr id="155669" name="直接连接符 155668"/>
            <p:cNvSpPr/>
            <p:nvPr/>
          </p:nvSpPr>
          <p:spPr>
            <a:xfrm rot="-5400000" flipH="1">
              <a:off x="793" y="1504"/>
              <a:ext cx="178" cy="5"/>
            </a:xfrm>
            <a:prstGeom prst="line">
              <a:avLst/>
            </a:prstGeom>
            <a:ln w="19050" cap="sq" cmpd="sng">
              <a:solidFill>
                <a:schemeClr val="tx1"/>
              </a:solidFill>
              <a:prstDash val="solid"/>
              <a:headEnd type="none" w="med" len="med"/>
              <a:tailEnd type="none" w="med" len="med"/>
            </a:ln>
          </p:spPr>
        </p:sp>
        <p:sp>
          <p:nvSpPr>
            <p:cNvPr id="155670" name="矩形 155669"/>
            <p:cNvSpPr/>
            <p:nvPr/>
          </p:nvSpPr>
          <p:spPr>
            <a:xfrm>
              <a:off x="247" y="1287"/>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55671" name="直接连接符 155670"/>
            <p:cNvSpPr/>
            <p:nvPr/>
          </p:nvSpPr>
          <p:spPr>
            <a:xfrm>
              <a:off x="392" y="1595"/>
              <a:ext cx="490" cy="0"/>
            </a:xfrm>
            <a:prstGeom prst="line">
              <a:avLst/>
            </a:prstGeom>
            <a:ln w="19050" cap="sq" cmpd="sng">
              <a:solidFill>
                <a:schemeClr val="tx1"/>
              </a:solidFill>
              <a:prstDash val="solid"/>
              <a:headEnd type="none" w="med" len="med"/>
              <a:tailEnd type="none" w="med" len="med"/>
            </a:ln>
          </p:spPr>
        </p:sp>
        <p:sp>
          <p:nvSpPr>
            <p:cNvPr id="155672" name="直接连接符 155671"/>
            <p:cNvSpPr/>
            <p:nvPr/>
          </p:nvSpPr>
          <p:spPr>
            <a:xfrm>
              <a:off x="395" y="735"/>
              <a:ext cx="490" cy="0"/>
            </a:xfrm>
            <a:prstGeom prst="line">
              <a:avLst/>
            </a:prstGeom>
            <a:ln w="19050" cap="sq" cmpd="sng">
              <a:solidFill>
                <a:schemeClr val="tx1"/>
              </a:solidFill>
              <a:prstDash val="solid"/>
              <a:headEnd type="none" w="med" len="med"/>
              <a:tailEnd type="none" w="med" len="med"/>
            </a:ln>
          </p:spPr>
        </p:sp>
        <p:sp>
          <p:nvSpPr>
            <p:cNvPr id="155673" name="直接连接符 155672"/>
            <p:cNvSpPr/>
            <p:nvPr/>
          </p:nvSpPr>
          <p:spPr>
            <a:xfrm>
              <a:off x="457" y="637"/>
              <a:ext cx="266" cy="0"/>
            </a:xfrm>
            <a:prstGeom prst="line">
              <a:avLst/>
            </a:prstGeom>
            <a:ln w="19050" cap="sq" cmpd="sng">
              <a:solidFill>
                <a:schemeClr val="tx1"/>
              </a:solidFill>
              <a:prstDash val="solid"/>
              <a:headEnd type="none" w="med" len="med"/>
              <a:tailEnd type="stealth" w="sm" len="med"/>
            </a:ln>
          </p:spPr>
        </p:sp>
        <p:sp>
          <p:nvSpPr>
            <p:cNvPr id="155674" name="椭圆 155673"/>
            <p:cNvSpPr/>
            <p:nvPr/>
          </p:nvSpPr>
          <p:spPr>
            <a:xfrm>
              <a:off x="323" y="1557"/>
              <a:ext cx="57" cy="57"/>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55675" name="椭圆 155674"/>
            <p:cNvSpPr/>
            <p:nvPr/>
          </p:nvSpPr>
          <p:spPr>
            <a:xfrm>
              <a:off x="337" y="702"/>
              <a:ext cx="57" cy="57"/>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nvGrpSpPr>
            <p:cNvPr id="155676" name="组合 155675"/>
            <p:cNvGrpSpPr/>
            <p:nvPr/>
          </p:nvGrpSpPr>
          <p:grpSpPr>
            <a:xfrm rot="5400000" flipH="1">
              <a:off x="668" y="1141"/>
              <a:ext cx="481" cy="66"/>
              <a:chOff x="2314" y="1441"/>
              <a:chExt cx="481" cy="66"/>
            </a:xfrm>
          </p:grpSpPr>
          <p:sp>
            <p:nvSpPr>
              <p:cNvPr id="155677" name="任意多边形 155676"/>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55678" name="任意多边形 155677"/>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55679" name="任意多边形 155678"/>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55680" name="任意多边形 155679"/>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grpSp>
      <p:sp>
        <p:nvSpPr>
          <p:cNvPr id="155684" name="动作按钮: 后退或前一项 155683"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155685" name="动作按钮: 后退或前一项 155684"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156725" name="矩形 156724"/>
          <p:cNvSpPr/>
          <p:nvPr/>
        </p:nvSpPr>
        <p:spPr>
          <a:xfrm>
            <a:off x="266700" y="361950"/>
            <a:ext cx="5130800" cy="457200"/>
          </a:xfrm>
          <a:prstGeom prst="rect">
            <a:avLst/>
          </a:prstGeom>
          <a:noFill/>
          <a:ln w="9525">
            <a:noFill/>
          </a:ln>
        </p:spPr>
        <p:txBody>
          <a:bodyPr wrap="none" anchor="t">
            <a:spAutoFit/>
          </a:bodyPr>
          <a:lstStyle/>
          <a:p>
            <a:r>
              <a:rPr lang="zh-CN" altLang="en-US" dirty="0">
                <a:solidFill>
                  <a:srgbClr val="FF0000"/>
                </a:solidFill>
                <a:latin typeface="Times New Roman" panose="02020603050405020304" pitchFamily="18" charset="0"/>
              </a:rPr>
              <a:t>三、</a:t>
            </a:r>
            <a:r>
              <a:rPr lang="zh-CN" altLang="en-US" dirty="0">
                <a:solidFill>
                  <a:schemeClr val="accent2"/>
                </a:solidFill>
                <a:latin typeface="Times New Roman" panose="02020603050405020304" pitchFamily="18" charset="0"/>
              </a:rPr>
              <a:t> </a:t>
            </a:r>
            <a:r>
              <a:rPr lang="en-US" altLang="zh-CN" i="1" dirty="0">
                <a:solidFill>
                  <a:schemeClr val="accent2"/>
                </a:solidFill>
                <a:latin typeface="Times New Roman" panose="02020603050405020304" pitchFamily="18" charset="0"/>
              </a:rPr>
              <a:t>t</a:t>
            </a:r>
            <a:r>
              <a:rPr lang="en-US" altLang="zh-CN" dirty="0">
                <a:solidFill>
                  <a:schemeClr val="accent2"/>
                </a:solidFill>
                <a:latin typeface="Times New Roman" panose="02020603050405020304" pitchFamily="18" charset="0"/>
              </a:rPr>
              <a:t> = 0+</a:t>
            </a:r>
            <a:r>
              <a:rPr lang="zh-CN" altLang="en-US" dirty="0">
                <a:solidFill>
                  <a:schemeClr val="accent2"/>
                </a:solidFill>
                <a:latin typeface="Times New Roman" panose="02020603050405020304" pitchFamily="18" charset="0"/>
              </a:rPr>
              <a:t>时，电感电流</a:t>
            </a:r>
            <a:r>
              <a:rPr lang="en-US" altLang="zh-CN" i="1" dirty="0" err="1">
                <a:solidFill>
                  <a:srgbClr val="FF3300"/>
                </a:solidFill>
                <a:latin typeface="Times New Roman" panose="02020603050405020304" pitchFamily="18" charset="0"/>
              </a:rPr>
              <a:t>i</a:t>
            </a:r>
            <a:r>
              <a:rPr lang="en-US" altLang="zh-CN" sz="1800" dirty="0" err="1">
                <a:solidFill>
                  <a:srgbClr val="FF3300"/>
                </a:solidFill>
                <a:latin typeface="Times New Roman" panose="02020603050405020304" pitchFamily="18" charset="0"/>
              </a:rPr>
              <a:t>L</a:t>
            </a:r>
            <a:r>
              <a:rPr lang="en-US" altLang="zh-CN" dirty="0">
                <a:solidFill>
                  <a:srgbClr val="FF3300"/>
                </a:solidFill>
                <a:latin typeface="Times New Roman" panose="02020603050405020304" pitchFamily="18" charset="0"/>
              </a:rPr>
              <a:t>(0+)</a:t>
            </a:r>
            <a:r>
              <a:rPr lang="zh-CN" altLang="en-US" dirty="0">
                <a:solidFill>
                  <a:schemeClr val="accent2"/>
                </a:solidFill>
                <a:latin typeface="Times New Roman" panose="02020603050405020304" pitchFamily="18" charset="0"/>
              </a:rPr>
              <a:t>的确定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5661"/>
                                        </p:tgtEl>
                                        <p:attrNameLst>
                                          <p:attrName>style.visibility</p:attrName>
                                        </p:attrNameLst>
                                      </p:cBhvr>
                                      <p:to>
                                        <p:strVal val="visible"/>
                                      </p:to>
                                    </p:set>
                                    <p:anim calcmode="lin" valueType="num">
                                      <p:cBhvr additive="base">
                                        <p:cTn id="7" dur="500" fill="hold"/>
                                        <p:tgtEl>
                                          <p:spTgt spid="155661"/>
                                        </p:tgtEl>
                                        <p:attrNameLst>
                                          <p:attrName>ppt_x</p:attrName>
                                        </p:attrNameLst>
                                      </p:cBhvr>
                                      <p:tavLst>
                                        <p:tav tm="0">
                                          <p:val>
                                            <p:strVal val="0-#ppt_w/2"/>
                                          </p:val>
                                        </p:tav>
                                        <p:tav tm="100000">
                                          <p:val>
                                            <p:strVal val="#ppt_x"/>
                                          </p:val>
                                        </p:tav>
                                      </p:tavLst>
                                    </p:anim>
                                    <p:anim calcmode="lin" valueType="num">
                                      <p:cBhvr additive="base">
                                        <p:cTn id="8" dur="500" fill="hold"/>
                                        <p:tgtEl>
                                          <p:spTgt spid="15566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5662"/>
                                        </p:tgtEl>
                                        <p:attrNameLst>
                                          <p:attrName>style.visibility</p:attrName>
                                        </p:attrNameLst>
                                      </p:cBhvr>
                                      <p:to>
                                        <p:strVal val="visible"/>
                                      </p:to>
                                    </p:set>
                                    <p:anim calcmode="lin" valueType="num">
                                      <p:cBhvr additive="base">
                                        <p:cTn id="12" dur="500" fill="hold"/>
                                        <p:tgtEl>
                                          <p:spTgt spid="155662"/>
                                        </p:tgtEl>
                                        <p:attrNameLst>
                                          <p:attrName>ppt_x</p:attrName>
                                        </p:attrNameLst>
                                      </p:cBhvr>
                                      <p:tavLst>
                                        <p:tav tm="0">
                                          <p:val>
                                            <p:strVal val="0-#ppt_w/2"/>
                                          </p:val>
                                        </p:tav>
                                        <p:tav tm="100000">
                                          <p:val>
                                            <p:strVal val="#ppt_x"/>
                                          </p:val>
                                        </p:tav>
                                      </p:tavLst>
                                    </p:anim>
                                    <p:anim calcmode="lin" valueType="num">
                                      <p:cBhvr additive="base">
                                        <p:cTn id="13" dur="500" fill="hold"/>
                                        <p:tgtEl>
                                          <p:spTgt spid="15566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5652"/>
                                        </p:tgtEl>
                                        <p:attrNameLst>
                                          <p:attrName>style.visibility</p:attrName>
                                        </p:attrNameLst>
                                      </p:cBhvr>
                                      <p:to>
                                        <p:strVal val="visible"/>
                                      </p:to>
                                    </p:set>
                                    <p:animEffect transition="in" filter="wipe(left)">
                                      <p:cBhvr>
                                        <p:cTn id="18" dur="500"/>
                                        <p:tgtEl>
                                          <p:spTgt spid="15565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5653"/>
                                        </p:tgtEl>
                                        <p:attrNameLst>
                                          <p:attrName>style.visibility</p:attrName>
                                        </p:attrNameLst>
                                      </p:cBhvr>
                                      <p:to>
                                        <p:strVal val="visible"/>
                                      </p:to>
                                    </p:set>
                                    <p:animEffect transition="in" filter="wipe(left)">
                                      <p:cBhvr>
                                        <p:cTn id="23" dur="500"/>
                                        <p:tgtEl>
                                          <p:spTgt spid="15565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5650"/>
                                        </p:tgtEl>
                                        <p:attrNameLst>
                                          <p:attrName>style.visibility</p:attrName>
                                        </p:attrNameLst>
                                      </p:cBhvr>
                                      <p:to>
                                        <p:strVal val="visible"/>
                                      </p:to>
                                    </p:set>
                                    <p:animEffect transition="in" filter="wipe(left)">
                                      <p:cBhvr>
                                        <p:cTn id="28" dur="500"/>
                                        <p:tgtEl>
                                          <p:spTgt spid="1556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5654"/>
                                        </p:tgtEl>
                                        <p:attrNameLst>
                                          <p:attrName>style.visibility</p:attrName>
                                        </p:attrNameLst>
                                      </p:cBhvr>
                                      <p:to>
                                        <p:strVal val="visible"/>
                                      </p:to>
                                    </p:set>
                                    <p:animEffect transition="in" filter="wipe(left)">
                                      <p:cBhvr>
                                        <p:cTn id="33" dur="500"/>
                                        <p:tgtEl>
                                          <p:spTgt spid="15565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55651"/>
                                        </p:tgtEl>
                                        <p:attrNameLst>
                                          <p:attrName>style.visibility</p:attrName>
                                        </p:attrNameLst>
                                      </p:cBhvr>
                                      <p:to>
                                        <p:strVal val="visible"/>
                                      </p:to>
                                    </p:set>
                                    <p:animEffect transition="in" filter="wipe(left)">
                                      <p:cBhvr>
                                        <p:cTn id="38" dur="500"/>
                                        <p:tgtEl>
                                          <p:spTgt spid="155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8356" name="对象 228355"/>
          <p:cNvGraphicFramePr/>
          <p:nvPr/>
        </p:nvGraphicFramePr>
        <p:xfrm>
          <a:off x="3048000" y="2728913"/>
          <a:ext cx="1674813" cy="639762"/>
        </p:xfrm>
        <a:graphic>
          <a:graphicData uri="http://schemas.openxmlformats.org/presentationml/2006/ole">
            <mc:AlternateContent xmlns:mc="http://schemas.openxmlformats.org/markup-compatibility/2006">
              <mc:Choice xmlns:v="urn:schemas-microsoft-com:vml" Requires="v">
                <p:oleObj spid="_x0000_s8247" r:id="rId3" imgW="926465" imgH="355600" progId="Equation.DSMT4">
                  <p:embed/>
                </p:oleObj>
              </mc:Choice>
              <mc:Fallback>
                <p:oleObj r:id="rId3" imgW="926465" imgH="355600" progId="Equation.DSMT4">
                  <p:embed/>
                  <p:pic>
                    <p:nvPicPr>
                      <p:cNvPr id="0" name="图片 3088"/>
                      <p:cNvPicPr/>
                      <p:nvPr/>
                    </p:nvPicPr>
                    <p:blipFill>
                      <a:blip r:embed="rId4"/>
                      <a:stretch>
                        <a:fillRect/>
                      </a:stretch>
                    </p:blipFill>
                    <p:spPr>
                      <a:xfrm>
                        <a:off x="3048000" y="2728913"/>
                        <a:ext cx="1674813" cy="639762"/>
                      </a:xfrm>
                      <a:prstGeom prst="rect">
                        <a:avLst/>
                      </a:prstGeom>
                      <a:noFill/>
                      <a:ln w="38100">
                        <a:noFill/>
                        <a:miter/>
                      </a:ln>
                    </p:spPr>
                  </p:pic>
                </p:oleObj>
              </mc:Fallback>
            </mc:AlternateContent>
          </a:graphicData>
        </a:graphic>
      </p:graphicFrame>
      <p:sp>
        <p:nvSpPr>
          <p:cNvPr id="228357" name="文本框 228356"/>
          <p:cNvSpPr txBox="1"/>
          <p:nvPr/>
        </p:nvSpPr>
        <p:spPr>
          <a:xfrm>
            <a:off x="5021263" y="2379663"/>
            <a:ext cx="2520950" cy="579437"/>
          </a:xfrm>
          <a:prstGeom prst="rect">
            <a:avLst/>
          </a:prstGeom>
          <a:solidFill>
            <a:srgbClr val="CCFFFF"/>
          </a:solidFill>
          <a:ln w="9525">
            <a:noFill/>
          </a:ln>
          <a:effectLst>
            <a:prstShdw prst="shdw17" dist="17961" dir="2699999">
              <a:srgbClr val="CCFFFF">
                <a:gamma/>
                <a:shade val="60000"/>
                <a:invGamma/>
              </a:srgbClr>
            </a:prstShdw>
          </a:effectLst>
        </p:spPr>
        <p:txBody>
          <a:bodyPr wrap="none" anchor="ctr">
            <a:spAutoFit/>
          </a:bodyPr>
          <a:lstStyle/>
          <a:p>
            <a:pPr>
              <a:spcBef>
                <a:spcPct val="50000"/>
              </a:spcBef>
            </a:pPr>
            <a:r>
              <a:rPr lang="en-US" altLang="zh-CN" sz="3200" i="1">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L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 </a:t>
            </a:r>
            <a:r>
              <a:rPr lang="en-US" altLang="zh-CN" sz="3200" i="1">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L</a:t>
            </a:r>
            <a:r>
              <a:rPr lang="en-US" altLang="zh-CN" i="1">
                <a:latin typeface="Times New Roman" panose="02020603050405020304" pitchFamily="18" charset="0"/>
              </a:rPr>
              <a:t> </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228358" name="文本框 228357"/>
          <p:cNvSpPr txBox="1"/>
          <p:nvPr/>
        </p:nvSpPr>
        <p:spPr>
          <a:xfrm>
            <a:off x="5162550" y="3046413"/>
            <a:ext cx="2270125" cy="579437"/>
          </a:xfrm>
          <a:prstGeom prst="rect">
            <a:avLst/>
          </a:prstGeom>
          <a:solidFill>
            <a:srgbClr val="CCFFCC"/>
          </a:solidFill>
          <a:ln w="9525">
            <a:noFill/>
          </a:ln>
          <a:effectLst>
            <a:prstShdw prst="shdw17" dist="17961" dir="2699999">
              <a:srgbClr val="CCFFCC">
                <a:gamma/>
                <a:shade val="60000"/>
                <a:invGamma/>
              </a:srgbClr>
            </a:prstShdw>
          </a:effectLst>
        </p:spPr>
        <p:txBody>
          <a:bodyPr anchor="ctr">
            <a:spAutoFit/>
          </a:bodyPr>
          <a:lstStyle/>
          <a:p>
            <a:pPr>
              <a:spcBef>
                <a:spcPct val="50000"/>
              </a:spcBef>
            </a:pP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228359" name="左大括号 228358"/>
          <p:cNvSpPr/>
          <p:nvPr/>
        </p:nvSpPr>
        <p:spPr>
          <a:xfrm>
            <a:off x="4821238" y="2379663"/>
            <a:ext cx="246062" cy="1246187"/>
          </a:xfrm>
          <a:prstGeom prst="leftBrace">
            <a:avLst>
              <a:gd name="adj1" fmla="val 42204"/>
              <a:gd name="adj2" fmla="val 50000"/>
            </a:avLst>
          </a:prstGeom>
          <a:solidFill>
            <a:srgbClr val="CCFFFF"/>
          </a:solidFill>
          <a:ln w="9525" cap="flat" cmpd="sng">
            <a:solidFill>
              <a:srgbClr val="FF00FF"/>
            </a:solidFill>
            <a:prstDash val="solid"/>
            <a:headEnd type="none" w="med" len="med"/>
            <a:tailEnd type="none" w="med" len="med"/>
          </a:ln>
        </p:spPr>
        <p:txBody>
          <a:bodyPr/>
          <a:lstStyle/>
          <a:p>
            <a:endParaRPr lang="zh-CN" altLang="en-US"/>
          </a:p>
        </p:txBody>
      </p:sp>
      <p:sp>
        <p:nvSpPr>
          <p:cNvPr id="228360" name="矩形 228359"/>
          <p:cNvSpPr/>
          <p:nvPr/>
        </p:nvSpPr>
        <p:spPr>
          <a:xfrm>
            <a:off x="439738" y="2732088"/>
            <a:ext cx="2608262" cy="579437"/>
          </a:xfrm>
          <a:prstGeom prst="rect">
            <a:avLst/>
          </a:prstGeom>
          <a:noFill/>
          <a:ln w="9525">
            <a:noFill/>
          </a:ln>
        </p:spPr>
        <p:txBody>
          <a:bodyPr wrap="none" anchor="ctr">
            <a:spAutoFit/>
          </a:bodyPr>
          <a:lstStyle/>
          <a:p>
            <a:r>
              <a:rPr lang="zh-CN" altLang="en-US">
                <a:latin typeface="Times New Roman" panose="02020603050405020304" pitchFamily="18" charset="0"/>
              </a:rPr>
              <a:t>当</a:t>
            </a:r>
            <a:r>
              <a:rPr lang="en-US" altLang="zh-CN" sz="3200"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为有限值时</a:t>
            </a:r>
            <a:r>
              <a:rPr lang="en-US" altLang="zh-CN">
                <a:latin typeface="Times New Roman" panose="02020603050405020304" pitchFamily="18" charset="0"/>
              </a:rPr>
              <a:t>,</a:t>
            </a:r>
          </a:p>
        </p:txBody>
      </p:sp>
      <p:sp>
        <p:nvSpPr>
          <p:cNvPr id="228362" name="文本框 228361"/>
          <p:cNvSpPr txBox="1"/>
          <p:nvPr/>
        </p:nvSpPr>
        <p:spPr>
          <a:xfrm>
            <a:off x="7558088" y="2436813"/>
            <a:ext cx="14097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磁链守恒</a:t>
            </a:r>
            <a:endParaRPr lang="zh-CN" altLang="en-US">
              <a:latin typeface="Times New Roman" panose="02020603050405020304" pitchFamily="18" charset="0"/>
            </a:endParaRPr>
          </a:p>
        </p:txBody>
      </p:sp>
      <p:sp>
        <p:nvSpPr>
          <p:cNvPr id="228363" name="矩形 228362"/>
          <p:cNvSpPr/>
          <p:nvPr/>
        </p:nvSpPr>
        <p:spPr>
          <a:xfrm>
            <a:off x="657225" y="4397375"/>
            <a:ext cx="7981950" cy="1187450"/>
          </a:xfrm>
          <a:prstGeom prst="rect">
            <a:avLst/>
          </a:prstGeom>
          <a:noFill/>
          <a:ln w="9525">
            <a:noFill/>
          </a:ln>
        </p:spPr>
        <p:txBody>
          <a:bodyPr anchor="ctr">
            <a:spAutoFit/>
          </a:bodyPr>
          <a:lstStyle/>
          <a:p>
            <a:pPr marL="666750" indent="-666750" algn="l">
              <a:lnSpc>
                <a:spcPct val="150000"/>
              </a:lnSpc>
            </a:pPr>
            <a:r>
              <a:rPr lang="zh-CN" altLang="en-US" u="sng" dirty="0">
                <a:solidFill>
                  <a:srgbClr val="FF3300"/>
                </a:solidFill>
                <a:latin typeface="Times New Roman" panose="02020603050405020304" pitchFamily="18" charset="0"/>
              </a:rPr>
              <a:t>即：换路瞬间，若电感电压保持为有限值，则电感电流（磁链）换路前后保持不变。</a:t>
            </a:r>
          </a:p>
        </p:txBody>
      </p:sp>
      <p:graphicFrame>
        <p:nvGraphicFramePr>
          <p:cNvPr id="228364" name="对象 228363"/>
          <p:cNvGraphicFramePr/>
          <p:nvPr/>
        </p:nvGraphicFramePr>
        <p:xfrm>
          <a:off x="2551113" y="1287463"/>
          <a:ext cx="3525837" cy="733425"/>
        </p:xfrm>
        <a:graphic>
          <a:graphicData uri="http://schemas.openxmlformats.org/presentationml/2006/ole">
            <mc:AlternateContent xmlns:mc="http://schemas.openxmlformats.org/markup-compatibility/2006">
              <mc:Choice xmlns:v="urn:schemas-microsoft-com:vml" Requires="v">
                <p:oleObj spid="_x0000_s8248" r:id="rId5" imgW="1941195" imgH="405765" progId="Equation.DSMT4">
                  <p:embed/>
                </p:oleObj>
              </mc:Choice>
              <mc:Fallback>
                <p:oleObj r:id="rId5" imgW="1941195" imgH="405765" progId="Equation.DSMT4">
                  <p:embed/>
                  <p:pic>
                    <p:nvPicPr>
                      <p:cNvPr id="0" name="图片 3089"/>
                      <p:cNvPicPr/>
                      <p:nvPr/>
                    </p:nvPicPr>
                    <p:blipFill>
                      <a:blip r:embed="rId6"/>
                      <a:stretch>
                        <a:fillRect/>
                      </a:stretch>
                    </p:blipFill>
                    <p:spPr>
                      <a:xfrm>
                        <a:off x="2551113" y="1287463"/>
                        <a:ext cx="3525837" cy="733425"/>
                      </a:xfrm>
                      <a:prstGeom prst="rect">
                        <a:avLst/>
                      </a:prstGeom>
                      <a:solidFill>
                        <a:schemeClr val="accent1"/>
                      </a:solidFill>
                      <a:ln w="38100">
                        <a:noFill/>
                        <a:miter/>
                      </a:ln>
                    </p:spPr>
                  </p:pic>
                </p:oleObj>
              </mc:Fallback>
            </mc:AlternateContent>
          </a:graphicData>
        </a:graphic>
      </p:graphicFrame>
      <p:graphicFrame>
        <p:nvGraphicFramePr>
          <p:cNvPr id="228365" name="对象 228364"/>
          <p:cNvGraphicFramePr/>
          <p:nvPr/>
        </p:nvGraphicFramePr>
        <p:xfrm>
          <a:off x="2570163" y="666750"/>
          <a:ext cx="3443287" cy="639763"/>
        </p:xfrm>
        <a:graphic>
          <a:graphicData uri="http://schemas.openxmlformats.org/presentationml/2006/ole">
            <mc:AlternateContent xmlns:mc="http://schemas.openxmlformats.org/markup-compatibility/2006">
              <mc:Choice xmlns:v="urn:schemas-microsoft-com:vml" Requires="v">
                <p:oleObj spid="_x0000_s8249" r:id="rId7" imgW="1903095" imgH="355600" progId="Equation.DSMT4">
                  <p:embed/>
                </p:oleObj>
              </mc:Choice>
              <mc:Fallback>
                <p:oleObj r:id="rId7" imgW="1903095" imgH="355600" progId="Equation.DSMT4">
                  <p:embed/>
                  <p:pic>
                    <p:nvPicPr>
                      <p:cNvPr id="0" name="图片 3090"/>
                      <p:cNvPicPr/>
                      <p:nvPr/>
                    </p:nvPicPr>
                    <p:blipFill>
                      <a:blip r:embed="rId8"/>
                      <a:stretch>
                        <a:fillRect/>
                      </a:stretch>
                    </p:blipFill>
                    <p:spPr>
                      <a:xfrm>
                        <a:off x="2570163" y="666750"/>
                        <a:ext cx="3443287" cy="639763"/>
                      </a:xfrm>
                      <a:prstGeom prst="rect">
                        <a:avLst/>
                      </a:prstGeom>
                      <a:solidFill>
                        <a:schemeClr val="accent1"/>
                      </a:solidFill>
                      <a:ln w="38100">
                        <a:noFill/>
                        <a:miter/>
                      </a:ln>
                    </p:spPr>
                  </p:pic>
                </p:oleObj>
              </mc:Fallback>
            </mc:AlternateContent>
          </a:graphicData>
        </a:graphic>
      </p:graphicFrame>
      <p:sp>
        <p:nvSpPr>
          <p:cNvPr id="228366" name="动作按钮: 后退或前一项 228365"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28367" name="动作按钮: 后退或前一项 228366"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28360"/>
                                        </p:tgtEl>
                                        <p:attrNameLst>
                                          <p:attrName>style.visibility</p:attrName>
                                        </p:attrNameLst>
                                      </p:cBhvr>
                                      <p:to>
                                        <p:strVal val="visible"/>
                                      </p:to>
                                    </p:set>
                                    <p:animEffect transition="in" filter="box(out)">
                                      <p:cBhvr>
                                        <p:cTn id="7" dur="500"/>
                                        <p:tgtEl>
                                          <p:spTgt spid="2283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6"/>
                                        </p:tgtEl>
                                        <p:attrNameLst>
                                          <p:attrName>style.visibility</p:attrName>
                                        </p:attrNameLst>
                                      </p:cBhvr>
                                      <p:to>
                                        <p:strVal val="visible"/>
                                      </p:to>
                                    </p:set>
                                    <p:animEffect transition="in" filter="wipe(left)">
                                      <p:cBhvr>
                                        <p:cTn id="12" dur="500"/>
                                        <p:tgtEl>
                                          <p:spTgt spid="2283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28357"/>
                                        </p:tgtEl>
                                        <p:attrNameLst>
                                          <p:attrName>style.visibility</p:attrName>
                                        </p:attrNameLst>
                                      </p:cBhvr>
                                      <p:to>
                                        <p:strVal val="visible"/>
                                      </p:to>
                                    </p:set>
                                    <p:animEffect transition="in" filter="slide(fromLeft)">
                                      <p:cBhvr>
                                        <p:cTn id="17" dur="500"/>
                                        <p:tgtEl>
                                          <p:spTgt spid="22835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28358"/>
                                        </p:tgtEl>
                                        <p:attrNameLst>
                                          <p:attrName>style.visibility</p:attrName>
                                        </p:attrNameLst>
                                      </p:cBhvr>
                                      <p:to>
                                        <p:strVal val="visible"/>
                                      </p:to>
                                    </p:set>
                                    <p:animEffect transition="in" filter="slide(fromLeft)">
                                      <p:cBhvr>
                                        <p:cTn id="22" dur="500"/>
                                        <p:tgtEl>
                                          <p:spTgt spid="228358"/>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22835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28362">
                                            <p:txEl>
                                              <p:pRg st="0" end="0"/>
                                            </p:txEl>
                                          </p:spTgt>
                                        </p:tgtEl>
                                        <p:attrNameLst>
                                          <p:attrName>style.visibility</p:attrName>
                                        </p:attrNameLst>
                                      </p:cBhvr>
                                      <p:to>
                                        <p:strVal val="visible"/>
                                      </p:to>
                                    </p:set>
                                    <p:animEffect transition="in" filter="box(out)">
                                      <p:cBhvr>
                                        <p:cTn id="30" dur="500"/>
                                        <p:tgtEl>
                                          <p:spTgt spid="22836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8363"/>
                                        </p:tgtEl>
                                        <p:attrNameLst>
                                          <p:attrName>style.visibility</p:attrName>
                                        </p:attrNameLst>
                                      </p:cBhvr>
                                      <p:to>
                                        <p:strVal val="visible"/>
                                      </p:to>
                                    </p:set>
                                    <p:animEffect transition="in" filter="wipe(left)">
                                      <p:cBhvr>
                                        <p:cTn id="35" dur="500"/>
                                        <p:tgtEl>
                                          <p:spTgt spid="228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animBg="1"/>
      <p:bldP spid="228358" grpId="0" animBg="1"/>
      <p:bldP spid="228360" grpId="0"/>
      <p:bldP spid="228362" grpId="0" build="p"/>
      <p:bldP spid="2283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矩形 229379"/>
          <p:cNvSpPr/>
          <p:nvPr/>
        </p:nvSpPr>
        <p:spPr>
          <a:xfrm>
            <a:off x="461963" y="381000"/>
            <a:ext cx="6018212" cy="457200"/>
          </a:xfrm>
          <a:prstGeom prst="rect">
            <a:avLst/>
          </a:prstGeom>
          <a:noFill/>
          <a:ln w="9525">
            <a:noFill/>
          </a:ln>
        </p:spPr>
        <p:txBody>
          <a:bodyPr wrap="none" anchor="t">
            <a:spAutoFit/>
          </a:bodyPr>
          <a:lstStyle/>
          <a:p>
            <a:r>
              <a:rPr lang="zh-CN" altLang="en-US" dirty="0">
                <a:solidFill>
                  <a:srgbClr val="FF0000"/>
                </a:solidFill>
                <a:latin typeface="Times New Roman" panose="02020603050405020304" pitchFamily="18" charset="0"/>
              </a:rPr>
              <a:t>四、 换路定则</a:t>
            </a:r>
            <a:r>
              <a:rPr lang="en-US" altLang="zh-CN" dirty="0">
                <a:solidFill>
                  <a:srgbClr val="FF0000"/>
                </a:solidFill>
                <a:latin typeface="Times New Roman" panose="02020603050405020304" pitchFamily="18" charset="0"/>
              </a:rPr>
              <a:t>( </a:t>
            </a:r>
            <a:r>
              <a:rPr lang="en-US" altLang="zh-CN" dirty="0" err="1">
                <a:solidFill>
                  <a:srgbClr val="FF0000"/>
                </a:solidFill>
                <a:latin typeface="Times New Roman" panose="02020603050405020304" pitchFamily="18" charset="0"/>
              </a:rPr>
              <a:t>Circiut</a:t>
            </a:r>
            <a:r>
              <a:rPr lang="en-US" altLang="zh-CN" dirty="0">
                <a:solidFill>
                  <a:srgbClr val="FF0000"/>
                </a:solidFill>
                <a:latin typeface="Times New Roman" panose="02020603050405020304" pitchFamily="18" charset="0"/>
              </a:rPr>
              <a:t> Changing Formula ) </a:t>
            </a:r>
          </a:p>
        </p:txBody>
      </p:sp>
      <p:sp>
        <p:nvSpPr>
          <p:cNvPr id="229381" name="矩形 229380"/>
          <p:cNvSpPr/>
          <p:nvPr/>
        </p:nvSpPr>
        <p:spPr>
          <a:xfrm>
            <a:off x="571500" y="1265238"/>
            <a:ext cx="7743825" cy="1735137"/>
          </a:xfrm>
          <a:prstGeom prst="rect">
            <a:avLst/>
          </a:prstGeom>
          <a:noFill/>
          <a:ln w="9525">
            <a:noFill/>
          </a:ln>
        </p:spPr>
        <p:txBody>
          <a:bodyPr anchor="ctr">
            <a:spAutoFit/>
          </a:bodyPr>
          <a:lstStyle/>
          <a:p>
            <a:pPr algn="l">
              <a:lnSpc>
                <a:spcPct val="150000"/>
              </a:lnSpc>
            </a:pPr>
            <a:r>
              <a:rPr lang="zh-CN" altLang="en-US" dirty="0">
                <a:solidFill>
                  <a:srgbClr val="0000FF"/>
                </a:solidFill>
                <a:latin typeface="Times New Roman" panose="02020603050405020304" pitchFamily="18" charset="0"/>
              </a:rPr>
              <a:t>换路瞬间，若电容电流保持为有限值，则电容电压换路前后保持不变；若电感电压保持为有限值，则电感电流换路前后保持不变。</a:t>
            </a:r>
            <a:endParaRPr lang="zh-CN" altLang="en-US" dirty="0">
              <a:latin typeface="Times New Roman" panose="02020603050405020304" pitchFamily="18" charset="0"/>
            </a:endParaRPr>
          </a:p>
        </p:txBody>
      </p:sp>
      <p:sp>
        <p:nvSpPr>
          <p:cNvPr id="229382" name="矩形 229381"/>
          <p:cNvSpPr/>
          <p:nvPr/>
        </p:nvSpPr>
        <p:spPr>
          <a:xfrm>
            <a:off x="641350" y="5053013"/>
            <a:ext cx="8197850" cy="957250"/>
          </a:xfrm>
          <a:prstGeom prst="rect">
            <a:avLst/>
          </a:prstGeom>
          <a:noFill/>
          <a:ln w="9525">
            <a:noFill/>
          </a:ln>
        </p:spPr>
        <p:txBody>
          <a:bodyPr>
            <a:spAutoFit/>
          </a:bodyPr>
          <a:lstStyle/>
          <a:p>
            <a:pPr algn="l">
              <a:lnSpc>
                <a:spcPct val="150000"/>
              </a:lnSpc>
            </a:pPr>
            <a:r>
              <a:rPr lang="zh-CN" altLang="en-US" sz="2000" dirty="0">
                <a:latin typeface="Times New Roman" panose="02020603050405020304" pitchFamily="18" charset="0"/>
              </a:rPr>
              <a:t>（在某些特殊情况下，</a:t>
            </a:r>
            <a:r>
              <a:rPr lang="en-US" altLang="zh-CN" sz="2000" i="1" dirty="0" err="1">
                <a:latin typeface="Times New Roman" panose="02020603050405020304" pitchFamily="18" charset="0"/>
              </a:rPr>
              <a:t>u</a:t>
            </a:r>
            <a:r>
              <a:rPr lang="en-US" altLang="zh-CN" sz="1400" i="1" dirty="0" err="1">
                <a:latin typeface="Times New Roman" panose="02020603050405020304" pitchFamily="18" charset="0"/>
              </a:rPr>
              <a:t>C</a:t>
            </a:r>
            <a:r>
              <a:rPr lang="zh-CN" altLang="en-US" sz="2000" dirty="0">
                <a:latin typeface="Times New Roman" panose="02020603050405020304" pitchFamily="18" charset="0"/>
              </a:rPr>
              <a:t>、</a:t>
            </a:r>
            <a:r>
              <a:rPr lang="en-US" altLang="zh-CN" sz="2000" i="1" dirty="0" err="1">
                <a:latin typeface="Times New Roman" panose="02020603050405020304" pitchFamily="18" charset="0"/>
              </a:rPr>
              <a:t>i</a:t>
            </a:r>
            <a:r>
              <a:rPr lang="en-US" altLang="zh-CN" sz="1400" i="1" dirty="0" err="1">
                <a:latin typeface="Times New Roman" panose="02020603050405020304" pitchFamily="18" charset="0"/>
              </a:rPr>
              <a:t>L</a:t>
            </a:r>
            <a:r>
              <a:rPr lang="zh-CN" altLang="en-US" sz="2000" dirty="0">
                <a:latin typeface="Times New Roman" panose="02020603050405020304" pitchFamily="18" charset="0"/>
              </a:rPr>
              <a:t>也可能会发生突变，具体情况将在</a:t>
            </a:r>
            <a:r>
              <a:rPr lang="zh-CN" altLang="en-US" sz="2000" dirty="0"/>
              <a:t>后续章节</a:t>
            </a:r>
            <a:r>
              <a:rPr lang="zh-CN" altLang="en-US" sz="2000" dirty="0">
                <a:latin typeface="Times New Roman" panose="02020603050405020304" pitchFamily="18" charset="0"/>
              </a:rPr>
              <a:t>加以分析。） </a:t>
            </a:r>
          </a:p>
        </p:txBody>
      </p:sp>
      <p:sp>
        <p:nvSpPr>
          <p:cNvPr id="229384" name="矩形 229383"/>
          <p:cNvSpPr/>
          <p:nvPr/>
        </p:nvSpPr>
        <p:spPr>
          <a:xfrm>
            <a:off x="3436938" y="3140075"/>
            <a:ext cx="2270125" cy="579438"/>
          </a:xfrm>
          <a:prstGeom prst="rect">
            <a:avLst/>
          </a:prstGeom>
          <a:noFill/>
          <a:ln w="9525">
            <a:noFill/>
          </a:ln>
        </p:spPr>
        <p:txBody>
          <a:bodyPr wrap="none" anchor="t">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229387" name="矩形 229386"/>
          <p:cNvSpPr/>
          <p:nvPr/>
        </p:nvSpPr>
        <p:spPr>
          <a:xfrm>
            <a:off x="3427413" y="3902075"/>
            <a:ext cx="2022475" cy="579438"/>
          </a:xfrm>
          <a:prstGeom prst="rect">
            <a:avLst/>
          </a:prstGeom>
          <a:noFill/>
          <a:ln w="9525">
            <a:noFill/>
          </a:ln>
        </p:spPr>
        <p:txBody>
          <a:bodyPr wrap="none" anchor="t">
            <a:spAutoFit/>
          </a:bodyPr>
          <a:lstStyle/>
          <a:p>
            <a:pPr>
              <a:spcBef>
                <a:spcPct val="50000"/>
              </a:spcBef>
            </a:pP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229388" name="动作按钮: 后退或前一项 229387" descr="水滴">
            <a:hlinkClick r:id="" action="ppaction://hlinkshowjump?jump=previousslide">
              <a:snd r:embed="rId2" name="PROJCTOR.WAV"/>
            </a:hlinkClick>
          </p:cNvPr>
          <p:cNvSpPr/>
          <p:nvPr/>
        </p:nvSpPr>
        <p:spPr>
          <a:xfrm>
            <a:off x="8245475" y="6410325"/>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9389" name="动作按钮: 后退或前一项 229388" descr="水滴">
            <a:hlinkClick r:id="" action="ppaction://hlinkshowjump?jump=nextslide">
              <a:snd r:embed="rId2" name="PROJCTOR.WAV"/>
            </a:hlinkClick>
          </p:cNvPr>
          <p:cNvSpPr/>
          <p:nvPr/>
        </p:nvSpPr>
        <p:spPr>
          <a:xfrm flipH="1">
            <a:off x="8667750" y="6410325"/>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9381"/>
                                        </p:tgtEl>
                                        <p:attrNameLst>
                                          <p:attrName>style.visibility</p:attrName>
                                        </p:attrNameLst>
                                      </p:cBhvr>
                                      <p:to>
                                        <p:strVal val="visible"/>
                                      </p:to>
                                    </p:set>
                                    <p:animEffect transition="in" filter="blinds(horizontal)">
                                      <p:cBhvr>
                                        <p:cTn id="7" dur="500"/>
                                        <p:tgtEl>
                                          <p:spTgt spid="22938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9384"/>
                                        </p:tgtEl>
                                        <p:attrNameLst>
                                          <p:attrName>style.visibility</p:attrName>
                                        </p:attrNameLst>
                                      </p:cBhvr>
                                      <p:to>
                                        <p:strVal val="visible"/>
                                      </p:to>
                                    </p:set>
                                    <p:animEffect transition="in" filter="box(in)">
                                      <p:cBhvr>
                                        <p:cTn id="12" dur="500"/>
                                        <p:tgtEl>
                                          <p:spTgt spid="22938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29387"/>
                                        </p:tgtEl>
                                        <p:attrNameLst>
                                          <p:attrName>style.visibility</p:attrName>
                                        </p:attrNameLst>
                                      </p:cBhvr>
                                      <p:to>
                                        <p:strVal val="visible"/>
                                      </p:to>
                                    </p:set>
                                    <p:animEffect transition="in" filter="box(in)">
                                      <p:cBhvr>
                                        <p:cTn id="15" dur="500"/>
                                        <p:tgtEl>
                                          <p:spTgt spid="22938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9382"/>
                                        </p:tgtEl>
                                        <p:attrNameLst>
                                          <p:attrName>style.visibility</p:attrName>
                                        </p:attrNameLst>
                                      </p:cBhvr>
                                      <p:to>
                                        <p:strVal val="visible"/>
                                      </p:to>
                                    </p:set>
                                    <p:anim calcmode="lin" valueType="num">
                                      <p:cBhvr additive="base">
                                        <p:cTn id="20" dur="500" fill="hold"/>
                                        <p:tgtEl>
                                          <p:spTgt spid="229382"/>
                                        </p:tgtEl>
                                        <p:attrNameLst>
                                          <p:attrName>ppt_x</p:attrName>
                                        </p:attrNameLst>
                                      </p:cBhvr>
                                      <p:tavLst>
                                        <p:tav tm="0">
                                          <p:val>
                                            <p:strVal val="#ppt_x"/>
                                          </p:val>
                                        </p:tav>
                                        <p:tav tm="100000">
                                          <p:val>
                                            <p:strVal val="#ppt_x"/>
                                          </p:val>
                                        </p:tav>
                                      </p:tavLst>
                                    </p:anim>
                                    <p:anim calcmode="lin" valueType="num">
                                      <p:cBhvr additive="base">
                                        <p:cTn id="21" dur="500" fill="hold"/>
                                        <p:tgtEl>
                                          <p:spTgt spid="229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p:bldP spid="229382" grpId="0"/>
      <p:bldP spid="229384" grpId="0"/>
      <p:bldP spid="2293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文本框 156673"/>
          <p:cNvSpPr txBox="1"/>
          <p:nvPr/>
        </p:nvSpPr>
        <p:spPr>
          <a:xfrm>
            <a:off x="347663" y="190500"/>
            <a:ext cx="1103312" cy="457200"/>
          </a:xfrm>
          <a:prstGeom prst="rect">
            <a:avLst/>
          </a:prstGeom>
          <a:solidFill>
            <a:srgbClr val="00FFFF"/>
          </a:solidFill>
          <a:ln w="9525">
            <a:noFill/>
          </a:ln>
          <a:effectLst>
            <a:outerShdw dist="35921" dir="2699999" algn="ctr" rotWithShape="0">
              <a:schemeClr val="bg2"/>
            </a:outerShdw>
          </a:effectLst>
        </p:spPr>
        <p:txBody>
          <a:bodyPr wrap="none" anchor="ctr">
            <a:spAutoFit/>
          </a:bodyPr>
          <a:lstStyle/>
          <a:p>
            <a:pPr>
              <a:spcBef>
                <a:spcPct val="50000"/>
              </a:spcBef>
            </a:pPr>
            <a:r>
              <a:rPr lang="zh-CN" altLang="en-US" dirty="0">
                <a:latin typeface="Times New Roman" panose="02020603050405020304" pitchFamily="18" charset="0"/>
              </a:rPr>
              <a:t>小结：</a:t>
            </a:r>
            <a:endParaRPr lang="zh-CN" altLang="en-US">
              <a:solidFill>
                <a:srgbClr val="FF00FF"/>
              </a:solidFill>
              <a:latin typeface="Times New Roman" panose="02020603050405020304" pitchFamily="18" charset="0"/>
            </a:endParaRPr>
          </a:p>
        </p:txBody>
      </p:sp>
      <p:sp>
        <p:nvSpPr>
          <p:cNvPr id="156676" name="矩形 156675"/>
          <p:cNvSpPr/>
          <p:nvPr/>
        </p:nvSpPr>
        <p:spPr>
          <a:xfrm>
            <a:off x="571500" y="606425"/>
            <a:ext cx="7391400" cy="530225"/>
          </a:xfrm>
          <a:prstGeom prst="rect">
            <a:avLst/>
          </a:prstGeom>
          <a:noFill/>
          <a:ln w="9525">
            <a:noFill/>
          </a:ln>
        </p:spPr>
        <p:txBody>
          <a:bodyPr anchor="ctr">
            <a:spAutoFit/>
          </a:bodyPr>
          <a:lstStyle/>
          <a:p>
            <a:pPr algn="l">
              <a:lnSpc>
                <a:spcPct val="120000"/>
              </a:lnSpc>
            </a:pPr>
            <a:r>
              <a:rPr lang="en-US" altLang="zh-CN" dirty="0">
                <a:latin typeface="Times New Roman" panose="02020603050405020304" pitchFamily="18" charset="0"/>
              </a:rPr>
              <a:t>(1)  </a:t>
            </a:r>
            <a:r>
              <a:rPr lang="zh-CN" altLang="en-US" dirty="0">
                <a:latin typeface="Times New Roman" panose="02020603050405020304" pitchFamily="18" charset="0"/>
              </a:rPr>
              <a:t>一般情况下电容电流、电感电压均为有限值，则  </a:t>
            </a:r>
          </a:p>
        </p:txBody>
      </p:sp>
      <p:grpSp>
        <p:nvGrpSpPr>
          <p:cNvPr id="156677" name="组合 156676"/>
          <p:cNvGrpSpPr/>
          <p:nvPr/>
        </p:nvGrpSpPr>
        <p:grpSpPr>
          <a:xfrm>
            <a:off x="4591050" y="1028700"/>
            <a:ext cx="2484438" cy="1131888"/>
            <a:chOff x="3696" y="2496"/>
            <a:chExt cx="1565" cy="713"/>
          </a:xfrm>
        </p:grpSpPr>
        <p:sp>
          <p:nvSpPr>
            <p:cNvPr id="156678" name="文本框 156677"/>
            <p:cNvSpPr txBox="1"/>
            <p:nvPr/>
          </p:nvSpPr>
          <p:spPr>
            <a:xfrm>
              <a:off x="3729" y="2496"/>
              <a:ext cx="1532" cy="365"/>
            </a:xfrm>
            <a:prstGeom prst="rect">
              <a:avLst/>
            </a:prstGeom>
            <a:noFill/>
            <a:ln w="9525">
              <a:noFill/>
            </a:ln>
          </p:spPr>
          <p:txBody>
            <a:bodyPr wrap="none" anchor="ctr">
              <a:spAutoFit/>
            </a:bodyPr>
            <a:lstStyle/>
            <a:p>
              <a:pPr>
                <a:spcBef>
                  <a:spcPct val="50000"/>
                </a:spcBef>
              </a:pPr>
              <a:r>
                <a:rPr lang="en-US" altLang="zh-CN" sz="3200" i="1">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sz="3200" i="1">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 </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p>
          </p:txBody>
        </p:sp>
        <p:sp>
          <p:nvSpPr>
            <p:cNvPr id="156679" name="文本框 156678"/>
            <p:cNvSpPr txBox="1"/>
            <p:nvPr/>
          </p:nvSpPr>
          <p:spPr>
            <a:xfrm>
              <a:off x="3808" y="2844"/>
              <a:ext cx="1210" cy="365"/>
            </a:xfrm>
            <a:prstGeom prst="rect">
              <a:avLst/>
            </a:prstGeom>
            <a:noFill/>
            <a:ln w="9525">
              <a:noFill/>
            </a:ln>
          </p:spPr>
          <p:txBody>
            <a:bodyPr wrap="none" anchor="ctr">
              <a:spAutoFit/>
            </a:bodyPr>
            <a:lstStyle/>
            <a:p>
              <a:pPr>
                <a:spcBef>
                  <a:spcPct val="50000"/>
                </a:spcBef>
              </a:pPr>
              <a:r>
                <a:rPr lang="en-US" altLang="zh-CN" sz="3200"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sz="3200"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 </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156680" name="左大括号 156679"/>
            <p:cNvSpPr/>
            <p:nvPr/>
          </p:nvSpPr>
          <p:spPr>
            <a:xfrm>
              <a:off x="3696" y="2688"/>
              <a:ext cx="48" cy="480"/>
            </a:xfrm>
            <a:prstGeom prst="leftBrace">
              <a:avLst>
                <a:gd name="adj1" fmla="val 83333"/>
                <a:gd name="adj2" fmla="val 50000"/>
              </a:avLst>
            </a:prstGeom>
            <a:noFill/>
            <a:ln w="9525" cap="flat" cmpd="sng">
              <a:solidFill>
                <a:srgbClr val="FF00FF"/>
              </a:solidFill>
              <a:prstDash val="solid"/>
              <a:headEnd type="none" w="med" len="med"/>
              <a:tailEnd type="none" w="med" len="med"/>
            </a:ln>
          </p:spPr>
          <p:txBody>
            <a:bodyPr/>
            <a:lstStyle/>
            <a:p>
              <a:endParaRPr lang="zh-CN" altLang="en-US"/>
            </a:p>
          </p:txBody>
        </p:sp>
      </p:grpSp>
      <p:grpSp>
        <p:nvGrpSpPr>
          <p:cNvPr id="156681" name="组合 156680"/>
          <p:cNvGrpSpPr/>
          <p:nvPr/>
        </p:nvGrpSpPr>
        <p:grpSpPr>
          <a:xfrm>
            <a:off x="1714500" y="1058863"/>
            <a:ext cx="2363788" cy="1074737"/>
            <a:chOff x="1848" y="2383"/>
            <a:chExt cx="1489" cy="677"/>
          </a:xfrm>
        </p:grpSpPr>
        <p:sp>
          <p:nvSpPr>
            <p:cNvPr id="156682" name="文本框 156681"/>
            <p:cNvSpPr txBox="1"/>
            <p:nvPr/>
          </p:nvSpPr>
          <p:spPr>
            <a:xfrm>
              <a:off x="1900" y="2383"/>
              <a:ext cx="1402" cy="365"/>
            </a:xfrm>
            <a:prstGeom prst="rect">
              <a:avLst/>
            </a:prstGeom>
            <a:noFill/>
            <a:ln w="9525">
              <a:noFill/>
            </a:ln>
          </p:spPr>
          <p:txBody>
            <a:bodyPr wrap="none" anchor="ctr">
              <a:spAutoFit/>
            </a:bodyPr>
            <a:lstStyle/>
            <a:p>
              <a:pPr>
                <a:spcBef>
                  <a:spcPct val="50000"/>
                </a:spcBef>
              </a:pPr>
              <a:r>
                <a:rPr lang="en-US" altLang="zh-CN" sz="3200" i="1" dirty="0" err="1">
                  <a:latin typeface="Times New Roman" panose="02020603050405020304" pitchFamily="18" charset="0"/>
                </a:rPr>
                <a:t>q</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 </a:t>
              </a:r>
              <a:r>
                <a:rPr lang="en-US" altLang="zh-CN" sz="3200" i="1" dirty="0" err="1">
                  <a:latin typeface="Times New Roman" panose="02020603050405020304" pitchFamily="18" charset="0"/>
                </a:rPr>
                <a:t>q</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156683" name="文本框 156682"/>
            <p:cNvSpPr txBox="1"/>
            <p:nvPr/>
          </p:nvSpPr>
          <p:spPr>
            <a:xfrm>
              <a:off x="1907" y="2695"/>
              <a:ext cx="1430" cy="365"/>
            </a:xfrm>
            <a:prstGeom prst="rect">
              <a:avLst/>
            </a:prstGeom>
            <a:noFill/>
            <a:ln w="9525">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156684" name="左大括号 156683"/>
            <p:cNvSpPr/>
            <p:nvPr/>
          </p:nvSpPr>
          <p:spPr>
            <a:xfrm>
              <a:off x="1848" y="2527"/>
              <a:ext cx="96" cy="432"/>
            </a:xfrm>
            <a:prstGeom prst="leftBrace">
              <a:avLst>
                <a:gd name="adj1" fmla="val 37500"/>
                <a:gd name="adj2" fmla="val 50000"/>
              </a:avLst>
            </a:prstGeom>
            <a:noFill/>
            <a:ln w="9525" cap="flat" cmpd="sng">
              <a:solidFill>
                <a:srgbClr val="FF00FF"/>
              </a:solidFill>
              <a:prstDash val="solid"/>
              <a:headEnd type="none" w="med" len="med"/>
              <a:tailEnd type="none" w="med" len="med"/>
            </a:ln>
          </p:spPr>
          <p:txBody>
            <a:bodyPr/>
            <a:lstStyle/>
            <a:p>
              <a:endParaRPr lang="zh-CN" altLang="en-US"/>
            </a:p>
          </p:txBody>
        </p:sp>
      </p:grpSp>
      <p:sp>
        <p:nvSpPr>
          <p:cNvPr id="156718" name="矩形 156717"/>
          <p:cNvSpPr/>
          <p:nvPr/>
        </p:nvSpPr>
        <p:spPr>
          <a:xfrm>
            <a:off x="533400" y="2686050"/>
            <a:ext cx="8343900" cy="822325"/>
          </a:xfrm>
          <a:prstGeom prst="rect">
            <a:avLst/>
          </a:prstGeom>
          <a:noFill/>
          <a:ln w="9525">
            <a:noFill/>
          </a:ln>
        </p:spPr>
        <p:txBody>
          <a:bodyPr>
            <a:spAutoFit/>
          </a:bodyPr>
          <a:lstStyle/>
          <a:p>
            <a:pPr marL="476250" indent="-476250" algn="l"/>
            <a:r>
              <a:rPr lang="en-US" altLang="zh-CN" dirty="0">
                <a:latin typeface="Times New Roman" panose="02020603050405020304" pitchFamily="18" charset="0"/>
              </a:rPr>
              <a:t>(2)  </a:t>
            </a:r>
            <a:r>
              <a:rPr lang="zh-CN" altLang="en-US" dirty="0">
                <a:latin typeface="Times New Roman" panose="02020603050405020304" pitchFamily="18" charset="0"/>
              </a:rPr>
              <a:t>一般称</a:t>
            </a:r>
            <a:r>
              <a:rPr lang="en-US" altLang="zh-CN" i="1">
                <a:latin typeface="Times New Roman" panose="02020603050405020304" pitchFamily="18" charset="0"/>
              </a:rPr>
              <a:t>u</a:t>
            </a:r>
            <a:r>
              <a:rPr lang="en-US" altLang="zh-CN"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r>
              <a:rPr lang="en-US" altLang="zh-CN" i="1">
                <a:latin typeface="Times New Roman" panose="02020603050405020304" pitchFamily="18" charset="0"/>
              </a:rPr>
              <a:t>i</a:t>
            </a:r>
            <a:r>
              <a:rPr lang="en-US" altLang="zh-CN"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zh-CN" altLang="en-US" dirty="0">
                <a:solidFill>
                  <a:schemeClr val="accent2"/>
                </a:solidFill>
                <a:latin typeface="Times New Roman" panose="02020603050405020304" pitchFamily="18" charset="0"/>
              </a:rPr>
              <a:t>独立的初始条件</a:t>
            </a:r>
            <a:r>
              <a:rPr lang="zh-CN" altLang="en-US" dirty="0">
                <a:latin typeface="Times New Roman" panose="02020603050405020304" pitchFamily="18" charset="0"/>
              </a:rPr>
              <a:t>。其余的称为</a:t>
            </a:r>
            <a:r>
              <a:rPr lang="zh-CN" altLang="en-US" dirty="0">
                <a:solidFill>
                  <a:schemeClr val="accent2"/>
                </a:solidFill>
                <a:latin typeface="Times New Roman" panose="02020603050405020304" pitchFamily="18" charset="0"/>
              </a:rPr>
              <a:t>非独立初始条件</a:t>
            </a:r>
            <a:r>
              <a:rPr lang="zh-CN" altLang="en-US" dirty="0">
                <a:latin typeface="Times New Roman" panose="02020603050405020304" pitchFamily="18" charset="0"/>
              </a:rPr>
              <a:t>，可以由独立初始条件结合具体电路求得：</a:t>
            </a:r>
          </a:p>
        </p:txBody>
      </p:sp>
      <p:sp>
        <p:nvSpPr>
          <p:cNvPr id="156719" name="矩形 156718"/>
          <p:cNvSpPr/>
          <p:nvPr/>
        </p:nvSpPr>
        <p:spPr>
          <a:xfrm>
            <a:off x="1165225" y="2152650"/>
            <a:ext cx="7231063" cy="457200"/>
          </a:xfrm>
          <a:prstGeom prst="rect">
            <a:avLst/>
          </a:prstGeom>
          <a:noFill/>
          <a:ln w="9525">
            <a:noFill/>
          </a:ln>
        </p:spPr>
        <p:txBody>
          <a:bodyPr wrap="none" anchor="t">
            <a:spAutoFit/>
          </a:bodyPr>
          <a:lstStyle/>
          <a:p>
            <a:r>
              <a:rPr lang="zh-CN" altLang="en-US" dirty="0">
                <a:latin typeface="Times New Roman" panose="02020603050405020304" pitchFamily="18" charset="0"/>
              </a:rPr>
              <a:t>即换路后：</a:t>
            </a:r>
            <a:r>
              <a:rPr lang="zh-CN" altLang="en-US" dirty="0">
                <a:solidFill>
                  <a:srgbClr val="FF0000"/>
                </a:solidFill>
                <a:latin typeface="Times New Roman" panose="02020603050405020304" pitchFamily="18" charset="0"/>
              </a:rPr>
              <a:t>电容电压不能跃变，电感电流不能跃变。</a:t>
            </a:r>
          </a:p>
        </p:txBody>
      </p:sp>
      <p:sp>
        <p:nvSpPr>
          <p:cNvPr id="156720" name="文本框 156719"/>
          <p:cNvSpPr txBox="1"/>
          <p:nvPr/>
        </p:nvSpPr>
        <p:spPr>
          <a:xfrm>
            <a:off x="1047750" y="3638550"/>
            <a:ext cx="7696200" cy="1200329"/>
          </a:xfrm>
          <a:prstGeom prst="rect">
            <a:avLst/>
          </a:prstGeom>
          <a:noFill/>
          <a:ln w="9525">
            <a:noFill/>
          </a:ln>
        </p:spPr>
        <p:txBody>
          <a:bodyPr>
            <a:spAutoFit/>
          </a:bodyPr>
          <a:lstStyle/>
          <a:p>
            <a:pPr marL="285750" indent="-285750" algn="l">
              <a:spcBef>
                <a:spcPct val="50000"/>
              </a:spcBef>
            </a:pPr>
            <a:r>
              <a:rPr lang="en-US" altLang="zh-CN" dirty="0">
                <a:latin typeface="Times New Roman" panose="02020603050405020304" pitchFamily="18" charset="0"/>
                <a:cs typeface="Times New Roman" panose="02020603050405020304" pitchFamily="18" charset="0"/>
              </a:rPr>
              <a:t>①</a:t>
            </a:r>
            <a:r>
              <a:rPr lang="zh-CN" altLang="en-US" dirty="0">
                <a:solidFill>
                  <a:srgbClr val="FF0000"/>
                </a:solidFill>
                <a:latin typeface="Times New Roman" panose="02020603050405020304" pitchFamily="18" charset="0"/>
              </a:rPr>
              <a:t>电容</a:t>
            </a:r>
            <a:r>
              <a:rPr lang="zh-CN" altLang="en-US" dirty="0">
                <a:latin typeface="Times New Roman" panose="02020603050405020304" pitchFamily="18" charset="0"/>
              </a:rPr>
              <a:t>：若</a:t>
            </a:r>
            <a:r>
              <a:rPr lang="en-US" altLang="zh-CN" dirty="0">
                <a:latin typeface="Times New Roman" panose="02020603050405020304" pitchFamily="18" charset="0"/>
              </a:rPr>
              <a:t>t=0</a:t>
            </a:r>
            <a:r>
              <a:rPr lang="en-US" altLang="zh-CN" baseline="-25000" dirty="0">
                <a:latin typeface="Times New Roman" panose="02020603050405020304" pitchFamily="18" charset="0"/>
              </a:rPr>
              <a:t>-</a:t>
            </a:r>
            <a:r>
              <a:rPr lang="zh-CN" altLang="en-US" dirty="0">
                <a:latin typeface="Times New Roman" panose="02020603050405020304" pitchFamily="18" charset="0"/>
              </a:rPr>
              <a:t>时，</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c</a:t>
            </a:r>
            <a:r>
              <a:rPr lang="en-US" altLang="zh-CN" dirty="0">
                <a:latin typeface="Times New Roman" panose="02020603050405020304" pitchFamily="18" charset="0"/>
              </a:rPr>
              <a:t>(0</a:t>
            </a:r>
            <a:r>
              <a:rPr lang="en-US" altLang="zh-CN" baseline="-25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baseline="-25000" dirty="0">
                <a:latin typeface="Times New Roman" panose="02020603050405020304" pitchFamily="18" charset="0"/>
              </a:rPr>
              <a:t>0</a:t>
            </a:r>
            <a:r>
              <a:rPr lang="zh-CN" altLang="en-US" dirty="0">
                <a:latin typeface="Times New Roman" panose="02020603050405020304" pitchFamily="18" charset="0"/>
              </a:rPr>
              <a:t>，则在</a:t>
            </a:r>
            <a:r>
              <a:rPr lang="en-US" altLang="zh-CN" dirty="0">
                <a:latin typeface="Times New Roman" panose="02020603050405020304" pitchFamily="18" charset="0"/>
              </a:rPr>
              <a:t>t=</a:t>
            </a:r>
            <a:r>
              <a:rPr lang="en-US" altLang="zh-CN" dirty="0">
                <a:solidFill>
                  <a:srgbClr val="FF0000"/>
                </a:solidFill>
                <a:latin typeface="Times New Roman" panose="02020603050405020304" pitchFamily="18" charset="0"/>
              </a:rPr>
              <a:t>0</a:t>
            </a:r>
            <a:r>
              <a:rPr lang="en-US" altLang="zh-CN" baseline="-25000"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瞬间</a:t>
            </a:r>
            <a:r>
              <a:rPr lang="zh-CN" altLang="en-US" dirty="0">
                <a:latin typeface="Times New Roman" panose="02020603050405020304" pitchFamily="18" charset="0"/>
              </a:rPr>
              <a:t>，可以视为电压为</a:t>
            </a:r>
            <a:r>
              <a:rPr lang="en-US" altLang="zh-CN" i="1" dirty="0">
                <a:latin typeface="Times New Roman" panose="02020603050405020304" pitchFamily="18" charset="0"/>
              </a:rPr>
              <a:t>U</a:t>
            </a:r>
            <a:r>
              <a:rPr lang="en-US" altLang="zh-CN" baseline="-25000" dirty="0">
                <a:latin typeface="Times New Roman" panose="02020603050405020304" pitchFamily="18" charset="0"/>
              </a:rPr>
              <a:t>0</a:t>
            </a:r>
            <a:r>
              <a:rPr lang="zh-CN" altLang="en-US" dirty="0">
                <a:latin typeface="Times New Roman" panose="02020603050405020304" pitchFamily="18" charset="0"/>
              </a:rPr>
              <a:t>的</a:t>
            </a:r>
            <a:r>
              <a:rPr lang="zh-CN" altLang="en-US" dirty="0">
                <a:solidFill>
                  <a:srgbClr val="FF0000"/>
                </a:solidFill>
                <a:latin typeface="Times New Roman" panose="02020603050405020304" pitchFamily="18" charset="0"/>
              </a:rPr>
              <a:t>电压源</a:t>
            </a:r>
            <a:r>
              <a:rPr lang="zh-CN" altLang="en-US" dirty="0">
                <a:latin typeface="Times New Roman" panose="02020603050405020304" pitchFamily="18" charset="0"/>
              </a:rPr>
              <a:t>；若</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c</a:t>
            </a:r>
            <a:r>
              <a:rPr lang="en-US" altLang="zh-CN" dirty="0">
                <a:latin typeface="Times New Roman" panose="02020603050405020304" pitchFamily="18" charset="0"/>
              </a:rPr>
              <a:t>(0</a:t>
            </a:r>
            <a:r>
              <a:rPr lang="en-US" altLang="zh-CN" baseline="-25000"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，则在</a:t>
            </a:r>
            <a:r>
              <a:rPr lang="en-US" altLang="zh-CN" dirty="0">
                <a:latin typeface="Times New Roman" panose="02020603050405020304" pitchFamily="18" charset="0"/>
              </a:rPr>
              <a:t>t=0</a:t>
            </a:r>
            <a:r>
              <a:rPr lang="en-US" altLang="zh-CN" baseline="-25000" dirty="0">
                <a:latin typeface="Times New Roman" panose="02020603050405020304" pitchFamily="18" charset="0"/>
              </a:rPr>
              <a:t>+</a:t>
            </a:r>
            <a:r>
              <a:rPr lang="zh-CN" altLang="en-US" dirty="0">
                <a:latin typeface="Times New Roman" panose="02020603050405020304" pitchFamily="18" charset="0"/>
              </a:rPr>
              <a:t>瞬间，可以视为</a:t>
            </a:r>
            <a:r>
              <a:rPr lang="zh-CN" altLang="en-US" dirty="0">
                <a:solidFill>
                  <a:srgbClr val="3366CC"/>
                </a:solidFill>
                <a:latin typeface="Times New Roman" panose="02020603050405020304" pitchFamily="18" charset="0"/>
              </a:rPr>
              <a:t>短路</a:t>
            </a:r>
            <a:r>
              <a:rPr lang="zh-CN" altLang="en-US" dirty="0">
                <a:latin typeface="Times New Roman" panose="02020603050405020304" pitchFamily="18" charset="0"/>
              </a:rPr>
              <a:t>。</a:t>
            </a:r>
          </a:p>
        </p:txBody>
      </p:sp>
      <p:sp>
        <p:nvSpPr>
          <p:cNvPr id="156721" name="矩形 156720"/>
          <p:cNvSpPr/>
          <p:nvPr/>
        </p:nvSpPr>
        <p:spPr>
          <a:xfrm>
            <a:off x="1054100" y="4857750"/>
            <a:ext cx="7880350" cy="1200329"/>
          </a:xfrm>
          <a:prstGeom prst="rect">
            <a:avLst/>
          </a:prstGeom>
          <a:noFill/>
          <a:ln w="9525">
            <a:noFill/>
          </a:ln>
        </p:spPr>
        <p:txBody>
          <a:bodyPr>
            <a:spAutoFit/>
          </a:bodyPr>
          <a:lstStyle/>
          <a:p>
            <a:pPr marL="285750" indent="-285750" algn="l"/>
            <a:r>
              <a:rPr lang="en-US" altLang="zh-CN" dirty="0">
                <a:latin typeface="Times New Roman" panose="02020603050405020304" pitchFamily="18" charset="0"/>
                <a:cs typeface="Times New Roman" panose="02020603050405020304" pitchFamily="18" charset="0"/>
              </a:rPr>
              <a:t>②</a:t>
            </a:r>
            <a:r>
              <a:rPr lang="zh-CN" altLang="en-US" dirty="0">
                <a:solidFill>
                  <a:srgbClr val="FF0000"/>
                </a:solidFill>
                <a:latin typeface="Times New Roman" panose="02020603050405020304" pitchFamily="18" charset="0"/>
              </a:rPr>
              <a:t>电感</a:t>
            </a:r>
            <a:r>
              <a:rPr lang="zh-CN" altLang="en-US" dirty="0">
                <a:latin typeface="Times New Roman" panose="02020603050405020304" pitchFamily="18" charset="0"/>
              </a:rPr>
              <a:t>：若</a:t>
            </a:r>
            <a:r>
              <a:rPr lang="en-US" altLang="zh-CN" dirty="0">
                <a:latin typeface="Times New Roman" panose="02020603050405020304" pitchFamily="18" charset="0"/>
              </a:rPr>
              <a:t>t=0</a:t>
            </a:r>
            <a:r>
              <a:rPr lang="en-US" altLang="zh-CN" baseline="-25000" dirty="0">
                <a:latin typeface="Times New Roman" panose="02020603050405020304" pitchFamily="18" charset="0"/>
              </a:rPr>
              <a:t>-</a:t>
            </a:r>
            <a:r>
              <a:rPr lang="zh-CN" altLang="en-US" dirty="0">
                <a:latin typeface="Times New Roman" panose="02020603050405020304" pitchFamily="18" charset="0"/>
              </a:rPr>
              <a:t>时，</a:t>
            </a:r>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L</a:t>
            </a:r>
            <a:r>
              <a:rPr lang="en-US" altLang="zh-CN" dirty="0">
                <a:latin typeface="Times New Roman" panose="02020603050405020304" pitchFamily="18" charset="0"/>
              </a:rPr>
              <a:t>(0</a:t>
            </a:r>
            <a:r>
              <a:rPr lang="en-US" altLang="zh-CN" baseline="-25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I</a:t>
            </a:r>
            <a:r>
              <a:rPr lang="en-US" altLang="zh-CN" baseline="-25000" dirty="0">
                <a:latin typeface="Times New Roman" panose="02020603050405020304" pitchFamily="18" charset="0"/>
              </a:rPr>
              <a:t>0</a:t>
            </a:r>
            <a:r>
              <a:rPr lang="zh-CN" altLang="en-US" dirty="0">
                <a:latin typeface="Times New Roman" panose="02020603050405020304" pitchFamily="18" charset="0"/>
              </a:rPr>
              <a:t>，则在</a:t>
            </a:r>
            <a:r>
              <a:rPr lang="en-US" altLang="zh-CN" dirty="0">
                <a:latin typeface="Times New Roman" panose="02020603050405020304" pitchFamily="18" charset="0"/>
              </a:rPr>
              <a:t>t=</a:t>
            </a:r>
            <a:r>
              <a:rPr lang="en-US" altLang="zh-CN" dirty="0">
                <a:solidFill>
                  <a:srgbClr val="FF0000"/>
                </a:solidFill>
                <a:latin typeface="Times New Roman" panose="02020603050405020304" pitchFamily="18" charset="0"/>
              </a:rPr>
              <a:t>0</a:t>
            </a:r>
            <a:r>
              <a:rPr lang="en-US" altLang="zh-CN" baseline="-25000" dirty="0">
                <a:solidFill>
                  <a:srgbClr val="FF0000"/>
                </a:solidFill>
                <a:latin typeface="Times New Roman" panose="02020603050405020304" pitchFamily="18" charset="0"/>
              </a:rPr>
              <a:t>+</a:t>
            </a:r>
            <a:r>
              <a:rPr lang="zh-CN" altLang="en-US" dirty="0">
                <a:solidFill>
                  <a:srgbClr val="FF0000"/>
                </a:solidFill>
                <a:latin typeface="Times New Roman" panose="02020603050405020304" pitchFamily="18" charset="0"/>
              </a:rPr>
              <a:t>瞬间</a:t>
            </a:r>
            <a:r>
              <a:rPr lang="zh-CN" altLang="en-US" dirty="0">
                <a:latin typeface="Times New Roman" panose="02020603050405020304" pitchFamily="18" charset="0"/>
              </a:rPr>
              <a:t>，可以视为电流为</a:t>
            </a:r>
            <a:r>
              <a:rPr lang="en-US" altLang="zh-CN" i="1" dirty="0">
                <a:latin typeface="Times New Roman" panose="02020603050405020304" pitchFamily="18" charset="0"/>
              </a:rPr>
              <a:t>I</a:t>
            </a:r>
            <a:r>
              <a:rPr lang="en-US" altLang="zh-CN" baseline="-25000" dirty="0">
                <a:latin typeface="Times New Roman" panose="02020603050405020304" pitchFamily="18" charset="0"/>
              </a:rPr>
              <a:t>0</a:t>
            </a:r>
            <a:r>
              <a:rPr lang="zh-CN" altLang="en-US" dirty="0">
                <a:latin typeface="Times New Roman" panose="02020603050405020304" pitchFamily="18" charset="0"/>
              </a:rPr>
              <a:t>的</a:t>
            </a:r>
            <a:r>
              <a:rPr lang="zh-CN" altLang="en-US" dirty="0">
                <a:solidFill>
                  <a:srgbClr val="FF0000"/>
                </a:solidFill>
                <a:latin typeface="Times New Roman" panose="02020603050405020304" pitchFamily="18" charset="0"/>
              </a:rPr>
              <a:t>电流源</a:t>
            </a:r>
            <a:r>
              <a:rPr lang="zh-CN" altLang="en-US" dirty="0">
                <a:latin typeface="Times New Roman" panose="02020603050405020304" pitchFamily="18" charset="0"/>
              </a:rPr>
              <a:t>；若</a:t>
            </a:r>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L</a:t>
            </a:r>
            <a:r>
              <a:rPr lang="en-US" altLang="zh-CN" dirty="0">
                <a:latin typeface="Times New Roman" panose="02020603050405020304" pitchFamily="18" charset="0"/>
              </a:rPr>
              <a:t>(0</a:t>
            </a:r>
            <a:r>
              <a:rPr lang="en-US" altLang="zh-CN" baseline="-25000"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，则在</a:t>
            </a:r>
            <a:r>
              <a:rPr lang="en-US" altLang="zh-CN" dirty="0">
                <a:latin typeface="Times New Roman" panose="02020603050405020304" pitchFamily="18" charset="0"/>
              </a:rPr>
              <a:t>t=0</a:t>
            </a:r>
            <a:r>
              <a:rPr lang="en-US" altLang="zh-CN" baseline="-25000" dirty="0">
                <a:latin typeface="Times New Roman" panose="02020603050405020304" pitchFamily="18" charset="0"/>
              </a:rPr>
              <a:t>+</a:t>
            </a:r>
            <a:r>
              <a:rPr lang="zh-CN" altLang="en-US" dirty="0">
                <a:latin typeface="Times New Roman" panose="02020603050405020304" pitchFamily="18" charset="0"/>
              </a:rPr>
              <a:t>瞬间，可以视为</a:t>
            </a:r>
            <a:r>
              <a:rPr lang="zh-CN" altLang="en-US" dirty="0">
                <a:solidFill>
                  <a:srgbClr val="3366CC"/>
                </a:solidFill>
                <a:latin typeface="Times New Roman" panose="02020603050405020304" pitchFamily="18" charset="0"/>
              </a:rPr>
              <a:t>开路</a:t>
            </a:r>
            <a:r>
              <a:rPr lang="zh-CN" altLang="en-US" dirty="0">
                <a:latin typeface="Times New Roman" panose="02020603050405020304" pitchFamily="18" charset="0"/>
              </a:rPr>
              <a:t>。</a:t>
            </a:r>
            <a:endParaRPr lang="zh-CN" altLang="en-US" dirty="0">
              <a:latin typeface="Times New Roman" panose="02020603050405020304" pitchFamily="18" charset="0"/>
              <a:ea typeface="Times New Roman" panose="02020603050405020304" pitchFamily="18" charset="0"/>
            </a:endParaRPr>
          </a:p>
        </p:txBody>
      </p:sp>
      <p:sp>
        <p:nvSpPr>
          <p:cNvPr id="156722" name="矩形 156721"/>
          <p:cNvSpPr/>
          <p:nvPr/>
        </p:nvSpPr>
        <p:spPr>
          <a:xfrm>
            <a:off x="617538" y="6076950"/>
            <a:ext cx="5392737" cy="457200"/>
          </a:xfrm>
          <a:prstGeom prst="rect">
            <a:avLst/>
          </a:prstGeom>
          <a:noFill/>
          <a:ln w="9525">
            <a:noFill/>
          </a:ln>
        </p:spPr>
        <p:txBody>
          <a:bodyPr wrap="none" anchor="t">
            <a:spAutoFit/>
          </a:bodyPr>
          <a:lstStyle/>
          <a:p>
            <a:r>
              <a:rPr lang="zh-CN" altLang="en-US" dirty="0">
                <a:solidFill>
                  <a:srgbClr val="FF3300"/>
                </a:solidFill>
                <a:latin typeface="Times New Roman" panose="02020603050405020304" pitchFamily="18" charset="0"/>
              </a:rPr>
              <a:t>注意：</a:t>
            </a:r>
            <a:r>
              <a:rPr lang="zh-CN" altLang="en-US" dirty="0">
                <a:solidFill>
                  <a:srgbClr val="0000FF"/>
                </a:solidFill>
                <a:latin typeface="Times New Roman" panose="02020603050405020304" pitchFamily="18" charset="0"/>
              </a:rPr>
              <a:t>电容电流、电感电压等能跃变！</a:t>
            </a:r>
          </a:p>
        </p:txBody>
      </p:sp>
      <p:sp>
        <p:nvSpPr>
          <p:cNvPr id="156723" name="动作按钮: 后退或前一项 156722"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56724" name="动作按钮: 后退或前一项 156723"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wipe(left)">
                                      <p:cBhvr>
                                        <p:cTn id="7" dur="500"/>
                                        <p:tgtEl>
                                          <p:spTgt spid="156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6"/>
                                        </p:tgtEl>
                                        <p:attrNameLst>
                                          <p:attrName>style.visibility</p:attrName>
                                        </p:attrNameLst>
                                      </p:cBhvr>
                                      <p:to>
                                        <p:strVal val="visible"/>
                                      </p:to>
                                    </p:set>
                                    <p:animEffect transition="in" filter="wipe(left)">
                                      <p:cBhvr>
                                        <p:cTn id="12" dur="500"/>
                                        <p:tgtEl>
                                          <p:spTgt spid="156676"/>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156681"/>
                                        </p:tgtEl>
                                        <p:attrNameLst>
                                          <p:attrName>style.visibility</p:attrName>
                                        </p:attrNameLst>
                                      </p:cBhvr>
                                      <p:to>
                                        <p:strVal val="visible"/>
                                      </p:to>
                                    </p:set>
                                    <p:animEffect transition="in" filter="slide(fromLeft)">
                                      <p:cBhvr>
                                        <p:cTn id="16" dur="500"/>
                                        <p:tgtEl>
                                          <p:spTgt spid="156681"/>
                                        </p:tgtEl>
                                      </p:cBhvr>
                                    </p:animEffect>
                                  </p:childTnLst>
                                </p:cTn>
                              </p:par>
                            </p:childTnLst>
                          </p:cTn>
                        </p:par>
                        <p:par>
                          <p:cTn id="17" fill="hold">
                            <p:stCondLst>
                              <p:cond delay="1000"/>
                            </p:stCondLst>
                            <p:childTnLst>
                              <p:par>
                                <p:cTn id="18" presetID="12" presetClass="entr" presetSubtype="8" fill="hold" nodeType="afterEffect">
                                  <p:stCondLst>
                                    <p:cond delay="0"/>
                                  </p:stCondLst>
                                  <p:childTnLst>
                                    <p:set>
                                      <p:cBhvr>
                                        <p:cTn id="19" dur="1" fill="hold">
                                          <p:stCondLst>
                                            <p:cond delay="0"/>
                                          </p:stCondLst>
                                        </p:cTn>
                                        <p:tgtEl>
                                          <p:spTgt spid="156677"/>
                                        </p:tgtEl>
                                        <p:attrNameLst>
                                          <p:attrName>style.visibility</p:attrName>
                                        </p:attrNameLst>
                                      </p:cBhvr>
                                      <p:to>
                                        <p:strVal val="visible"/>
                                      </p:to>
                                    </p:set>
                                    <p:animEffect transition="in" filter="slide(fromLeft)">
                                      <p:cBhvr>
                                        <p:cTn id="20" dur="500"/>
                                        <p:tgtEl>
                                          <p:spTgt spid="15667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719"/>
                                        </p:tgtEl>
                                        <p:attrNameLst>
                                          <p:attrName>style.visibility</p:attrName>
                                        </p:attrNameLst>
                                      </p:cBhvr>
                                      <p:to>
                                        <p:strVal val="visible"/>
                                      </p:to>
                                    </p:set>
                                    <p:anim calcmode="lin" valueType="num">
                                      <p:cBhvr additive="base">
                                        <p:cTn id="25" dur="500" fill="hold"/>
                                        <p:tgtEl>
                                          <p:spTgt spid="156719"/>
                                        </p:tgtEl>
                                        <p:attrNameLst>
                                          <p:attrName>ppt_x</p:attrName>
                                        </p:attrNameLst>
                                      </p:cBhvr>
                                      <p:tavLst>
                                        <p:tav tm="0">
                                          <p:val>
                                            <p:strVal val="0-#ppt_w/2"/>
                                          </p:val>
                                        </p:tav>
                                        <p:tav tm="100000">
                                          <p:val>
                                            <p:strVal val="#ppt_x"/>
                                          </p:val>
                                        </p:tav>
                                      </p:tavLst>
                                    </p:anim>
                                    <p:anim calcmode="lin" valueType="num">
                                      <p:cBhvr additive="base">
                                        <p:cTn id="26" dur="500" fill="hold"/>
                                        <p:tgtEl>
                                          <p:spTgt spid="1567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6718"/>
                                        </p:tgtEl>
                                        <p:attrNameLst>
                                          <p:attrName>style.visibility</p:attrName>
                                        </p:attrNameLst>
                                      </p:cBhvr>
                                      <p:to>
                                        <p:strVal val="visible"/>
                                      </p:to>
                                    </p:set>
                                    <p:anim calcmode="lin" valueType="num">
                                      <p:cBhvr additive="base">
                                        <p:cTn id="31" dur="500" fill="hold"/>
                                        <p:tgtEl>
                                          <p:spTgt spid="156718"/>
                                        </p:tgtEl>
                                        <p:attrNameLst>
                                          <p:attrName>ppt_x</p:attrName>
                                        </p:attrNameLst>
                                      </p:cBhvr>
                                      <p:tavLst>
                                        <p:tav tm="0">
                                          <p:val>
                                            <p:strVal val="0-#ppt_w/2"/>
                                          </p:val>
                                        </p:tav>
                                        <p:tav tm="100000">
                                          <p:val>
                                            <p:strVal val="#ppt_x"/>
                                          </p:val>
                                        </p:tav>
                                      </p:tavLst>
                                    </p:anim>
                                    <p:anim calcmode="lin" valueType="num">
                                      <p:cBhvr additive="base">
                                        <p:cTn id="32" dur="500" fill="hold"/>
                                        <p:tgtEl>
                                          <p:spTgt spid="15671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720"/>
                                        </p:tgtEl>
                                        <p:attrNameLst>
                                          <p:attrName>style.visibility</p:attrName>
                                        </p:attrNameLst>
                                      </p:cBhvr>
                                      <p:to>
                                        <p:strVal val="visible"/>
                                      </p:to>
                                    </p:set>
                                    <p:anim calcmode="lin" valueType="num">
                                      <p:cBhvr additive="base">
                                        <p:cTn id="37" dur="500" fill="hold"/>
                                        <p:tgtEl>
                                          <p:spTgt spid="156720"/>
                                        </p:tgtEl>
                                        <p:attrNameLst>
                                          <p:attrName>ppt_x</p:attrName>
                                        </p:attrNameLst>
                                      </p:cBhvr>
                                      <p:tavLst>
                                        <p:tav tm="0">
                                          <p:val>
                                            <p:strVal val="0-#ppt_w/2"/>
                                          </p:val>
                                        </p:tav>
                                        <p:tav tm="100000">
                                          <p:val>
                                            <p:strVal val="#ppt_x"/>
                                          </p:val>
                                        </p:tav>
                                      </p:tavLst>
                                    </p:anim>
                                    <p:anim calcmode="lin" valueType="num">
                                      <p:cBhvr additive="base">
                                        <p:cTn id="38" dur="500" fill="hold"/>
                                        <p:tgtEl>
                                          <p:spTgt spid="15672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6721"/>
                                        </p:tgtEl>
                                        <p:attrNameLst>
                                          <p:attrName>style.visibility</p:attrName>
                                        </p:attrNameLst>
                                      </p:cBhvr>
                                      <p:to>
                                        <p:strVal val="visible"/>
                                      </p:to>
                                    </p:set>
                                    <p:anim calcmode="lin" valueType="num">
                                      <p:cBhvr additive="base">
                                        <p:cTn id="43" dur="500" fill="hold"/>
                                        <p:tgtEl>
                                          <p:spTgt spid="156721"/>
                                        </p:tgtEl>
                                        <p:attrNameLst>
                                          <p:attrName>ppt_x</p:attrName>
                                        </p:attrNameLst>
                                      </p:cBhvr>
                                      <p:tavLst>
                                        <p:tav tm="0">
                                          <p:val>
                                            <p:strVal val="0-#ppt_w/2"/>
                                          </p:val>
                                        </p:tav>
                                        <p:tav tm="100000">
                                          <p:val>
                                            <p:strVal val="#ppt_x"/>
                                          </p:val>
                                        </p:tav>
                                      </p:tavLst>
                                    </p:anim>
                                    <p:anim calcmode="lin" valueType="num">
                                      <p:cBhvr additive="base">
                                        <p:cTn id="44" dur="500" fill="hold"/>
                                        <p:tgtEl>
                                          <p:spTgt spid="15672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6722"/>
                                        </p:tgtEl>
                                        <p:attrNameLst>
                                          <p:attrName>style.visibility</p:attrName>
                                        </p:attrNameLst>
                                      </p:cBhvr>
                                      <p:to>
                                        <p:strVal val="visible"/>
                                      </p:to>
                                    </p:set>
                                    <p:anim calcmode="lin" valueType="num">
                                      <p:cBhvr additive="base">
                                        <p:cTn id="49" dur="500" fill="hold"/>
                                        <p:tgtEl>
                                          <p:spTgt spid="156722"/>
                                        </p:tgtEl>
                                        <p:attrNameLst>
                                          <p:attrName>ppt_x</p:attrName>
                                        </p:attrNameLst>
                                      </p:cBhvr>
                                      <p:tavLst>
                                        <p:tav tm="0">
                                          <p:val>
                                            <p:strVal val="0-#ppt_w/2"/>
                                          </p:val>
                                        </p:tav>
                                        <p:tav tm="100000">
                                          <p:val>
                                            <p:strVal val="#ppt_x"/>
                                          </p:val>
                                        </p:tav>
                                      </p:tavLst>
                                    </p:anim>
                                    <p:anim calcmode="lin" valueType="num">
                                      <p:cBhvr additive="base">
                                        <p:cTn id="50" dur="500" fill="hold"/>
                                        <p:tgtEl>
                                          <p:spTgt spid="156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animBg="1"/>
      <p:bldP spid="156676" grpId="0"/>
      <p:bldP spid="156718" grpId="0"/>
      <p:bldP spid="156719" grpId="0"/>
      <p:bldP spid="156720" grpId="0"/>
      <p:bldP spid="156721" grpId="0"/>
      <p:bldP spid="1567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文本框 157697"/>
          <p:cNvSpPr txBox="1"/>
          <p:nvPr/>
        </p:nvSpPr>
        <p:spPr>
          <a:xfrm>
            <a:off x="215900" y="288925"/>
            <a:ext cx="4167188" cy="457200"/>
          </a:xfrm>
          <a:prstGeom prst="rect">
            <a:avLst/>
          </a:prstGeom>
          <a:noFill/>
          <a:ln w="9525">
            <a:noFill/>
          </a:ln>
        </p:spPr>
        <p:txBody>
          <a:bodyPr wrap="none" anchor="ctr">
            <a:spAutoFit/>
          </a:bodyPr>
          <a:lstStyle/>
          <a:p>
            <a:pPr>
              <a:spcBef>
                <a:spcPct val="50000"/>
              </a:spcBef>
            </a:pPr>
            <a:r>
              <a:rPr lang="zh-CN" altLang="en-US" dirty="0">
                <a:solidFill>
                  <a:srgbClr val="FF0066"/>
                </a:solidFill>
                <a:latin typeface="Times New Roman" panose="02020603050405020304" pitchFamily="18" charset="0"/>
              </a:rPr>
              <a:t>五、电路初始条件确定的例子</a:t>
            </a:r>
            <a:endParaRPr lang="zh-CN" altLang="en-US">
              <a:solidFill>
                <a:srgbClr val="FF0066"/>
              </a:solidFill>
              <a:latin typeface="Times New Roman" panose="02020603050405020304" pitchFamily="18" charset="0"/>
            </a:endParaRPr>
          </a:p>
        </p:txBody>
      </p:sp>
      <p:sp>
        <p:nvSpPr>
          <p:cNvPr id="157699" name="文本框 157698"/>
          <p:cNvSpPr txBox="1"/>
          <p:nvPr/>
        </p:nvSpPr>
        <p:spPr>
          <a:xfrm>
            <a:off x="590550" y="881063"/>
            <a:ext cx="793750" cy="457200"/>
          </a:xfrm>
          <a:prstGeom prst="rect">
            <a:avLst/>
          </a:prstGeom>
          <a:noFill/>
          <a:ln w="9525">
            <a:noFill/>
          </a:ln>
        </p:spPr>
        <p:txBody>
          <a:bodyPr anchor="ctr">
            <a:spAutoFit/>
          </a:bodyPr>
          <a:lstStyle/>
          <a:p>
            <a:pPr>
              <a:spcBef>
                <a:spcPct val="50000"/>
              </a:spcBef>
            </a:pPr>
            <a:r>
              <a:rPr lang="zh-CN" altLang="en-US">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1.</a:t>
            </a:r>
          </a:p>
        </p:txBody>
      </p:sp>
      <p:sp>
        <p:nvSpPr>
          <p:cNvPr id="157700" name="矩形 157699"/>
          <p:cNvSpPr/>
          <p:nvPr/>
        </p:nvSpPr>
        <p:spPr>
          <a:xfrm>
            <a:off x="5430838" y="1771650"/>
            <a:ext cx="2460625" cy="579438"/>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求</a:t>
            </a:r>
            <a:r>
              <a:rPr lang="zh-CN" altLang="en-US" dirty="0">
                <a:latin typeface="Times New Roman" panose="02020603050405020304" pitchFamily="18" charset="0"/>
              </a:rPr>
              <a:t>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sz="3200" i="1" dirty="0" err="1">
                <a:latin typeface="Times New Roman" panose="02020603050405020304" pitchFamily="18" charset="0"/>
              </a:rPr>
              <a:t>i</a:t>
            </a:r>
            <a:r>
              <a:rPr lang="en-US" altLang="zh-CN"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57701" name="文本框 157700"/>
          <p:cNvSpPr txBox="1"/>
          <p:nvPr/>
        </p:nvSpPr>
        <p:spPr>
          <a:xfrm>
            <a:off x="5508625" y="1285875"/>
            <a:ext cx="2525713" cy="457200"/>
          </a:xfrm>
          <a:prstGeom prst="rect">
            <a:avLst/>
          </a:prstGeom>
          <a:noFill/>
          <a:ln w="9525">
            <a:noFill/>
          </a:ln>
        </p:spPr>
        <p:txBody>
          <a:bodyPr wrap="none" anchor="ctr">
            <a:spAutoFit/>
          </a:bodyPr>
          <a:lstStyle/>
          <a:p>
            <a:pPr algn="l"/>
            <a:r>
              <a:rPr lang="en-US" altLang="zh-CN" i="1">
                <a:latin typeface="Times New Roman" panose="02020603050405020304" pitchFamily="18" charset="0"/>
              </a:rPr>
              <a:t>t</a:t>
            </a:r>
            <a:r>
              <a:rPr lang="en-US" altLang="zh-CN" dirty="0">
                <a:latin typeface="Times New Roman" panose="02020603050405020304" pitchFamily="18" charset="0"/>
              </a:rPr>
              <a:t> = 0</a:t>
            </a:r>
            <a:r>
              <a:rPr lang="zh-CN" altLang="en-US" dirty="0">
                <a:latin typeface="Times New Roman" panose="02020603050405020304" pitchFamily="18" charset="0"/>
              </a:rPr>
              <a:t>时打开开关</a:t>
            </a:r>
            <a:r>
              <a:rPr lang="en-US" altLang="zh-CN">
                <a:latin typeface="Times New Roman" panose="02020603050405020304" pitchFamily="18" charset="0"/>
              </a:rPr>
              <a:t>S.</a:t>
            </a:r>
          </a:p>
        </p:txBody>
      </p:sp>
      <p:sp>
        <p:nvSpPr>
          <p:cNvPr id="157702" name="文本框 157701"/>
          <p:cNvSpPr txBox="1"/>
          <p:nvPr/>
        </p:nvSpPr>
        <p:spPr>
          <a:xfrm>
            <a:off x="1498600" y="3609975"/>
            <a:ext cx="490538" cy="457200"/>
          </a:xfrm>
          <a:prstGeom prst="rect">
            <a:avLst/>
          </a:prstGeom>
          <a:noFill/>
          <a:ln w="9525">
            <a:noFill/>
          </a:ln>
        </p:spPr>
        <p:txBody>
          <a:bodyPr wrap="none" anchor="ctr">
            <a:spAutoFit/>
          </a:bodyPr>
          <a:lstStyle/>
          <a:p>
            <a:pPr algn="l"/>
            <a:r>
              <a:rPr lang="zh-CN" altLang="en-US">
                <a:latin typeface="Times New Roman" panose="02020603050405020304" pitchFamily="18" charset="0"/>
              </a:rPr>
              <a:t>故</a:t>
            </a:r>
          </a:p>
        </p:txBody>
      </p:sp>
      <p:sp>
        <p:nvSpPr>
          <p:cNvPr id="157703" name="矩形 157702"/>
          <p:cNvSpPr/>
          <p:nvPr/>
        </p:nvSpPr>
        <p:spPr>
          <a:xfrm>
            <a:off x="1957388" y="3495675"/>
            <a:ext cx="2816225" cy="579438"/>
          </a:xfrm>
          <a:prstGeom prst="rect">
            <a:avLst/>
          </a:prstGeom>
          <a:noFill/>
          <a:ln w="9525">
            <a:noFill/>
          </a:ln>
        </p:spPr>
        <p:txBody>
          <a:bodyPr wrap="none" anchor="ctr">
            <a:spAutoFit/>
          </a:bodyPr>
          <a:lstStyle/>
          <a:p>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)=8V</a:t>
            </a:r>
          </a:p>
        </p:txBody>
      </p:sp>
      <p:graphicFrame>
        <p:nvGraphicFramePr>
          <p:cNvPr id="157704" name="对象 157703"/>
          <p:cNvGraphicFramePr/>
          <p:nvPr/>
        </p:nvGraphicFramePr>
        <p:xfrm>
          <a:off x="1641475" y="2743200"/>
          <a:ext cx="2973388" cy="809625"/>
        </p:xfrm>
        <a:graphic>
          <a:graphicData uri="http://schemas.openxmlformats.org/presentationml/2006/ole">
            <mc:AlternateContent xmlns:mc="http://schemas.openxmlformats.org/markup-compatibility/2006">
              <mc:Choice xmlns:v="urn:schemas-microsoft-com:vml" Requires="v">
                <p:oleObj spid="_x0000_s9274" r:id="rId3" imgW="1484630" imgH="405765" progId="Equation.3">
                  <p:embed/>
                </p:oleObj>
              </mc:Choice>
              <mc:Fallback>
                <p:oleObj r:id="rId3" imgW="1484630" imgH="405765" progId="Equation.3">
                  <p:embed/>
                  <p:pic>
                    <p:nvPicPr>
                      <p:cNvPr id="0" name="图片 3092"/>
                      <p:cNvPicPr/>
                      <p:nvPr/>
                    </p:nvPicPr>
                    <p:blipFill>
                      <a:blip r:embed="rId4"/>
                      <a:stretch>
                        <a:fillRect/>
                      </a:stretch>
                    </p:blipFill>
                    <p:spPr>
                      <a:xfrm>
                        <a:off x="1641475" y="2743200"/>
                        <a:ext cx="2973388" cy="809625"/>
                      </a:xfrm>
                      <a:prstGeom prst="rect">
                        <a:avLst/>
                      </a:prstGeom>
                      <a:noFill/>
                      <a:ln w="38100">
                        <a:noFill/>
                        <a:miter/>
                      </a:ln>
                    </p:spPr>
                  </p:pic>
                </p:oleObj>
              </mc:Fallback>
            </mc:AlternateContent>
          </a:graphicData>
        </a:graphic>
      </p:graphicFrame>
      <p:sp>
        <p:nvSpPr>
          <p:cNvPr id="157705" name="文本框 157704"/>
          <p:cNvSpPr txBox="1"/>
          <p:nvPr/>
        </p:nvSpPr>
        <p:spPr>
          <a:xfrm>
            <a:off x="1524000" y="4113213"/>
            <a:ext cx="1984375" cy="457200"/>
          </a:xfrm>
          <a:prstGeom prst="rect">
            <a:avLst/>
          </a:prstGeom>
          <a:noFill/>
          <a:ln w="9525">
            <a:noFill/>
          </a:ln>
        </p:spPr>
        <p:txBody>
          <a:bodyPr wrap="none" anchor="ctr">
            <a:spAutoFit/>
          </a:bodyPr>
          <a:lstStyle/>
          <a:p>
            <a:r>
              <a:rPr lang="en-US" altLang="zh-CN">
                <a:latin typeface="Times New Roman" panose="02020603050405020304" pitchFamily="18" charset="0"/>
              </a:rPr>
              <a:t>0</a:t>
            </a:r>
            <a:r>
              <a:rPr lang="en-US" altLang="zh-CN" baseline="30000">
                <a:latin typeface="Times New Roman" panose="02020603050405020304" pitchFamily="18" charset="0"/>
              </a:rPr>
              <a:t>+</a:t>
            </a:r>
            <a:r>
              <a:rPr lang="zh-CN" altLang="en-US" dirty="0">
                <a:latin typeface="Times New Roman" panose="02020603050405020304" pitchFamily="18" charset="0"/>
              </a:rPr>
              <a:t>等效电路：</a:t>
            </a:r>
            <a:endParaRPr lang="zh-CN" altLang="en-US">
              <a:latin typeface="Times New Roman" panose="02020603050405020304" pitchFamily="18" charset="0"/>
            </a:endParaRPr>
          </a:p>
        </p:txBody>
      </p:sp>
      <p:graphicFrame>
        <p:nvGraphicFramePr>
          <p:cNvPr id="157706" name="对象 157705"/>
          <p:cNvGraphicFramePr/>
          <p:nvPr>
            <p:extLst>
              <p:ext uri="{D42A27DB-BD31-4B8C-83A1-F6EECF244321}">
                <p14:modId xmlns:p14="http://schemas.microsoft.com/office/powerpoint/2010/main" val="805444355"/>
              </p:ext>
            </p:extLst>
          </p:nvPr>
        </p:nvGraphicFramePr>
        <p:xfrm>
          <a:off x="5222081" y="4719816"/>
          <a:ext cx="3203575" cy="811213"/>
        </p:xfrm>
        <a:graphic>
          <a:graphicData uri="http://schemas.openxmlformats.org/presentationml/2006/ole">
            <mc:AlternateContent xmlns:mc="http://schemas.openxmlformats.org/markup-compatibility/2006">
              <mc:Choice xmlns:v="urn:schemas-microsoft-com:vml" Requires="v">
                <p:oleObj spid="_x0000_s9275" r:id="rId5" imgW="1598930" imgH="405765" progId="Equation.3">
                  <p:embed/>
                </p:oleObj>
              </mc:Choice>
              <mc:Fallback>
                <p:oleObj r:id="rId5" imgW="1598930" imgH="405765" progId="Equation.3">
                  <p:embed/>
                  <p:pic>
                    <p:nvPicPr>
                      <p:cNvPr id="0" name="图片 3091"/>
                      <p:cNvPicPr/>
                      <p:nvPr/>
                    </p:nvPicPr>
                    <p:blipFill>
                      <a:blip r:embed="rId6"/>
                      <a:stretch>
                        <a:fillRect/>
                      </a:stretch>
                    </p:blipFill>
                    <p:spPr>
                      <a:xfrm>
                        <a:off x="5222081" y="4719816"/>
                        <a:ext cx="3203575" cy="811213"/>
                      </a:xfrm>
                      <a:prstGeom prst="rect">
                        <a:avLst/>
                      </a:prstGeom>
                      <a:noFill/>
                      <a:ln w="38100">
                        <a:noFill/>
                        <a:miter/>
                      </a:ln>
                    </p:spPr>
                  </p:pic>
                </p:oleObj>
              </mc:Fallback>
            </mc:AlternateContent>
          </a:graphicData>
        </a:graphic>
      </p:graphicFrame>
      <p:graphicFrame>
        <p:nvGraphicFramePr>
          <p:cNvPr id="157707" name="对象 157706"/>
          <p:cNvGraphicFramePr/>
          <p:nvPr>
            <p:extLst>
              <p:ext uri="{D42A27DB-BD31-4B8C-83A1-F6EECF244321}">
                <p14:modId xmlns:p14="http://schemas.microsoft.com/office/powerpoint/2010/main" val="301872313"/>
              </p:ext>
            </p:extLst>
          </p:nvPr>
        </p:nvGraphicFramePr>
        <p:xfrm>
          <a:off x="5214145" y="5667494"/>
          <a:ext cx="2641600" cy="481013"/>
        </p:xfrm>
        <a:graphic>
          <a:graphicData uri="http://schemas.openxmlformats.org/presentationml/2006/ole">
            <mc:AlternateContent xmlns:mc="http://schemas.openxmlformats.org/markup-compatibility/2006">
              <mc:Choice xmlns:v="urn:schemas-microsoft-com:vml" Requires="v">
                <p:oleObj spid="_x0000_s9276" r:id="rId7" imgW="2640330" imgH="482600" progId="Equation.3">
                  <p:embed/>
                </p:oleObj>
              </mc:Choice>
              <mc:Fallback>
                <p:oleObj r:id="rId7" imgW="2640330" imgH="482600" progId="Equation.3">
                  <p:embed/>
                  <p:pic>
                    <p:nvPicPr>
                      <p:cNvPr id="0" name="图片 3093"/>
                      <p:cNvPicPr/>
                      <p:nvPr/>
                    </p:nvPicPr>
                    <p:blipFill>
                      <a:blip r:embed="rId8"/>
                      <a:stretch>
                        <a:fillRect/>
                      </a:stretch>
                    </p:blipFill>
                    <p:spPr>
                      <a:xfrm>
                        <a:off x="5214145" y="5667494"/>
                        <a:ext cx="2641600" cy="481013"/>
                      </a:xfrm>
                      <a:prstGeom prst="rect">
                        <a:avLst/>
                      </a:prstGeom>
                      <a:noFill/>
                      <a:ln w="38100">
                        <a:noFill/>
                        <a:miter/>
                      </a:ln>
                    </p:spPr>
                  </p:pic>
                </p:oleObj>
              </mc:Fallback>
            </mc:AlternateContent>
          </a:graphicData>
        </a:graphic>
      </p:graphicFrame>
      <p:sp>
        <p:nvSpPr>
          <p:cNvPr id="157708" name="矩形 157707"/>
          <p:cNvSpPr/>
          <p:nvPr/>
        </p:nvSpPr>
        <p:spPr>
          <a:xfrm>
            <a:off x="5626895" y="5361106"/>
            <a:ext cx="742950" cy="1311275"/>
          </a:xfrm>
          <a:prstGeom prst="rect">
            <a:avLst/>
          </a:prstGeom>
          <a:noFill/>
          <a:ln w="9525">
            <a:noFill/>
          </a:ln>
        </p:spPr>
        <p:txBody>
          <a:bodyPr wrap="none" anchor="ctr">
            <a:spAutoFit/>
          </a:bodyPr>
          <a:lstStyle/>
          <a:p>
            <a:r>
              <a:rPr lang="en-US" altLang="zh-CN" sz="8000" dirty="0">
                <a:solidFill>
                  <a:srgbClr val="FF0066"/>
                </a:solidFill>
                <a:latin typeface="Times New Roman" panose="02020603050405020304" pitchFamily="18" charset="0"/>
                <a:sym typeface="Symbol" panose="05050102010706020507" pitchFamily="18" charset="2"/>
              </a:rPr>
              <a:t></a:t>
            </a:r>
          </a:p>
        </p:txBody>
      </p:sp>
      <p:grpSp>
        <p:nvGrpSpPr>
          <p:cNvPr id="157709" name="组合 157708"/>
          <p:cNvGrpSpPr/>
          <p:nvPr/>
        </p:nvGrpSpPr>
        <p:grpSpPr>
          <a:xfrm>
            <a:off x="1262063" y="690563"/>
            <a:ext cx="4089400" cy="1928812"/>
            <a:chOff x="459" y="327"/>
            <a:chExt cx="2576" cy="1215"/>
          </a:xfrm>
        </p:grpSpPr>
        <p:sp>
          <p:nvSpPr>
            <p:cNvPr id="157710" name="椭圆 157709"/>
            <p:cNvSpPr/>
            <p:nvPr/>
          </p:nvSpPr>
          <p:spPr>
            <a:xfrm>
              <a:off x="858" y="960"/>
              <a:ext cx="272" cy="272"/>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57711" name="矩形 157710"/>
            <p:cNvSpPr/>
            <p:nvPr/>
          </p:nvSpPr>
          <p:spPr>
            <a:xfrm>
              <a:off x="1428" y="624"/>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57712" name="矩形 157711"/>
            <p:cNvSpPr/>
            <p:nvPr/>
          </p:nvSpPr>
          <p:spPr>
            <a:xfrm>
              <a:off x="2052" y="864"/>
              <a:ext cx="96" cy="272"/>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57713" name="直接连接符 157712"/>
            <p:cNvSpPr/>
            <p:nvPr/>
          </p:nvSpPr>
          <p:spPr>
            <a:xfrm>
              <a:off x="2520" y="1104"/>
              <a:ext cx="228" cy="0"/>
            </a:xfrm>
            <a:prstGeom prst="line">
              <a:avLst/>
            </a:prstGeom>
            <a:ln w="28575" cap="flat" cmpd="sng">
              <a:solidFill>
                <a:schemeClr val="tx1"/>
              </a:solidFill>
              <a:prstDash val="solid"/>
              <a:headEnd type="none" w="med" len="med"/>
              <a:tailEnd type="none" w="med" len="med"/>
            </a:ln>
          </p:spPr>
        </p:sp>
        <p:sp>
          <p:nvSpPr>
            <p:cNvPr id="157714" name="直接连接符 157713"/>
            <p:cNvSpPr/>
            <p:nvPr/>
          </p:nvSpPr>
          <p:spPr>
            <a:xfrm>
              <a:off x="2100" y="1140"/>
              <a:ext cx="0" cy="156"/>
            </a:xfrm>
            <a:prstGeom prst="line">
              <a:avLst/>
            </a:prstGeom>
            <a:ln w="19050" cap="flat" cmpd="sng">
              <a:solidFill>
                <a:schemeClr val="tx1"/>
              </a:solidFill>
              <a:prstDash val="solid"/>
              <a:headEnd type="none" w="med" len="med"/>
              <a:tailEnd type="none" w="med" len="med"/>
            </a:ln>
          </p:spPr>
        </p:sp>
        <p:sp>
          <p:nvSpPr>
            <p:cNvPr id="157715" name="直接连接符 157714"/>
            <p:cNvSpPr/>
            <p:nvPr/>
          </p:nvSpPr>
          <p:spPr>
            <a:xfrm flipH="1">
              <a:off x="2100" y="1232"/>
              <a:ext cx="48" cy="192"/>
            </a:xfrm>
            <a:prstGeom prst="line">
              <a:avLst/>
            </a:prstGeom>
            <a:ln w="28575" cap="flat" cmpd="sng">
              <a:solidFill>
                <a:schemeClr val="tx1"/>
              </a:solidFill>
              <a:prstDash val="solid"/>
              <a:headEnd type="none" w="med" len="med"/>
              <a:tailEnd type="none" w="med" len="med"/>
            </a:ln>
          </p:spPr>
        </p:sp>
        <p:sp>
          <p:nvSpPr>
            <p:cNvPr id="157716" name="直接连接符 157715"/>
            <p:cNvSpPr/>
            <p:nvPr/>
          </p:nvSpPr>
          <p:spPr>
            <a:xfrm>
              <a:off x="2100" y="1424"/>
              <a:ext cx="0" cy="118"/>
            </a:xfrm>
            <a:prstGeom prst="line">
              <a:avLst/>
            </a:prstGeom>
            <a:ln w="19050" cap="flat" cmpd="sng">
              <a:solidFill>
                <a:schemeClr val="tx1"/>
              </a:solidFill>
              <a:prstDash val="solid"/>
              <a:headEnd type="none" w="med" len="med"/>
              <a:tailEnd type="none" w="med" len="med"/>
            </a:ln>
          </p:spPr>
        </p:sp>
        <p:sp>
          <p:nvSpPr>
            <p:cNvPr id="157717" name="直接连接符 157716"/>
            <p:cNvSpPr/>
            <p:nvPr/>
          </p:nvSpPr>
          <p:spPr>
            <a:xfrm flipV="1">
              <a:off x="2100" y="672"/>
              <a:ext cx="0" cy="192"/>
            </a:xfrm>
            <a:prstGeom prst="line">
              <a:avLst/>
            </a:prstGeom>
            <a:ln w="19050" cap="flat" cmpd="sng">
              <a:solidFill>
                <a:schemeClr val="tx1"/>
              </a:solidFill>
              <a:prstDash val="solid"/>
              <a:headEnd type="none" w="med" len="med"/>
              <a:tailEnd type="none" w="med" len="med"/>
            </a:ln>
          </p:spPr>
        </p:sp>
        <p:sp>
          <p:nvSpPr>
            <p:cNvPr id="157718" name="直接连接符 157717"/>
            <p:cNvSpPr/>
            <p:nvPr/>
          </p:nvSpPr>
          <p:spPr>
            <a:xfrm>
              <a:off x="2628" y="1110"/>
              <a:ext cx="0" cy="432"/>
            </a:xfrm>
            <a:prstGeom prst="line">
              <a:avLst/>
            </a:prstGeom>
            <a:ln w="19050" cap="flat" cmpd="sng">
              <a:solidFill>
                <a:schemeClr val="tx1"/>
              </a:solidFill>
              <a:prstDash val="solid"/>
              <a:headEnd type="none" w="med" len="med"/>
              <a:tailEnd type="none" w="med" len="med"/>
            </a:ln>
          </p:spPr>
        </p:sp>
        <p:sp>
          <p:nvSpPr>
            <p:cNvPr id="157719" name="直接连接符 157718"/>
            <p:cNvSpPr/>
            <p:nvPr/>
          </p:nvSpPr>
          <p:spPr>
            <a:xfrm flipV="1">
              <a:off x="2628" y="666"/>
              <a:ext cx="0" cy="366"/>
            </a:xfrm>
            <a:prstGeom prst="line">
              <a:avLst/>
            </a:prstGeom>
            <a:ln w="19050" cap="flat" cmpd="sng">
              <a:solidFill>
                <a:schemeClr val="tx1"/>
              </a:solidFill>
              <a:prstDash val="solid"/>
              <a:headEnd type="none" w="med" len="med"/>
              <a:tailEnd type="none" w="med" len="med"/>
            </a:ln>
          </p:spPr>
        </p:sp>
        <p:sp>
          <p:nvSpPr>
            <p:cNvPr id="157720" name="直接连接符 157719"/>
            <p:cNvSpPr/>
            <p:nvPr/>
          </p:nvSpPr>
          <p:spPr>
            <a:xfrm>
              <a:off x="1716" y="672"/>
              <a:ext cx="912" cy="0"/>
            </a:xfrm>
            <a:prstGeom prst="line">
              <a:avLst/>
            </a:prstGeom>
            <a:ln w="19050" cap="flat" cmpd="sng">
              <a:solidFill>
                <a:schemeClr val="tx1"/>
              </a:solidFill>
              <a:prstDash val="solid"/>
              <a:headEnd type="none" w="med" len="med"/>
              <a:tailEnd type="none" w="med" len="med"/>
            </a:ln>
          </p:spPr>
        </p:sp>
        <p:sp>
          <p:nvSpPr>
            <p:cNvPr id="157721" name="直接连接符 157720"/>
            <p:cNvSpPr/>
            <p:nvPr/>
          </p:nvSpPr>
          <p:spPr>
            <a:xfrm>
              <a:off x="996" y="672"/>
              <a:ext cx="432" cy="0"/>
            </a:xfrm>
            <a:prstGeom prst="line">
              <a:avLst/>
            </a:prstGeom>
            <a:ln w="19050" cap="flat" cmpd="sng">
              <a:solidFill>
                <a:schemeClr val="tx1"/>
              </a:solidFill>
              <a:prstDash val="solid"/>
              <a:headEnd type="none" w="med" len="med"/>
              <a:tailEnd type="none" w="med" len="med"/>
            </a:ln>
          </p:spPr>
        </p:sp>
        <p:sp>
          <p:nvSpPr>
            <p:cNvPr id="157722" name="直接连接符 157721"/>
            <p:cNvSpPr/>
            <p:nvPr/>
          </p:nvSpPr>
          <p:spPr>
            <a:xfrm>
              <a:off x="996" y="672"/>
              <a:ext cx="0" cy="864"/>
            </a:xfrm>
            <a:prstGeom prst="line">
              <a:avLst/>
            </a:prstGeom>
            <a:ln w="19050" cap="flat" cmpd="sng">
              <a:solidFill>
                <a:schemeClr val="tx1"/>
              </a:solidFill>
              <a:prstDash val="solid"/>
              <a:headEnd type="none" w="med" len="med"/>
              <a:tailEnd type="none" w="med" len="med"/>
            </a:ln>
          </p:spPr>
        </p:sp>
        <p:sp>
          <p:nvSpPr>
            <p:cNvPr id="157723" name="直接连接符 157722"/>
            <p:cNvSpPr/>
            <p:nvPr/>
          </p:nvSpPr>
          <p:spPr>
            <a:xfrm>
              <a:off x="990" y="1536"/>
              <a:ext cx="1632" cy="0"/>
            </a:xfrm>
            <a:prstGeom prst="line">
              <a:avLst/>
            </a:prstGeom>
            <a:ln w="19050" cap="flat" cmpd="sng">
              <a:solidFill>
                <a:schemeClr val="tx1"/>
              </a:solidFill>
              <a:prstDash val="solid"/>
              <a:headEnd type="none" w="med" len="med"/>
              <a:tailEnd type="none" w="med" len="med"/>
            </a:ln>
          </p:spPr>
        </p:sp>
        <p:sp>
          <p:nvSpPr>
            <p:cNvPr id="157724" name="文本框 157723"/>
            <p:cNvSpPr txBox="1"/>
            <p:nvPr/>
          </p:nvSpPr>
          <p:spPr>
            <a:xfrm>
              <a:off x="795" y="702"/>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57725" name="文本框 157724"/>
            <p:cNvSpPr txBox="1"/>
            <p:nvPr/>
          </p:nvSpPr>
          <p:spPr>
            <a:xfrm>
              <a:off x="459" y="944"/>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10V</a:t>
              </a:r>
            </a:p>
          </p:txBody>
        </p:sp>
        <p:sp>
          <p:nvSpPr>
            <p:cNvPr id="157726" name="直接连接符 157725"/>
            <p:cNvSpPr/>
            <p:nvPr/>
          </p:nvSpPr>
          <p:spPr>
            <a:xfrm>
              <a:off x="1056" y="600"/>
              <a:ext cx="276" cy="0"/>
            </a:xfrm>
            <a:prstGeom prst="line">
              <a:avLst/>
            </a:prstGeom>
            <a:ln w="19050" cap="flat" cmpd="sng">
              <a:solidFill>
                <a:schemeClr val="tx1"/>
              </a:solidFill>
              <a:prstDash val="solid"/>
              <a:headEnd type="none" w="med" len="med"/>
              <a:tailEnd type="stealth" w="sm" len="med"/>
            </a:ln>
          </p:spPr>
        </p:sp>
        <p:sp>
          <p:nvSpPr>
            <p:cNvPr id="157727" name="文本框 157726"/>
            <p:cNvSpPr txBox="1"/>
            <p:nvPr/>
          </p:nvSpPr>
          <p:spPr>
            <a:xfrm>
              <a:off x="1097" y="327"/>
              <a:ext cx="169"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i</a:t>
              </a:r>
              <a:endParaRPr lang="en-US" altLang="zh-CN">
                <a:latin typeface="Times New Roman" panose="02020603050405020304" pitchFamily="18" charset="0"/>
              </a:endParaRPr>
            </a:p>
          </p:txBody>
        </p:sp>
        <p:sp>
          <p:nvSpPr>
            <p:cNvPr id="157728" name="直接连接符 157727"/>
            <p:cNvSpPr/>
            <p:nvPr/>
          </p:nvSpPr>
          <p:spPr>
            <a:xfrm>
              <a:off x="2532" y="720"/>
              <a:ext cx="0" cy="240"/>
            </a:xfrm>
            <a:prstGeom prst="line">
              <a:avLst/>
            </a:prstGeom>
            <a:ln w="19050" cap="flat" cmpd="sng">
              <a:solidFill>
                <a:schemeClr val="tx1"/>
              </a:solidFill>
              <a:prstDash val="solid"/>
              <a:headEnd type="none" w="med" len="med"/>
              <a:tailEnd type="stealth" w="sm" len="med"/>
            </a:ln>
          </p:spPr>
        </p:sp>
        <p:sp>
          <p:nvSpPr>
            <p:cNvPr id="157729" name="文本框 157728"/>
            <p:cNvSpPr txBox="1"/>
            <p:nvPr/>
          </p:nvSpPr>
          <p:spPr>
            <a:xfrm>
              <a:off x="2274" y="705"/>
              <a:ext cx="254"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57730" name="文本框 157729"/>
            <p:cNvSpPr txBox="1"/>
            <p:nvPr/>
          </p:nvSpPr>
          <p:spPr>
            <a:xfrm>
              <a:off x="2727" y="906"/>
              <a:ext cx="308"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57731" name="文本框 157730"/>
            <p:cNvSpPr txBox="1"/>
            <p:nvPr/>
          </p:nvSpPr>
          <p:spPr>
            <a:xfrm>
              <a:off x="1857" y="1200"/>
              <a:ext cx="22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p>
          </p:txBody>
        </p:sp>
        <p:sp>
          <p:nvSpPr>
            <p:cNvPr id="157732" name="文本框 157731"/>
            <p:cNvSpPr txBox="1"/>
            <p:nvPr/>
          </p:nvSpPr>
          <p:spPr>
            <a:xfrm>
              <a:off x="1317" y="366"/>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7733" name="文本框 157732"/>
            <p:cNvSpPr txBox="1"/>
            <p:nvPr/>
          </p:nvSpPr>
          <p:spPr>
            <a:xfrm>
              <a:off x="1511" y="864"/>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40k</a:t>
              </a:r>
              <a:r>
                <a:rPr lang="en-US" altLang="zh-CN">
                  <a:latin typeface="Times New Roman" panose="02020603050405020304" pitchFamily="18" charset="0"/>
                  <a:sym typeface="Symbol" panose="05050102010706020507" pitchFamily="18" charset="2"/>
                </a:rPr>
                <a:t></a:t>
              </a:r>
            </a:p>
          </p:txBody>
        </p:sp>
        <p:sp>
          <p:nvSpPr>
            <p:cNvPr id="157734" name="文本框 157733"/>
            <p:cNvSpPr txBox="1"/>
            <p:nvPr/>
          </p:nvSpPr>
          <p:spPr>
            <a:xfrm>
              <a:off x="777" y="1164"/>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7735" name="任意多边形 157734"/>
            <p:cNvSpPr/>
            <p:nvPr/>
          </p:nvSpPr>
          <p:spPr>
            <a:xfrm>
              <a:off x="2025" y="1326"/>
              <a:ext cx="165" cy="128"/>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57736" name="直接连接符 157735"/>
            <p:cNvSpPr/>
            <p:nvPr/>
          </p:nvSpPr>
          <p:spPr>
            <a:xfrm>
              <a:off x="2518" y="1038"/>
              <a:ext cx="228" cy="0"/>
            </a:xfrm>
            <a:prstGeom prst="line">
              <a:avLst/>
            </a:prstGeom>
            <a:ln w="28575" cap="flat" cmpd="sng">
              <a:solidFill>
                <a:schemeClr val="tx1"/>
              </a:solidFill>
              <a:prstDash val="solid"/>
              <a:headEnd type="none" w="med" len="med"/>
              <a:tailEnd type="none" w="med" len="med"/>
            </a:ln>
          </p:spPr>
        </p:sp>
        <p:sp>
          <p:nvSpPr>
            <p:cNvPr id="157737" name="文本框 157736"/>
            <p:cNvSpPr txBox="1"/>
            <p:nvPr/>
          </p:nvSpPr>
          <p:spPr>
            <a:xfrm>
              <a:off x="2667" y="660"/>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57738" name="文本框 157737"/>
            <p:cNvSpPr txBox="1"/>
            <p:nvPr/>
          </p:nvSpPr>
          <p:spPr>
            <a:xfrm>
              <a:off x="2643" y="1212"/>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7739" name="文本框 157738"/>
            <p:cNvSpPr txBox="1"/>
            <p:nvPr/>
          </p:nvSpPr>
          <p:spPr>
            <a:xfrm>
              <a:off x="2275" y="924"/>
              <a:ext cx="281" cy="288"/>
            </a:xfrm>
            <a:prstGeom prst="rect">
              <a:avLst/>
            </a:prstGeom>
            <a:noFill/>
            <a:ln w="25400">
              <a:noFill/>
            </a:ln>
          </p:spPr>
          <p:txBody>
            <a:bodyPr anchor="ctr">
              <a:spAutoFit/>
            </a:bodyPr>
            <a:lstStyle/>
            <a:p>
              <a:r>
                <a:rPr lang="en-US" altLang="zh-CN" i="1">
                  <a:latin typeface="Times New Roman" panose="02020603050405020304" pitchFamily="18" charset="0"/>
                </a:rPr>
                <a:t>C</a:t>
              </a:r>
              <a:endParaRPr lang="en-US" altLang="zh-CN">
                <a:latin typeface="Times New Roman" panose="02020603050405020304" pitchFamily="18" charset="0"/>
              </a:endParaRPr>
            </a:p>
          </p:txBody>
        </p:sp>
      </p:grpSp>
      <p:sp>
        <p:nvSpPr>
          <p:cNvPr id="157740" name="文本框 157739"/>
          <p:cNvSpPr txBox="1"/>
          <p:nvPr/>
        </p:nvSpPr>
        <p:spPr>
          <a:xfrm>
            <a:off x="628650" y="2895600"/>
            <a:ext cx="923925" cy="457200"/>
          </a:xfrm>
          <a:prstGeom prst="rect">
            <a:avLst/>
          </a:prstGeom>
          <a:noFill/>
          <a:ln w="9525">
            <a:noFill/>
          </a:ln>
        </p:spPr>
        <p:txBody>
          <a:bodyPr anchor="ctr">
            <a:spAutoFit/>
          </a:bodyPr>
          <a:lstStyle/>
          <a:p>
            <a:pPr>
              <a:spcBef>
                <a:spcPct val="50000"/>
              </a:spcBef>
            </a:pPr>
            <a:r>
              <a:rPr lang="zh-CN" altLang="en-US" dirty="0">
                <a:solidFill>
                  <a:schemeClr val="accent2"/>
                </a:solidFill>
                <a:latin typeface="Times New Roman" panose="02020603050405020304" pitchFamily="18" charset="0"/>
              </a:rPr>
              <a:t>解：</a:t>
            </a:r>
            <a:endParaRPr lang="zh-CN" altLang="en-US">
              <a:solidFill>
                <a:schemeClr val="accent2"/>
              </a:solidFill>
              <a:latin typeface="Times New Roman" panose="02020603050405020304" pitchFamily="18" charset="0"/>
            </a:endParaRPr>
          </a:p>
        </p:txBody>
      </p:sp>
      <p:grpSp>
        <p:nvGrpSpPr>
          <p:cNvPr id="157741" name="组合 157740"/>
          <p:cNvGrpSpPr/>
          <p:nvPr/>
        </p:nvGrpSpPr>
        <p:grpSpPr>
          <a:xfrm>
            <a:off x="765970" y="4470400"/>
            <a:ext cx="4179887" cy="1928812"/>
            <a:chOff x="541" y="2787"/>
            <a:chExt cx="2633" cy="1215"/>
          </a:xfrm>
        </p:grpSpPr>
        <p:sp>
          <p:nvSpPr>
            <p:cNvPr id="157742" name="椭圆 157741"/>
            <p:cNvSpPr/>
            <p:nvPr/>
          </p:nvSpPr>
          <p:spPr>
            <a:xfrm>
              <a:off x="2575" y="3426"/>
              <a:ext cx="272" cy="272"/>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57743" name="椭圆 157742"/>
            <p:cNvSpPr/>
            <p:nvPr/>
          </p:nvSpPr>
          <p:spPr>
            <a:xfrm>
              <a:off x="940" y="3426"/>
              <a:ext cx="272" cy="272"/>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57744" name="矩形 157743"/>
            <p:cNvSpPr/>
            <p:nvPr/>
          </p:nvSpPr>
          <p:spPr>
            <a:xfrm>
              <a:off x="1510" y="3090"/>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57745" name="直接连接符 157744"/>
            <p:cNvSpPr/>
            <p:nvPr/>
          </p:nvSpPr>
          <p:spPr>
            <a:xfrm>
              <a:off x="2710" y="3132"/>
              <a:ext cx="0" cy="870"/>
            </a:xfrm>
            <a:prstGeom prst="line">
              <a:avLst/>
            </a:prstGeom>
            <a:ln w="19050" cap="flat" cmpd="sng">
              <a:solidFill>
                <a:schemeClr val="tx1"/>
              </a:solidFill>
              <a:prstDash val="solid"/>
              <a:headEnd type="none" w="med" len="med"/>
              <a:tailEnd type="none" w="med" len="med"/>
            </a:ln>
          </p:spPr>
        </p:sp>
        <p:sp>
          <p:nvSpPr>
            <p:cNvPr id="157746" name="直接连接符 157745"/>
            <p:cNvSpPr/>
            <p:nvPr/>
          </p:nvSpPr>
          <p:spPr>
            <a:xfrm>
              <a:off x="1798" y="3138"/>
              <a:ext cx="912" cy="0"/>
            </a:xfrm>
            <a:prstGeom prst="line">
              <a:avLst/>
            </a:prstGeom>
            <a:ln w="19050" cap="flat" cmpd="sng">
              <a:solidFill>
                <a:schemeClr val="tx1"/>
              </a:solidFill>
              <a:prstDash val="solid"/>
              <a:headEnd type="none" w="med" len="med"/>
              <a:tailEnd type="none" w="med" len="med"/>
            </a:ln>
          </p:spPr>
        </p:sp>
        <p:sp>
          <p:nvSpPr>
            <p:cNvPr id="157747" name="直接连接符 157746"/>
            <p:cNvSpPr/>
            <p:nvPr/>
          </p:nvSpPr>
          <p:spPr>
            <a:xfrm>
              <a:off x="1078" y="3138"/>
              <a:ext cx="432" cy="0"/>
            </a:xfrm>
            <a:prstGeom prst="line">
              <a:avLst/>
            </a:prstGeom>
            <a:ln w="19050" cap="flat" cmpd="sng">
              <a:solidFill>
                <a:schemeClr val="tx1"/>
              </a:solidFill>
              <a:prstDash val="solid"/>
              <a:headEnd type="none" w="med" len="med"/>
              <a:tailEnd type="none" w="med" len="med"/>
            </a:ln>
          </p:spPr>
        </p:sp>
        <p:sp>
          <p:nvSpPr>
            <p:cNvPr id="157748" name="直接连接符 157747"/>
            <p:cNvSpPr/>
            <p:nvPr/>
          </p:nvSpPr>
          <p:spPr>
            <a:xfrm>
              <a:off x="1078" y="3138"/>
              <a:ext cx="0" cy="864"/>
            </a:xfrm>
            <a:prstGeom prst="line">
              <a:avLst/>
            </a:prstGeom>
            <a:ln w="19050" cap="flat" cmpd="sng">
              <a:solidFill>
                <a:schemeClr val="tx1"/>
              </a:solidFill>
              <a:prstDash val="solid"/>
              <a:headEnd type="none" w="med" len="med"/>
              <a:tailEnd type="none" w="med" len="med"/>
            </a:ln>
          </p:spPr>
        </p:sp>
        <p:sp>
          <p:nvSpPr>
            <p:cNvPr id="157749" name="直接连接符 157748"/>
            <p:cNvSpPr/>
            <p:nvPr/>
          </p:nvSpPr>
          <p:spPr>
            <a:xfrm>
              <a:off x="1072" y="4002"/>
              <a:ext cx="1632" cy="0"/>
            </a:xfrm>
            <a:prstGeom prst="line">
              <a:avLst/>
            </a:prstGeom>
            <a:ln w="19050" cap="flat" cmpd="sng">
              <a:solidFill>
                <a:schemeClr val="tx1"/>
              </a:solidFill>
              <a:prstDash val="solid"/>
              <a:headEnd type="none" w="med" len="med"/>
              <a:tailEnd type="none" w="med" len="med"/>
            </a:ln>
          </p:spPr>
        </p:sp>
        <p:sp>
          <p:nvSpPr>
            <p:cNvPr id="157750" name="文本框 157749"/>
            <p:cNvSpPr txBox="1"/>
            <p:nvPr/>
          </p:nvSpPr>
          <p:spPr>
            <a:xfrm>
              <a:off x="877" y="3168"/>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57751" name="文本框 157750"/>
            <p:cNvSpPr txBox="1"/>
            <p:nvPr/>
          </p:nvSpPr>
          <p:spPr>
            <a:xfrm>
              <a:off x="541" y="3410"/>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10V</a:t>
              </a:r>
            </a:p>
          </p:txBody>
        </p:sp>
        <p:sp>
          <p:nvSpPr>
            <p:cNvPr id="157752" name="直接连接符 157751"/>
            <p:cNvSpPr/>
            <p:nvPr/>
          </p:nvSpPr>
          <p:spPr>
            <a:xfrm>
              <a:off x="1102" y="3066"/>
              <a:ext cx="312" cy="0"/>
            </a:xfrm>
            <a:prstGeom prst="line">
              <a:avLst/>
            </a:prstGeom>
            <a:ln w="19050" cap="flat" cmpd="sng">
              <a:solidFill>
                <a:schemeClr val="tx1"/>
              </a:solidFill>
              <a:prstDash val="solid"/>
              <a:headEnd type="none" w="med" len="med"/>
              <a:tailEnd type="stealth" w="sm" len="med"/>
            </a:ln>
          </p:spPr>
        </p:sp>
        <p:sp>
          <p:nvSpPr>
            <p:cNvPr id="157753" name="文本框 157752"/>
            <p:cNvSpPr txBox="1"/>
            <p:nvPr/>
          </p:nvSpPr>
          <p:spPr>
            <a:xfrm>
              <a:off x="1079" y="2787"/>
              <a:ext cx="51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i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57754" name="直接连接符 157753"/>
            <p:cNvSpPr/>
            <p:nvPr/>
          </p:nvSpPr>
          <p:spPr>
            <a:xfrm>
              <a:off x="2614" y="3186"/>
              <a:ext cx="0" cy="240"/>
            </a:xfrm>
            <a:prstGeom prst="line">
              <a:avLst/>
            </a:prstGeom>
            <a:ln w="19050" cap="flat" cmpd="sng">
              <a:solidFill>
                <a:schemeClr val="tx1"/>
              </a:solidFill>
              <a:prstDash val="solid"/>
              <a:headEnd type="none" w="med" len="med"/>
              <a:tailEnd type="stealth" w="sm" len="med"/>
            </a:ln>
          </p:spPr>
        </p:sp>
        <p:sp>
          <p:nvSpPr>
            <p:cNvPr id="157755" name="文本框 157754"/>
            <p:cNvSpPr txBox="1"/>
            <p:nvPr/>
          </p:nvSpPr>
          <p:spPr>
            <a:xfrm>
              <a:off x="1974" y="3144"/>
              <a:ext cx="754" cy="288"/>
            </a:xfrm>
            <a:prstGeom prst="rect">
              <a:avLst/>
            </a:prstGeom>
            <a:noFill/>
            <a:ln w="25400">
              <a:noFill/>
            </a:ln>
          </p:spPr>
          <p:txBody>
            <a:bodyPr anchor="ctr">
              <a:spAutoFit/>
            </a:bodyPr>
            <a:lstStyle/>
            <a:p>
              <a:pPr>
                <a:spcBef>
                  <a:spcPct val="50000"/>
                </a:spcBef>
              </a:pPr>
              <a:r>
                <a:rPr lang="en-US" altLang="zh-CN" i="1">
                  <a:latin typeface="Times New Roman" panose="02020603050405020304" pitchFamily="18" charset="0"/>
                </a:rPr>
                <a:t>i</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57756" name="文本框 157755"/>
            <p:cNvSpPr txBox="1"/>
            <p:nvPr/>
          </p:nvSpPr>
          <p:spPr>
            <a:xfrm>
              <a:off x="2823" y="3426"/>
              <a:ext cx="351" cy="288"/>
            </a:xfrm>
            <a:prstGeom prst="rect">
              <a:avLst/>
            </a:prstGeom>
            <a:noFill/>
            <a:ln w="25400">
              <a:noFill/>
            </a:ln>
          </p:spPr>
          <p:txBody>
            <a:bodyPr wrap="none" anchor="ctr">
              <a:spAutoFit/>
            </a:bodyPr>
            <a:lstStyle/>
            <a:p>
              <a:r>
                <a:rPr lang="en-US" altLang="zh-CN">
                  <a:latin typeface="Times New Roman" panose="02020603050405020304" pitchFamily="18" charset="0"/>
                </a:rPr>
                <a:t>8V</a:t>
              </a:r>
            </a:p>
          </p:txBody>
        </p:sp>
        <p:sp>
          <p:nvSpPr>
            <p:cNvPr id="157757" name="文本框 157756"/>
            <p:cNvSpPr txBox="1"/>
            <p:nvPr/>
          </p:nvSpPr>
          <p:spPr>
            <a:xfrm>
              <a:off x="1410" y="3132"/>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7758" name="文本框 157757"/>
            <p:cNvSpPr txBox="1"/>
            <p:nvPr/>
          </p:nvSpPr>
          <p:spPr>
            <a:xfrm>
              <a:off x="859" y="3630"/>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7759" name="文本框 157758"/>
            <p:cNvSpPr txBox="1"/>
            <p:nvPr/>
          </p:nvSpPr>
          <p:spPr>
            <a:xfrm>
              <a:off x="2689" y="3192"/>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57760" name="文本框 157759"/>
            <p:cNvSpPr txBox="1"/>
            <p:nvPr/>
          </p:nvSpPr>
          <p:spPr>
            <a:xfrm>
              <a:off x="2683" y="3630"/>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pSp>
      <p:sp>
        <p:nvSpPr>
          <p:cNvPr id="157761" name="动作按钮: 后退或前一项 157760" descr="水滴">
            <a:hlinkClick r:id="" action="ppaction://hlinkshowjump?jump=previousslide">
              <a:snd r:embed="rId9" name="PROJCTOR.WAV"/>
            </a:hlinkClick>
          </p:cNvPr>
          <p:cNvSpPr/>
          <p:nvPr/>
        </p:nvSpPr>
        <p:spPr>
          <a:xfrm>
            <a:off x="8043070" y="6054844"/>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157762" name="动作按钮: 后退或前一项 157761"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 calcmode="lin" valueType="num">
                                      <p:cBhvr>
                                        <p:cTn id="7" dur="1000" fill="hold"/>
                                        <p:tgtEl>
                                          <p:spTgt spid="157699"/>
                                        </p:tgtEl>
                                        <p:attrNameLst>
                                          <p:attrName>ppt_w</p:attrName>
                                        </p:attrNameLst>
                                      </p:cBhvr>
                                      <p:tavLst>
                                        <p:tav tm="0">
                                          <p:val>
                                            <p:fltVal val="0"/>
                                          </p:val>
                                        </p:tav>
                                        <p:tav tm="100000">
                                          <p:val>
                                            <p:strVal val="#ppt_w"/>
                                          </p:val>
                                        </p:tav>
                                      </p:tavLst>
                                    </p:anim>
                                    <p:anim calcmode="lin" valueType="num">
                                      <p:cBhvr>
                                        <p:cTn id="8" dur="1000" fill="hold"/>
                                        <p:tgtEl>
                                          <p:spTgt spid="157699"/>
                                        </p:tgtEl>
                                        <p:attrNameLst>
                                          <p:attrName>ppt_h</p:attrName>
                                        </p:attrNameLst>
                                      </p:cBhvr>
                                      <p:tavLst>
                                        <p:tav tm="0">
                                          <p:val>
                                            <p:fltVal val="0"/>
                                          </p:val>
                                        </p:tav>
                                        <p:tav tm="100000">
                                          <p:val>
                                            <p:strVal val="#ppt_h"/>
                                          </p:val>
                                        </p:tav>
                                      </p:tavLst>
                                    </p:anim>
                                    <p:anim calcmode="lin" valueType="num">
                                      <p:cBhvr>
                                        <p:cTn id="9" dur="1000" fill="hold"/>
                                        <p:tgtEl>
                                          <p:spTgt spid="15769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769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57709"/>
                                        </p:tgtEl>
                                        <p:attrNameLst>
                                          <p:attrName>style.visibility</p:attrName>
                                        </p:attrNameLst>
                                      </p:cBhvr>
                                      <p:to>
                                        <p:strVal val="visible"/>
                                      </p:to>
                                    </p:set>
                                    <p:anim calcmode="lin" valueType="num">
                                      <p:cBhvr>
                                        <p:cTn id="14" dur="500" fill="hold"/>
                                        <p:tgtEl>
                                          <p:spTgt spid="157709"/>
                                        </p:tgtEl>
                                        <p:attrNameLst>
                                          <p:attrName>ppt_w</p:attrName>
                                        </p:attrNameLst>
                                      </p:cBhvr>
                                      <p:tavLst>
                                        <p:tav tm="0">
                                          <p:val>
                                            <p:fltVal val="0"/>
                                          </p:val>
                                        </p:tav>
                                        <p:tav tm="100000">
                                          <p:val>
                                            <p:strVal val="#ppt_w"/>
                                          </p:val>
                                        </p:tav>
                                      </p:tavLst>
                                    </p:anim>
                                    <p:anim calcmode="lin" valueType="num">
                                      <p:cBhvr>
                                        <p:cTn id="15" dur="500" fill="hold"/>
                                        <p:tgtEl>
                                          <p:spTgt spid="157709"/>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57701">
                                            <p:txEl>
                                              <p:pRg st="0" end="0"/>
                                            </p:txEl>
                                          </p:spTgt>
                                        </p:tgtEl>
                                        <p:attrNameLst>
                                          <p:attrName>style.visibility</p:attrName>
                                        </p:attrNameLst>
                                      </p:cBhvr>
                                      <p:to>
                                        <p:strVal val="visible"/>
                                      </p:to>
                                    </p:set>
                                    <p:animEffect transition="in" filter="box(out)">
                                      <p:cBhvr>
                                        <p:cTn id="20" dur="500"/>
                                        <p:tgtEl>
                                          <p:spTgt spid="157701">
                                            <p:txEl>
                                              <p:pRg st="0" end="0"/>
                                            </p:txEl>
                                          </p:spTgt>
                                        </p:tgtEl>
                                      </p:cBhvr>
                                    </p:animEffect>
                                  </p:childTnLst>
                                </p:cTn>
                              </p:par>
                            </p:childTnLst>
                          </p:cTn>
                        </p:par>
                        <p:par>
                          <p:cTn id="21" fill="hold">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157700">
                                            <p:txEl>
                                              <p:pRg st="0" end="0"/>
                                            </p:txEl>
                                          </p:spTgt>
                                        </p:tgtEl>
                                        <p:attrNameLst>
                                          <p:attrName>style.visibility</p:attrName>
                                        </p:attrNameLst>
                                      </p:cBhvr>
                                      <p:to>
                                        <p:strVal val="visible"/>
                                      </p:to>
                                    </p:set>
                                    <p:animEffect transition="in" filter="box(out)">
                                      <p:cBhvr>
                                        <p:cTn id="24" dur="500"/>
                                        <p:tgtEl>
                                          <p:spTgt spid="15770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57740"/>
                                        </p:tgtEl>
                                        <p:attrNameLst>
                                          <p:attrName>style.visibility</p:attrName>
                                        </p:attrNameLst>
                                      </p:cBhvr>
                                      <p:to>
                                        <p:strVal val="visible"/>
                                      </p:to>
                                    </p:set>
                                    <p:animEffect transition="in" filter="barn(outHorizontal)">
                                      <p:cBhvr>
                                        <p:cTn id="29" dur="500"/>
                                        <p:tgtEl>
                                          <p:spTgt spid="15774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157704"/>
                                        </p:tgtEl>
                                        <p:attrNameLst>
                                          <p:attrName>style.visibility</p:attrName>
                                        </p:attrNameLst>
                                      </p:cBhvr>
                                      <p:to>
                                        <p:strVal val="visible"/>
                                      </p:to>
                                    </p:set>
                                    <p:animEffect transition="in" filter="box(out)">
                                      <p:cBhvr>
                                        <p:cTn id="34" dur="500"/>
                                        <p:tgtEl>
                                          <p:spTgt spid="15770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57702">
                                            <p:txEl>
                                              <p:pRg st="0" end="0"/>
                                            </p:txEl>
                                          </p:spTgt>
                                        </p:tgtEl>
                                        <p:attrNameLst>
                                          <p:attrName>style.visibility</p:attrName>
                                        </p:attrNameLst>
                                      </p:cBhvr>
                                      <p:to>
                                        <p:strVal val="visible"/>
                                      </p:to>
                                    </p:set>
                                    <p:animEffect transition="in" filter="box(out)">
                                      <p:cBhvr>
                                        <p:cTn id="39" dur="500"/>
                                        <p:tgtEl>
                                          <p:spTgt spid="15770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57703">
                                            <p:txEl>
                                              <p:pRg st="0" end="0"/>
                                            </p:txEl>
                                          </p:spTgt>
                                        </p:tgtEl>
                                        <p:attrNameLst>
                                          <p:attrName>style.visibility</p:attrName>
                                        </p:attrNameLst>
                                      </p:cBhvr>
                                      <p:to>
                                        <p:strVal val="visible"/>
                                      </p:to>
                                    </p:set>
                                    <p:animEffect transition="in" filter="box(out)">
                                      <p:cBhvr>
                                        <p:cTn id="44" dur="500"/>
                                        <p:tgtEl>
                                          <p:spTgt spid="15770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57705">
                                            <p:txEl>
                                              <p:pRg st="0" end="0"/>
                                            </p:txEl>
                                          </p:spTgt>
                                        </p:tgtEl>
                                        <p:attrNameLst>
                                          <p:attrName>style.visibility</p:attrName>
                                        </p:attrNameLst>
                                      </p:cBhvr>
                                      <p:to>
                                        <p:strVal val="visible"/>
                                      </p:to>
                                    </p:set>
                                    <p:animEffect transition="in" filter="box(out)">
                                      <p:cBhvr>
                                        <p:cTn id="49" dur="500"/>
                                        <p:tgtEl>
                                          <p:spTgt spid="157705">
                                            <p:txEl>
                                              <p:pRg st="0" end="0"/>
                                            </p:txEl>
                                          </p:spTgt>
                                        </p:tgtEl>
                                      </p:cBhvr>
                                    </p:animEffect>
                                  </p:childTnLst>
                                </p:cTn>
                              </p:par>
                            </p:childTnLst>
                          </p:cTn>
                        </p:par>
                        <p:par>
                          <p:cTn id="50" fill="hold">
                            <p:stCondLst>
                              <p:cond delay="500"/>
                            </p:stCondLst>
                            <p:childTnLst>
                              <p:par>
                                <p:cTn id="51" presetID="23" presetClass="entr" presetSubtype="272" fill="hold" nodeType="afterEffect">
                                  <p:stCondLst>
                                    <p:cond delay="0"/>
                                  </p:stCondLst>
                                  <p:childTnLst>
                                    <p:set>
                                      <p:cBhvr>
                                        <p:cTn id="52" dur="1" fill="hold">
                                          <p:stCondLst>
                                            <p:cond delay="0"/>
                                          </p:stCondLst>
                                        </p:cTn>
                                        <p:tgtEl>
                                          <p:spTgt spid="157741"/>
                                        </p:tgtEl>
                                        <p:attrNameLst>
                                          <p:attrName>style.visibility</p:attrName>
                                        </p:attrNameLst>
                                      </p:cBhvr>
                                      <p:to>
                                        <p:strVal val="visible"/>
                                      </p:to>
                                    </p:set>
                                    <p:anim calcmode="lin" valueType="num">
                                      <p:cBhvr>
                                        <p:cTn id="53" dur="500" fill="hold"/>
                                        <p:tgtEl>
                                          <p:spTgt spid="157741"/>
                                        </p:tgtEl>
                                        <p:attrNameLst>
                                          <p:attrName>ppt_w</p:attrName>
                                        </p:attrNameLst>
                                      </p:cBhvr>
                                      <p:tavLst>
                                        <p:tav tm="0">
                                          <p:val>
                                            <p:strVal val="2/3*#ppt_w"/>
                                          </p:val>
                                        </p:tav>
                                        <p:tav tm="100000">
                                          <p:val>
                                            <p:strVal val="#ppt_w"/>
                                          </p:val>
                                        </p:tav>
                                      </p:tavLst>
                                    </p:anim>
                                    <p:anim calcmode="lin" valueType="num">
                                      <p:cBhvr>
                                        <p:cTn id="54" dur="500" fill="hold"/>
                                        <p:tgtEl>
                                          <p:spTgt spid="157741"/>
                                        </p:tgtEl>
                                        <p:attrNameLst>
                                          <p:attrName>ppt_h</p:attrName>
                                        </p:attrNameLst>
                                      </p:cBhvr>
                                      <p:tavLst>
                                        <p:tav tm="0">
                                          <p:val>
                                            <p:strVal val="2/3*#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157706"/>
                                        </p:tgtEl>
                                        <p:attrNameLst>
                                          <p:attrName>style.visibility</p:attrName>
                                        </p:attrNameLst>
                                      </p:cBhvr>
                                      <p:to>
                                        <p:strVal val="visible"/>
                                      </p:to>
                                    </p:set>
                                    <p:animEffect transition="in" filter="box(out)">
                                      <p:cBhvr>
                                        <p:cTn id="59" dur="500"/>
                                        <p:tgtEl>
                                          <p:spTgt spid="157706"/>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57707"/>
                                        </p:tgtEl>
                                        <p:attrNameLst>
                                          <p:attrName>style.visibility</p:attrName>
                                        </p:attrNameLst>
                                      </p:cBhvr>
                                      <p:to>
                                        <p:strVal val="visible"/>
                                      </p:to>
                                    </p:set>
                                    <p:animEffect transition="in" filter="box(out)">
                                      <p:cBhvr>
                                        <p:cTn id="64" dur="500"/>
                                        <p:tgtEl>
                                          <p:spTgt spid="157707"/>
                                        </p:tgtEl>
                                      </p:cBhvr>
                                    </p:animEffect>
                                  </p:childTnLst>
                                </p:cTn>
                              </p:par>
                            </p:childTnLst>
                          </p:cTn>
                        </p:par>
                        <p:par>
                          <p:cTn id="65" fill="hold">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157708">
                                            <p:txEl>
                                              <p:pRg st="0" end="0"/>
                                            </p:txEl>
                                          </p:spTgt>
                                        </p:tgtEl>
                                        <p:attrNameLst>
                                          <p:attrName>style.visibility</p:attrName>
                                        </p:attrNameLst>
                                      </p:cBhvr>
                                      <p:to>
                                        <p:strVal val="visible"/>
                                      </p:to>
                                    </p:set>
                                    <p:animEffect transition="in" filter="box(out)">
                                      <p:cBhvr>
                                        <p:cTn id="68" dur="500"/>
                                        <p:tgtEl>
                                          <p:spTgt spid="1577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p:bldP spid="157700" grpId="0" build="p" advAuto="1000"/>
      <p:bldP spid="157701" grpId="0" build="p"/>
      <p:bldP spid="157702" grpId="0" build="p"/>
      <p:bldP spid="157703" grpId="0" build="p"/>
      <p:bldP spid="157705" grpId="0" build="p"/>
      <p:bldP spid="157708" grpId="0" build="p" advAuto="1000"/>
      <p:bldP spid="1577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文本框 158721"/>
          <p:cNvSpPr txBox="1"/>
          <p:nvPr/>
        </p:nvSpPr>
        <p:spPr>
          <a:xfrm>
            <a:off x="415925" y="361950"/>
            <a:ext cx="793750" cy="457200"/>
          </a:xfrm>
          <a:prstGeom prst="rect">
            <a:avLst/>
          </a:prstGeom>
          <a:noFill/>
          <a:ln w="9525">
            <a:noFill/>
          </a:ln>
        </p:spPr>
        <p:txBody>
          <a:bodyPr anchor="ctr">
            <a:spAutoFit/>
          </a:bodyPr>
          <a:lstStyle/>
          <a:p>
            <a:pPr>
              <a:spcBef>
                <a:spcPct val="50000"/>
              </a:spcBef>
            </a:pPr>
            <a:r>
              <a:rPr lang="zh-CN" altLang="en-US">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2.</a:t>
            </a:r>
            <a:endParaRPr lang="en-US" altLang="zh-CN" sz="3200">
              <a:solidFill>
                <a:schemeClr val="accent2"/>
              </a:solidFill>
              <a:latin typeface="Times New Roman" panose="02020603050405020304" pitchFamily="18" charset="0"/>
            </a:endParaRPr>
          </a:p>
        </p:txBody>
      </p:sp>
      <p:sp>
        <p:nvSpPr>
          <p:cNvPr id="158723" name="文本框 158722"/>
          <p:cNvSpPr txBox="1"/>
          <p:nvPr/>
        </p:nvSpPr>
        <p:spPr>
          <a:xfrm>
            <a:off x="4743450" y="449263"/>
            <a:ext cx="2967038" cy="968375"/>
          </a:xfrm>
          <a:prstGeom prst="rect">
            <a:avLst/>
          </a:prstGeom>
          <a:noFill/>
          <a:ln w="9525">
            <a:noFill/>
          </a:ln>
        </p:spPr>
        <p:txBody>
          <a:bodyPr anchor="ctr">
            <a:spAutoFit/>
          </a:bodyPr>
          <a:lstStyle/>
          <a:p>
            <a:pPr algn="l">
              <a:lnSpc>
                <a:spcPct val="120000"/>
              </a:lnSpc>
            </a:pPr>
            <a:r>
              <a:rPr lang="en-US" altLang="zh-CN" i="1">
                <a:latin typeface="Times New Roman" panose="02020603050405020304" pitchFamily="18" charset="0"/>
              </a:rPr>
              <a:t>t </a:t>
            </a:r>
            <a:r>
              <a:rPr lang="en-US" altLang="zh-CN" dirty="0">
                <a:latin typeface="Times New Roman" panose="02020603050405020304" pitchFamily="18" charset="0"/>
              </a:rPr>
              <a:t>= 0</a:t>
            </a:r>
            <a:r>
              <a:rPr lang="zh-CN" altLang="en-US" dirty="0">
                <a:latin typeface="Times New Roman" panose="02020603050405020304" pitchFamily="18" charset="0"/>
              </a:rPr>
              <a:t>时闭合开关</a:t>
            </a:r>
            <a:r>
              <a:rPr lang="en-US" altLang="zh-CN">
                <a:latin typeface="Times New Roman" panose="02020603050405020304" pitchFamily="18" charset="0"/>
              </a:rPr>
              <a:t>S.</a:t>
            </a:r>
          </a:p>
          <a:p>
            <a:pPr algn="l">
              <a:lnSpc>
                <a:spcPct val="120000"/>
              </a:lnSpc>
            </a:pPr>
            <a:r>
              <a:rPr lang="zh-CN" altLang="en-US">
                <a:latin typeface="Times New Roman" panose="02020603050405020304" pitchFamily="18" charset="0"/>
              </a:rPr>
              <a:t>求</a:t>
            </a:r>
            <a:r>
              <a:rPr lang="en-US" altLang="zh-CN" i="1">
                <a:latin typeface="Times New Roman" panose="02020603050405020304" pitchFamily="18" charset="0"/>
              </a:rPr>
              <a:t>u</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i="1" baseline="30000">
                <a:latin typeface="Times New Roman" panose="02020603050405020304" pitchFamily="18" charset="0"/>
              </a:rPr>
              <a:t>+</a:t>
            </a:r>
            <a:r>
              <a:rPr lang="en-US" altLang="zh-CN">
                <a:latin typeface="Times New Roman" panose="02020603050405020304" pitchFamily="18" charset="0"/>
              </a:rPr>
              <a:t>).</a:t>
            </a:r>
          </a:p>
        </p:txBody>
      </p:sp>
      <p:graphicFrame>
        <p:nvGraphicFramePr>
          <p:cNvPr id="158724" name="对象 158723"/>
          <p:cNvGraphicFramePr/>
          <p:nvPr>
            <p:extLst>
              <p:ext uri="{D42A27DB-BD31-4B8C-83A1-F6EECF244321}">
                <p14:modId xmlns:p14="http://schemas.microsoft.com/office/powerpoint/2010/main" val="1323360268"/>
              </p:ext>
            </p:extLst>
          </p:nvPr>
        </p:nvGraphicFramePr>
        <p:xfrm>
          <a:off x="1695450" y="5786438"/>
          <a:ext cx="3886200" cy="469900"/>
        </p:xfrm>
        <a:graphic>
          <a:graphicData uri="http://schemas.openxmlformats.org/presentationml/2006/ole">
            <mc:AlternateContent xmlns:mc="http://schemas.openxmlformats.org/markup-compatibility/2006">
              <mc:Choice xmlns:v="urn:schemas-microsoft-com:vml" Requires="v">
                <p:oleObj spid="_x0000_s10279" r:id="rId3" imgW="3886200" imgH="469900" progId="Equation.3">
                  <p:embed/>
                </p:oleObj>
              </mc:Choice>
              <mc:Fallback>
                <p:oleObj r:id="rId3" imgW="3886200" imgH="469900" progId="Equation.3">
                  <p:embed/>
                  <p:pic>
                    <p:nvPicPr>
                      <p:cNvPr id="0" name="图片 3095"/>
                      <p:cNvPicPr/>
                      <p:nvPr/>
                    </p:nvPicPr>
                    <p:blipFill>
                      <a:blip r:embed="rId4"/>
                      <a:stretch>
                        <a:fillRect/>
                      </a:stretch>
                    </p:blipFill>
                    <p:spPr>
                      <a:xfrm>
                        <a:off x="1695450" y="5786438"/>
                        <a:ext cx="3886200" cy="469900"/>
                      </a:xfrm>
                      <a:prstGeom prst="rect">
                        <a:avLst/>
                      </a:prstGeom>
                      <a:noFill/>
                      <a:ln w="38100">
                        <a:noFill/>
                        <a:miter/>
                      </a:ln>
                    </p:spPr>
                  </p:pic>
                </p:oleObj>
              </mc:Fallback>
            </mc:AlternateContent>
          </a:graphicData>
        </a:graphic>
      </p:graphicFrame>
      <p:sp>
        <p:nvSpPr>
          <p:cNvPr id="158725" name="文本框 158724"/>
          <p:cNvSpPr txBox="1"/>
          <p:nvPr/>
        </p:nvSpPr>
        <p:spPr>
          <a:xfrm>
            <a:off x="5041900" y="5458694"/>
            <a:ext cx="796925" cy="1311275"/>
          </a:xfrm>
          <a:prstGeom prst="rect">
            <a:avLst/>
          </a:prstGeom>
          <a:noFill/>
          <a:ln w="9525">
            <a:noFill/>
          </a:ln>
        </p:spPr>
        <p:txBody>
          <a:bodyPr anchor="ctr">
            <a:spAutoFit/>
          </a:bodyPr>
          <a:lstStyle/>
          <a:p>
            <a:r>
              <a:rPr lang="en-US" altLang="zh-CN" sz="8000" dirty="0">
                <a:solidFill>
                  <a:srgbClr val="FF0066"/>
                </a:solidFill>
                <a:latin typeface="Times New Roman" panose="02020603050405020304" pitchFamily="18" charset="0"/>
                <a:sym typeface="Symbol" panose="05050102010706020507" pitchFamily="18" charset="2"/>
              </a:rPr>
              <a:t></a:t>
            </a:r>
            <a:endParaRPr lang="en-US" altLang="zh-CN" dirty="0">
              <a:solidFill>
                <a:srgbClr val="FF0066"/>
              </a:solidFill>
              <a:latin typeface="Times New Roman" panose="02020603050405020304" pitchFamily="18" charset="0"/>
            </a:endParaRPr>
          </a:p>
        </p:txBody>
      </p:sp>
      <p:sp>
        <p:nvSpPr>
          <p:cNvPr id="158726" name="矩形 158725"/>
          <p:cNvSpPr/>
          <p:nvPr/>
        </p:nvSpPr>
        <p:spPr>
          <a:xfrm>
            <a:off x="1141413" y="2473325"/>
            <a:ext cx="2413000" cy="579438"/>
          </a:xfrm>
          <a:prstGeom prst="rect">
            <a:avLst/>
          </a:prstGeom>
          <a:noFill/>
          <a:ln w="9525">
            <a:noFill/>
          </a:ln>
        </p:spPr>
        <p:txBody>
          <a:bodyPr wrap="none" anchor="ctr">
            <a:spAutoFit/>
          </a:bodyPr>
          <a:lstStyle/>
          <a:p>
            <a:r>
              <a:rPr lang="en-US" altLang="zh-CN" sz="3200" i="1">
                <a:latin typeface="Times New Roman" panose="02020603050405020304" pitchFamily="18" charset="0"/>
              </a:rPr>
              <a:t>i</a:t>
            </a:r>
            <a:r>
              <a:rPr lang="en-US" altLang="zh-CN"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sz="3200" i="1">
                <a:latin typeface="Times New Roman" panose="02020603050405020304" pitchFamily="18" charset="0"/>
              </a:rPr>
              <a:t>i</a:t>
            </a:r>
            <a:r>
              <a:rPr lang="en-US" altLang="zh-CN"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)=2A</a:t>
            </a:r>
          </a:p>
        </p:txBody>
      </p:sp>
      <p:sp>
        <p:nvSpPr>
          <p:cNvPr id="158727" name="矩形 158726"/>
          <p:cNvSpPr/>
          <p:nvPr/>
        </p:nvSpPr>
        <p:spPr>
          <a:xfrm>
            <a:off x="1192213" y="3186113"/>
            <a:ext cx="1984375" cy="457200"/>
          </a:xfrm>
          <a:prstGeom prst="rect">
            <a:avLst/>
          </a:prstGeom>
          <a:noFill/>
          <a:ln w="25400">
            <a:noFill/>
          </a:ln>
        </p:spPr>
        <p:txBody>
          <a:bodyPr wrap="none" anchor="ctr">
            <a:spAutoFit/>
          </a:bodyPr>
          <a:lstStyle/>
          <a:p>
            <a:r>
              <a:rPr lang="en-US" altLang="zh-CN">
                <a:latin typeface="Times New Roman" panose="02020603050405020304" pitchFamily="18" charset="0"/>
              </a:rPr>
              <a:t>0</a:t>
            </a:r>
            <a:r>
              <a:rPr lang="en-US" altLang="zh-CN" baseline="30000">
                <a:latin typeface="Times New Roman" panose="02020603050405020304" pitchFamily="18" charset="0"/>
              </a:rPr>
              <a:t>+</a:t>
            </a:r>
            <a:r>
              <a:rPr lang="zh-CN" altLang="en-US" dirty="0">
                <a:latin typeface="Times New Roman" panose="02020603050405020304" pitchFamily="18" charset="0"/>
              </a:rPr>
              <a:t>等效电路：</a:t>
            </a:r>
          </a:p>
        </p:txBody>
      </p:sp>
      <p:graphicFrame>
        <p:nvGraphicFramePr>
          <p:cNvPr id="158728" name="对象 158727"/>
          <p:cNvGraphicFramePr/>
          <p:nvPr/>
        </p:nvGraphicFramePr>
        <p:xfrm>
          <a:off x="5402263" y="4570413"/>
          <a:ext cx="2922587" cy="457200"/>
        </p:xfrm>
        <a:graphic>
          <a:graphicData uri="http://schemas.openxmlformats.org/presentationml/2006/ole">
            <mc:AlternateContent xmlns:mc="http://schemas.openxmlformats.org/markup-compatibility/2006">
              <mc:Choice xmlns:v="urn:schemas-microsoft-com:vml" Requires="v">
                <p:oleObj spid="_x0000_s10280" r:id="rId5" imgW="1459865" imgH="228600" progId="Equation.3">
                  <p:embed/>
                </p:oleObj>
              </mc:Choice>
              <mc:Fallback>
                <p:oleObj r:id="rId5" imgW="1459865" imgH="228600" progId="Equation.3">
                  <p:embed/>
                  <p:pic>
                    <p:nvPicPr>
                      <p:cNvPr id="0" name="图片 3094"/>
                      <p:cNvPicPr/>
                      <p:nvPr/>
                    </p:nvPicPr>
                    <p:blipFill>
                      <a:blip r:embed="rId6"/>
                      <a:stretch>
                        <a:fillRect/>
                      </a:stretch>
                    </p:blipFill>
                    <p:spPr>
                      <a:xfrm>
                        <a:off x="5402263" y="4570413"/>
                        <a:ext cx="2922587" cy="457200"/>
                      </a:xfrm>
                      <a:prstGeom prst="rect">
                        <a:avLst/>
                      </a:prstGeom>
                      <a:noFill/>
                      <a:ln w="38100">
                        <a:noFill/>
                        <a:miter/>
                      </a:ln>
                    </p:spPr>
                  </p:pic>
                </p:oleObj>
              </mc:Fallback>
            </mc:AlternateContent>
          </a:graphicData>
        </a:graphic>
      </p:graphicFrame>
      <p:grpSp>
        <p:nvGrpSpPr>
          <p:cNvPr id="158729" name="组合 158728"/>
          <p:cNvGrpSpPr/>
          <p:nvPr/>
        </p:nvGrpSpPr>
        <p:grpSpPr>
          <a:xfrm>
            <a:off x="560388" y="298450"/>
            <a:ext cx="3751262" cy="1890713"/>
            <a:chOff x="197" y="80"/>
            <a:chExt cx="2363" cy="1191"/>
          </a:xfrm>
        </p:grpSpPr>
        <p:sp>
          <p:nvSpPr>
            <p:cNvPr id="158730" name="直接连接符 158729"/>
            <p:cNvSpPr/>
            <p:nvPr/>
          </p:nvSpPr>
          <p:spPr>
            <a:xfrm>
              <a:off x="2256" y="1056"/>
              <a:ext cx="0" cy="192"/>
            </a:xfrm>
            <a:prstGeom prst="line">
              <a:avLst/>
            </a:prstGeom>
            <a:ln w="19050" cap="flat" cmpd="sng">
              <a:solidFill>
                <a:schemeClr val="tx1"/>
              </a:solidFill>
              <a:prstDash val="solid"/>
              <a:headEnd type="none" w="med" len="med"/>
              <a:tailEnd type="none" w="med" len="med"/>
            </a:ln>
          </p:spPr>
        </p:sp>
        <p:sp>
          <p:nvSpPr>
            <p:cNvPr id="158731" name="矩形 158730"/>
            <p:cNvSpPr/>
            <p:nvPr/>
          </p:nvSpPr>
          <p:spPr>
            <a:xfrm>
              <a:off x="1062" y="384"/>
              <a:ext cx="288" cy="96"/>
            </a:xfrm>
            <a:prstGeom prst="rect">
              <a:avLst/>
            </a:prstGeom>
            <a:solidFill>
              <a:srgbClr val="99FF99"/>
            </a:solidFill>
            <a:ln w="25400"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8" charset="0"/>
              </a:endParaRPr>
            </a:p>
          </p:txBody>
        </p:sp>
        <p:sp>
          <p:nvSpPr>
            <p:cNvPr id="158732" name="矩形 158731"/>
            <p:cNvSpPr/>
            <p:nvPr/>
          </p:nvSpPr>
          <p:spPr>
            <a:xfrm>
              <a:off x="1704" y="384"/>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58733" name="直接连接符 158732"/>
            <p:cNvSpPr/>
            <p:nvPr/>
          </p:nvSpPr>
          <p:spPr>
            <a:xfrm>
              <a:off x="606" y="780"/>
              <a:ext cx="336" cy="0"/>
            </a:xfrm>
            <a:prstGeom prst="line">
              <a:avLst/>
            </a:prstGeom>
            <a:ln w="19050" cap="flat" cmpd="sng">
              <a:solidFill>
                <a:schemeClr val="tx1"/>
              </a:solidFill>
              <a:prstDash val="solid"/>
              <a:headEnd type="none" w="med" len="med"/>
              <a:tailEnd type="none" w="med" len="med"/>
            </a:ln>
          </p:spPr>
        </p:sp>
        <p:sp>
          <p:nvSpPr>
            <p:cNvPr id="158734" name="直接连接符 158733"/>
            <p:cNvSpPr/>
            <p:nvPr/>
          </p:nvSpPr>
          <p:spPr>
            <a:xfrm>
              <a:off x="672" y="864"/>
              <a:ext cx="192" cy="0"/>
            </a:xfrm>
            <a:prstGeom prst="line">
              <a:avLst/>
            </a:prstGeom>
            <a:ln w="28575" cap="flat" cmpd="sng">
              <a:solidFill>
                <a:schemeClr val="tx1"/>
              </a:solidFill>
              <a:prstDash val="solid"/>
              <a:headEnd type="none" w="med" len="med"/>
              <a:tailEnd type="none" w="med" len="med"/>
            </a:ln>
          </p:spPr>
        </p:sp>
        <p:sp>
          <p:nvSpPr>
            <p:cNvPr id="158735" name="直接连接符 158734"/>
            <p:cNvSpPr/>
            <p:nvPr/>
          </p:nvSpPr>
          <p:spPr>
            <a:xfrm flipV="1">
              <a:off x="768" y="432"/>
              <a:ext cx="0" cy="348"/>
            </a:xfrm>
            <a:prstGeom prst="line">
              <a:avLst/>
            </a:prstGeom>
            <a:ln w="19050" cap="flat" cmpd="sng">
              <a:solidFill>
                <a:schemeClr val="tx1"/>
              </a:solidFill>
              <a:prstDash val="solid"/>
              <a:headEnd type="none" w="med" len="med"/>
              <a:tailEnd type="none" w="med" len="med"/>
            </a:ln>
          </p:spPr>
        </p:sp>
        <p:sp>
          <p:nvSpPr>
            <p:cNvPr id="158736" name="直接连接符 158735"/>
            <p:cNvSpPr/>
            <p:nvPr/>
          </p:nvSpPr>
          <p:spPr>
            <a:xfrm>
              <a:off x="768" y="864"/>
              <a:ext cx="0" cy="384"/>
            </a:xfrm>
            <a:prstGeom prst="line">
              <a:avLst/>
            </a:prstGeom>
            <a:ln w="19050" cap="flat" cmpd="sng">
              <a:solidFill>
                <a:schemeClr val="tx1"/>
              </a:solidFill>
              <a:prstDash val="solid"/>
              <a:headEnd type="none" w="med" len="med"/>
              <a:tailEnd type="none" w="med" len="med"/>
            </a:ln>
          </p:spPr>
        </p:sp>
        <p:sp>
          <p:nvSpPr>
            <p:cNvPr id="158737" name="直接连接符 158736"/>
            <p:cNvSpPr/>
            <p:nvPr/>
          </p:nvSpPr>
          <p:spPr>
            <a:xfrm>
              <a:off x="768" y="1248"/>
              <a:ext cx="1488" cy="0"/>
            </a:xfrm>
            <a:prstGeom prst="line">
              <a:avLst/>
            </a:prstGeom>
            <a:ln w="19050" cap="flat" cmpd="sng">
              <a:solidFill>
                <a:schemeClr val="tx1"/>
              </a:solidFill>
              <a:prstDash val="solid"/>
              <a:headEnd type="none" w="med" len="med"/>
              <a:tailEnd type="none" w="med" len="med"/>
            </a:ln>
          </p:spPr>
        </p:sp>
        <p:sp>
          <p:nvSpPr>
            <p:cNvPr id="158738" name="直接连接符 158737"/>
            <p:cNvSpPr/>
            <p:nvPr/>
          </p:nvSpPr>
          <p:spPr>
            <a:xfrm>
              <a:off x="768" y="432"/>
              <a:ext cx="288" cy="2"/>
            </a:xfrm>
            <a:prstGeom prst="line">
              <a:avLst/>
            </a:prstGeom>
            <a:ln w="19050" cap="flat" cmpd="sng">
              <a:solidFill>
                <a:schemeClr val="tx1"/>
              </a:solidFill>
              <a:prstDash val="solid"/>
              <a:headEnd type="none" w="med" len="med"/>
              <a:tailEnd type="none" w="med" len="med"/>
            </a:ln>
          </p:spPr>
        </p:sp>
        <p:sp>
          <p:nvSpPr>
            <p:cNvPr id="158739" name="直接连接符 158738"/>
            <p:cNvSpPr/>
            <p:nvPr/>
          </p:nvSpPr>
          <p:spPr>
            <a:xfrm flipV="1">
              <a:off x="1350" y="432"/>
              <a:ext cx="354" cy="2"/>
            </a:xfrm>
            <a:prstGeom prst="line">
              <a:avLst/>
            </a:prstGeom>
            <a:ln w="19050" cap="flat" cmpd="sng">
              <a:solidFill>
                <a:schemeClr val="tx1"/>
              </a:solidFill>
              <a:prstDash val="solid"/>
              <a:headEnd type="none" w="med" len="med"/>
              <a:tailEnd type="none" w="med" len="med"/>
            </a:ln>
          </p:spPr>
        </p:sp>
        <p:sp>
          <p:nvSpPr>
            <p:cNvPr id="158740" name="直接连接符 158739"/>
            <p:cNvSpPr/>
            <p:nvPr/>
          </p:nvSpPr>
          <p:spPr>
            <a:xfrm flipV="1">
              <a:off x="2005" y="432"/>
              <a:ext cx="251" cy="2"/>
            </a:xfrm>
            <a:prstGeom prst="line">
              <a:avLst/>
            </a:prstGeom>
            <a:ln w="19050" cap="flat" cmpd="sng">
              <a:solidFill>
                <a:schemeClr val="tx1"/>
              </a:solidFill>
              <a:prstDash val="solid"/>
              <a:headEnd type="none" w="med" len="med"/>
              <a:tailEnd type="none" w="med" len="med"/>
            </a:ln>
          </p:spPr>
        </p:sp>
        <p:sp>
          <p:nvSpPr>
            <p:cNvPr id="158741" name="直接连接符 158740"/>
            <p:cNvSpPr/>
            <p:nvPr/>
          </p:nvSpPr>
          <p:spPr>
            <a:xfrm>
              <a:off x="2256" y="432"/>
              <a:ext cx="0" cy="144"/>
            </a:xfrm>
            <a:prstGeom prst="line">
              <a:avLst/>
            </a:prstGeom>
            <a:ln w="19050" cap="flat" cmpd="sng">
              <a:solidFill>
                <a:schemeClr val="tx1"/>
              </a:solidFill>
              <a:prstDash val="solid"/>
              <a:headEnd type="none" w="med" len="med"/>
              <a:tailEnd type="none" w="med" len="med"/>
            </a:ln>
          </p:spPr>
        </p:sp>
        <p:sp>
          <p:nvSpPr>
            <p:cNvPr id="158742" name="直接连接符 158741"/>
            <p:cNvSpPr/>
            <p:nvPr/>
          </p:nvSpPr>
          <p:spPr>
            <a:xfrm>
              <a:off x="1512" y="432"/>
              <a:ext cx="0" cy="288"/>
            </a:xfrm>
            <a:prstGeom prst="line">
              <a:avLst/>
            </a:prstGeom>
            <a:ln w="19050" cap="flat" cmpd="sng">
              <a:solidFill>
                <a:schemeClr val="tx1"/>
              </a:solidFill>
              <a:prstDash val="solid"/>
              <a:headEnd type="none" w="med" len="med"/>
              <a:tailEnd type="none" w="med" len="med"/>
            </a:ln>
          </p:spPr>
        </p:sp>
        <p:sp>
          <p:nvSpPr>
            <p:cNvPr id="158743" name="直接连接符 158742"/>
            <p:cNvSpPr/>
            <p:nvPr/>
          </p:nvSpPr>
          <p:spPr>
            <a:xfrm flipH="1">
              <a:off x="1392" y="708"/>
              <a:ext cx="120" cy="215"/>
            </a:xfrm>
            <a:prstGeom prst="line">
              <a:avLst/>
            </a:prstGeom>
            <a:ln w="28575" cap="flat" cmpd="sng">
              <a:solidFill>
                <a:schemeClr val="tx1"/>
              </a:solidFill>
              <a:prstDash val="solid"/>
              <a:headEnd type="none" w="med" len="med"/>
              <a:tailEnd type="none" w="med" len="med"/>
            </a:ln>
          </p:spPr>
        </p:sp>
        <p:sp>
          <p:nvSpPr>
            <p:cNvPr id="158744" name="直接连接符 158743"/>
            <p:cNvSpPr/>
            <p:nvPr/>
          </p:nvSpPr>
          <p:spPr>
            <a:xfrm>
              <a:off x="1512" y="912"/>
              <a:ext cx="0" cy="336"/>
            </a:xfrm>
            <a:prstGeom prst="line">
              <a:avLst/>
            </a:prstGeom>
            <a:ln w="19050" cap="flat" cmpd="sng">
              <a:solidFill>
                <a:schemeClr val="tx1"/>
              </a:solidFill>
              <a:prstDash val="solid"/>
              <a:headEnd type="none" w="med" len="med"/>
              <a:tailEnd type="none" w="med" len="med"/>
            </a:ln>
          </p:spPr>
        </p:sp>
        <p:sp>
          <p:nvSpPr>
            <p:cNvPr id="158745" name="文本框 158744"/>
            <p:cNvSpPr txBox="1"/>
            <p:nvPr/>
          </p:nvSpPr>
          <p:spPr>
            <a:xfrm>
              <a:off x="197" y="680"/>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10V</a:t>
              </a:r>
            </a:p>
          </p:txBody>
        </p:sp>
        <p:sp>
          <p:nvSpPr>
            <p:cNvPr id="158746" name="文本框 158745"/>
            <p:cNvSpPr txBox="1"/>
            <p:nvPr/>
          </p:nvSpPr>
          <p:spPr>
            <a:xfrm>
              <a:off x="1202" y="696"/>
              <a:ext cx="223" cy="288"/>
            </a:xfrm>
            <a:prstGeom prst="rect">
              <a:avLst/>
            </a:prstGeom>
            <a:noFill/>
            <a:ln w="25400">
              <a:noFill/>
            </a:ln>
          </p:spPr>
          <p:txBody>
            <a:bodyPr wrap="none" anchor="ctr">
              <a:spAutoFit/>
            </a:bodyPr>
            <a:lstStyle/>
            <a:p>
              <a:r>
                <a:rPr lang="en-US" altLang="zh-CN">
                  <a:latin typeface="Times New Roman" panose="02020603050405020304" pitchFamily="18" charset="0"/>
                </a:rPr>
                <a:t>S</a:t>
              </a:r>
            </a:p>
          </p:txBody>
        </p:sp>
        <p:sp>
          <p:nvSpPr>
            <p:cNvPr id="158747" name="文本框 158746"/>
            <p:cNvSpPr txBox="1"/>
            <p:nvPr/>
          </p:nvSpPr>
          <p:spPr>
            <a:xfrm>
              <a:off x="1020" y="126"/>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8748" name="文本框 158747"/>
            <p:cNvSpPr txBox="1"/>
            <p:nvPr/>
          </p:nvSpPr>
          <p:spPr>
            <a:xfrm>
              <a:off x="1645" y="120"/>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p>
          </p:txBody>
        </p:sp>
        <p:sp>
          <p:nvSpPr>
            <p:cNvPr id="158749" name="文本框 158748"/>
            <p:cNvSpPr txBox="1"/>
            <p:nvPr/>
          </p:nvSpPr>
          <p:spPr>
            <a:xfrm>
              <a:off x="2071" y="80"/>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58750" name="文本框 158749"/>
            <p:cNvSpPr txBox="1"/>
            <p:nvPr/>
          </p:nvSpPr>
          <p:spPr>
            <a:xfrm>
              <a:off x="2316" y="701"/>
              <a:ext cx="244"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L</a:t>
              </a:r>
            </a:p>
          </p:txBody>
        </p:sp>
        <p:sp>
          <p:nvSpPr>
            <p:cNvPr id="158751" name="文本框 158750"/>
            <p:cNvSpPr txBox="1"/>
            <p:nvPr/>
          </p:nvSpPr>
          <p:spPr>
            <a:xfrm>
              <a:off x="1893" y="701"/>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58752" name="矩形 158751"/>
            <p:cNvSpPr/>
            <p:nvPr/>
          </p:nvSpPr>
          <p:spPr>
            <a:xfrm>
              <a:off x="2005" y="421"/>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58753" name="矩形 158752"/>
            <p:cNvSpPr/>
            <p:nvPr/>
          </p:nvSpPr>
          <p:spPr>
            <a:xfrm>
              <a:off x="2011" y="983"/>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58754" name="直接连接符 158753"/>
            <p:cNvSpPr/>
            <p:nvPr/>
          </p:nvSpPr>
          <p:spPr>
            <a:xfrm>
              <a:off x="2059" y="375"/>
              <a:ext cx="266" cy="0"/>
            </a:xfrm>
            <a:prstGeom prst="line">
              <a:avLst/>
            </a:prstGeom>
            <a:ln w="19050" cap="sq" cmpd="sng">
              <a:solidFill>
                <a:schemeClr val="tx1"/>
              </a:solidFill>
              <a:prstDash val="solid"/>
              <a:headEnd type="none" w="med" len="med"/>
              <a:tailEnd type="stealth" w="sm" len="med"/>
            </a:ln>
          </p:spPr>
        </p:sp>
        <p:grpSp>
          <p:nvGrpSpPr>
            <p:cNvPr id="158755" name="组合 158754"/>
            <p:cNvGrpSpPr/>
            <p:nvPr/>
          </p:nvGrpSpPr>
          <p:grpSpPr>
            <a:xfrm rot="5400000" flipH="1">
              <a:off x="2045" y="783"/>
              <a:ext cx="481" cy="66"/>
              <a:chOff x="2314" y="1441"/>
              <a:chExt cx="481" cy="66"/>
            </a:xfrm>
          </p:grpSpPr>
          <p:sp>
            <p:nvSpPr>
              <p:cNvPr id="158756" name="任意多边形 158755"/>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58757" name="任意多边形 158756"/>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58758" name="任意多边形 158757"/>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58759" name="任意多边形 158758"/>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58760" name="任意多边形 158759"/>
            <p:cNvSpPr/>
            <p:nvPr/>
          </p:nvSpPr>
          <p:spPr>
            <a:xfrm rot="5400000" flipV="1">
              <a:off x="1410" y="689"/>
              <a:ext cx="229" cy="211"/>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sp>
        <p:nvSpPr>
          <p:cNvPr id="158761" name="文本框 158760"/>
          <p:cNvSpPr txBox="1"/>
          <p:nvPr/>
        </p:nvSpPr>
        <p:spPr>
          <a:xfrm>
            <a:off x="330200" y="2511425"/>
            <a:ext cx="1022350" cy="457200"/>
          </a:xfrm>
          <a:prstGeom prst="rect">
            <a:avLst/>
          </a:prstGeom>
          <a:noFill/>
          <a:ln w="9525">
            <a:noFill/>
          </a:ln>
        </p:spPr>
        <p:txBody>
          <a:bodyPr anchor="ctr">
            <a:spAutoFit/>
          </a:bodyPr>
          <a:lstStyle/>
          <a:p>
            <a:pPr>
              <a:spcBef>
                <a:spcPct val="50000"/>
              </a:spcBef>
            </a:pPr>
            <a:r>
              <a:rPr lang="zh-CN" altLang="en-US" dirty="0">
                <a:solidFill>
                  <a:schemeClr val="accent2"/>
                </a:solidFill>
                <a:latin typeface="Times New Roman" panose="02020603050405020304" pitchFamily="18" charset="0"/>
              </a:rPr>
              <a:t>解：</a:t>
            </a:r>
            <a:endParaRPr lang="zh-CN" altLang="en-US" sz="3200">
              <a:solidFill>
                <a:schemeClr val="accent2"/>
              </a:solidFill>
              <a:latin typeface="Times New Roman" panose="02020603050405020304" pitchFamily="18" charset="0"/>
            </a:endParaRPr>
          </a:p>
        </p:txBody>
      </p:sp>
      <p:grpSp>
        <p:nvGrpSpPr>
          <p:cNvPr id="158762" name="组合 158761"/>
          <p:cNvGrpSpPr/>
          <p:nvPr/>
        </p:nvGrpSpPr>
        <p:grpSpPr>
          <a:xfrm>
            <a:off x="923925" y="3748088"/>
            <a:ext cx="4464050" cy="1827212"/>
            <a:chOff x="461" y="2467"/>
            <a:chExt cx="2812" cy="1151"/>
          </a:xfrm>
        </p:grpSpPr>
        <p:sp>
          <p:nvSpPr>
            <p:cNvPr id="158763" name="椭圆 158762"/>
            <p:cNvSpPr/>
            <p:nvPr/>
          </p:nvSpPr>
          <p:spPr>
            <a:xfrm>
              <a:off x="2376" y="3042"/>
              <a:ext cx="272" cy="272"/>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58764" name="矩形 158763"/>
            <p:cNvSpPr/>
            <p:nvPr/>
          </p:nvSpPr>
          <p:spPr>
            <a:xfrm>
              <a:off x="1326" y="2731"/>
              <a:ext cx="288" cy="96"/>
            </a:xfrm>
            <a:prstGeom prst="rect">
              <a:avLst/>
            </a:prstGeom>
            <a:solidFill>
              <a:srgbClr val="99FF99"/>
            </a:solidFill>
            <a:ln w="25400"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8" charset="0"/>
              </a:endParaRPr>
            </a:p>
          </p:txBody>
        </p:sp>
        <p:sp>
          <p:nvSpPr>
            <p:cNvPr id="158765" name="矩形 158764"/>
            <p:cNvSpPr/>
            <p:nvPr/>
          </p:nvSpPr>
          <p:spPr>
            <a:xfrm>
              <a:off x="1968" y="2731"/>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58766" name="直接连接符 158765"/>
            <p:cNvSpPr/>
            <p:nvPr/>
          </p:nvSpPr>
          <p:spPr>
            <a:xfrm>
              <a:off x="870" y="3127"/>
              <a:ext cx="336" cy="0"/>
            </a:xfrm>
            <a:prstGeom prst="line">
              <a:avLst/>
            </a:prstGeom>
            <a:ln w="19050" cap="flat" cmpd="sng">
              <a:solidFill>
                <a:schemeClr val="tx1"/>
              </a:solidFill>
              <a:prstDash val="solid"/>
              <a:headEnd type="none" w="med" len="med"/>
              <a:tailEnd type="none" w="med" len="med"/>
            </a:ln>
          </p:spPr>
        </p:sp>
        <p:sp>
          <p:nvSpPr>
            <p:cNvPr id="158767" name="直接连接符 158766"/>
            <p:cNvSpPr/>
            <p:nvPr/>
          </p:nvSpPr>
          <p:spPr>
            <a:xfrm>
              <a:off x="936" y="3211"/>
              <a:ext cx="192" cy="0"/>
            </a:xfrm>
            <a:prstGeom prst="line">
              <a:avLst/>
            </a:prstGeom>
            <a:ln w="28575" cap="flat" cmpd="sng">
              <a:solidFill>
                <a:schemeClr val="tx1"/>
              </a:solidFill>
              <a:prstDash val="solid"/>
              <a:headEnd type="none" w="med" len="med"/>
              <a:tailEnd type="none" w="med" len="med"/>
            </a:ln>
          </p:spPr>
        </p:sp>
        <p:sp>
          <p:nvSpPr>
            <p:cNvPr id="158768" name="直接连接符 158767"/>
            <p:cNvSpPr/>
            <p:nvPr/>
          </p:nvSpPr>
          <p:spPr>
            <a:xfrm flipV="1">
              <a:off x="1032" y="2779"/>
              <a:ext cx="0" cy="348"/>
            </a:xfrm>
            <a:prstGeom prst="line">
              <a:avLst/>
            </a:prstGeom>
            <a:ln w="19050" cap="flat" cmpd="sng">
              <a:solidFill>
                <a:schemeClr val="tx1"/>
              </a:solidFill>
              <a:prstDash val="solid"/>
              <a:headEnd type="none" w="med" len="med"/>
              <a:tailEnd type="none" w="med" len="med"/>
            </a:ln>
          </p:spPr>
        </p:sp>
        <p:sp>
          <p:nvSpPr>
            <p:cNvPr id="158769" name="直接连接符 158768"/>
            <p:cNvSpPr/>
            <p:nvPr/>
          </p:nvSpPr>
          <p:spPr>
            <a:xfrm>
              <a:off x="1032" y="3211"/>
              <a:ext cx="0" cy="384"/>
            </a:xfrm>
            <a:prstGeom prst="line">
              <a:avLst/>
            </a:prstGeom>
            <a:ln w="19050" cap="flat" cmpd="sng">
              <a:solidFill>
                <a:schemeClr val="tx1"/>
              </a:solidFill>
              <a:prstDash val="solid"/>
              <a:headEnd type="none" w="med" len="med"/>
              <a:tailEnd type="none" w="med" len="med"/>
            </a:ln>
          </p:spPr>
        </p:sp>
        <p:sp>
          <p:nvSpPr>
            <p:cNvPr id="158770" name="直接连接符 158769"/>
            <p:cNvSpPr/>
            <p:nvPr/>
          </p:nvSpPr>
          <p:spPr>
            <a:xfrm>
              <a:off x="1032" y="3595"/>
              <a:ext cx="1488" cy="0"/>
            </a:xfrm>
            <a:prstGeom prst="line">
              <a:avLst/>
            </a:prstGeom>
            <a:ln w="19050" cap="flat" cmpd="sng">
              <a:solidFill>
                <a:schemeClr val="tx1"/>
              </a:solidFill>
              <a:prstDash val="solid"/>
              <a:headEnd type="none" w="med" len="med"/>
              <a:tailEnd type="none" w="med" len="med"/>
            </a:ln>
          </p:spPr>
        </p:sp>
        <p:sp>
          <p:nvSpPr>
            <p:cNvPr id="158771" name="直接连接符 158770"/>
            <p:cNvSpPr/>
            <p:nvPr/>
          </p:nvSpPr>
          <p:spPr>
            <a:xfrm>
              <a:off x="1032" y="2779"/>
              <a:ext cx="288" cy="2"/>
            </a:xfrm>
            <a:prstGeom prst="line">
              <a:avLst/>
            </a:prstGeom>
            <a:ln w="19050" cap="flat" cmpd="sng">
              <a:solidFill>
                <a:schemeClr val="tx1"/>
              </a:solidFill>
              <a:prstDash val="solid"/>
              <a:headEnd type="none" w="med" len="med"/>
              <a:tailEnd type="none" w="med" len="med"/>
            </a:ln>
          </p:spPr>
        </p:sp>
        <p:sp>
          <p:nvSpPr>
            <p:cNvPr id="158772" name="直接连接符 158771"/>
            <p:cNvSpPr/>
            <p:nvPr/>
          </p:nvSpPr>
          <p:spPr>
            <a:xfrm flipV="1">
              <a:off x="1614" y="2779"/>
              <a:ext cx="354" cy="2"/>
            </a:xfrm>
            <a:prstGeom prst="line">
              <a:avLst/>
            </a:prstGeom>
            <a:ln w="19050" cap="flat" cmpd="sng">
              <a:solidFill>
                <a:schemeClr val="tx1"/>
              </a:solidFill>
              <a:prstDash val="solid"/>
              <a:headEnd type="none" w="med" len="med"/>
              <a:tailEnd type="none" w="med" len="med"/>
            </a:ln>
          </p:spPr>
        </p:sp>
        <p:sp>
          <p:nvSpPr>
            <p:cNvPr id="158773" name="直接连接符 158772"/>
            <p:cNvSpPr/>
            <p:nvPr/>
          </p:nvSpPr>
          <p:spPr>
            <a:xfrm flipV="1">
              <a:off x="2269" y="2779"/>
              <a:ext cx="251" cy="2"/>
            </a:xfrm>
            <a:prstGeom prst="line">
              <a:avLst/>
            </a:prstGeom>
            <a:ln w="19050" cap="flat" cmpd="sng">
              <a:solidFill>
                <a:schemeClr val="tx1"/>
              </a:solidFill>
              <a:prstDash val="solid"/>
              <a:headEnd type="none" w="med" len="med"/>
              <a:tailEnd type="none" w="med" len="med"/>
            </a:ln>
          </p:spPr>
        </p:sp>
        <p:sp>
          <p:nvSpPr>
            <p:cNvPr id="158774" name="直接连接符 158773"/>
            <p:cNvSpPr/>
            <p:nvPr/>
          </p:nvSpPr>
          <p:spPr>
            <a:xfrm>
              <a:off x="2520" y="2779"/>
              <a:ext cx="0" cy="263"/>
            </a:xfrm>
            <a:prstGeom prst="line">
              <a:avLst/>
            </a:prstGeom>
            <a:ln w="19050" cap="flat" cmpd="sng">
              <a:solidFill>
                <a:schemeClr val="tx1"/>
              </a:solidFill>
              <a:prstDash val="solid"/>
              <a:headEnd type="none" w="med" len="med"/>
              <a:tailEnd type="none" w="med" len="med"/>
            </a:ln>
          </p:spPr>
        </p:sp>
        <p:sp>
          <p:nvSpPr>
            <p:cNvPr id="158775" name="直接连接符 158774"/>
            <p:cNvSpPr/>
            <p:nvPr/>
          </p:nvSpPr>
          <p:spPr>
            <a:xfrm>
              <a:off x="1776" y="2779"/>
              <a:ext cx="0" cy="816"/>
            </a:xfrm>
            <a:prstGeom prst="line">
              <a:avLst/>
            </a:prstGeom>
            <a:ln w="19050" cap="flat" cmpd="sng">
              <a:solidFill>
                <a:schemeClr val="tx1"/>
              </a:solidFill>
              <a:prstDash val="solid"/>
              <a:headEnd type="none" w="med" len="med"/>
              <a:tailEnd type="none" w="med" len="med"/>
            </a:ln>
          </p:spPr>
        </p:sp>
        <p:sp>
          <p:nvSpPr>
            <p:cNvPr id="158776" name="文本框 158775"/>
            <p:cNvSpPr txBox="1"/>
            <p:nvPr/>
          </p:nvSpPr>
          <p:spPr>
            <a:xfrm>
              <a:off x="461" y="3027"/>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10V</a:t>
              </a:r>
            </a:p>
          </p:txBody>
        </p:sp>
        <p:sp>
          <p:nvSpPr>
            <p:cNvPr id="158777" name="文本框 158776"/>
            <p:cNvSpPr txBox="1"/>
            <p:nvPr/>
          </p:nvSpPr>
          <p:spPr>
            <a:xfrm>
              <a:off x="1284" y="2473"/>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58778" name="文本框 158777"/>
            <p:cNvSpPr txBox="1"/>
            <p:nvPr/>
          </p:nvSpPr>
          <p:spPr>
            <a:xfrm>
              <a:off x="1909" y="2467"/>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p>
          </p:txBody>
        </p:sp>
        <p:sp>
          <p:nvSpPr>
            <p:cNvPr id="158779" name="文本框 158778"/>
            <p:cNvSpPr txBox="1"/>
            <p:nvPr/>
          </p:nvSpPr>
          <p:spPr>
            <a:xfrm>
              <a:off x="2594" y="3000"/>
              <a:ext cx="679"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i</a:t>
              </a:r>
              <a:r>
                <a:rPr lang="en-US" altLang="zh-CN" i="1" baseline="-25000">
                  <a:solidFill>
                    <a:schemeClr val="tx2"/>
                  </a:solidFill>
                  <a:latin typeface="Times New Roman" panose="02020603050405020304" pitchFamily="18" charset="0"/>
                </a:rPr>
                <a:t>L</a:t>
              </a:r>
              <a:r>
                <a:rPr lang="en-US" altLang="zh-CN">
                  <a:solidFill>
                    <a:schemeClr val="tx2"/>
                  </a:solidFill>
                  <a:latin typeface="Times New Roman" panose="02020603050405020304" pitchFamily="18" charset="0"/>
                </a:rPr>
                <a:t>(0</a:t>
              </a:r>
              <a:r>
                <a:rPr lang="en-US" altLang="zh-CN" baseline="30000">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a:t>
              </a:r>
              <a:endParaRPr lang="en-US" altLang="zh-CN" i="1">
                <a:solidFill>
                  <a:schemeClr val="tx2"/>
                </a:solidFill>
                <a:latin typeface="Times New Roman" panose="02020603050405020304" pitchFamily="18" charset="0"/>
              </a:endParaRPr>
            </a:p>
          </p:txBody>
        </p:sp>
        <p:sp>
          <p:nvSpPr>
            <p:cNvPr id="158780" name="文本框 158779"/>
            <p:cNvSpPr txBox="1"/>
            <p:nvPr/>
          </p:nvSpPr>
          <p:spPr>
            <a:xfrm>
              <a:off x="1770" y="3012"/>
              <a:ext cx="651"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L</a:t>
              </a:r>
              <a:r>
                <a:rPr lang="en-US" altLang="zh-CN" i="1" baseline="-25000">
                  <a:solidFill>
                    <a:schemeClr val="tx2"/>
                  </a:solidFill>
                  <a:latin typeface="Times New Roman" panose="02020603050405020304" pitchFamily="18" charset="0"/>
                </a:rPr>
                <a:t> </a:t>
              </a:r>
              <a:r>
                <a:rPr lang="en-US" altLang="zh-CN">
                  <a:solidFill>
                    <a:schemeClr val="tx2"/>
                  </a:solidFill>
                  <a:latin typeface="Times New Roman" panose="02020603050405020304" pitchFamily="18" charset="0"/>
                </a:rPr>
                <a:t>(0</a:t>
              </a:r>
              <a:r>
                <a:rPr lang="en-US" altLang="zh-CN" baseline="30000">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a:t>
              </a:r>
            </a:p>
          </p:txBody>
        </p:sp>
        <p:sp>
          <p:nvSpPr>
            <p:cNvPr id="158781" name="矩形 158780"/>
            <p:cNvSpPr/>
            <p:nvPr/>
          </p:nvSpPr>
          <p:spPr>
            <a:xfrm>
              <a:off x="2269" y="2768"/>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58782" name="矩形 158781"/>
            <p:cNvSpPr/>
            <p:nvPr/>
          </p:nvSpPr>
          <p:spPr>
            <a:xfrm>
              <a:off x="2275" y="3330"/>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58783" name="直接连接符 158782"/>
            <p:cNvSpPr/>
            <p:nvPr/>
          </p:nvSpPr>
          <p:spPr>
            <a:xfrm rot="5400000">
              <a:off x="2553" y="3181"/>
              <a:ext cx="266" cy="0"/>
            </a:xfrm>
            <a:prstGeom prst="line">
              <a:avLst/>
            </a:prstGeom>
            <a:ln w="19050" cap="sq" cmpd="sng">
              <a:solidFill>
                <a:schemeClr val="tx1"/>
              </a:solidFill>
              <a:prstDash val="solid"/>
              <a:headEnd type="none" w="med" len="med"/>
              <a:tailEnd type="stealth" w="sm" len="med"/>
            </a:ln>
          </p:spPr>
        </p:sp>
        <p:sp>
          <p:nvSpPr>
            <p:cNvPr id="158784" name="直接连接符 158783"/>
            <p:cNvSpPr/>
            <p:nvPr/>
          </p:nvSpPr>
          <p:spPr>
            <a:xfrm>
              <a:off x="2514" y="3326"/>
              <a:ext cx="0" cy="263"/>
            </a:xfrm>
            <a:prstGeom prst="line">
              <a:avLst/>
            </a:prstGeom>
            <a:ln w="19050" cap="flat" cmpd="sng">
              <a:solidFill>
                <a:schemeClr val="tx1"/>
              </a:solidFill>
              <a:prstDash val="solid"/>
              <a:headEnd type="none" w="med" len="med"/>
              <a:tailEnd type="none" w="med" len="med"/>
            </a:ln>
          </p:spPr>
        </p:sp>
        <p:sp>
          <p:nvSpPr>
            <p:cNvPr id="158785" name="直接连接符 158784"/>
            <p:cNvSpPr/>
            <p:nvPr/>
          </p:nvSpPr>
          <p:spPr>
            <a:xfrm rot="5400000">
              <a:off x="2507" y="3049"/>
              <a:ext cx="0" cy="263"/>
            </a:xfrm>
            <a:prstGeom prst="line">
              <a:avLst/>
            </a:prstGeom>
            <a:ln w="19050" cap="flat" cmpd="sng">
              <a:solidFill>
                <a:schemeClr val="tx1"/>
              </a:solidFill>
              <a:prstDash val="solid"/>
              <a:headEnd type="none" w="med" len="med"/>
              <a:tailEnd type="none" w="med" len="med"/>
            </a:ln>
          </p:spPr>
        </p:sp>
      </p:grpSp>
      <p:sp>
        <p:nvSpPr>
          <p:cNvPr id="158786" name="文本框 158785"/>
          <p:cNvSpPr txBox="1"/>
          <p:nvPr/>
        </p:nvSpPr>
        <p:spPr>
          <a:xfrm>
            <a:off x="596750" y="5799138"/>
            <a:ext cx="1103313" cy="457200"/>
          </a:xfrm>
          <a:prstGeom prst="rect">
            <a:avLst/>
          </a:prstGeom>
          <a:noFill/>
          <a:ln w="9525">
            <a:noFill/>
          </a:ln>
        </p:spPr>
        <p:txBody>
          <a:bodyPr wrap="none" anchor="ctr">
            <a:spAutoFit/>
          </a:bodyPr>
          <a:lstStyle/>
          <a:p>
            <a:pPr>
              <a:spcBef>
                <a:spcPct val="50000"/>
              </a:spcBef>
            </a:pPr>
            <a:r>
              <a:rPr lang="zh-CN" altLang="en-US" dirty="0">
                <a:solidFill>
                  <a:srgbClr val="FF0066"/>
                </a:solidFill>
                <a:latin typeface="Times New Roman" panose="02020603050405020304" pitchFamily="18" charset="0"/>
              </a:rPr>
              <a:t>注意：</a:t>
            </a:r>
          </a:p>
        </p:txBody>
      </p:sp>
      <p:sp>
        <p:nvSpPr>
          <p:cNvPr id="158787" name="动作按钮: 后退或前一项 158786"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58788" name="动作按钮: 后退或前一项 158787"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p:cTn id="7" dur="1000" fill="hold"/>
                                        <p:tgtEl>
                                          <p:spTgt spid="158722"/>
                                        </p:tgtEl>
                                        <p:attrNameLst>
                                          <p:attrName>ppt_w</p:attrName>
                                        </p:attrNameLst>
                                      </p:cBhvr>
                                      <p:tavLst>
                                        <p:tav tm="0">
                                          <p:val>
                                            <p:fltVal val="0"/>
                                          </p:val>
                                        </p:tav>
                                        <p:tav tm="100000">
                                          <p:val>
                                            <p:strVal val="#ppt_w"/>
                                          </p:val>
                                        </p:tav>
                                      </p:tavLst>
                                    </p:anim>
                                    <p:anim calcmode="lin" valueType="num">
                                      <p:cBhvr>
                                        <p:cTn id="8" dur="1000" fill="hold"/>
                                        <p:tgtEl>
                                          <p:spTgt spid="158722"/>
                                        </p:tgtEl>
                                        <p:attrNameLst>
                                          <p:attrName>ppt_h</p:attrName>
                                        </p:attrNameLst>
                                      </p:cBhvr>
                                      <p:tavLst>
                                        <p:tav tm="0">
                                          <p:val>
                                            <p:fltVal val="0"/>
                                          </p:val>
                                        </p:tav>
                                        <p:tav tm="100000">
                                          <p:val>
                                            <p:strVal val="#ppt_h"/>
                                          </p:val>
                                        </p:tav>
                                      </p:tavLst>
                                    </p:anim>
                                    <p:anim calcmode="lin" valueType="num">
                                      <p:cBhvr>
                                        <p:cTn id="9" dur="1000" fill="hold"/>
                                        <p:tgtEl>
                                          <p:spTgt spid="15872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87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58729"/>
                                        </p:tgtEl>
                                        <p:attrNameLst>
                                          <p:attrName>style.visibility</p:attrName>
                                        </p:attrNameLst>
                                      </p:cBhvr>
                                      <p:to>
                                        <p:strVal val="visible"/>
                                      </p:to>
                                    </p:set>
                                    <p:anim calcmode="lin" valueType="num">
                                      <p:cBhvr>
                                        <p:cTn id="15" dur="500" fill="hold"/>
                                        <p:tgtEl>
                                          <p:spTgt spid="158729"/>
                                        </p:tgtEl>
                                        <p:attrNameLst>
                                          <p:attrName>ppt_w</p:attrName>
                                        </p:attrNameLst>
                                      </p:cBhvr>
                                      <p:tavLst>
                                        <p:tav tm="0">
                                          <p:val>
                                            <p:fltVal val="0"/>
                                          </p:val>
                                        </p:tav>
                                        <p:tav tm="100000">
                                          <p:val>
                                            <p:strVal val="#ppt_w"/>
                                          </p:val>
                                        </p:tav>
                                      </p:tavLst>
                                    </p:anim>
                                    <p:anim calcmode="lin" valueType="num">
                                      <p:cBhvr>
                                        <p:cTn id="16" dur="500" fill="hold"/>
                                        <p:tgtEl>
                                          <p:spTgt spid="15872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58723"/>
                                        </p:tgtEl>
                                        <p:attrNameLst>
                                          <p:attrName>style.visibility</p:attrName>
                                        </p:attrNameLst>
                                      </p:cBhvr>
                                      <p:to>
                                        <p:strVal val="visible"/>
                                      </p:to>
                                    </p:set>
                                    <p:animEffect transition="in" filter="slide(fromLeft)">
                                      <p:cBhvr>
                                        <p:cTn id="21" dur="500"/>
                                        <p:tgtEl>
                                          <p:spTgt spid="158723"/>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58761"/>
                                        </p:tgtEl>
                                        <p:attrNameLst>
                                          <p:attrName>style.visibility</p:attrName>
                                        </p:attrNameLst>
                                      </p:cBhvr>
                                      <p:to>
                                        <p:strVal val="visible"/>
                                      </p:to>
                                    </p:set>
                                    <p:anim calcmode="lin" valueType="num">
                                      <p:cBhvr>
                                        <p:cTn id="26" dur="1000" fill="hold"/>
                                        <p:tgtEl>
                                          <p:spTgt spid="158761"/>
                                        </p:tgtEl>
                                        <p:attrNameLst>
                                          <p:attrName>ppt_w</p:attrName>
                                        </p:attrNameLst>
                                      </p:cBhvr>
                                      <p:tavLst>
                                        <p:tav tm="0">
                                          <p:val>
                                            <p:fltVal val="0"/>
                                          </p:val>
                                        </p:tav>
                                        <p:tav tm="100000">
                                          <p:val>
                                            <p:strVal val="#ppt_w"/>
                                          </p:val>
                                        </p:tav>
                                      </p:tavLst>
                                    </p:anim>
                                    <p:anim calcmode="lin" valueType="num">
                                      <p:cBhvr>
                                        <p:cTn id="27" dur="1000" fill="hold"/>
                                        <p:tgtEl>
                                          <p:spTgt spid="158761"/>
                                        </p:tgtEl>
                                        <p:attrNameLst>
                                          <p:attrName>ppt_h</p:attrName>
                                        </p:attrNameLst>
                                      </p:cBhvr>
                                      <p:tavLst>
                                        <p:tav tm="0">
                                          <p:val>
                                            <p:fltVal val="0"/>
                                          </p:val>
                                        </p:tav>
                                        <p:tav tm="100000">
                                          <p:val>
                                            <p:strVal val="#ppt_h"/>
                                          </p:val>
                                        </p:tav>
                                      </p:tavLst>
                                    </p:anim>
                                    <p:anim calcmode="lin" valueType="num">
                                      <p:cBhvr>
                                        <p:cTn id="28" dur="1000" fill="hold"/>
                                        <p:tgtEl>
                                          <p:spTgt spid="158761"/>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5876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58726">
                                            <p:txEl>
                                              <p:pRg st="0" end="0"/>
                                            </p:txEl>
                                          </p:spTgt>
                                        </p:tgtEl>
                                        <p:attrNameLst>
                                          <p:attrName>style.visibility</p:attrName>
                                        </p:attrNameLst>
                                      </p:cBhvr>
                                      <p:to>
                                        <p:strVal val="visible"/>
                                      </p:to>
                                    </p:set>
                                    <p:animEffect transition="in" filter="box(out)">
                                      <p:cBhvr>
                                        <p:cTn id="34" dur="500"/>
                                        <p:tgtEl>
                                          <p:spTgt spid="15872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58727"/>
                                        </p:tgtEl>
                                        <p:attrNameLst>
                                          <p:attrName>style.visibility</p:attrName>
                                        </p:attrNameLst>
                                      </p:cBhvr>
                                      <p:to>
                                        <p:strVal val="visible"/>
                                      </p:to>
                                    </p:set>
                                    <p:anim calcmode="lin" valueType="num">
                                      <p:cBhvr additive="base">
                                        <p:cTn id="39" dur="500" fill="hold"/>
                                        <p:tgtEl>
                                          <p:spTgt spid="158727"/>
                                        </p:tgtEl>
                                        <p:attrNameLst>
                                          <p:attrName>ppt_x</p:attrName>
                                        </p:attrNameLst>
                                      </p:cBhvr>
                                      <p:tavLst>
                                        <p:tav tm="0">
                                          <p:val>
                                            <p:strVal val="0-#ppt_w/2"/>
                                          </p:val>
                                        </p:tav>
                                        <p:tav tm="100000">
                                          <p:val>
                                            <p:strVal val="#ppt_x"/>
                                          </p:val>
                                        </p:tav>
                                      </p:tavLst>
                                    </p:anim>
                                    <p:anim calcmode="lin" valueType="num">
                                      <p:cBhvr additive="base">
                                        <p:cTn id="40"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272" fill="hold" nodeType="clickEffect">
                                  <p:stCondLst>
                                    <p:cond delay="0"/>
                                  </p:stCondLst>
                                  <p:childTnLst>
                                    <p:set>
                                      <p:cBhvr>
                                        <p:cTn id="44" dur="1" fill="hold">
                                          <p:stCondLst>
                                            <p:cond delay="0"/>
                                          </p:stCondLst>
                                        </p:cTn>
                                        <p:tgtEl>
                                          <p:spTgt spid="158762"/>
                                        </p:tgtEl>
                                        <p:attrNameLst>
                                          <p:attrName>style.visibility</p:attrName>
                                        </p:attrNameLst>
                                      </p:cBhvr>
                                      <p:to>
                                        <p:strVal val="visible"/>
                                      </p:to>
                                    </p:set>
                                    <p:anim calcmode="lin" valueType="num">
                                      <p:cBhvr>
                                        <p:cTn id="45" dur="500" fill="hold"/>
                                        <p:tgtEl>
                                          <p:spTgt spid="158762"/>
                                        </p:tgtEl>
                                        <p:attrNameLst>
                                          <p:attrName>ppt_w</p:attrName>
                                        </p:attrNameLst>
                                      </p:cBhvr>
                                      <p:tavLst>
                                        <p:tav tm="0">
                                          <p:val>
                                            <p:strVal val="2/3*#ppt_w"/>
                                          </p:val>
                                        </p:tav>
                                        <p:tav tm="100000">
                                          <p:val>
                                            <p:strVal val="#ppt_w"/>
                                          </p:val>
                                        </p:tav>
                                      </p:tavLst>
                                    </p:anim>
                                    <p:anim calcmode="lin" valueType="num">
                                      <p:cBhvr>
                                        <p:cTn id="46" dur="500" fill="hold"/>
                                        <p:tgtEl>
                                          <p:spTgt spid="158762"/>
                                        </p:tgtEl>
                                        <p:attrNameLst>
                                          <p:attrName>ppt_h</p:attrName>
                                        </p:attrNameLst>
                                      </p:cBhvr>
                                      <p:tavLst>
                                        <p:tav tm="0">
                                          <p:val>
                                            <p:strVal val="2/3*#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158728"/>
                                        </p:tgtEl>
                                        <p:attrNameLst>
                                          <p:attrName>style.visibility</p:attrName>
                                        </p:attrNameLst>
                                      </p:cBhvr>
                                      <p:to>
                                        <p:strVal val="visible"/>
                                      </p:to>
                                    </p:set>
                                    <p:animEffect transition="in" filter="box(out)">
                                      <p:cBhvr>
                                        <p:cTn id="51" dur="500"/>
                                        <p:tgtEl>
                                          <p:spTgt spid="158728"/>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58786"/>
                                        </p:tgtEl>
                                        <p:attrNameLst>
                                          <p:attrName>style.visibility</p:attrName>
                                        </p:attrNameLst>
                                      </p:cBhvr>
                                      <p:to>
                                        <p:strVal val="visible"/>
                                      </p:to>
                                    </p:set>
                                    <p:anim calcmode="lin" valueType="num">
                                      <p:cBhvr additive="base">
                                        <p:cTn id="56" dur="500" fill="hold"/>
                                        <p:tgtEl>
                                          <p:spTgt spid="158786"/>
                                        </p:tgtEl>
                                        <p:attrNameLst>
                                          <p:attrName>ppt_x</p:attrName>
                                        </p:attrNameLst>
                                      </p:cBhvr>
                                      <p:tavLst>
                                        <p:tav tm="0">
                                          <p:val>
                                            <p:strVal val="0-#ppt_w/2"/>
                                          </p:val>
                                        </p:tav>
                                        <p:tav tm="100000">
                                          <p:val>
                                            <p:strVal val="#ppt_x"/>
                                          </p:val>
                                        </p:tav>
                                      </p:tavLst>
                                    </p:anim>
                                    <p:anim calcmode="lin" valueType="num">
                                      <p:cBhvr additive="base">
                                        <p:cTn id="57" dur="500" fill="hold"/>
                                        <p:tgtEl>
                                          <p:spTgt spid="158786"/>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58724"/>
                                        </p:tgtEl>
                                        <p:attrNameLst>
                                          <p:attrName>style.visibility</p:attrName>
                                        </p:attrNameLst>
                                      </p:cBhvr>
                                      <p:to>
                                        <p:strVal val="visible"/>
                                      </p:to>
                                    </p:set>
                                    <p:animEffect transition="in" filter="box(out)">
                                      <p:cBhvr>
                                        <p:cTn id="62" dur="500"/>
                                        <p:tgtEl>
                                          <p:spTgt spid="158724"/>
                                        </p:tgtEl>
                                      </p:cBhvr>
                                    </p:animEffect>
                                  </p:childTnLst>
                                </p:cTn>
                              </p:par>
                            </p:childTnLst>
                          </p:cTn>
                        </p:par>
                        <p:par>
                          <p:cTn id="63" fill="hold">
                            <p:stCondLst>
                              <p:cond delay="500"/>
                            </p:stCondLst>
                            <p:childTnLst>
                              <p:par>
                                <p:cTn id="64" presetID="4" presetClass="entr" presetSubtype="32" fill="hold" grpId="0" nodeType="afterEffect">
                                  <p:stCondLst>
                                    <p:cond delay="0"/>
                                  </p:stCondLst>
                                  <p:childTnLst>
                                    <p:set>
                                      <p:cBhvr>
                                        <p:cTn id="65" dur="1" fill="hold">
                                          <p:stCondLst>
                                            <p:cond delay="0"/>
                                          </p:stCondLst>
                                        </p:cTn>
                                        <p:tgtEl>
                                          <p:spTgt spid="158725">
                                            <p:txEl>
                                              <p:pRg st="0" end="0"/>
                                            </p:txEl>
                                          </p:spTgt>
                                        </p:tgtEl>
                                        <p:attrNameLst>
                                          <p:attrName>style.visibility</p:attrName>
                                        </p:attrNameLst>
                                      </p:cBhvr>
                                      <p:to>
                                        <p:strVal val="visible"/>
                                      </p:to>
                                    </p:set>
                                    <p:animEffect transition="in" filter="box(out)">
                                      <p:cBhvr>
                                        <p:cTn id="66" dur="500"/>
                                        <p:tgtEl>
                                          <p:spTgt spid="1587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p:bldP spid="158725" grpId="0" build="p" advAuto="1000"/>
      <p:bldP spid="158726" grpId="0" build="p"/>
      <p:bldP spid="158727" grpId="0"/>
      <p:bldP spid="158761" grpId="0"/>
      <p:bldP spid="15878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159745"/>
          <p:cNvSpPr/>
          <p:nvPr/>
        </p:nvSpPr>
        <p:spPr>
          <a:xfrm>
            <a:off x="604838" y="647700"/>
            <a:ext cx="3248025" cy="457200"/>
          </a:xfrm>
          <a:prstGeom prst="rect">
            <a:avLst/>
          </a:prstGeom>
          <a:noFill/>
          <a:ln w="9525">
            <a:noFill/>
          </a:ln>
        </p:spPr>
        <p:txBody>
          <a:bodyPr wrap="none" anchor="ctr">
            <a:spAutoFit/>
          </a:bodyPr>
          <a:lstStyle/>
          <a:p>
            <a:r>
              <a:rPr lang="zh-CN" altLang="en-US" u="sng" dirty="0">
                <a:solidFill>
                  <a:srgbClr val="FF0066"/>
                </a:solidFill>
                <a:latin typeface="Times New Roman" panose="02020603050405020304" pitchFamily="18" charset="0"/>
              </a:rPr>
              <a:t>求初始值的一般方法：</a:t>
            </a:r>
          </a:p>
        </p:txBody>
      </p:sp>
      <p:sp>
        <p:nvSpPr>
          <p:cNvPr id="159747" name="矩形 159746"/>
          <p:cNvSpPr/>
          <p:nvPr/>
        </p:nvSpPr>
        <p:spPr>
          <a:xfrm>
            <a:off x="992188" y="1303338"/>
            <a:ext cx="6878637" cy="822325"/>
          </a:xfrm>
          <a:prstGeom prst="rect">
            <a:avLst/>
          </a:prstGeom>
          <a:noFill/>
          <a:ln w="9525">
            <a:noFill/>
          </a:ln>
        </p:spPr>
        <p:txBody>
          <a:bodyPr anchor="ctr">
            <a:spAutoFit/>
          </a:bodyPr>
          <a:lstStyle/>
          <a:p>
            <a:pPr marL="1143000" indent="-1143000" algn="l"/>
            <a:r>
              <a:rPr lang="en-US" altLang="zh-CN">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对</a:t>
            </a:r>
            <a:r>
              <a:rPr lang="zh-CN" altLang="en-US" dirty="0">
                <a:solidFill>
                  <a:schemeClr val="accent2"/>
                </a:solidFill>
                <a:latin typeface="Times New Roman" panose="02020603050405020304" pitchFamily="18" charset="0"/>
              </a:rPr>
              <a:t>独立的初始条件</a:t>
            </a:r>
            <a:r>
              <a:rPr lang="zh-CN" altLang="en-US" dirty="0">
                <a:latin typeface="Times New Roman" panose="02020603050405020304" pitchFamily="18" charset="0"/>
              </a:rPr>
              <a:t>：由换路前电路求</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，即得到</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和</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a:t>
            </a:r>
          </a:p>
        </p:txBody>
      </p:sp>
      <p:sp>
        <p:nvSpPr>
          <p:cNvPr id="159749" name="矩形 159748"/>
          <p:cNvSpPr/>
          <p:nvPr/>
        </p:nvSpPr>
        <p:spPr>
          <a:xfrm>
            <a:off x="981075" y="2457450"/>
            <a:ext cx="7177088" cy="457200"/>
          </a:xfrm>
          <a:prstGeom prst="rect">
            <a:avLst/>
          </a:prstGeom>
          <a:noFill/>
          <a:ln w="9525">
            <a:noFill/>
          </a:ln>
        </p:spPr>
        <p:txBody>
          <a:bodyPr wrap="none" anchor="ctr">
            <a:spAutoFit/>
          </a:bodyPr>
          <a:lstStyle/>
          <a:p>
            <a:r>
              <a:rPr lang="en-US" altLang="zh-CN" dirty="0">
                <a:solidFill>
                  <a:srgbClr val="FF3300"/>
                </a:solidFill>
                <a:latin typeface="Times New Roman" panose="02020603050405020304" pitchFamily="18" charset="0"/>
              </a:rPr>
              <a:t>(2)</a:t>
            </a:r>
            <a:r>
              <a:rPr lang="zh-CN" altLang="en-US" dirty="0">
                <a:latin typeface="Times New Roman" panose="02020603050405020304" pitchFamily="18" charset="0"/>
              </a:rPr>
              <a:t>对</a:t>
            </a:r>
            <a:r>
              <a:rPr lang="zh-CN" altLang="en-US" dirty="0">
                <a:solidFill>
                  <a:schemeClr val="accent2"/>
                </a:solidFill>
                <a:latin typeface="Times New Roman" panose="02020603050405020304" pitchFamily="18" charset="0"/>
              </a:rPr>
              <a:t>非独立的初始条件</a:t>
            </a:r>
            <a:r>
              <a:rPr lang="en-US" altLang="zh-CN" dirty="0">
                <a:solidFill>
                  <a:srgbClr val="00B050"/>
                </a:solidFill>
                <a:latin typeface="Times New Roman" panose="02020603050405020304" pitchFamily="18" charset="0"/>
              </a:rPr>
              <a:t>(</a:t>
            </a:r>
            <a:r>
              <a:rPr lang="zh-CN" altLang="en-US" dirty="0">
                <a:solidFill>
                  <a:srgbClr val="00B050"/>
                </a:solidFill>
                <a:latin typeface="Times New Roman" panose="02020603050405020304" pitchFamily="18" charset="0"/>
              </a:rPr>
              <a:t>先求出独立初始条件以后</a:t>
            </a:r>
            <a:r>
              <a:rPr lang="en-US" altLang="zh-CN" dirty="0">
                <a:solidFill>
                  <a:srgbClr val="00B050"/>
                </a:solidFill>
                <a:latin typeface="Times New Roman" panose="02020603050405020304" pitchFamily="18" charset="0"/>
              </a:rPr>
              <a:t>)</a:t>
            </a:r>
            <a:r>
              <a:rPr lang="zh-CN" altLang="en-US" dirty="0">
                <a:latin typeface="Times New Roman" panose="02020603050405020304" pitchFamily="18" charset="0"/>
              </a:rPr>
              <a:t>：</a:t>
            </a:r>
          </a:p>
        </p:txBody>
      </p:sp>
      <p:sp>
        <p:nvSpPr>
          <p:cNvPr id="159750" name="矩形 159749"/>
          <p:cNvSpPr/>
          <p:nvPr/>
        </p:nvSpPr>
        <p:spPr>
          <a:xfrm>
            <a:off x="1708389" y="4150668"/>
            <a:ext cx="5006499" cy="461665"/>
          </a:xfrm>
          <a:prstGeom prst="rect">
            <a:avLst/>
          </a:prstGeom>
          <a:noFill/>
          <a:ln w="9525">
            <a:noFill/>
          </a:ln>
        </p:spPr>
        <p:txBody>
          <a:bodyPr wrap="none" anchor="ctr">
            <a:spAutoFit/>
          </a:bodyPr>
          <a:lstStyle/>
          <a:p>
            <a:r>
              <a:rPr lang="en-US" altLang="zh-CN" dirty="0">
                <a:latin typeface="Times New Roman" panose="02020603050405020304" pitchFamily="18" charset="0"/>
              </a:rPr>
              <a:t>b</a:t>
            </a:r>
            <a:r>
              <a:rPr lang="zh-CN" altLang="en-US" dirty="0">
                <a:latin typeface="Times New Roman" panose="02020603050405020304" pitchFamily="18" charset="0"/>
              </a:rPr>
              <a:t>、由</a:t>
            </a:r>
            <a:r>
              <a:rPr lang="en-US" altLang="zh-CN" dirty="0">
                <a:latin typeface="Times New Roman" panose="02020603050405020304" pitchFamily="18" charset="0"/>
              </a:rPr>
              <a:t>0</a:t>
            </a:r>
            <a:r>
              <a:rPr lang="en-US" altLang="zh-CN" baseline="30000" dirty="0">
                <a:latin typeface="Times New Roman" panose="02020603050405020304" pitchFamily="18" charset="0"/>
              </a:rPr>
              <a:t>+</a:t>
            </a:r>
            <a:r>
              <a:rPr lang="zh-CN" altLang="en-US" dirty="0">
                <a:latin typeface="Times New Roman" panose="02020603050405020304" pitchFamily="18" charset="0"/>
              </a:rPr>
              <a:t>电路 求所需的</a:t>
            </a:r>
            <a:r>
              <a:rPr lang="en-US" altLang="zh-CN" i="1" dirty="0">
                <a:latin typeface="Times New Roman" panose="02020603050405020304" pitchFamily="18" charset="0"/>
              </a:rPr>
              <a:t>u</a:t>
            </a:r>
            <a:r>
              <a:rPr lang="en-US" altLang="zh-CN" dirty="0">
                <a:latin typeface="Times New Roman" panose="02020603050405020304" pitchFamily="18" charset="0"/>
              </a:rPr>
              <a:t>(0</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err="1">
                <a:latin typeface="Times New Roman" panose="02020603050405020304" pitchFamily="18" charset="0"/>
              </a:rPr>
              <a:t>i</a:t>
            </a:r>
            <a:r>
              <a:rPr lang="en-US" altLang="zh-CN" dirty="0">
                <a:latin typeface="Times New Roman" panose="02020603050405020304" pitchFamily="18" charset="0"/>
              </a:rPr>
              <a:t>(0</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a:t>
            </a:r>
          </a:p>
        </p:txBody>
      </p:sp>
      <p:sp>
        <p:nvSpPr>
          <p:cNvPr id="159753" name="动作按钮: 后退或前一项 159752"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59754" name="动作按钮: 后退或前一项 159753"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59755" name="矩形 159754"/>
          <p:cNvSpPr/>
          <p:nvPr/>
        </p:nvSpPr>
        <p:spPr>
          <a:xfrm>
            <a:off x="1708150" y="3181350"/>
            <a:ext cx="6780213" cy="822325"/>
          </a:xfrm>
          <a:prstGeom prst="rect">
            <a:avLst/>
          </a:prstGeom>
          <a:noFill/>
          <a:ln w="9525">
            <a:noFill/>
          </a:ln>
        </p:spPr>
        <p:txBody>
          <a:bodyPr>
            <a:spAutoFit/>
          </a:bodyPr>
          <a:lstStyle/>
          <a:p>
            <a:pPr marL="571500" indent="-571500" algn="l"/>
            <a:r>
              <a:rPr lang="en-US" altLang="zh-CN" dirty="0">
                <a:latin typeface="Times New Roman" panose="02020603050405020304" pitchFamily="18" charset="0"/>
              </a:rPr>
              <a:t>a</a:t>
            </a:r>
            <a:r>
              <a:rPr lang="zh-CN" altLang="en-US" dirty="0">
                <a:latin typeface="Times New Roman" panose="02020603050405020304" pitchFamily="18" charset="0"/>
              </a:rPr>
              <a:t>、 作</a:t>
            </a:r>
            <a:r>
              <a:rPr lang="en-US" altLang="zh-CN">
                <a:latin typeface="Times New Roman" panose="02020603050405020304" pitchFamily="18" charset="0"/>
              </a:rPr>
              <a:t>0</a:t>
            </a:r>
            <a:r>
              <a:rPr lang="en-US" altLang="zh-CN" baseline="30000">
                <a:latin typeface="Times New Roman" panose="02020603050405020304" pitchFamily="18" charset="0"/>
              </a:rPr>
              <a:t>+</a:t>
            </a:r>
            <a:r>
              <a:rPr lang="zh-CN" altLang="en-US" dirty="0">
                <a:latin typeface="Times New Roman" panose="02020603050405020304" pitchFamily="18" charset="0"/>
              </a:rPr>
              <a:t>等效电路：电容用电压为</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的电压源替代，电感用电流为</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dirty="0">
                <a:latin typeface="Times New Roman" panose="02020603050405020304" pitchFamily="18" charset="0"/>
              </a:rPr>
              <a:t>)</a:t>
            </a:r>
            <a:r>
              <a:rPr lang="zh-CN" altLang="en-US" dirty="0">
                <a:latin typeface="Times New Roman" panose="02020603050405020304" pitchFamily="18" charset="0"/>
              </a:rPr>
              <a:t>的电流源替代；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slide(fromTop)">
                                      <p:cBhvr>
                                        <p:cTn id="7" dur="500"/>
                                        <p:tgtEl>
                                          <p:spTgt spid="1597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59747"/>
                                        </p:tgtEl>
                                        <p:attrNameLst>
                                          <p:attrName>style.visibility</p:attrName>
                                        </p:attrNameLst>
                                      </p:cBhvr>
                                      <p:to>
                                        <p:strVal val="visible"/>
                                      </p:to>
                                    </p:set>
                                    <p:animEffect transition="in" filter="slide(fromTop)">
                                      <p:cBhvr>
                                        <p:cTn id="12" dur="500"/>
                                        <p:tgtEl>
                                          <p:spTgt spid="15974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9749"/>
                                        </p:tgtEl>
                                        <p:attrNameLst>
                                          <p:attrName>style.visibility</p:attrName>
                                        </p:attrNameLst>
                                      </p:cBhvr>
                                      <p:to>
                                        <p:strVal val="visible"/>
                                      </p:to>
                                    </p:set>
                                    <p:animEffect transition="in" filter="slide(fromTop)">
                                      <p:cBhvr>
                                        <p:cTn id="17" dur="500"/>
                                        <p:tgtEl>
                                          <p:spTgt spid="15974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59755"/>
                                        </p:tgtEl>
                                        <p:attrNameLst>
                                          <p:attrName>style.visibility</p:attrName>
                                        </p:attrNameLst>
                                      </p:cBhvr>
                                      <p:to>
                                        <p:strVal val="visible"/>
                                      </p:to>
                                    </p:set>
                                    <p:anim calcmode="lin" valueType="num">
                                      <p:cBhvr additive="base">
                                        <p:cTn id="22" dur="500" fill="hold"/>
                                        <p:tgtEl>
                                          <p:spTgt spid="159755"/>
                                        </p:tgtEl>
                                        <p:attrNameLst>
                                          <p:attrName>ppt_x</p:attrName>
                                        </p:attrNameLst>
                                      </p:cBhvr>
                                      <p:tavLst>
                                        <p:tav tm="0">
                                          <p:val>
                                            <p:strVal val="0-#ppt_w/2"/>
                                          </p:val>
                                        </p:tav>
                                        <p:tav tm="100000">
                                          <p:val>
                                            <p:strVal val="#ppt_x"/>
                                          </p:val>
                                        </p:tav>
                                      </p:tavLst>
                                    </p:anim>
                                    <p:anim calcmode="lin" valueType="num">
                                      <p:cBhvr additive="base">
                                        <p:cTn id="23" dur="500" fill="hold"/>
                                        <p:tgtEl>
                                          <p:spTgt spid="15975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59750"/>
                                        </p:tgtEl>
                                        <p:attrNameLst>
                                          <p:attrName>style.visibility</p:attrName>
                                        </p:attrNameLst>
                                      </p:cBhvr>
                                      <p:to>
                                        <p:strVal val="visible"/>
                                      </p:to>
                                    </p:set>
                                    <p:anim calcmode="lin" valueType="num">
                                      <p:cBhvr additive="base">
                                        <p:cTn id="28" dur="500" fill="hold"/>
                                        <p:tgtEl>
                                          <p:spTgt spid="159750"/>
                                        </p:tgtEl>
                                        <p:attrNameLst>
                                          <p:attrName>ppt_x</p:attrName>
                                        </p:attrNameLst>
                                      </p:cBhvr>
                                      <p:tavLst>
                                        <p:tav tm="0">
                                          <p:val>
                                            <p:strVal val="0-#ppt_w/2"/>
                                          </p:val>
                                        </p:tav>
                                        <p:tav tm="100000">
                                          <p:val>
                                            <p:strVal val="#ppt_x"/>
                                          </p:val>
                                        </p:tav>
                                      </p:tavLst>
                                    </p:anim>
                                    <p:anim calcmode="lin" valueType="num">
                                      <p:cBhvr additive="base">
                                        <p:cTn id="29"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47" grpId="0"/>
      <p:bldP spid="159749" grpId="0"/>
      <p:bldP spid="159750" grpId="0"/>
      <p:bldP spid="1597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160769"/>
          <p:cNvSpPr/>
          <p:nvPr/>
        </p:nvSpPr>
        <p:spPr>
          <a:xfrm>
            <a:off x="322263" y="307975"/>
            <a:ext cx="720725"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3.</a:t>
            </a:r>
          </a:p>
        </p:txBody>
      </p:sp>
      <p:graphicFrame>
        <p:nvGraphicFramePr>
          <p:cNvPr id="160771" name="对象 160770"/>
          <p:cNvGraphicFramePr/>
          <p:nvPr/>
        </p:nvGraphicFramePr>
        <p:xfrm>
          <a:off x="4629150" y="693738"/>
          <a:ext cx="3735388" cy="482600"/>
        </p:xfrm>
        <a:graphic>
          <a:graphicData uri="http://schemas.openxmlformats.org/presentationml/2006/ole">
            <mc:AlternateContent xmlns:mc="http://schemas.openxmlformats.org/markup-compatibility/2006">
              <mc:Choice xmlns:v="urn:schemas-microsoft-com:vml" Requires="v">
                <p:oleObj spid="_x0000_s11337" r:id="rId3" imgW="1853565" imgH="241300" progId="Equation.DSMT4">
                  <p:embed/>
                </p:oleObj>
              </mc:Choice>
              <mc:Fallback>
                <p:oleObj r:id="rId3" imgW="1853565" imgH="241300" progId="Equation.DSMT4">
                  <p:embed/>
                  <p:pic>
                    <p:nvPicPr>
                      <p:cNvPr id="0" name="图片 3096"/>
                      <p:cNvPicPr/>
                      <p:nvPr/>
                    </p:nvPicPr>
                    <p:blipFill>
                      <a:blip r:embed="rId4"/>
                      <a:stretch>
                        <a:fillRect/>
                      </a:stretch>
                    </p:blipFill>
                    <p:spPr>
                      <a:xfrm>
                        <a:off x="4629150" y="693738"/>
                        <a:ext cx="3735388" cy="482600"/>
                      </a:xfrm>
                      <a:prstGeom prst="rect">
                        <a:avLst/>
                      </a:prstGeom>
                      <a:noFill/>
                      <a:ln w="38100">
                        <a:noFill/>
                        <a:miter/>
                      </a:ln>
                    </p:spPr>
                  </p:pic>
                </p:oleObj>
              </mc:Fallback>
            </mc:AlternateContent>
          </a:graphicData>
        </a:graphic>
      </p:graphicFrame>
      <p:sp>
        <p:nvSpPr>
          <p:cNvPr id="160776" name="文本框 160775"/>
          <p:cNvSpPr txBox="1"/>
          <p:nvPr/>
        </p:nvSpPr>
        <p:spPr>
          <a:xfrm>
            <a:off x="1174750" y="2438400"/>
            <a:ext cx="3746500" cy="457200"/>
          </a:xfrm>
          <a:prstGeom prst="rect">
            <a:avLst/>
          </a:prstGeom>
          <a:noFill/>
          <a:ln w="9525">
            <a:noFill/>
          </a:ln>
        </p:spPr>
        <p:txBody>
          <a:bodyPr wrap="none" anchor="ctr">
            <a:spAutoFit/>
          </a:bodyPr>
          <a:lstStyle/>
          <a:p>
            <a:r>
              <a:rPr lang="en-US" altLang="zh-CN" dirty="0">
                <a:latin typeface="Times New Roman" panose="02020603050405020304" pitchFamily="18" charset="0"/>
              </a:rPr>
              <a:t>(1) </a:t>
            </a:r>
            <a:r>
              <a:rPr lang="zh-CN" altLang="en-US" dirty="0">
                <a:latin typeface="Times New Roman" panose="02020603050405020304" pitchFamily="18" charset="0"/>
              </a:rPr>
              <a:t>求</a:t>
            </a:r>
            <a:r>
              <a:rPr lang="zh-CN" altLang="en-US" dirty="0">
                <a:solidFill>
                  <a:schemeClr val="accent2"/>
                </a:solidFill>
                <a:latin typeface="Times New Roman" panose="02020603050405020304" pitchFamily="18" charset="0"/>
              </a:rPr>
              <a:t>独立的初始条件</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p>
        </p:txBody>
      </p:sp>
      <p:sp>
        <p:nvSpPr>
          <p:cNvPr id="160777" name="文本框 160776"/>
          <p:cNvSpPr txBox="1"/>
          <p:nvPr/>
        </p:nvSpPr>
        <p:spPr>
          <a:xfrm>
            <a:off x="1479550" y="5543550"/>
            <a:ext cx="566738"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故 </a:t>
            </a:r>
            <a:endParaRPr lang="zh-CN" altLang="en-US">
              <a:latin typeface="Times New Roman" panose="02020603050405020304" pitchFamily="18" charset="0"/>
            </a:endParaRPr>
          </a:p>
        </p:txBody>
      </p:sp>
      <p:graphicFrame>
        <p:nvGraphicFramePr>
          <p:cNvPr id="160778" name="对象 160777"/>
          <p:cNvGraphicFramePr/>
          <p:nvPr/>
        </p:nvGraphicFramePr>
        <p:xfrm>
          <a:off x="2089150" y="5334000"/>
          <a:ext cx="3152775" cy="811213"/>
        </p:xfrm>
        <a:graphic>
          <a:graphicData uri="http://schemas.openxmlformats.org/presentationml/2006/ole">
            <mc:AlternateContent xmlns:mc="http://schemas.openxmlformats.org/markup-compatibility/2006">
              <mc:Choice xmlns:v="urn:schemas-microsoft-com:vml" Requires="v">
                <p:oleObj spid="_x0000_s11338" r:id="rId5" imgW="1573530" imgH="405765" progId="Equation.DSMT4">
                  <p:embed/>
                </p:oleObj>
              </mc:Choice>
              <mc:Fallback>
                <p:oleObj r:id="rId5" imgW="1573530" imgH="405765" progId="Equation.DSMT4">
                  <p:embed/>
                  <p:pic>
                    <p:nvPicPr>
                      <p:cNvPr id="0" name="图片 3097"/>
                      <p:cNvPicPr/>
                      <p:nvPr/>
                    </p:nvPicPr>
                    <p:blipFill>
                      <a:blip r:embed="rId6"/>
                      <a:stretch>
                        <a:fillRect/>
                      </a:stretch>
                    </p:blipFill>
                    <p:spPr>
                      <a:xfrm>
                        <a:off x="2089150" y="5334000"/>
                        <a:ext cx="3152775" cy="811213"/>
                      </a:xfrm>
                      <a:prstGeom prst="rect">
                        <a:avLst/>
                      </a:prstGeom>
                      <a:noFill/>
                      <a:ln w="38100">
                        <a:noFill/>
                        <a:miter/>
                      </a:ln>
                    </p:spPr>
                  </p:pic>
                </p:oleObj>
              </mc:Fallback>
            </mc:AlternateContent>
          </a:graphicData>
        </a:graphic>
      </p:graphicFrame>
      <p:sp>
        <p:nvSpPr>
          <p:cNvPr id="160779" name="矩形 160778"/>
          <p:cNvSpPr/>
          <p:nvPr/>
        </p:nvSpPr>
        <p:spPr>
          <a:xfrm>
            <a:off x="434975" y="2400300"/>
            <a:ext cx="800100"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解：</a:t>
            </a:r>
            <a:endParaRPr lang="zh-CN" altLang="en-US">
              <a:solidFill>
                <a:schemeClr val="accent2"/>
              </a:solidFill>
              <a:latin typeface="Times New Roman" panose="02020603050405020304" pitchFamily="18" charset="0"/>
            </a:endParaRPr>
          </a:p>
        </p:txBody>
      </p:sp>
      <p:grpSp>
        <p:nvGrpSpPr>
          <p:cNvPr id="160780" name="组合 160779"/>
          <p:cNvGrpSpPr/>
          <p:nvPr/>
        </p:nvGrpSpPr>
        <p:grpSpPr>
          <a:xfrm>
            <a:off x="609600" y="307975"/>
            <a:ext cx="3524250" cy="1882775"/>
            <a:chOff x="384" y="194"/>
            <a:chExt cx="2220" cy="1186"/>
          </a:xfrm>
        </p:grpSpPr>
        <p:sp>
          <p:nvSpPr>
            <p:cNvPr id="160781" name="椭圆 160780"/>
            <p:cNvSpPr/>
            <p:nvPr/>
          </p:nvSpPr>
          <p:spPr>
            <a:xfrm>
              <a:off x="661" y="817"/>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0782" name="直接连接符 160781"/>
            <p:cNvSpPr/>
            <p:nvPr/>
          </p:nvSpPr>
          <p:spPr>
            <a:xfrm>
              <a:off x="2300" y="1188"/>
              <a:ext cx="0" cy="192"/>
            </a:xfrm>
            <a:prstGeom prst="line">
              <a:avLst/>
            </a:prstGeom>
            <a:ln w="19050" cap="flat" cmpd="sng">
              <a:solidFill>
                <a:schemeClr val="tx1"/>
              </a:solidFill>
              <a:prstDash val="solid"/>
              <a:headEnd type="none" w="med" len="med"/>
              <a:tailEnd type="none" w="med" len="med"/>
            </a:ln>
          </p:spPr>
        </p:sp>
        <p:sp>
          <p:nvSpPr>
            <p:cNvPr id="160783" name="矩形 160782"/>
            <p:cNvSpPr/>
            <p:nvPr/>
          </p:nvSpPr>
          <p:spPr>
            <a:xfrm>
              <a:off x="1400" y="516"/>
              <a:ext cx="288" cy="96"/>
            </a:xfrm>
            <a:prstGeom prst="rect">
              <a:avLst/>
            </a:prstGeom>
            <a:solidFill>
              <a:srgbClr val="99FF99"/>
            </a:solidFill>
            <a:ln w="25400"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8" charset="0"/>
              </a:endParaRPr>
            </a:p>
          </p:txBody>
        </p:sp>
        <p:sp>
          <p:nvSpPr>
            <p:cNvPr id="160784" name="直接连接符 160783"/>
            <p:cNvSpPr/>
            <p:nvPr/>
          </p:nvSpPr>
          <p:spPr>
            <a:xfrm flipV="1">
              <a:off x="812" y="564"/>
              <a:ext cx="0" cy="816"/>
            </a:xfrm>
            <a:prstGeom prst="line">
              <a:avLst/>
            </a:prstGeom>
            <a:ln w="19050" cap="flat" cmpd="sng">
              <a:solidFill>
                <a:schemeClr val="tx1"/>
              </a:solidFill>
              <a:prstDash val="solid"/>
              <a:headEnd type="none" w="med" len="med"/>
              <a:tailEnd type="none" w="med" len="med"/>
            </a:ln>
          </p:spPr>
        </p:sp>
        <p:sp>
          <p:nvSpPr>
            <p:cNvPr id="160785" name="直接连接符 160784"/>
            <p:cNvSpPr/>
            <p:nvPr/>
          </p:nvSpPr>
          <p:spPr>
            <a:xfrm>
              <a:off x="812" y="1380"/>
              <a:ext cx="1488" cy="0"/>
            </a:xfrm>
            <a:prstGeom prst="line">
              <a:avLst/>
            </a:prstGeom>
            <a:ln w="19050" cap="flat" cmpd="sng">
              <a:solidFill>
                <a:schemeClr val="tx1"/>
              </a:solidFill>
              <a:prstDash val="solid"/>
              <a:headEnd type="none" w="med" len="med"/>
              <a:tailEnd type="none" w="med" len="med"/>
            </a:ln>
          </p:spPr>
        </p:sp>
        <p:sp>
          <p:nvSpPr>
            <p:cNvPr id="160786" name="直接连接符 160785"/>
            <p:cNvSpPr/>
            <p:nvPr/>
          </p:nvSpPr>
          <p:spPr>
            <a:xfrm>
              <a:off x="812" y="564"/>
              <a:ext cx="588" cy="7"/>
            </a:xfrm>
            <a:prstGeom prst="line">
              <a:avLst/>
            </a:prstGeom>
            <a:ln w="19050" cap="flat" cmpd="sng">
              <a:solidFill>
                <a:schemeClr val="tx1"/>
              </a:solidFill>
              <a:prstDash val="solid"/>
              <a:headEnd type="none" w="med" len="med"/>
              <a:tailEnd type="none" w="med" len="med"/>
            </a:ln>
          </p:spPr>
        </p:sp>
        <p:sp>
          <p:nvSpPr>
            <p:cNvPr id="160787" name="直接连接符 160786"/>
            <p:cNvSpPr/>
            <p:nvPr/>
          </p:nvSpPr>
          <p:spPr>
            <a:xfrm flipV="1">
              <a:off x="1688" y="564"/>
              <a:ext cx="612" cy="0"/>
            </a:xfrm>
            <a:prstGeom prst="line">
              <a:avLst/>
            </a:prstGeom>
            <a:ln w="19050" cap="flat" cmpd="sng">
              <a:solidFill>
                <a:schemeClr val="tx1"/>
              </a:solidFill>
              <a:prstDash val="solid"/>
              <a:headEnd type="none" w="med" len="med"/>
              <a:tailEnd type="none" w="med" len="med"/>
            </a:ln>
          </p:spPr>
        </p:sp>
        <p:sp>
          <p:nvSpPr>
            <p:cNvPr id="160788" name="直接连接符 160787"/>
            <p:cNvSpPr/>
            <p:nvPr/>
          </p:nvSpPr>
          <p:spPr>
            <a:xfrm>
              <a:off x="2300" y="564"/>
              <a:ext cx="0" cy="144"/>
            </a:xfrm>
            <a:prstGeom prst="line">
              <a:avLst/>
            </a:prstGeom>
            <a:ln w="19050" cap="flat" cmpd="sng">
              <a:solidFill>
                <a:schemeClr val="tx1"/>
              </a:solidFill>
              <a:prstDash val="solid"/>
              <a:headEnd type="none" w="med" len="med"/>
              <a:tailEnd type="none" w="med" len="med"/>
            </a:ln>
          </p:spPr>
        </p:sp>
        <p:sp>
          <p:nvSpPr>
            <p:cNvPr id="160789" name="直接连接符 160788"/>
            <p:cNvSpPr/>
            <p:nvPr/>
          </p:nvSpPr>
          <p:spPr>
            <a:xfrm>
              <a:off x="1201" y="565"/>
              <a:ext cx="0" cy="408"/>
            </a:xfrm>
            <a:prstGeom prst="line">
              <a:avLst/>
            </a:prstGeom>
            <a:ln w="19050" cap="flat" cmpd="sng">
              <a:solidFill>
                <a:schemeClr val="tx1"/>
              </a:solidFill>
              <a:prstDash val="solid"/>
              <a:headEnd type="none" w="med" len="med"/>
              <a:tailEnd type="none" w="med" len="med"/>
            </a:ln>
          </p:spPr>
        </p:sp>
        <p:sp>
          <p:nvSpPr>
            <p:cNvPr id="160790" name="直接连接符 160789"/>
            <p:cNvSpPr/>
            <p:nvPr/>
          </p:nvSpPr>
          <p:spPr>
            <a:xfrm flipV="1">
              <a:off x="1424" y="967"/>
              <a:ext cx="250" cy="59"/>
            </a:xfrm>
            <a:prstGeom prst="line">
              <a:avLst/>
            </a:prstGeom>
            <a:ln w="28575" cap="flat" cmpd="sng">
              <a:solidFill>
                <a:schemeClr val="tx1"/>
              </a:solidFill>
              <a:prstDash val="solid"/>
              <a:headEnd type="none" w="med" len="med"/>
              <a:tailEnd type="none" w="med" len="med"/>
            </a:ln>
          </p:spPr>
        </p:sp>
        <p:sp>
          <p:nvSpPr>
            <p:cNvPr id="160791" name="直接连接符 160790"/>
            <p:cNvSpPr/>
            <p:nvPr/>
          </p:nvSpPr>
          <p:spPr>
            <a:xfrm>
              <a:off x="1873" y="558"/>
              <a:ext cx="0" cy="415"/>
            </a:xfrm>
            <a:prstGeom prst="line">
              <a:avLst/>
            </a:prstGeom>
            <a:ln w="19050" cap="flat" cmpd="sng">
              <a:solidFill>
                <a:schemeClr val="tx1"/>
              </a:solidFill>
              <a:prstDash val="solid"/>
              <a:headEnd type="none" w="med" len="med"/>
              <a:tailEnd type="none" w="med" len="med"/>
            </a:ln>
          </p:spPr>
        </p:sp>
        <p:sp>
          <p:nvSpPr>
            <p:cNvPr id="160792" name="文本框 160791"/>
            <p:cNvSpPr txBox="1"/>
            <p:nvPr/>
          </p:nvSpPr>
          <p:spPr>
            <a:xfrm>
              <a:off x="384" y="770"/>
              <a:ext cx="29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60793" name="文本框 160792"/>
            <p:cNvSpPr txBox="1"/>
            <p:nvPr/>
          </p:nvSpPr>
          <p:spPr>
            <a:xfrm>
              <a:off x="1453" y="1003"/>
              <a:ext cx="223" cy="288"/>
            </a:xfrm>
            <a:prstGeom prst="rect">
              <a:avLst/>
            </a:prstGeom>
            <a:noFill/>
            <a:ln w="25400">
              <a:noFill/>
            </a:ln>
          </p:spPr>
          <p:txBody>
            <a:bodyPr wrap="none" anchor="ctr">
              <a:spAutoFit/>
            </a:bodyPr>
            <a:lstStyle/>
            <a:p>
              <a:r>
                <a:rPr lang="en-US" altLang="zh-CN">
                  <a:latin typeface="Times New Roman" panose="02020603050405020304" pitchFamily="18" charset="0"/>
                </a:rPr>
                <a:t>S</a:t>
              </a:r>
            </a:p>
          </p:txBody>
        </p:sp>
        <p:sp>
          <p:nvSpPr>
            <p:cNvPr id="160794" name="文本框 160793"/>
            <p:cNvSpPr txBox="1"/>
            <p:nvPr/>
          </p:nvSpPr>
          <p:spPr>
            <a:xfrm>
              <a:off x="1422" y="246"/>
              <a:ext cx="244"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p>
          </p:txBody>
        </p:sp>
        <p:sp>
          <p:nvSpPr>
            <p:cNvPr id="160795" name="文本框 160794"/>
            <p:cNvSpPr txBox="1"/>
            <p:nvPr/>
          </p:nvSpPr>
          <p:spPr>
            <a:xfrm>
              <a:off x="1977" y="194"/>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0796" name="文本框 160795"/>
            <p:cNvSpPr txBox="1"/>
            <p:nvPr/>
          </p:nvSpPr>
          <p:spPr>
            <a:xfrm>
              <a:off x="2360" y="833"/>
              <a:ext cx="244"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L</a:t>
              </a:r>
            </a:p>
          </p:txBody>
        </p:sp>
        <p:sp>
          <p:nvSpPr>
            <p:cNvPr id="160797" name="文本框 160796"/>
            <p:cNvSpPr txBox="1"/>
            <p:nvPr/>
          </p:nvSpPr>
          <p:spPr>
            <a:xfrm>
              <a:off x="1943" y="779"/>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0798" name="矩形 160797"/>
            <p:cNvSpPr/>
            <p:nvPr/>
          </p:nvSpPr>
          <p:spPr>
            <a:xfrm>
              <a:off x="2049" y="553"/>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0799" name="矩形 160798"/>
            <p:cNvSpPr/>
            <p:nvPr/>
          </p:nvSpPr>
          <p:spPr>
            <a:xfrm>
              <a:off x="2055" y="1079"/>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0800" name="直接连接符 160799"/>
            <p:cNvSpPr/>
            <p:nvPr/>
          </p:nvSpPr>
          <p:spPr>
            <a:xfrm>
              <a:off x="1989" y="489"/>
              <a:ext cx="266" cy="0"/>
            </a:xfrm>
            <a:prstGeom prst="line">
              <a:avLst/>
            </a:prstGeom>
            <a:ln w="19050" cap="sq" cmpd="sng">
              <a:solidFill>
                <a:schemeClr val="tx1"/>
              </a:solidFill>
              <a:prstDash val="solid"/>
              <a:headEnd type="none" w="med" len="med"/>
              <a:tailEnd type="stealth" w="sm" len="med"/>
            </a:ln>
          </p:spPr>
        </p:sp>
        <p:grpSp>
          <p:nvGrpSpPr>
            <p:cNvPr id="160801" name="组合 160800"/>
            <p:cNvGrpSpPr/>
            <p:nvPr/>
          </p:nvGrpSpPr>
          <p:grpSpPr>
            <a:xfrm rot="5400000" flipH="1">
              <a:off x="2089" y="915"/>
              <a:ext cx="481" cy="66"/>
              <a:chOff x="2314" y="1441"/>
              <a:chExt cx="481" cy="66"/>
            </a:xfrm>
          </p:grpSpPr>
          <p:sp>
            <p:nvSpPr>
              <p:cNvPr id="160802" name="任意多边形 160801"/>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0803" name="任意多边形 160802"/>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0804" name="任意多边形 160803"/>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0805" name="任意多边形 160804"/>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60806" name="任意多边形 160805"/>
            <p:cNvSpPr/>
            <p:nvPr/>
          </p:nvSpPr>
          <p:spPr>
            <a:xfrm rot="5400000" flipV="1">
              <a:off x="1512" y="877"/>
              <a:ext cx="186" cy="19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60807" name="直接连接符 160806"/>
            <p:cNvSpPr/>
            <p:nvPr/>
          </p:nvSpPr>
          <p:spPr>
            <a:xfrm>
              <a:off x="1201" y="973"/>
              <a:ext cx="262" cy="0"/>
            </a:xfrm>
            <a:prstGeom prst="line">
              <a:avLst/>
            </a:prstGeom>
            <a:ln w="19050" cap="flat" cmpd="sng">
              <a:solidFill>
                <a:schemeClr val="tx1"/>
              </a:solidFill>
              <a:prstDash val="solid"/>
              <a:headEnd type="none" w="med" len="med"/>
              <a:tailEnd type="none" w="med" len="med"/>
            </a:ln>
          </p:spPr>
        </p:sp>
        <p:sp>
          <p:nvSpPr>
            <p:cNvPr id="160808" name="直接连接符 160807"/>
            <p:cNvSpPr/>
            <p:nvPr/>
          </p:nvSpPr>
          <p:spPr>
            <a:xfrm flipH="1">
              <a:off x="1674" y="973"/>
              <a:ext cx="199" cy="0"/>
            </a:xfrm>
            <a:prstGeom prst="line">
              <a:avLst/>
            </a:prstGeom>
            <a:ln w="19050" cap="flat" cmpd="sng">
              <a:solidFill>
                <a:schemeClr val="tx1"/>
              </a:solidFill>
              <a:prstDash val="solid"/>
              <a:headEnd type="none" w="med" len="med"/>
              <a:tailEnd type="none" w="med" len="med"/>
            </a:ln>
          </p:spPr>
        </p:sp>
        <p:sp>
          <p:nvSpPr>
            <p:cNvPr id="160809" name="矩形 160808"/>
            <p:cNvSpPr/>
            <p:nvPr/>
          </p:nvSpPr>
          <p:spPr>
            <a:xfrm>
              <a:off x="599" y="571"/>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0810" name="矩形 160809"/>
            <p:cNvSpPr/>
            <p:nvPr/>
          </p:nvSpPr>
          <p:spPr>
            <a:xfrm>
              <a:off x="611" y="1038"/>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0811" name="矩形 160810"/>
            <p:cNvSpPr/>
            <p:nvPr/>
          </p:nvSpPr>
          <p:spPr>
            <a:xfrm>
              <a:off x="1185" y="551"/>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0812" name="矩形 160811"/>
            <p:cNvSpPr/>
            <p:nvPr/>
          </p:nvSpPr>
          <p:spPr>
            <a:xfrm>
              <a:off x="1661" y="552"/>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0813" name="文本框 160812"/>
            <p:cNvSpPr txBox="1"/>
            <p:nvPr/>
          </p:nvSpPr>
          <p:spPr>
            <a:xfrm>
              <a:off x="1353" y="534"/>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R</a:t>
              </a:r>
              <a:endParaRPr lang="en-US" altLang="zh-CN" i="1">
                <a:solidFill>
                  <a:schemeClr val="tx2"/>
                </a:solidFill>
                <a:latin typeface="Times New Roman" panose="02020603050405020304" pitchFamily="18" charset="0"/>
              </a:endParaRPr>
            </a:p>
          </p:txBody>
        </p:sp>
      </p:grpSp>
      <p:sp>
        <p:nvSpPr>
          <p:cNvPr id="160814" name="动作按钮: 后退或前一项 160813"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60815" name="动作按钮: 后退或前一项 160814"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60816" name="文本框 160815"/>
          <p:cNvSpPr txBox="1"/>
          <p:nvPr/>
        </p:nvSpPr>
        <p:spPr>
          <a:xfrm>
            <a:off x="4324350" y="1116013"/>
            <a:ext cx="4376738" cy="968375"/>
          </a:xfrm>
          <a:prstGeom prst="rect">
            <a:avLst/>
          </a:prstGeom>
          <a:noFill/>
          <a:ln w="9525">
            <a:noFill/>
          </a:ln>
        </p:spPr>
        <p:txBody>
          <a:bodyPr anchor="ctr">
            <a:spAutoFit/>
          </a:bodyPr>
          <a:lstStyle/>
          <a:p>
            <a:pPr algn="l">
              <a:lnSpc>
                <a:spcPct val="120000"/>
              </a:lnSpc>
            </a:pPr>
            <a:r>
              <a:rPr lang="en-US" altLang="zh-CN" i="1">
                <a:latin typeface="Times New Roman" panose="02020603050405020304" pitchFamily="18" charset="0"/>
              </a:rPr>
              <a:t>t </a:t>
            </a:r>
            <a:r>
              <a:rPr lang="en-US" altLang="zh-CN" dirty="0">
                <a:latin typeface="Times New Roman" panose="02020603050405020304" pitchFamily="18" charset="0"/>
              </a:rPr>
              <a:t>= 0</a:t>
            </a:r>
            <a:r>
              <a:rPr lang="zh-CN" altLang="en-US" dirty="0">
                <a:latin typeface="Times New Roman" panose="02020603050405020304" pitchFamily="18" charset="0"/>
              </a:rPr>
              <a:t>时关断开关</a:t>
            </a:r>
            <a:r>
              <a:rPr lang="en-US" altLang="zh-CN">
                <a:latin typeface="Times New Roman" panose="02020603050405020304" pitchFamily="18" charset="0"/>
              </a:rPr>
              <a:t>S. </a:t>
            </a:r>
            <a:r>
              <a:rPr lang="zh-CN" altLang="en-US">
                <a:latin typeface="Times New Roman" panose="02020603050405020304" pitchFamily="18" charset="0"/>
              </a:rPr>
              <a:t>求</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i="1" baseline="30000">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 </a:t>
            </a:r>
            <a:r>
              <a:rPr lang="en-US" altLang="zh-CN" i="1">
                <a:latin typeface="Times New Roman" panose="02020603050405020304" pitchFamily="18" charset="0"/>
              </a:rPr>
              <a:t>u</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i="1" baseline="30000">
                <a:latin typeface="Times New Roman" panose="02020603050405020304" pitchFamily="18" charset="0"/>
              </a:rPr>
              <a:t>+</a:t>
            </a:r>
            <a:r>
              <a:rPr lang="en-US" altLang="zh-CN">
                <a:latin typeface="Times New Roman" panose="02020603050405020304" pitchFamily="18" charset="0"/>
              </a:rPr>
              <a:t>)</a:t>
            </a:r>
            <a:r>
              <a:rPr lang="zh-CN" altLang="en-US">
                <a:latin typeface="Times New Roman" panose="02020603050405020304" pitchFamily="18" charset="0"/>
              </a:rPr>
              <a:t>， </a:t>
            </a:r>
            <a:r>
              <a:rPr lang="en-US" altLang="zh-CN" i="1">
                <a:latin typeface="Times New Roman" panose="02020603050405020304" pitchFamily="18" charset="0"/>
              </a:rPr>
              <a:t>u</a:t>
            </a:r>
            <a:r>
              <a:rPr lang="en-US" altLang="zh-CN" i="1" baseline="-25000">
                <a:latin typeface="Times New Roman" panose="02020603050405020304" pitchFamily="18" charset="0"/>
              </a:rPr>
              <a:t>R</a:t>
            </a:r>
            <a:r>
              <a:rPr lang="en-US" altLang="zh-CN">
                <a:latin typeface="Times New Roman" panose="02020603050405020304" pitchFamily="18" charset="0"/>
              </a:rPr>
              <a:t>(0</a:t>
            </a:r>
            <a:r>
              <a:rPr lang="en-US" altLang="zh-CN" i="1" baseline="30000">
                <a:latin typeface="Times New Roman" panose="02020603050405020304" pitchFamily="18" charset="0"/>
              </a:rPr>
              <a:t>+</a:t>
            </a:r>
            <a:r>
              <a:rPr lang="en-US" altLang="zh-CN">
                <a:latin typeface="Times New Roman" panose="02020603050405020304" pitchFamily="18" charset="0"/>
              </a:rPr>
              <a:t>).</a:t>
            </a:r>
          </a:p>
        </p:txBody>
      </p:sp>
      <p:graphicFrame>
        <p:nvGraphicFramePr>
          <p:cNvPr id="160818" name="对象 160817"/>
          <p:cNvGraphicFramePr/>
          <p:nvPr/>
        </p:nvGraphicFramePr>
        <p:xfrm>
          <a:off x="2740025" y="3094038"/>
          <a:ext cx="4656138" cy="482600"/>
        </p:xfrm>
        <a:graphic>
          <a:graphicData uri="http://schemas.openxmlformats.org/presentationml/2006/ole">
            <mc:AlternateContent xmlns:mc="http://schemas.openxmlformats.org/markup-compatibility/2006">
              <mc:Choice xmlns:v="urn:schemas-microsoft-com:vml" Requires="v">
                <p:oleObj spid="_x0000_s11339" r:id="rId9" imgW="2310130" imgH="241300" progId="Equation.DSMT4">
                  <p:embed/>
                </p:oleObj>
              </mc:Choice>
              <mc:Fallback>
                <p:oleObj r:id="rId9" imgW="2310130" imgH="241300" progId="Equation.DSMT4">
                  <p:embed/>
                  <p:pic>
                    <p:nvPicPr>
                      <p:cNvPr id="0" name="图片 3099"/>
                      <p:cNvPicPr/>
                      <p:nvPr/>
                    </p:nvPicPr>
                    <p:blipFill>
                      <a:blip r:embed="rId10"/>
                      <a:stretch>
                        <a:fillRect/>
                      </a:stretch>
                    </p:blipFill>
                    <p:spPr>
                      <a:xfrm>
                        <a:off x="2740025" y="3094038"/>
                        <a:ext cx="4656138" cy="482600"/>
                      </a:xfrm>
                      <a:prstGeom prst="rect">
                        <a:avLst/>
                      </a:prstGeom>
                      <a:noFill/>
                      <a:ln w="38100">
                        <a:noFill/>
                        <a:miter/>
                      </a:ln>
                    </p:spPr>
                  </p:pic>
                </p:oleObj>
              </mc:Fallback>
            </mc:AlternateContent>
          </a:graphicData>
        </a:graphic>
      </p:graphicFrame>
      <p:sp>
        <p:nvSpPr>
          <p:cNvPr id="160820" name="矩形 160819"/>
          <p:cNvSpPr/>
          <p:nvPr/>
        </p:nvSpPr>
        <p:spPr>
          <a:xfrm>
            <a:off x="1439863" y="3105150"/>
            <a:ext cx="1427162" cy="457200"/>
          </a:xfrm>
          <a:prstGeom prst="rect">
            <a:avLst/>
          </a:prstGeom>
          <a:noFill/>
          <a:ln w="9525">
            <a:noFill/>
          </a:ln>
        </p:spPr>
        <p:txBody>
          <a:bodyPr wrap="none" anchor="t">
            <a:spAutoFit/>
          </a:bodyPr>
          <a:lstStyle/>
          <a:p>
            <a:r>
              <a:rPr lang="en-US" altLang="zh-CN" i="1">
                <a:latin typeface="Times New Roman" panose="02020603050405020304" pitchFamily="18" charset="0"/>
              </a:rPr>
              <a:t>t </a:t>
            </a:r>
            <a:r>
              <a:rPr lang="en-US" altLang="zh-CN">
                <a:latin typeface="Times New Roman" panose="02020603050405020304" pitchFamily="18" charset="0"/>
              </a:rPr>
              <a:t>= 0</a:t>
            </a:r>
            <a:r>
              <a:rPr lang="en-US" altLang="zh-CN" baseline="30000">
                <a:latin typeface="Times New Roman" panose="02020603050405020304" pitchFamily="18" charset="0"/>
              </a:rPr>
              <a:t>-</a:t>
            </a:r>
            <a:r>
              <a:rPr lang="zh-CN" altLang="en-US" dirty="0">
                <a:latin typeface="Times New Roman" panose="02020603050405020304" pitchFamily="18" charset="0"/>
              </a:rPr>
              <a:t>前，</a:t>
            </a:r>
            <a:endParaRPr lang="zh-CN" altLang="en-US">
              <a:latin typeface="Times New Roman" panose="02020603050405020304" pitchFamily="18" charset="0"/>
            </a:endParaRPr>
          </a:p>
        </p:txBody>
      </p:sp>
      <p:graphicFrame>
        <p:nvGraphicFramePr>
          <p:cNvPr id="160821" name="对象 160820"/>
          <p:cNvGraphicFramePr/>
          <p:nvPr/>
        </p:nvGraphicFramePr>
        <p:xfrm>
          <a:off x="1477963" y="3544888"/>
          <a:ext cx="7216775" cy="1676400"/>
        </p:xfrm>
        <a:graphic>
          <a:graphicData uri="http://schemas.openxmlformats.org/presentationml/2006/ole">
            <mc:AlternateContent xmlns:mc="http://schemas.openxmlformats.org/markup-compatibility/2006">
              <mc:Choice xmlns:v="urn:schemas-microsoft-com:vml" Requires="v">
                <p:oleObj spid="_x0000_s11340" r:id="rId11" imgW="3581400" imgH="838200" progId="Equation.DSMT4">
                  <p:embed/>
                </p:oleObj>
              </mc:Choice>
              <mc:Fallback>
                <p:oleObj r:id="rId11" imgW="3581400" imgH="838200" progId="Equation.DSMT4">
                  <p:embed/>
                  <p:pic>
                    <p:nvPicPr>
                      <p:cNvPr id="0" name="图片 3100"/>
                      <p:cNvPicPr/>
                      <p:nvPr/>
                    </p:nvPicPr>
                    <p:blipFill>
                      <a:blip r:embed="rId12"/>
                      <a:stretch>
                        <a:fillRect/>
                      </a:stretch>
                    </p:blipFill>
                    <p:spPr>
                      <a:xfrm>
                        <a:off x="1477963" y="3544888"/>
                        <a:ext cx="7216775" cy="1676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9"/>
                                        </p:tgtEl>
                                        <p:attrNameLst>
                                          <p:attrName>style.visibility</p:attrName>
                                        </p:attrNameLst>
                                      </p:cBhvr>
                                      <p:to>
                                        <p:strVal val="visible"/>
                                      </p:to>
                                    </p:set>
                                    <p:anim calcmode="lin" valueType="num">
                                      <p:cBhvr additive="base">
                                        <p:cTn id="7" dur="500" fill="hold"/>
                                        <p:tgtEl>
                                          <p:spTgt spid="160779"/>
                                        </p:tgtEl>
                                        <p:attrNameLst>
                                          <p:attrName>ppt_x</p:attrName>
                                        </p:attrNameLst>
                                      </p:cBhvr>
                                      <p:tavLst>
                                        <p:tav tm="0">
                                          <p:val>
                                            <p:strVal val="0-#ppt_w/2"/>
                                          </p:val>
                                        </p:tav>
                                        <p:tav tm="100000">
                                          <p:val>
                                            <p:strVal val="#ppt_x"/>
                                          </p:val>
                                        </p:tav>
                                      </p:tavLst>
                                    </p:anim>
                                    <p:anim calcmode="lin" valueType="num">
                                      <p:cBhvr additive="base">
                                        <p:cTn id="8"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60776">
                                            <p:txEl>
                                              <p:pRg st="0" end="0"/>
                                            </p:txEl>
                                          </p:spTgt>
                                        </p:tgtEl>
                                        <p:attrNameLst>
                                          <p:attrName>style.visibility</p:attrName>
                                        </p:attrNameLst>
                                      </p:cBhvr>
                                      <p:to>
                                        <p:strVal val="visible"/>
                                      </p:to>
                                    </p:set>
                                    <p:animEffect transition="in" filter="box(out)">
                                      <p:cBhvr>
                                        <p:cTn id="13" dur="500"/>
                                        <p:tgtEl>
                                          <p:spTgt spid="16077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0820"/>
                                        </p:tgtEl>
                                        <p:attrNameLst>
                                          <p:attrName>style.visibility</p:attrName>
                                        </p:attrNameLst>
                                      </p:cBhvr>
                                      <p:to>
                                        <p:strVal val="visible"/>
                                      </p:to>
                                    </p:set>
                                    <p:anim calcmode="lin" valueType="num">
                                      <p:cBhvr additive="base">
                                        <p:cTn id="18" dur="500" fill="hold"/>
                                        <p:tgtEl>
                                          <p:spTgt spid="160820"/>
                                        </p:tgtEl>
                                        <p:attrNameLst>
                                          <p:attrName>ppt_x</p:attrName>
                                        </p:attrNameLst>
                                      </p:cBhvr>
                                      <p:tavLst>
                                        <p:tav tm="0">
                                          <p:val>
                                            <p:strVal val="0-#ppt_w/2"/>
                                          </p:val>
                                        </p:tav>
                                        <p:tav tm="100000">
                                          <p:val>
                                            <p:strVal val="#ppt_x"/>
                                          </p:val>
                                        </p:tav>
                                      </p:tavLst>
                                    </p:anim>
                                    <p:anim calcmode="lin" valueType="num">
                                      <p:cBhvr additive="base">
                                        <p:cTn id="19" dur="500" fill="hold"/>
                                        <p:tgtEl>
                                          <p:spTgt spid="160820"/>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4" presetClass="entr" presetSubtype="32" fill="hold" nodeType="afterEffect">
                                  <p:stCondLst>
                                    <p:cond delay="0"/>
                                  </p:stCondLst>
                                  <p:childTnLst>
                                    <p:set>
                                      <p:cBhvr>
                                        <p:cTn id="22" dur="1" fill="hold">
                                          <p:stCondLst>
                                            <p:cond delay="0"/>
                                          </p:stCondLst>
                                        </p:cTn>
                                        <p:tgtEl>
                                          <p:spTgt spid="160818"/>
                                        </p:tgtEl>
                                        <p:attrNameLst>
                                          <p:attrName>style.visibility</p:attrName>
                                        </p:attrNameLst>
                                      </p:cBhvr>
                                      <p:to>
                                        <p:strVal val="visible"/>
                                      </p:to>
                                    </p:set>
                                    <p:animEffect transition="in" filter="box(out)">
                                      <p:cBhvr>
                                        <p:cTn id="23" dur="500"/>
                                        <p:tgtEl>
                                          <p:spTgt spid="16081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60821"/>
                                        </p:tgtEl>
                                        <p:attrNameLst>
                                          <p:attrName>style.visibility</p:attrName>
                                        </p:attrNameLst>
                                      </p:cBhvr>
                                      <p:to>
                                        <p:strVal val="visible"/>
                                      </p:to>
                                    </p:set>
                                    <p:animEffect transition="in" filter="box(out)">
                                      <p:cBhvr>
                                        <p:cTn id="28" dur="500"/>
                                        <p:tgtEl>
                                          <p:spTgt spid="16082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60777">
                                            <p:txEl>
                                              <p:pRg st="0" end="0"/>
                                            </p:txEl>
                                          </p:spTgt>
                                        </p:tgtEl>
                                        <p:attrNameLst>
                                          <p:attrName>style.visibility</p:attrName>
                                        </p:attrNameLst>
                                      </p:cBhvr>
                                      <p:to>
                                        <p:strVal val="visible"/>
                                      </p:to>
                                    </p:set>
                                    <p:animEffect transition="in" filter="box(out)">
                                      <p:cBhvr>
                                        <p:cTn id="33" dur="500"/>
                                        <p:tgtEl>
                                          <p:spTgt spid="160777">
                                            <p:txEl>
                                              <p:pRg st="0" end="0"/>
                                            </p:txEl>
                                          </p:spTgt>
                                        </p:tgtEl>
                                      </p:cBhvr>
                                    </p:animEffect>
                                  </p:childTnLst>
                                </p:cTn>
                              </p:par>
                            </p:childTnLst>
                          </p:cTn>
                        </p:par>
                        <p:par>
                          <p:cTn id="34" fill="hold">
                            <p:stCondLst>
                              <p:cond delay="500"/>
                            </p:stCondLst>
                            <p:childTnLst>
                              <p:par>
                                <p:cTn id="35" presetID="4" presetClass="entr" presetSubtype="32" fill="hold" nodeType="afterEffect">
                                  <p:stCondLst>
                                    <p:cond delay="0"/>
                                  </p:stCondLst>
                                  <p:childTnLst>
                                    <p:set>
                                      <p:cBhvr>
                                        <p:cTn id="36" dur="1" fill="hold">
                                          <p:stCondLst>
                                            <p:cond delay="0"/>
                                          </p:stCondLst>
                                        </p:cTn>
                                        <p:tgtEl>
                                          <p:spTgt spid="160778"/>
                                        </p:tgtEl>
                                        <p:attrNameLst>
                                          <p:attrName>style.visibility</p:attrName>
                                        </p:attrNameLst>
                                      </p:cBhvr>
                                      <p:to>
                                        <p:strVal val="visible"/>
                                      </p:to>
                                    </p:set>
                                    <p:animEffect transition="in" filter="box(out)">
                                      <p:cBhvr>
                                        <p:cTn id="37" dur="500"/>
                                        <p:tgtEl>
                                          <p:spTgt spid="160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build="p"/>
      <p:bldP spid="160777" grpId="0" build="p"/>
      <p:bldP spid="160779" grpId="0"/>
      <p:bldP spid="16082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37890" name="标题 37889"/>
          <p:cNvSpPr>
            <a:spLocks noGrp="1"/>
          </p:cNvSpPr>
          <p:nvPr>
            <p:ph type="title" idx="4294967295"/>
          </p:nvPr>
        </p:nvSpPr>
        <p:spPr>
          <a:xfrm>
            <a:off x="1428750" y="285750"/>
            <a:ext cx="6896100" cy="1141413"/>
          </a:xfrm>
          <a:gradFill rotWithShape="0">
            <a:gsLst>
              <a:gs pos="0">
                <a:srgbClr val="FFFFFF">
                  <a:alpha val="100000"/>
                </a:srgbClr>
              </a:gs>
              <a:gs pos="100000">
                <a:srgbClr val="FFFFFF">
                  <a:gamma/>
                  <a:shade val="46275"/>
                  <a:invGamma/>
                </a:srgbClr>
              </a:gs>
            </a:gsLst>
            <a:lin ang="5400000" scaled="1"/>
            <a:tileRect/>
          </a:gradFill>
          <a:ln w="12700"/>
          <a:effectLst>
            <a:prstShdw prst="shdw17" dist="17961" dir="2699999">
              <a:srgbClr val="FFFFFF">
                <a:gamma/>
                <a:shade val="60000"/>
                <a:invGamma/>
                <a:alpha val="100000"/>
              </a:srgbClr>
            </a:prstShdw>
          </a:effectLst>
        </p:spPr>
        <p:txBody>
          <a:bodyPr vert="horz" wrap="square" lIns="91440" tIns="45720" rIns="91440" bIns="45720" anchor="ctr"/>
          <a:lstStyle/>
          <a:p>
            <a:r>
              <a:rPr lang="zh-CN" altLang="en-US" sz="3600" b="1" dirty="0">
                <a:solidFill>
                  <a:srgbClr val="FF0000"/>
                </a:solidFill>
                <a:latin typeface="宋体" panose="02010600030101010101" pitchFamily="2" charset="-122"/>
              </a:rPr>
              <a:t>第</a:t>
            </a:r>
            <a:r>
              <a:rPr lang="en-US" altLang="zh-CN" sz="3600" b="1" dirty="0">
                <a:solidFill>
                  <a:srgbClr val="FF0000"/>
                </a:solidFill>
                <a:latin typeface="宋体" panose="02010600030101010101" pitchFamily="2" charset="-122"/>
              </a:rPr>
              <a:t>9</a:t>
            </a:r>
            <a:r>
              <a:rPr lang="zh-CN" altLang="en-US" sz="3600" b="1" dirty="0">
                <a:solidFill>
                  <a:srgbClr val="FF0000"/>
                </a:solidFill>
                <a:latin typeface="宋体" panose="02010600030101010101" pitchFamily="2" charset="-122"/>
              </a:rPr>
              <a:t>章  电路暂态过程时域分析</a:t>
            </a:r>
            <a:endParaRPr lang="zh-CN" altLang="en-US" sz="3600" b="1" i="1" dirty="0">
              <a:solidFill>
                <a:srgbClr val="FF00FF"/>
              </a:solidFill>
              <a:latin typeface="宋体" panose="02010600030101010101" pitchFamily="2" charset="-122"/>
            </a:endParaRPr>
          </a:p>
        </p:txBody>
      </p:sp>
      <p:sp>
        <p:nvSpPr>
          <p:cNvPr id="37897" name="矩形 37896">
            <a:hlinkClick r:id="" action="ppaction://noaction"/>
          </p:cNvPr>
          <p:cNvSpPr/>
          <p:nvPr/>
        </p:nvSpPr>
        <p:spPr>
          <a:xfrm>
            <a:off x="1828800" y="1524000"/>
            <a:ext cx="581501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9. 1 </a:t>
            </a:r>
            <a:r>
              <a:rPr lang="zh-CN" altLang="en-US" sz="2800" dirty="0">
                <a:latin typeface="Times New Roman" panose="02020603050405020304" pitchFamily="18" charset="0"/>
              </a:rPr>
              <a:t>电路暂态过程及其初始条件 </a:t>
            </a:r>
          </a:p>
        </p:txBody>
      </p:sp>
      <p:sp>
        <p:nvSpPr>
          <p:cNvPr id="37898" name="矩形 37897">
            <a:hlinkClick r:id="" action="ppaction://noaction"/>
          </p:cNvPr>
          <p:cNvSpPr/>
          <p:nvPr/>
        </p:nvSpPr>
        <p:spPr>
          <a:xfrm>
            <a:off x="1828800" y="2286000"/>
            <a:ext cx="583406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9.2  </a:t>
            </a:r>
            <a:r>
              <a:rPr lang="zh-CN" altLang="en-US" sz="2800" dirty="0">
                <a:latin typeface="Times New Roman" panose="02020603050405020304" pitchFamily="18" charset="0"/>
              </a:rPr>
              <a:t>一阶电路的零输入响应</a:t>
            </a:r>
          </a:p>
        </p:txBody>
      </p:sp>
      <p:sp>
        <p:nvSpPr>
          <p:cNvPr id="37899" name="矩形 37898">
            <a:hlinkClick r:id="" action="ppaction://noaction"/>
          </p:cNvPr>
          <p:cNvSpPr/>
          <p:nvPr/>
        </p:nvSpPr>
        <p:spPr>
          <a:xfrm>
            <a:off x="1828800" y="3048000"/>
            <a:ext cx="585311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9.3  </a:t>
            </a:r>
            <a:r>
              <a:rPr lang="zh-CN" altLang="en-US" sz="2800" dirty="0">
                <a:latin typeface="Times New Roman" panose="02020603050405020304" pitchFamily="18" charset="0"/>
              </a:rPr>
              <a:t>一阶电路的零状态响应</a:t>
            </a:r>
          </a:p>
        </p:txBody>
      </p:sp>
      <p:sp>
        <p:nvSpPr>
          <p:cNvPr id="37900" name="矩形 37899">
            <a:hlinkClick r:id="" action="ppaction://noaction"/>
          </p:cNvPr>
          <p:cNvSpPr/>
          <p:nvPr/>
        </p:nvSpPr>
        <p:spPr>
          <a:xfrm>
            <a:off x="1847850" y="3810000"/>
            <a:ext cx="587216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9.4  </a:t>
            </a:r>
            <a:r>
              <a:rPr lang="zh-CN" altLang="en-US" sz="2800" dirty="0">
                <a:latin typeface="Times New Roman" panose="02020603050405020304" pitchFamily="18" charset="0"/>
              </a:rPr>
              <a:t>一阶电路的全响应和三要素法</a:t>
            </a:r>
          </a:p>
        </p:txBody>
      </p:sp>
      <p:sp>
        <p:nvSpPr>
          <p:cNvPr id="37901" name="矩形 37900">
            <a:hlinkClick r:id="" action="ppaction://noaction"/>
          </p:cNvPr>
          <p:cNvSpPr/>
          <p:nvPr/>
        </p:nvSpPr>
        <p:spPr>
          <a:xfrm>
            <a:off x="1847850" y="4572000"/>
            <a:ext cx="587216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9.5  </a:t>
            </a:r>
            <a:r>
              <a:rPr lang="zh-CN" altLang="en-US" sz="2800" dirty="0">
                <a:latin typeface="Times New Roman" panose="02020603050405020304" pitchFamily="18" charset="0"/>
              </a:rPr>
              <a:t>阶跃函数和阶跃响应</a:t>
            </a:r>
          </a:p>
        </p:txBody>
      </p:sp>
      <p:sp>
        <p:nvSpPr>
          <p:cNvPr id="37902" name="矩形 37901">
            <a:hlinkClick r:id="" action="ppaction://noaction"/>
          </p:cNvPr>
          <p:cNvSpPr/>
          <p:nvPr/>
        </p:nvSpPr>
        <p:spPr>
          <a:xfrm>
            <a:off x="1866900" y="5334000"/>
            <a:ext cx="587216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9.6  </a:t>
            </a:r>
            <a:r>
              <a:rPr lang="zh-CN" altLang="en-US" sz="2800" dirty="0">
                <a:latin typeface="Times New Roman" panose="02020603050405020304" pitchFamily="18" charset="0"/>
              </a:rPr>
              <a:t>冲激函数和冲激响应</a:t>
            </a:r>
          </a:p>
        </p:txBody>
      </p:sp>
      <p:sp>
        <p:nvSpPr>
          <p:cNvPr id="37909" name="矩形 37908">
            <a:hlinkClick r:id="" action="ppaction://noaction"/>
          </p:cNvPr>
          <p:cNvSpPr/>
          <p:nvPr/>
        </p:nvSpPr>
        <p:spPr>
          <a:xfrm>
            <a:off x="1866900" y="6019800"/>
            <a:ext cx="5872163" cy="576263"/>
          </a:xfrm>
          <a:prstGeom prst="rect">
            <a:avLst/>
          </a:prstGeom>
          <a:solidFill>
            <a:srgbClr val="99CCFF"/>
          </a:solidFill>
          <a:ln w="9525">
            <a:noFill/>
          </a:ln>
          <a:effectLst>
            <a:prstShdw prst="shdw17" dist="17961" dir="2699999">
              <a:srgbClr val="99CCFF">
                <a:gamma/>
                <a:shade val="60000"/>
                <a:invGamma/>
              </a:srgbClr>
            </a:prstShdw>
          </a:effectLst>
        </p:spPr>
        <p:txBody>
          <a:bodyPr wrap="none" anchor="ctr"/>
          <a:lstStyle/>
          <a:p>
            <a:pPr algn="l"/>
            <a:r>
              <a:rPr lang="en-US" altLang="zh-CN" sz="2800" dirty="0">
                <a:latin typeface="Times New Roman" panose="02020603050405020304" pitchFamily="18" charset="0"/>
              </a:rPr>
              <a:t>9.7  </a:t>
            </a:r>
            <a:r>
              <a:rPr lang="zh-CN" altLang="en-US" sz="2800" dirty="0">
                <a:latin typeface="Times New Roman" panose="02020603050405020304" pitchFamily="18" charset="0"/>
              </a:rPr>
              <a:t>二阶电路的暂态过程</a:t>
            </a:r>
          </a:p>
        </p:txBody>
      </p:sp>
      <p:sp>
        <p:nvSpPr>
          <p:cNvPr id="37910" name="动作按钮: 后退或前一项 37909"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7"/>
                                        </p:tgtEl>
                                        <p:attrNameLst>
                                          <p:attrName>style.visibility</p:attrName>
                                        </p:attrNameLst>
                                      </p:cBhvr>
                                      <p:to>
                                        <p:strVal val="visible"/>
                                      </p:to>
                                    </p:set>
                                    <p:animEffect transition="in" filter="blinds(horizontal)">
                                      <p:cBhvr>
                                        <p:cTn id="7" dur="500"/>
                                        <p:tgtEl>
                                          <p:spTgt spid="378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8"/>
                                        </p:tgtEl>
                                        <p:attrNameLst>
                                          <p:attrName>style.visibility</p:attrName>
                                        </p:attrNameLst>
                                      </p:cBhvr>
                                      <p:to>
                                        <p:strVal val="visible"/>
                                      </p:to>
                                    </p:set>
                                    <p:animEffect transition="in" filter="blinds(horizontal)">
                                      <p:cBhvr>
                                        <p:cTn id="10" dur="500"/>
                                        <p:tgtEl>
                                          <p:spTgt spid="3789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9"/>
                                        </p:tgtEl>
                                        <p:attrNameLst>
                                          <p:attrName>style.visibility</p:attrName>
                                        </p:attrNameLst>
                                      </p:cBhvr>
                                      <p:to>
                                        <p:strVal val="visible"/>
                                      </p:to>
                                    </p:set>
                                    <p:animEffect transition="in" filter="blinds(horizontal)">
                                      <p:cBhvr>
                                        <p:cTn id="13" dur="500"/>
                                        <p:tgtEl>
                                          <p:spTgt spid="378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900"/>
                                        </p:tgtEl>
                                        <p:attrNameLst>
                                          <p:attrName>style.visibility</p:attrName>
                                        </p:attrNameLst>
                                      </p:cBhvr>
                                      <p:to>
                                        <p:strVal val="visible"/>
                                      </p:to>
                                    </p:set>
                                    <p:animEffect transition="in" filter="blinds(horizontal)">
                                      <p:cBhvr>
                                        <p:cTn id="16" dur="500"/>
                                        <p:tgtEl>
                                          <p:spTgt spid="3790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7901"/>
                                        </p:tgtEl>
                                        <p:attrNameLst>
                                          <p:attrName>style.visibility</p:attrName>
                                        </p:attrNameLst>
                                      </p:cBhvr>
                                      <p:to>
                                        <p:strVal val="visible"/>
                                      </p:to>
                                    </p:set>
                                    <p:animEffect transition="in" filter="blinds(horizontal)">
                                      <p:cBhvr>
                                        <p:cTn id="19" dur="500"/>
                                        <p:tgtEl>
                                          <p:spTgt spid="3790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7902"/>
                                        </p:tgtEl>
                                        <p:attrNameLst>
                                          <p:attrName>style.visibility</p:attrName>
                                        </p:attrNameLst>
                                      </p:cBhvr>
                                      <p:to>
                                        <p:strVal val="visible"/>
                                      </p:to>
                                    </p:set>
                                    <p:animEffect transition="in" filter="blinds(horizontal)">
                                      <p:cBhvr>
                                        <p:cTn id="22" dur="500"/>
                                        <p:tgtEl>
                                          <p:spTgt spid="3790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7909"/>
                                        </p:tgtEl>
                                        <p:attrNameLst>
                                          <p:attrName>style.visibility</p:attrName>
                                        </p:attrNameLst>
                                      </p:cBhvr>
                                      <p:to>
                                        <p:strVal val="visible"/>
                                      </p:to>
                                    </p:set>
                                    <p:animEffect transition="in" filter="blinds(horizontal)">
                                      <p:cBhvr>
                                        <p:cTn id="25" dur="500"/>
                                        <p:tgtEl>
                                          <p:spTgt spid="37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7" grpId="0" animBg="1"/>
      <p:bldP spid="37898" grpId="0" animBg="1"/>
      <p:bldP spid="37899" grpId="0" animBg="1"/>
      <p:bldP spid="37900" grpId="0" animBg="1"/>
      <p:bldP spid="37901" grpId="0" animBg="1"/>
      <p:bldP spid="37902" grpId="0" animBg="1"/>
      <p:bldP spid="3790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文本框 161793"/>
          <p:cNvSpPr txBox="1"/>
          <p:nvPr/>
        </p:nvSpPr>
        <p:spPr>
          <a:xfrm>
            <a:off x="361950" y="2319338"/>
            <a:ext cx="3297238" cy="457200"/>
          </a:xfrm>
          <a:prstGeom prst="rect">
            <a:avLst/>
          </a:prstGeom>
          <a:noFill/>
          <a:ln w="9525">
            <a:noFill/>
          </a:ln>
        </p:spPr>
        <p:txBody>
          <a:bodyPr wrap="none" anchor="ctr">
            <a:spAutoFit/>
          </a:bodyPr>
          <a:lstStyle/>
          <a:p>
            <a:r>
              <a:rPr lang="en-US" altLang="zh-CN" dirty="0">
                <a:latin typeface="Times New Roman" panose="02020603050405020304" pitchFamily="18" charset="0"/>
              </a:rPr>
              <a:t>(2)</a:t>
            </a:r>
            <a:r>
              <a:rPr lang="zh-CN" altLang="en-US" dirty="0">
                <a:latin typeface="Times New Roman" panose="02020603050405020304" pitchFamily="18" charset="0"/>
              </a:rPr>
              <a:t>求</a:t>
            </a:r>
            <a:r>
              <a:rPr lang="zh-CN" altLang="en-US" dirty="0">
                <a:solidFill>
                  <a:schemeClr val="accent2"/>
                </a:solidFill>
                <a:latin typeface="Times New Roman" panose="02020603050405020304" pitchFamily="18" charset="0"/>
              </a:rPr>
              <a:t>非独立的初始条件</a:t>
            </a:r>
            <a:endParaRPr lang="zh-CN" altLang="en-US">
              <a:solidFill>
                <a:schemeClr val="accent2"/>
              </a:solidFill>
              <a:latin typeface="Times New Roman" panose="02020603050405020304" pitchFamily="18" charset="0"/>
            </a:endParaRPr>
          </a:p>
        </p:txBody>
      </p:sp>
      <p:graphicFrame>
        <p:nvGraphicFramePr>
          <p:cNvPr id="161795" name="对象 161794"/>
          <p:cNvGraphicFramePr/>
          <p:nvPr/>
        </p:nvGraphicFramePr>
        <p:xfrm>
          <a:off x="1976438" y="4687888"/>
          <a:ext cx="3609975" cy="858837"/>
        </p:xfrm>
        <a:graphic>
          <a:graphicData uri="http://schemas.openxmlformats.org/presentationml/2006/ole">
            <mc:AlternateContent xmlns:mc="http://schemas.openxmlformats.org/markup-compatibility/2006">
              <mc:Choice xmlns:v="urn:schemas-microsoft-com:vml" Requires="v">
                <p:oleObj spid="_x0000_s12384" r:id="rId3" imgW="1802765" imgH="431800" progId="Equation.DSMT4">
                  <p:embed/>
                </p:oleObj>
              </mc:Choice>
              <mc:Fallback>
                <p:oleObj r:id="rId3" imgW="1802765" imgH="431800" progId="Equation.DSMT4">
                  <p:embed/>
                  <p:pic>
                    <p:nvPicPr>
                      <p:cNvPr id="0" name="图片 3098"/>
                      <p:cNvPicPr/>
                      <p:nvPr/>
                    </p:nvPicPr>
                    <p:blipFill>
                      <a:blip r:embed="rId4"/>
                      <a:stretch>
                        <a:fillRect/>
                      </a:stretch>
                    </p:blipFill>
                    <p:spPr>
                      <a:xfrm>
                        <a:off x="1976438" y="4687888"/>
                        <a:ext cx="3609975" cy="858837"/>
                      </a:xfrm>
                      <a:prstGeom prst="rect">
                        <a:avLst/>
                      </a:prstGeom>
                      <a:noFill/>
                      <a:ln w="38100">
                        <a:noFill/>
                        <a:miter/>
                      </a:ln>
                    </p:spPr>
                  </p:pic>
                </p:oleObj>
              </mc:Fallback>
            </mc:AlternateContent>
          </a:graphicData>
        </a:graphic>
      </p:graphicFrame>
      <p:graphicFrame>
        <p:nvGraphicFramePr>
          <p:cNvPr id="161796" name="对象 161795"/>
          <p:cNvGraphicFramePr/>
          <p:nvPr>
            <p:extLst>
              <p:ext uri="{D42A27DB-BD31-4B8C-83A1-F6EECF244321}">
                <p14:modId xmlns:p14="http://schemas.microsoft.com/office/powerpoint/2010/main" val="385568060"/>
              </p:ext>
            </p:extLst>
          </p:nvPr>
        </p:nvGraphicFramePr>
        <p:xfrm>
          <a:off x="2092325" y="5445768"/>
          <a:ext cx="2947987" cy="885825"/>
        </p:xfrm>
        <a:graphic>
          <a:graphicData uri="http://schemas.openxmlformats.org/presentationml/2006/ole">
            <mc:AlternateContent xmlns:mc="http://schemas.openxmlformats.org/markup-compatibility/2006">
              <mc:Choice xmlns:v="urn:schemas-microsoft-com:vml" Requires="v">
                <p:oleObj spid="_x0000_s12385" r:id="rId5" imgW="1472565" imgH="444500" progId="Equation.DSMT4">
                  <p:embed/>
                </p:oleObj>
              </mc:Choice>
              <mc:Fallback>
                <p:oleObj r:id="rId5" imgW="1472565" imgH="444500" progId="Equation.DSMT4">
                  <p:embed/>
                  <p:pic>
                    <p:nvPicPr>
                      <p:cNvPr id="0" name="图片 3101"/>
                      <p:cNvPicPr/>
                      <p:nvPr/>
                    </p:nvPicPr>
                    <p:blipFill>
                      <a:blip r:embed="rId6"/>
                      <a:stretch>
                        <a:fillRect/>
                      </a:stretch>
                    </p:blipFill>
                    <p:spPr>
                      <a:xfrm>
                        <a:off x="2092325" y="5445768"/>
                        <a:ext cx="2947987" cy="885825"/>
                      </a:xfrm>
                      <a:prstGeom prst="rect">
                        <a:avLst/>
                      </a:prstGeom>
                      <a:noFill/>
                      <a:ln w="38100">
                        <a:noFill/>
                        <a:miter/>
                      </a:ln>
                    </p:spPr>
                  </p:pic>
                </p:oleObj>
              </mc:Fallback>
            </mc:AlternateContent>
          </a:graphicData>
        </a:graphic>
      </p:graphicFrame>
      <p:grpSp>
        <p:nvGrpSpPr>
          <p:cNvPr id="161797" name="组合 161796"/>
          <p:cNvGrpSpPr/>
          <p:nvPr/>
        </p:nvGrpSpPr>
        <p:grpSpPr>
          <a:xfrm>
            <a:off x="1257300" y="152400"/>
            <a:ext cx="3524250" cy="1882775"/>
            <a:chOff x="384" y="194"/>
            <a:chExt cx="2220" cy="1186"/>
          </a:xfrm>
        </p:grpSpPr>
        <p:sp>
          <p:nvSpPr>
            <p:cNvPr id="161798" name="椭圆 161797"/>
            <p:cNvSpPr/>
            <p:nvPr/>
          </p:nvSpPr>
          <p:spPr>
            <a:xfrm>
              <a:off x="661" y="817"/>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1799" name="直接连接符 161798"/>
            <p:cNvSpPr/>
            <p:nvPr/>
          </p:nvSpPr>
          <p:spPr>
            <a:xfrm>
              <a:off x="2300" y="1188"/>
              <a:ext cx="0" cy="192"/>
            </a:xfrm>
            <a:prstGeom prst="line">
              <a:avLst/>
            </a:prstGeom>
            <a:ln w="19050" cap="flat" cmpd="sng">
              <a:solidFill>
                <a:schemeClr val="tx1"/>
              </a:solidFill>
              <a:prstDash val="solid"/>
              <a:headEnd type="none" w="med" len="med"/>
              <a:tailEnd type="none" w="med" len="med"/>
            </a:ln>
          </p:spPr>
        </p:sp>
        <p:sp>
          <p:nvSpPr>
            <p:cNvPr id="161800" name="矩形 161799"/>
            <p:cNvSpPr/>
            <p:nvPr/>
          </p:nvSpPr>
          <p:spPr>
            <a:xfrm>
              <a:off x="1400" y="516"/>
              <a:ext cx="288" cy="96"/>
            </a:xfrm>
            <a:prstGeom prst="rect">
              <a:avLst/>
            </a:prstGeom>
            <a:solidFill>
              <a:srgbClr val="99FF99"/>
            </a:solidFill>
            <a:ln w="25400"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8" charset="0"/>
              </a:endParaRPr>
            </a:p>
          </p:txBody>
        </p:sp>
        <p:sp>
          <p:nvSpPr>
            <p:cNvPr id="161801" name="直接连接符 161800"/>
            <p:cNvSpPr/>
            <p:nvPr/>
          </p:nvSpPr>
          <p:spPr>
            <a:xfrm flipV="1">
              <a:off x="812" y="564"/>
              <a:ext cx="0" cy="816"/>
            </a:xfrm>
            <a:prstGeom prst="line">
              <a:avLst/>
            </a:prstGeom>
            <a:ln w="19050" cap="flat" cmpd="sng">
              <a:solidFill>
                <a:schemeClr val="tx1"/>
              </a:solidFill>
              <a:prstDash val="solid"/>
              <a:headEnd type="none" w="med" len="med"/>
              <a:tailEnd type="none" w="med" len="med"/>
            </a:ln>
          </p:spPr>
        </p:sp>
        <p:sp>
          <p:nvSpPr>
            <p:cNvPr id="161802" name="直接连接符 161801"/>
            <p:cNvSpPr/>
            <p:nvPr/>
          </p:nvSpPr>
          <p:spPr>
            <a:xfrm>
              <a:off x="812" y="1380"/>
              <a:ext cx="1488" cy="0"/>
            </a:xfrm>
            <a:prstGeom prst="line">
              <a:avLst/>
            </a:prstGeom>
            <a:ln w="19050" cap="flat" cmpd="sng">
              <a:solidFill>
                <a:schemeClr val="tx1"/>
              </a:solidFill>
              <a:prstDash val="solid"/>
              <a:headEnd type="none" w="med" len="med"/>
              <a:tailEnd type="none" w="med" len="med"/>
            </a:ln>
          </p:spPr>
        </p:sp>
        <p:sp>
          <p:nvSpPr>
            <p:cNvPr id="161803" name="直接连接符 161802"/>
            <p:cNvSpPr/>
            <p:nvPr/>
          </p:nvSpPr>
          <p:spPr>
            <a:xfrm>
              <a:off x="812" y="564"/>
              <a:ext cx="588" cy="7"/>
            </a:xfrm>
            <a:prstGeom prst="line">
              <a:avLst/>
            </a:prstGeom>
            <a:ln w="19050" cap="flat" cmpd="sng">
              <a:solidFill>
                <a:schemeClr val="tx1"/>
              </a:solidFill>
              <a:prstDash val="solid"/>
              <a:headEnd type="none" w="med" len="med"/>
              <a:tailEnd type="none" w="med" len="med"/>
            </a:ln>
          </p:spPr>
        </p:sp>
        <p:sp>
          <p:nvSpPr>
            <p:cNvPr id="161804" name="直接连接符 161803"/>
            <p:cNvSpPr/>
            <p:nvPr/>
          </p:nvSpPr>
          <p:spPr>
            <a:xfrm flipV="1">
              <a:off x="1688" y="564"/>
              <a:ext cx="612" cy="0"/>
            </a:xfrm>
            <a:prstGeom prst="line">
              <a:avLst/>
            </a:prstGeom>
            <a:ln w="19050" cap="flat" cmpd="sng">
              <a:solidFill>
                <a:schemeClr val="tx1"/>
              </a:solidFill>
              <a:prstDash val="solid"/>
              <a:headEnd type="none" w="med" len="med"/>
              <a:tailEnd type="none" w="med" len="med"/>
            </a:ln>
          </p:spPr>
        </p:sp>
        <p:sp>
          <p:nvSpPr>
            <p:cNvPr id="161805" name="直接连接符 161804"/>
            <p:cNvSpPr/>
            <p:nvPr/>
          </p:nvSpPr>
          <p:spPr>
            <a:xfrm>
              <a:off x="2300" y="564"/>
              <a:ext cx="0" cy="144"/>
            </a:xfrm>
            <a:prstGeom prst="line">
              <a:avLst/>
            </a:prstGeom>
            <a:ln w="19050" cap="flat" cmpd="sng">
              <a:solidFill>
                <a:schemeClr val="tx1"/>
              </a:solidFill>
              <a:prstDash val="solid"/>
              <a:headEnd type="none" w="med" len="med"/>
              <a:tailEnd type="none" w="med" len="med"/>
            </a:ln>
          </p:spPr>
        </p:sp>
        <p:sp>
          <p:nvSpPr>
            <p:cNvPr id="161806" name="直接连接符 161805"/>
            <p:cNvSpPr/>
            <p:nvPr/>
          </p:nvSpPr>
          <p:spPr>
            <a:xfrm>
              <a:off x="1201" y="565"/>
              <a:ext cx="0" cy="408"/>
            </a:xfrm>
            <a:prstGeom prst="line">
              <a:avLst/>
            </a:prstGeom>
            <a:ln w="19050" cap="flat" cmpd="sng">
              <a:solidFill>
                <a:schemeClr val="tx1"/>
              </a:solidFill>
              <a:prstDash val="solid"/>
              <a:headEnd type="none" w="med" len="med"/>
              <a:tailEnd type="none" w="med" len="med"/>
            </a:ln>
          </p:spPr>
        </p:sp>
        <p:sp>
          <p:nvSpPr>
            <p:cNvPr id="161807" name="直接连接符 161806"/>
            <p:cNvSpPr/>
            <p:nvPr/>
          </p:nvSpPr>
          <p:spPr>
            <a:xfrm flipV="1">
              <a:off x="1424" y="967"/>
              <a:ext cx="250" cy="59"/>
            </a:xfrm>
            <a:prstGeom prst="line">
              <a:avLst/>
            </a:prstGeom>
            <a:ln w="28575" cap="flat" cmpd="sng">
              <a:solidFill>
                <a:schemeClr val="tx1"/>
              </a:solidFill>
              <a:prstDash val="solid"/>
              <a:headEnd type="none" w="med" len="med"/>
              <a:tailEnd type="none" w="med" len="med"/>
            </a:ln>
          </p:spPr>
        </p:sp>
        <p:sp>
          <p:nvSpPr>
            <p:cNvPr id="161808" name="直接连接符 161807"/>
            <p:cNvSpPr/>
            <p:nvPr/>
          </p:nvSpPr>
          <p:spPr>
            <a:xfrm>
              <a:off x="1873" y="558"/>
              <a:ext cx="0" cy="415"/>
            </a:xfrm>
            <a:prstGeom prst="line">
              <a:avLst/>
            </a:prstGeom>
            <a:ln w="19050" cap="flat" cmpd="sng">
              <a:solidFill>
                <a:schemeClr val="tx1"/>
              </a:solidFill>
              <a:prstDash val="solid"/>
              <a:headEnd type="none" w="med" len="med"/>
              <a:tailEnd type="none" w="med" len="med"/>
            </a:ln>
          </p:spPr>
        </p:sp>
        <p:sp>
          <p:nvSpPr>
            <p:cNvPr id="161809" name="文本框 161808"/>
            <p:cNvSpPr txBox="1"/>
            <p:nvPr/>
          </p:nvSpPr>
          <p:spPr>
            <a:xfrm>
              <a:off x="384" y="770"/>
              <a:ext cx="29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61810" name="文本框 161809"/>
            <p:cNvSpPr txBox="1"/>
            <p:nvPr/>
          </p:nvSpPr>
          <p:spPr>
            <a:xfrm>
              <a:off x="1453" y="1003"/>
              <a:ext cx="223" cy="288"/>
            </a:xfrm>
            <a:prstGeom prst="rect">
              <a:avLst/>
            </a:prstGeom>
            <a:noFill/>
            <a:ln w="25400">
              <a:noFill/>
            </a:ln>
          </p:spPr>
          <p:txBody>
            <a:bodyPr wrap="none" anchor="ctr">
              <a:spAutoFit/>
            </a:bodyPr>
            <a:lstStyle/>
            <a:p>
              <a:r>
                <a:rPr lang="en-US" altLang="zh-CN">
                  <a:latin typeface="Times New Roman" panose="02020603050405020304" pitchFamily="18" charset="0"/>
                </a:rPr>
                <a:t>S</a:t>
              </a:r>
            </a:p>
          </p:txBody>
        </p:sp>
        <p:sp>
          <p:nvSpPr>
            <p:cNvPr id="161811" name="文本框 161810"/>
            <p:cNvSpPr txBox="1"/>
            <p:nvPr/>
          </p:nvSpPr>
          <p:spPr>
            <a:xfrm>
              <a:off x="1422" y="246"/>
              <a:ext cx="244"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p>
          </p:txBody>
        </p:sp>
        <p:sp>
          <p:nvSpPr>
            <p:cNvPr id="161812" name="文本框 161811"/>
            <p:cNvSpPr txBox="1"/>
            <p:nvPr/>
          </p:nvSpPr>
          <p:spPr>
            <a:xfrm>
              <a:off x="1977" y="194"/>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1813" name="文本框 161812"/>
            <p:cNvSpPr txBox="1"/>
            <p:nvPr/>
          </p:nvSpPr>
          <p:spPr>
            <a:xfrm>
              <a:off x="2360" y="833"/>
              <a:ext cx="244"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L</a:t>
              </a:r>
            </a:p>
          </p:txBody>
        </p:sp>
        <p:sp>
          <p:nvSpPr>
            <p:cNvPr id="161814" name="文本框 161813"/>
            <p:cNvSpPr txBox="1"/>
            <p:nvPr/>
          </p:nvSpPr>
          <p:spPr>
            <a:xfrm>
              <a:off x="1943" y="779"/>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1815" name="矩形 161814"/>
            <p:cNvSpPr/>
            <p:nvPr/>
          </p:nvSpPr>
          <p:spPr>
            <a:xfrm>
              <a:off x="2049" y="553"/>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1816" name="矩形 161815"/>
            <p:cNvSpPr/>
            <p:nvPr/>
          </p:nvSpPr>
          <p:spPr>
            <a:xfrm>
              <a:off x="2055" y="1079"/>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1817" name="直接连接符 161816"/>
            <p:cNvSpPr/>
            <p:nvPr/>
          </p:nvSpPr>
          <p:spPr>
            <a:xfrm>
              <a:off x="1989" y="489"/>
              <a:ext cx="266" cy="0"/>
            </a:xfrm>
            <a:prstGeom prst="line">
              <a:avLst/>
            </a:prstGeom>
            <a:ln w="19050" cap="sq" cmpd="sng">
              <a:solidFill>
                <a:schemeClr val="tx1"/>
              </a:solidFill>
              <a:prstDash val="solid"/>
              <a:headEnd type="none" w="med" len="med"/>
              <a:tailEnd type="stealth" w="sm" len="med"/>
            </a:ln>
          </p:spPr>
        </p:sp>
        <p:grpSp>
          <p:nvGrpSpPr>
            <p:cNvPr id="161818" name="组合 161817"/>
            <p:cNvGrpSpPr/>
            <p:nvPr/>
          </p:nvGrpSpPr>
          <p:grpSpPr>
            <a:xfrm rot="5400000" flipH="1">
              <a:off x="2089" y="915"/>
              <a:ext cx="481" cy="66"/>
              <a:chOff x="2314" y="1441"/>
              <a:chExt cx="481" cy="66"/>
            </a:xfrm>
          </p:grpSpPr>
          <p:sp>
            <p:nvSpPr>
              <p:cNvPr id="161819" name="任意多边形 161818"/>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1820" name="任意多边形 161819"/>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1821" name="任意多边形 161820"/>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1822" name="任意多边形 161821"/>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61823" name="任意多边形 161822"/>
            <p:cNvSpPr/>
            <p:nvPr/>
          </p:nvSpPr>
          <p:spPr>
            <a:xfrm rot="5400000" flipV="1">
              <a:off x="1512" y="877"/>
              <a:ext cx="186" cy="19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61824" name="直接连接符 161823"/>
            <p:cNvSpPr/>
            <p:nvPr/>
          </p:nvSpPr>
          <p:spPr>
            <a:xfrm>
              <a:off x="1201" y="973"/>
              <a:ext cx="262" cy="0"/>
            </a:xfrm>
            <a:prstGeom prst="line">
              <a:avLst/>
            </a:prstGeom>
            <a:ln w="19050" cap="flat" cmpd="sng">
              <a:solidFill>
                <a:schemeClr val="tx1"/>
              </a:solidFill>
              <a:prstDash val="solid"/>
              <a:headEnd type="none" w="med" len="med"/>
              <a:tailEnd type="none" w="med" len="med"/>
            </a:ln>
          </p:spPr>
        </p:sp>
        <p:sp>
          <p:nvSpPr>
            <p:cNvPr id="161825" name="直接连接符 161824"/>
            <p:cNvSpPr/>
            <p:nvPr/>
          </p:nvSpPr>
          <p:spPr>
            <a:xfrm flipH="1">
              <a:off x="1674" y="973"/>
              <a:ext cx="199" cy="0"/>
            </a:xfrm>
            <a:prstGeom prst="line">
              <a:avLst/>
            </a:prstGeom>
            <a:ln w="19050" cap="flat" cmpd="sng">
              <a:solidFill>
                <a:schemeClr val="tx1"/>
              </a:solidFill>
              <a:prstDash val="solid"/>
              <a:headEnd type="none" w="med" len="med"/>
              <a:tailEnd type="none" w="med" len="med"/>
            </a:ln>
          </p:spPr>
        </p:sp>
        <p:sp>
          <p:nvSpPr>
            <p:cNvPr id="161826" name="矩形 161825"/>
            <p:cNvSpPr/>
            <p:nvPr/>
          </p:nvSpPr>
          <p:spPr>
            <a:xfrm>
              <a:off x="599" y="571"/>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1827" name="矩形 161826"/>
            <p:cNvSpPr/>
            <p:nvPr/>
          </p:nvSpPr>
          <p:spPr>
            <a:xfrm>
              <a:off x="611" y="1038"/>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1828" name="矩形 161827"/>
            <p:cNvSpPr/>
            <p:nvPr/>
          </p:nvSpPr>
          <p:spPr>
            <a:xfrm>
              <a:off x="1185" y="551"/>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1829" name="矩形 161828"/>
            <p:cNvSpPr/>
            <p:nvPr/>
          </p:nvSpPr>
          <p:spPr>
            <a:xfrm>
              <a:off x="1661" y="552"/>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1830" name="文本框 161829"/>
            <p:cNvSpPr txBox="1"/>
            <p:nvPr/>
          </p:nvSpPr>
          <p:spPr>
            <a:xfrm>
              <a:off x="1353" y="534"/>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R</a:t>
              </a:r>
              <a:endParaRPr lang="en-US" altLang="zh-CN" i="1">
                <a:solidFill>
                  <a:schemeClr val="tx2"/>
                </a:solidFill>
                <a:latin typeface="Times New Roman" panose="02020603050405020304" pitchFamily="18" charset="0"/>
              </a:endParaRPr>
            </a:p>
          </p:txBody>
        </p:sp>
      </p:grpSp>
      <p:grpSp>
        <p:nvGrpSpPr>
          <p:cNvPr id="161831" name="组合 161830"/>
          <p:cNvGrpSpPr/>
          <p:nvPr/>
        </p:nvGrpSpPr>
        <p:grpSpPr>
          <a:xfrm>
            <a:off x="892175" y="2701925"/>
            <a:ext cx="4672013" cy="1836738"/>
            <a:chOff x="562" y="1570"/>
            <a:chExt cx="2943" cy="1157"/>
          </a:xfrm>
        </p:grpSpPr>
        <p:graphicFrame>
          <p:nvGraphicFramePr>
            <p:cNvPr id="161832" name="对象 161831"/>
            <p:cNvGraphicFramePr/>
            <p:nvPr/>
          </p:nvGraphicFramePr>
          <p:xfrm>
            <a:off x="2997" y="2058"/>
            <a:ext cx="508" cy="508"/>
          </p:xfrm>
          <a:graphic>
            <a:graphicData uri="http://schemas.openxmlformats.org/presentationml/2006/ole">
              <mc:AlternateContent xmlns:mc="http://schemas.openxmlformats.org/markup-compatibility/2006">
                <mc:Choice xmlns:v="urn:schemas-microsoft-com:vml" Requires="v">
                  <p:oleObj spid="_x0000_s12386" r:id="rId7" imgW="405765" imgH="405765" progId="Equation.3">
                    <p:embed/>
                  </p:oleObj>
                </mc:Choice>
                <mc:Fallback>
                  <p:oleObj r:id="rId7" imgW="405765" imgH="405765" progId="Equation.3">
                    <p:embed/>
                    <p:pic>
                      <p:nvPicPr>
                        <p:cNvPr id="0" name="图片 3102"/>
                        <p:cNvPicPr/>
                        <p:nvPr/>
                      </p:nvPicPr>
                      <p:blipFill>
                        <a:blip r:embed="rId8"/>
                        <a:stretch>
                          <a:fillRect/>
                        </a:stretch>
                      </p:blipFill>
                      <p:spPr>
                        <a:xfrm>
                          <a:off x="2997" y="2058"/>
                          <a:ext cx="508" cy="508"/>
                        </a:xfrm>
                        <a:prstGeom prst="rect">
                          <a:avLst/>
                        </a:prstGeom>
                        <a:noFill/>
                        <a:ln w="38100">
                          <a:noFill/>
                          <a:miter/>
                        </a:ln>
                      </p:spPr>
                    </p:pic>
                  </p:oleObj>
                </mc:Fallback>
              </mc:AlternateContent>
            </a:graphicData>
          </a:graphic>
        </p:graphicFrame>
        <p:graphicFrame>
          <p:nvGraphicFramePr>
            <p:cNvPr id="161833" name="对象 161832"/>
            <p:cNvGraphicFramePr/>
            <p:nvPr/>
          </p:nvGraphicFramePr>
          <p:xfrm>
            <a:off x="562" y="1983"/>
            <a:ext cx="594" cy="544"/>
          </p:xfrm>
          <a:graphic>
            <a:graphicData uri="http://schemas.openxmlformats.org/presentationml/2006/ole">
              <mc:AlternateContent xmlns:mc="http://schemas.openxmlformats.org/markup-compatibility/2006">
                <mc:Choice xmlns:v="urn:schemas-microsoft-com:vml" Requires="v">
                  <p:oleObj spid="_x0000_s12387" r:id="rId9" imgW="469900" imgH="431800" progId="Equation.3">
                    <p:embed/>
                  </p:oleObj>
                </mc:Choice>
                <mc:Fallback>
                  <p:oleObj r:id="rId9" imgW="469900" imgH="431800" progId="Equation.3">
                    <p:embed/>
                    <p:pic>
                      <p:nvPicPr>
                        <p:cNvPr id="0" name="图片 3103"/>
                        <p:cNvPicPr/>
                        <p:nvPr/>
                      </p:nvPicPr>
                      <p:blipFill>
                        <a:blip r:embed="rId10"/>
                        <a:stretch>
                          <a:fillRect/>
                        </a:stretch>
                      </p:blipFill>
                      <p:spPr>
                        <a:xfrm>
                          <a:off x="562" y="1983"/>
                          <a:ext cx="594" cy="544"/>
                        </a:xfrm>
                        <a:prstGeom prst="rect">
                          <a:avLst/>
                        </a:prstGeom>
                        <a:noFill/>
                        <a:ln w="38100">
                          <a:noFill/>
                          <a:miter/>
                        </a:ln>
                      </p:spPr>
                    </p:pic>
                  </p:oleObj>
                </mc:Fallback>
              </mc:AlternateContent>
            </a:graphicData>
          </a:graphic>
        </p:graphicFrame>
        <p:sp>
          <p:nvSpPr>
            <p:cNvPr id="161834" name="椭圆 161833"/>
            <p:cNvSpPr/>
            <p:nvPr/>
          </p:nvSpPr>
          <p:spPr>
            <a:xfrm>
              <a:off x="1156" y="2141"/>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1835" name="直接连接符 161834"/>
            <p:cNvSpPr/>
            <p:nvPr/>
          </p:nvSpPr>
          <p:spPr>
            <a:xfrm>
              <a:off x="2795" y="2439"/>
              <a:ext cx="0" cy="265"/>
            </a:xfrm>
            <a:prstGeom prst="line">
              <a:avLst/>
            </a:prstGeom>
            <a:ln w="19050" cap="flat" cmpd="sng">
              <a:solidFill>
                <a:schemeClr val="tx1"/>
              </a:solidFill>
              <a:prstDash val="solid"/>
              <a:headEnd type="none" w="med" len="med"/>
              <a:tailEnd type="none" w="med" len="med"/>
            </a:ln>
          </p:spPr>
        </p:sp>
        <p:sp>
          <p:nvSpPr>
            <p:cNvPr id="161836" name="矩形 161835"/>
            <p:cNvSpPr/>
            <p:nvPr/>
          </p:nvSpPr>
          <p:spPr>
            <a:xfrm>
              <a:off x="1895" y="1840"/>
              <a:ext cx="288" cy="96"/>
            </a:xfrm>
            <a:prstGeom prst="rect">
              <a:avLst/>
            </a:prstGeom>
            <a:solidFill>
              <a:srgbClr val="99FF99"/>
            </a:solidFill>
            <a:ln w="25400"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8" charset="0"/>
              </a:endParaRPr>
            </a:p>
          </p:txBody>
        </p:sp>
        <p:sp>
          <p:nvSpPr>
            <p:cNvPr id="161837" name="直接连接符 161836"/>
            <p:cNvSpPr/>
            <p:nvPr/>
          </p:nvSpPr>
          <p:spPr>
            <a:xfrm flipV="1">
              <a:off x="1307" y="1888"/>
              <a:ext cx="0" cy="816"/>
            </a:xfrm>
            <a:prstGeom prst="line">
              <a:avLst/>
            </a:prstGeom>
            <a:ln w="19050" cap="flat" cmpd="sng">
              <a:solidFill>
                <a:schemeClr val="tx1"/>
              </a:solidFill>
              <a:prstDash val="solid"/>
              <a:headEnd type="none" w="med" len="med"/>
              <a:tailEnd type="none" w="med" len="med"/>
            </a:ln>
          </p:spPr>
        </p:sp>
        <p:sp>
          <p:nvSpPr>
            <p:cNvPr id="161838" name="直接连接符 161837"/>
            <p:cNvSpPr/>
            <p:nvPr/>
          </p:nvSpPr>
          <p:spPr>
            <a:xfrm>
              <a:off x="1307" y="2704"/>
              <a:ext cx="1488" cy="0"/>
            </a:xfrm>
            <a:prstGeom prst="line">
              <a:avLst/>
            </a:prstGeom>
            <a:ln w="19050" cap="flat" cmpd="sng">
              <a:solidFill>
                <a:schemeClr val="tx1"/>
              </a:solidFill>
              <a:prstDash val="solid"/>
              <a:headEnd type="none" w="med" len="med"/>
              <a:tailEnd type="none" w="med" len="med"/>
            </a:ln>
          </p:spPr>
        </p:sp>
        <p:sp>
          <p:nvSpPr>
            <p:cNvPr id="161839" name="直接连接符 161838"/>
            <p:cNvSpPr/>
            <p:nvPr/>
          </p:nvSpPr>
          <p:spPr>
            <a:xfrm>
              <a:off x="1307" y="1888"/>
              <a:ext cx="588" cy="7"/>
            </a:xfrm>
            <a:prstGeom prst="line">
              <a:avLst/>
            </a:prstGeom>
            <a:ln w="19050" cap="flat" cmpd="sng">
              <a:solidFill>
                <a:schemeClr val="tx1"/>
              </a:solidFill>
              <a:prstDash val="solid"/>
              <a:headEnd type="none" w="med" len="med"/>
              <a:tailEnd type="none" w="med" len="med"/>
            </a:ln>
          </p:spPr>
        </p:sp>
        <p:sp>
          <p:nvSpPr>
            <p:cNvPr id="161840" name="直接连接符 161839"/>
            <p:cNvSpPr/>
            <p:nvPr/>
          </p:nvSpPr>
          <p:spPr>
            <a:xfrm flipV="1">
              <a:off x="2183" y="1888"/>
              <a:ext cx="612" cy="0"/>
            </a:xfrm>
            <a:prstGeom prst="line">
              <a:avLst/>
            </a:prstGeom>
            <a:ln w="19050" cap="flat" cmpd="sng">
              <a:solidFill>
                <a:schemeClr val="tx1"/>
              </a:solidFill>
              <a:prstDash val="solid"/>
              <a:headEnd type="none" w="med" len="med"/>
              <a:tailEnd type="none" w="med" len="med"/>
            </a:ln>
          </p:spPr>
        </p:sp>
        <p:sp>
          <p:nvSpPr>
            <p:cNvPr id="161841" name="直接连接符 161840"/>
            <p:cNvSpPr/>
            <p:nvPr/>
          </p:nvSpPr>
          <p:spPr>
            <a:xfrm>
              <a:off x="2795" y="1888"/>
              <a:ext cx="0" cy="262"/>
            </a:xfrm>
            <a:prstGeom prst="line">
              <a:avLst/>
            </a:prstGeom>
            <a:ln w="19050" cap="flat" cmpd="sng">
              <a:solidFill>
                <a:schemeClr val="tx1"/>
              </a:solidFill>
              <a:prstDash val="solid"/>
              <a:headEnd type="none" w="med" len="med"/>
              <a:tailEnd type="none" w="med" len="med"/>
            </a:ln>
          </p:spPr>
        </p:sp>
        <p:sp>
          <p:nvSpPr>
            <p:cNvPr id="161842" name="文本框 161841"/>
            <p:cNvSpPr txBox="1"/>
            <p:nvPr/>
          </p:nvSpPr>
          <p:spPr>
            <a:xfrm>
              <a:off x="1917" y="1570"/>
              <a:ext cx="244"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p>
          </p:txBody>
        </p:sp>
        <p:sp>
          <p:nvSpPr>
            <p:cNvPr id="161843" name="文本框 161842"/>
            <p:cNvSpPr txBox="1"/>
            <p:nvPr/>
          </p:nvSpPr>
          <p:spPr>
            <a:xfrm>
              <a:off x="2026" y="2137"/>
              <a:ext cx="647"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u</a:t>
              </a:r>
              <a:r>
                <a:rPr lang="en-US" altLang="zh-CN" i="1" baseline="-25000">
                  <a:solidFill>
                    <a:schemeClr val="tx2"/>
                  </a:solidFill>
                  <a:latin typeface="Times New Roman" panose="02020603050405020304" pitchFamily="18" charset="0"/>
                </a:rPr>
                <a:t>L</a:t>
              </a:r>
              <a:r>
                <a:rPr lang="en-US" altLang="zh-CN">
                  <a:solidFill>
                    <a:schemeClr val="tx2"/>
                  </a:solidFill>
                  <a:latin typeface="Times New Roman" panose="02020603050405020304" pitchFamily="18" charset="0"/>
                </a:rPr>
                <a:t>(0</a:t>
              </a:r>
              <a:r>
                <a:rPr lang="en-US" altLang="zh-CN" baseline="30000">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a:t>
              </a:r>
              <a:endParaRPr lang="en-US" altLang="zh-CN" i="1">
                <a:solidFill>
                  <a:schemeClr val="tx2"/>
                </a:solidFill>
                <a:latin typeface="Times New Roman" panose="02020603050405020304" pitchFamily="18" charset="0"/>
              </a:endParaRPr>
            </a:p>
          </p:txBody>
        </p:sp>
        <p:sp>
          <p:nvSpPr>
            <p:cNvPr id="161844" name="矩形 161843"/>
            <p:cNvSpPr/>
            <p:nvPr/>
          </p:nvSpPr>
          <p:spPr>
            <a:xfrm>
              <a:off x="2544" y="1877"/>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1845" name="矩形 161844"/>
            <p:cNvSpPr/>
            <p:nvPr/>
          </p:nvSpPr>
          <p:spPr>
            <a:xfrm>
              <a:off x="2550" y="2439"/>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1846" name="直接连接符 161845"/>
            <p:cNvSpPr/>
            <p:nvPr/>
          </p:nvSpPr>
          <p:spPr>
            <a:xfrm rot="5400000">
              <a:off x="2826" y="2316"/>
              <a:ext cx="318" cy="0"/>
            </a:xfrm>
            <a:prstGeom prst="line">
              <a:avLst/>
            </a:prstGeom>
            <a:ln w="19050" cap="sq" cmpd="sng">
              <a:solidFill>
                <a:schemeClr val="tx1"/>
              </a:solidFill>
              <a:prstDash val="solid"/>
              <a:headEnd type="none" w="med" len="med"/>
              <a:tailEnd type="stealth" w="sm" len="med"/>
            </a:ln>
          </p:spPr>
        </p:sp>
        <p:sp>
          <p:nvSpPr>
            <p:cNvPr id="161847" name="矩形 161846"/>
            <p:cNvSpPr/>
            <p:nvPr/>
          </p:nvSpPr>
          <p:spPr>
            <a:xfrm>
              <a:off x="1094" y="1895"/>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1848" name="矩形 161847"/>
            <p:cNvSpPr/>
            <p:nvPr/>
          </p:nvSpPr>
          <p:spPr>
            <a:xfrm>
              <a:off x="1106" y="2362"/>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1849" name="椭圆 161848"/>
            <p:cNvSpPr/>
            <p:nvPr/>
          </p:nvSpPr>
          <p:spPr>
            <a:xfrm>
              <a:off x="2641" y="2150"/>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1850" name="直接连接符 161849"/>
            <p:cNvSpPr/>
            <p:nvPr/>
          </p:nvSpPr>
          <p:spPr>
            <a:xfrm>
              <a:off x="2641" y="2310"/>
              <a:ext cx="295" cy="0"/>
            </a:xfrm>
            <a:prstGeom prst="line">
              <a:avLst/>
            </a:prstGeom>
            <a:ln w="19050" cap="flat" cmpd="sng">
              <a:solidFill>
                <a:schemeClr val="tx1"/>
              </a:solidFill>
              <a:prstDash val="solid"/>
              <a:headEnd type="none" w="med" len="med"/>
              <a:tailEnd type="none" w="med" len="med"/>
            </a:ln>
          </p:spPr>
        </p:sp>
        <p:sp>
          <p:nvSpPr>
            <p:cNvPr id="161851" name="矩形 161850"/>
            <p:cNvSpPr/>
            <p:nvPr/>
          </p:nvSpPr>
          <p:spPr>
            <a:xfrm>
              <a:off x="1575" y="1881"/>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1852" name="矩形 161851"/>
            <p:cNvSpPr/>
            <p:nvPr/>
          </p:nvSpPr>
          <p:spPr>
            <a:xfrm>
              <a:off x="2255" y="1871"/>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1853" name="文本框 161852"/>
            <p:cNvSpPr txBox="1"/>
            <p:nvPr/>
          </p:nvSpPr>
          <p:spPr>
            <a:xfrm>
              <a:off x="1696" y="1918"/>
              <a:ext cx="647"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u</a:t>
              </a:r>
              <a:r>
                <a:rPr lang="en-US" altLang="zh-CN" i="1" baseline="-25000">
                  <a:solidFill>
                    <a:schemeClr val="tx2"/>
                  </a:solidFill>
                  <a:latin typeface="Times New Roman" panose="02020603050405020304" pitchFamily="18" charset="0"/>
                </a:rPr>
                <a:t>R</a:t>
              </a:r>
              <a:r>
                <a:rPr lang="en-US" altLang="zh-CN">
                  <a:solidFill>
                    <a:schemeClr val="tx2"/>
                  </a:solidFill>
                  <a:latin typeface="Times New Roman" panose="02020603050405020304" pitchFamily="18" charset="0"/>
                </a:rPr>
                <a:t>(0</a:t>
              </a:r>
              <a:r>
                <a:rPr lang="en-US" altLang="zh-CN" baseline="30000">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a:t>
              </a:r>
              <a:endParaRPr lang="en-US" altLang="zh-CN" i="1">
                <a:solidFill>
                  <a:schemeClr val="tx2"/>
                </a:solidFill>
                <a:latin typeface="Times New Roman" panose="02020603050405020304" pitchFamily="18" charset="0"/>
              </a:endParaRPr>
            </a:p>
          </p:txBody>
        </p:sp>
      </p:grpSp>
      <p:sp>
        <p:nvSpPr>
          <p:cNvPr id="161854" name="动作按钮: 后退或前一项 161853" descr="水滴">
            <a:hlinkClick r:id="" action="ppaction://hlinkshowjump?jump=previousslide">
              <a:snd r:embed="rId11" name="PROJCTOR.WAV"/>
            </a:hlinkClick>
          </p:cNvPr>
          <p:cNvSpPr/>
          <p:nvPr/>
        </p:nvSpPr>
        <p:spPr>
          <a:xfrm>
            <a:off x="8245475" y="6381750"/>
            <a:ext cx="460375"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
        <p:nvSpPr>
          <p:cNvPr id="161855" name="动作按钮: 后退或前一项 161854" descr="水滴">
            <a:hlinkClick r:id="" action="ppaction://hlinkshowjump?jump=nextslide">
              <a:snd r:embed="rId11" name="PROJCTOR.WAV"/>
            </a:hlinkClick>
          </p:cNvPr>
          <p:cNvSpPr/>
          <p:nvPr/>
        </p:nvSpPr>
        <p:spPr>
          <a:xfrm flipH="1">
            <a:off x="8667750" y="6381750"/>
            <a:ext cx="457200"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
        <p:nvSpPr>
          <p:cNvPr id="161857" name="矩形标注 161856"/>
          <p:cNvSpPr/>
          <p:nvPr/>
        </p:nvSpPr>
        <p:spPr>
          <a:xfrm>
            <a:off x="5486400" y="2324100"/>
            <a:ext cx="1257300" cy="819150"/>
          </a:xfrm>
          <a:prstGeom prst="wedgeRectCallout">
            <a:avLst>
              <a:gd name="adj1" fmla="val -142171"/>
              <a:gd name="adj2" fmla="val 76940"/>
            </a:avLst>
          </a:prstGeom>
          <a:noFill/>
          <a:ln w="9525" cap="flat" cmpd="sng">
            <a:solidFill>
              <a:srgbClr val="FF9900"/>
            </a:solidFill>
            <a:prstDash val="solid"/>
            <a:miter/>
            <a:headEnd type="none" w="med" len="med"/>
            <a:tailEnd type="none" w="med" len="med"/>
          </a:ln>
        </p:spPr>
        <p:txBody>
          <a:bodyPr anchor="ctr"/>
          <a:lstStyle/>
          <a:p>
            <a:r>
              <a:rPr lang="en-US" altLang="zh-CN">
                <a:solidFill>
                  <a:srgbClr val="FF9900"/>
                </a:solidFill>
                <a:latin typeface="Times New Roman" panose="02020603050405020304" pitchFamily="18" charset="0"/>
              </a:rPr>
              <a:t>0</a:t>
            </a:r>
            <a:r>
              <a:rPr lang="en-US" altLang="zh-CN" baseline="30000">
                <a:solidFill>
                  <a:srgbClr val="FF9900"/>
                </a:solidFill>
                <a:latin typeface="Times New Roman" panose="02020603050405020304" pitchFamily="18" charset="0"/>
              </a:rPr>
              <a:t>+</a:t>
            </a:r>
            <a:r>
              <a:rPr lang="zh-CN" altLang="en-US" dirty="0">
                <a:solidFill>
                  <a:srgbClr val="FF9900"/>
                </a:solidFill>
                <a:latin typeface="Times New Roman" panose="02020603050405020304" pitchFamily="18" charset="0"/>
              </a:rPr>
              <a:t>电路</a:t>
            </a:r>
            <a:endParaRPr lang="zh-CN" altLang="en-US">
              <a:solidFill>
                <a:srgbClr val="FF9900"/>
              </a:solidFill>
              <a:latin typeface="Times New Roman" panose="02020603050405020304" pitchFamily="18" charset="0"/>
            </a:endParaRPr>
          </a:p>
        </p:txBody>
      </p:sp>
      <p:graphicFrame>
        <p:nvGraphicFramePr>
          <p:cNvPr id="161858" name="对象 161857"/>
          <p:cNvGraphicFramePr/>
          <p:nvPr/>
        </p:nvGraphicFramePr>
        <p:xfrm>
          <a:off x="4965700" y="681038"/>
          <a:ext cx="3479800" cy="508000"/>
        </p:xfrm>
        <a:graphic>
          <a:graphicData uri="http://schemas.openxmlformats.org/presentationml/2006/ole">
            <mc:AlternateContent xmlns:mc="http://schemas.openxmlformats.org/markup-compatibility/2006">
              <mc:Choice xmlns:v="urn:schemas-microsoft-com:vml" Requires="v">
                <p:oleObj spid="_x0000_s12388" r:id="rId13" imgW="1725930" imgH="254000" progId="Equation.DSMT4">
                  <p:embed/>
                </p:oleObj>
              </mc:Choice>
              <mc:Fallback>
                <p:oleObj r:id="rId13" imgW="1725930" imgH="254000" progId="Equation.DSMT4">
                  <p:embed/>
                  <p:pic>
                    <p:nvPicPr>
                      <p:cNvPr id="0" name="图片 3104"/>
                      <p:cNvPicPr/>
                      <p:nvPr/>
                    </p:nvPicPr>
                    <p:blipFill>
                      <a:blip r:embed="rId14"/>
                      <a:stretch>
                        <a:fillRect/>
                      </a:stretch>
                    </p:blipFill>
                    <p:spPr>
                      <a:xfrm>
                        <a:off x="4965700" y="681038"/>
                        <a:ext cx="3479800" cy="50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fill="hold"/>
                                        <p:tgtEl>
                                          <p:spTgt spid="161794"/>
                                        </p:tgtEl>
                                        <p:attrNameLst>
                                          <p:attrName>ppt_x</p:attrName>
                                        </p:attrNameLst>
                                      </p:cBhvr>
                                      <p:tavLst>
                                        <p:tav tm="0">
                                          <p:val>
                                            <p:strVal val="0-#ppt_w/2"/>
                                          </p:val>
                                        </p:tav>
                                        <p:tav tm="100000">
                                          <p:val>
                                            <p:strVal val="#ppt_x"/>
                                          </p:val>
                                        </p:tav>
                                      </p:tavLst>
                                    </p:anim>
                                    <p:anim calcmode="lin" valueType="num">
                                      <p:cBhvr additive="base">
                                        <p:cTn id="8" dur="500" fill="hold"/>
                                        <p:tgtEl>
                                          <p:spTgt spid="1617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1831"/>
                                        </p:tgtEl>
                                        <p:attrNameLst>
                                          <p:attrName>style.visibility</p:attrName>
                                        </p:attrNameLst>
                                      </p:cBhvr>
                                      <p:to>
                                        <p:strVal val="visible"/>
                                      </p:to>
                                    </p:set>
                                    <p:anim calcmode="lin" valueType="num">
                                      <p:cBhvr additive="base">
                                        <p:cTn id="13" dur="500" fill="hold"/>
                                        <p:tgtEl>
                                          <p:spTgt spid="161831"/>
                                        </p:tgtEl>
                                        <p:attrNameLst>
                                          <p:attrName>ppt_x</p:attrName>
                                        </p:attrNameLst>
                                      </p:cBhvr>
                                      <p:tavLst>
                                        <p:tav tm="0">
                                          <p:val>
                                            <p:strVal val="0-#ppt_w/2"/>
                                          </p:val>
                                        </p:tav>
                                        <p:tav tm="100000">
                                          <p:val>
                                            <p:strVal val="#ppt_x"/>
                                          </p:val>
                                        </p:tav>
                                      </p:tavLst>
                                    </p:anim>
                                    <p:anim calcmode="lin" valueType="num">
                                      <p:cBhvr additive="base">
                                        <p:cTn id="14" dur="500" fill="hold"/>
                                        <p:tgtEl>
                                          <p:spTgt spid="1618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857"/>
                                        </p:tgtEl>
                                        <p:attrNameLst>
                                          <p:attrName>style.visibility</p:attrName>
                                        </p:attrNameLst>
                                      </p:cBhvr>
                                      <p:to>
                                        <p:strVal val="visible"/>
                                      </p:to>
                                    </p:set>
                                    <p:anim calcmode="lin" valueType="num">
                                      <p:cBhvr additive="base">
                                        <p:cTn id="19" dur="500" fill="hold"/>
                                        <p:tgtEl>
                                          <p:spTgt spid="161857"/>
                                        </p:tgtEl>
                                        <p:attrNameLst>
                                          <p:attrName>ppt_x</p:attrName>
                                        </p:attrNameLst>
                                      </p:cBhvr>
                                      <p:tavLst>
                                        <p:tav tm="0">
                                          <p:val>
                                            <p:strVal val="0-#ppt_w/2"/>
                                          </p:val>
                                        </p:tav>
                                        <p:tav tm="100000">
                                          <p:val>
                                            <p:strVal val="#ppt_x"/>
                                          </p:val>
                                        </p:tav>
                                      </p:tavLst>
                                    </p:anim>
                                    <p:anim calcmode="lin" valueType="num">
                                      <p:cBhvr additive="base">
                                        <p:cTn id="20" dur="500" fill="hold"/>
                                        <p:tgtEl>
                                          <p:spTgt spid="16185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1795"/>
                                        </p:tgtEl>
                                        <p:attrNameLst>
                                          <p:attrName>style.visibility</p:attrName>
                                        </p:attrNameLst>
                                      </p:cBhvr>
                                      <p:to>
                                        <p:strVal val="visible"/>
                                      </p:to>
                                    </p:set>
                                    <p:anim calcmode="lin" valueType="num">
                                      <p:cBhvr additive="base">
                                        <p:cTn id="25" dur="500" fill="hold"/>
                                        <p:tgtEl>
                                          <p:spTgt spid="161795"/>
                                        </p:tgtEl>
                                        <p:attrNameLst>
                                          <p:attrName>ppt_x</p:attrName>
                                        </p:attrNameLst>
                                      </p:cBhvr>
                                      <p:tavLst>
                                        <p:tav tm="0">
                                          <p:val>
                                            <p:strVal val="0-#ppt_w/2"/>
                                          </p:val>
                                        </p:tav>
                                        <p:tav tm="100000">
                                          <p:val>
                                            <p:strVal val="#ppt_x"/>
                                          </p:val>
                                        </p:tav>
                                      </p:tavLst>
                                    </p:anim>
                                    <p:anim calcmode="lin" valueType="num">
                                      <p:cBhvr additive="base">
                                        <p:cTn id="26" dur="500" fill="hold"/>
                                        <p:tgtEl>
                                          <p:spTgt spid="16179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1796"/>
                                        </p:tgtEl>
                                        <p:attrNameLst>
                                          <p:attrName>style.visibility</p:attrName>
                                        </p:attrNameLst>
                                      </p:cBhvr>
                                      <p:to>
                                        <p:strVal val="visible"/>
                                      </p:to>
                                    </p:set>
                                    <p:anim calcmode="lin" valueType="num">
                                      <p:cBhvr additive="base">
                                        <p:cTn id="31" dur="500" fill="hold"/>
                                        <p:tgtEl>
                                          <p:spTgt spid="161796"/>
                                        </p:tgtEl>
                                        <p:attrNameLst>
                                          <p:attrName>ppt_x</p:attrName>
                                        </p:attrNameLst>
                                      </p:cBhvr>
                                      <p:tavLst>
                                        <p:tav tm="0">
                                          <p:val>
                                            <p:strVal val="0-#ppt_w/2"/>
                                          </p:val>
                                        </p:tav>
                                        <p:tav tm="100000">
                                          <p:val>
                                            <p:strVal val="#ppt_x"/>
                                          </p:val>
                                        </p:tav>
                                      </p:tavLst>
                                    </p:anim>
                                    <p:anim calcmode="lin" valueType="num">
                                      <p:cBhvr additive="base">
                                        <p:cTn id="32" dur="500" fill="hold"/>
                                        <p:tgtEl>
                                          <p:spTgt spid="161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p:bldP spid="16185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文本框 162817"/>
          <p:cNvSpPr txBox="1"/>
          <p:nvPr/>
        </p:nvSpPr>
        <p:spPr>
          <a:xfrm>
            <a:off x="515938" y="342900"/>
            <a:ext cx="720725" cy="457200"/>
          </a:xfrm>
          <a:prstGeom prst="rect">
            <a:avLst/>
          </a:prstGeom>
          <a:noFill/>
          <a:ln w="9525">
            <a:noFill/>
          </a:ln>
        </p:spPr>
        <p:txBody>
          <a:bodyPr wrap="none" anchor="ctr">
            <a:spAutoFit/>
          </a:bodyPr>
          <a:lstStyle/>
          <a:p>
            <a:pPr>
              <a:spcBef>
                <a:spcPct val="50000"/>
              </a:spcBef>
            </a:pPr>
            <a:r>
              <a:rPr lang="zh-CN" altLang="en-US">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4.</a:t>
            </a:r>
            <a:endParaRPr lang="en-US" altLang="zh-CN" sz="3200">
              <a:solidFill>
                <a:schemeClr val="accent2"/>
              </a:solidFill>
              <a:latin typeface="Times New Roman" panose="02020603050405020304" pitchFamily="18" charset="0"/>
            </a:endParaRPr>
          </a:p>
        </p:txBody>
      </p:sp>
      <p:sp>
        <p:nvSpPr>
          <p:cNvPr id="162819" name="文本框 162818"/>
          <p:cNvSpPr txBox="1"/>
          <p:nvPr/>
        </p:nvSpPr>
        <p:spPr>
          <a:xfrm>
            <a:off x="1344613" y="3021013"/>
            <a:ext cx="1371600" cy="457200"/>
          </a:xfrm>
          <a:prstGeom prst="rect">
            <a:avLst/>
          </a:prstGeom>
          <a:noFill/>
          <a:ln w="9525">
            <a:noFill/>
          </a:ln>
        </p:spPr>
        <p:txBody>
          <a:bodyPr wrap="none" anchor="ctr">
            <a:spAutoFit/>
          </a:bodyPr>
          <a:lstStyle/>
          <a:p>
            <a:pPr>
              <a:spcBef>
                <a:spcPct val="50000"/>
              </a:spcBef>
            </a:pP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rPr>
              <a:t>+</a:t>
            </a:r>
            <a:r>
              <a:rPr lang="zh-CN" altLang="en-US" dirty="0">
                <a:solidFill>
                  <a:srgbClr val="0000FF"/>
                </a:solidFill>
                <a:latin typeface="Times New Roman" panose="02020603050405020304" pitchFamily="18" charset="0"/>
              </a:rPr>
              <a:t>电路：</a:t>
            </a:r>
            <a:endParaRPr lang="zh-CN" altLang="en-US">
              <a:solidFill>
                <a:srgbClr val="0000FF"/>
              </a:solidFill>
              <a:latin typeface="Times New Roman" panose="02020603050405020304" pitchFamily="18" charset="0"/>
            </a:endParaRPr>
          </a:p>
        </p:txBody>
      </p:sp>
      <p:sp>
        <p:nvSpPr>
          <p:cNvPr id="162820" name="文本框 162819"/>
          <p:cNvSpPr txBox="1"/>
          <p:nvPr/>
        </p:nvSpPr>
        <p:spPr>
          <a:xfrm>
            <a:off x="1336675" y="2335213"/>
            <a:ext cx="2217738" cy="457200"/>
          </a:xfrm>
          <a:prstGeom prst="rect">
            <a:avLst/>
          </a:prstGeom>
          <a:noFill/>
          <a:ln w="9525">
            <a:noFill/>
          </a:ln>
        </p:spPr>
        <p:txBody>
          <a:bodyPr wrap="none" anchor="ctr">
            <a:spAutoFit/>
          </a:bodyPr>
          <a:lstStyle/>
          <a:p>
            <a:pPr>
              <a:spcBef>
                <a:spcPct val="50000"/>
              </a:spcBef>
            </a:pP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I</a:t>
            </a:r>
            <a:r>
              <a:rPr lang="en-US" altLang="zh-CN" baseline="-25000">
                <a:latin typeface="Times New Roman" panose="02020603050405020304" pitchFamily="18" charset="0"/>
              </a:rPr>
              <a:t>S  </a:t>
            </a:r>
          </a:p>
        </p:txBody>
      </p:sp>
      <p:sp>
        <p:nvSpPr>
          <p:cNvPr id="162821" name="文本框 162820"/>
          <p:cNvSpPr txBox="1"/>
          <p:nvPr/>
        </p:nvSpPr>
        <p:spPr>
          <a:xfrm>
            <a:off x="3660775" y="2335213"/>
            <a:ext cx="2835275" cy="457200"/>
          </a:xfrm>
          <a:prstGeom prst="rect">
            <a:avLst/>
          </a:prstGeom>
          <a:noFill/>
          <a:ln w="9525">
            <a:noFill/>
          </a:ln>
        </p:spPr>
        <p:txBody>
          <a:bodyPr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RI</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62822" name="文本框 162821"/>
          <p:cNvSpPr txBox="1"/>
          <p:nvPr/>
        </p:nvSpPr>
        <p:spPr>
          <a:xfrm>
            <a:off x="4849813" y="3859213"/>
            <a:ext cx="2995612" cy="457200"/>
          </a:xfrm>
          <a:prstGeom prst="rect">
            <a:avLst/>
          </a:prstGeom>
          <a:noFill/>
          <a:ln w="9525">
            <a:noFill/>
          </a:ln>
        </p:spPr>
        <p:txBody>
          <a:bodyPr anchor="ctr">
            <a:spAutoFit/>
          </a:bodyPr>
          <a:lstStyle/>
          <a:p>
            <a:pPr>
              <a:spcBef>
                <a:spcPct val="50000"/>
              </a:spcBef>
            </a:pPr>
            <a:r>
              <a:rPr lang="en-US" altLang="zh-CN" i="1">
                <a:latin typeface="Times New Roman" panose="02020603050405020304" pitchFamily="18" charset="0"/>
              </a:rPr>
              <a:t>u</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RI</a:t>
            </a:r>
            <a:r>
              <a:rPr lang="en-US" altLang="zh-CN" i="1" baseline="-25000">
                <a:latin typeface="Times New Roman" panose="02020603050405020304" pitchFamily="18" charset="0"/>
              </a:rPr>
              <a:t>S</a:t>
            </a:r>
          </a:p>
        </p:txBody>
      </p:sp>
      <p:sp>
        <p:nvSpPr>
          <p:cNvPr id="162823" name="文本框 162822"/>
          <p:cNvSpPr txBox="1"/>
          <p:nvPr/>
        </p:nvSpPr>
        <p:spPr>
          <a:xfrm>
            <a:off x="4849813" y="4518025"/>
            <a:ext cx="3148012" cy="1674813"/>
          </a:xfrm>
          <a:prstGeom prst="rect">
            <a:avLst/>
          </a:prstGeom>
          <a:noFill/>
          <a:ln w="9525">
            <a:noFill/>
          </a:ln>
        </p:spPr>
        <p:txBody>
          <a:bodyPr wrap="none" anchor="ctr">
            <a:spAutoFit/>
          </a:bodyPr>
          <a:lstStyle/>
          <a:p>
            <a:pPr algn="just">
              <a:spcBef>
                <a:spcPct val="50000"/>
              </a:spcBef>
            </a:pPr>
            <a:r>
              <a:rPr lang="en-US" altLang="zh-CN" sz="3200" i="1">
                <a:latin typeface="Times New Roman" panose="02020603050405020304" pitchFamily="18" charset="0"/>
              </a:rPr>
              <a:t>i</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sz="3200"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sz="3200"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R</a:t>
            </a:r>
          </a:p>
          <a:p>
            <a:pPr algn="just">
              <a:spcBef>
                <a:spcPct val="50000"/>
              </a:spcBef>
            </a:pP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baseline="-25000">
                <a:latin typeface="Times New Roman" panose="02020603050405020304" pitchFamily="18" charset="0"/>
              </a:rPr>
              <a:t>S</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I</a:t>
            </a:r>
            <a:r>
              <a:rPr lang="en-US" altLang="zh-CN" baseline="-25000">
                <a:latin typeface="Times New Roman" panose="02020603050405020304" pitchFamily="18" charset="0"/>
              </a:rPr>
              <a:t>S</a:t>
            </a:r>
          </a:p>
          <a:p>
            <a:pPr algn="just">
              <a:spcBef>
                <a:spcPct val="50000"/>
              </a:spcBef>
            </a:pPr>
            <a:r>
              <a:rPr lang="en-US" altLang="zh-CN">
                <a:latin typeface="Times New Roman" panose="02020603050405020304" pitchFamily="18" charset="0"/>
              </a:rPr>
              <a:t>         =0</a:t>
            </a:r>
          </a:p>
        </p:txBody>
      </p:sp>
      <p:sp>
        <p:nvSpPr>
          <p:cNvPr id="162824" name="文本框 162823"/>
          <p:cNvSpPr txBox="1"/>
          <p:nvPr/>
        </p:nvSpPr>
        <p:spPr>
          <a:xfrm>
            <a:off x="5214938" y="914400"/>
            <a:ext cx="2481262"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求 </a:t>
            </a:r>
            <a:r>
              <a:rPr lang="en-US" altLang="zh-CN" i="1">
                <a:latin typeface="Times New Roman" panose="02020603050405020304" pitchFamily="18" charset="0"/>
              </a:rPr>
              <a:t>i</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  </a:t>
            </a:r>
            <a:r>
              <a:rPr lang="en-US" altLang="zh-CN" i="1">
                <a:latin typeface="Times New Roman" panose="02020603050405020304" pitchFamily="18" charset="0"/>
              </a:rPr>
              <a:t>u</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grpSp>
        <p:nvGrpSpPr>
          <p:cNvPr id="162825" name="组合 162824"/>
          <p:cNvGrpSpPr/>
          <p:nvPr/>
        </p:nvGrpSpPr>
        <p:grpSpPr>
          <a:xfrm>
            <a:off x="1049338" y="57150"/>
            <a:ext cx="4095750" cy="1885950"/>
            <a:chOff x="661" y="0"/>
            <a:chExt cx="2580" cy="1188"/>
          </a:xfrm>
        </p:grpSpPr>
        <p:sp>
          <p:nvSpPr>
            <p:cNvPr id="162826" name="椭圆 162825"/>
            <p:cNvSpPr/>
            <p:nvPr/>
          </p:nvSpPr>
          <p:spPr>
            <a:xfrm>
              <a:off x="979" y="623"/>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2827" name="文本框 162826"/>
            <p:cNvSpPr txBox="1"/>
            <p:nvPr/>
          </p:nvSpPr>
          <p:spPr>
            <a:xfrm>
              <a:off x="1465" y="815"/>
              <a:ext cx="609"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62828" name="直接连接符 162827"/>
            <p:cNvSpPr/>
            <p:nvPr/>
          </p:nvSpPr>
          <p:spPr>
            <a:xfrm>
              <a:off x="2131" y="366"/>
              <a:ext cx="702" cy="0"/>
            </a:xfrm>
            <a:prstGeom prst="line">
              <a:avLst/>
            </a:prstGeom>
            <a:ln w="19050" cap="flat" cmpd="sng">
              <a:solidFill>
                <a:schemeClr val="tx1"/>
              </a:solidFill>
              <a:prstDash val="solid"/>
              <a:headEnd type="none" w="med" len="med"/>
              <a:tailEnd type="none" w="med" len="med"/>
            </a:ln>
          </p:spPr>
        </p:sp>
        <p:sp>
          <p:nvSpPr>
            <p:cNvPr id="162829" name="直接连接符 162828"/>
            <p:cNvSpPr/>
            <p:nvPr/>
          </p:nvSpPr>
          <p:spPr>
            <a:xfrm flipH="1">
              <a:off x="1129" y="366"/>
              <a:ext cx="522" cy="0"/>
            </a:xfrm>
            <a:prstGeom prst="line">
              <a:avLst/>
            </a:prstGeom>
            <a:ln w="19050" cap="flat" cmpd="sng">
              <a:solidFill>
                <a:schemeClr val="tx1"/>
              </a:solidFill>
              <a:prstDash val="solid"/>
              <a:headEnd type="none" w="med" len="med"/>
              <a:tailEnd type="none" w="med" len="med"/>
            </a:ln>
          </p:spPr>
        </p:sp>
        <p:sp>
          <p:nvSpPr>
            <p:cNvPr id="162830" name="直接连接符 162829"/>
            <p:cNvSpPr/>
            <p:nvPr/>
          </p:nvSpPr>
          <p:spPr>
            <a:xfrm>
              <a:off x="1129" y="918"/>
              <a:ext cx="0" cy="264"/>
            </a:xfrm>
            <a:prstGeom prst="line">
              <a:avLst/>
            </a:prstGeom>
            <a:ln w="19050" cap="flat" cmpd="sng">
              <a:solidFill>
                <a:schemeClr val="tx1"/>
              </a:solidFill>
              <a:prstDash val="solid"/>
              <a:headEnd type="none" w="med" len="med"/>
              <a:tailEnd type="none" w="med" len="med"/>
            </a:ln>
          </p:spPr>
        </p:sp>
        <p:sp>
          <p:nvSpPr>
            <p:cNvPr id="162831" name="直接连接符 162830"/>
            <p:cNvSpPr/>
            <p:nvPr/>
          </p:nvSpPr>
          <p:spPr>
            <a:xfrm flipH="1">
              <a:off x="1123" y="1182"/>
              <a:ext cx="1710" cy="0"/>
            </a:xfrm>
            <a:prstGeom prst="line">
              <a:avLst/>
            </a:prstGeom>
            <a:ln w="19050" cap="flat" cmpd="sng">
              <a:solidFill>
                <a:schemeClr val="tx1"/>
              </a:solidFill>
              <a:prstDash val="solid"/>
              <a:headEnd type="none" w="med" len="med"/>
              <a:tailEnd type="none" w="med" len="med"/>
            </a:ln>
          </p:spPr>
        </p:sp>
        <p:sp>
          <p:nvSpPr>
            <p:cNvPr id="162832" name="直接连接符 162831"/>
            <p:cNvSpPr/>
            <p:nvPr/>
          </p:nvSpPr>
          <p:spPr>
            <a:xfrm flipH="1">
              <a:off x="1465" y="366"/>
              <a:ext cx="0" cy="334"/>
            </a:xfrm>
            <a:prstGeom prst="line">
              <a:avLst/>
            </a:prstGeom>
            <a:ln w="19050" cap="flat" cmpd="sng">
              <a:solidFill>
                <a:schemeClr val="tx1"/>
              </a:solidFill>
              <a:prstDash val="solid"/>
              <a:headEnd type="none" w="med" len="med"/>
              <a:tailEnd type="none" w="med" len="med"/>
            </a:ln>
          </p:spPr>
        </p:sp>
        <p:sp>
          <p:nvSpPr>
            <p:cNvPr id="162833" name="直接连接符 162832"/>
            <p:cNvSpPr/>
            <p:nvPr/>
          </p:nvSpPr>
          <p:spPr>
            <a:xfrm flipV="1">
              <a:off x="1465" y="876"/>
              <a:ext cx="0" cy="306"/>
            </a:xfrm>
            <a:prstGeom prst="line">
              <a:avLst/>
            </a:prstGeom>
            <a:ln w="19050" cap="flat" cmpd="sng">
              <a:solidFill>
                <a:schemeClr val="tx1"/>
              </a:solidFill>
              <a:prstDash val="solid"/>
              <a:headEnd type="none" w="med" len="med"/>
              <a:tailEnd type="none" w="med" len="med"/>
            </a:ln>
          </p:spPr>
        </p:sp>
        <p:sp>
          <p:nvSpPr>
            <p:cNvPr id="162834" name="直接连接符 162833"/>
            <p:cNvSpPr/>
            <p:nvPr/>
          </p:nvSpPr>
          <p:spPr>
            <a:xfrm>
              <a:off x="2323" y="366"/>
              <a:ext cx="0" cy="816"/>
            </a:xfrm>
            <a:prstGeom prst="line">
              <a:avLst/>
            </a:prstGeom>
            <a:ln w="19050" cap="flat" cmpd="sng">
              <a:solidFill>
                <a:schemeClr val="tx1"/>
              </a:solidFill>
              <a:prstDash val="solid"/>
              <a:headEnd type="none" w="med" len="med"/>
              <a:tailEnd type="none" w="med" len="med"/>
            </a:ln>
          </p:spPr>
        </p:sp>
        <p:sp>
          <p:nvSpPr>
            <p:cNvPr id="162835" name="直接连接符 162834"/>
            <p:cNvSpPr/>
            <p:nvPr/>
          </p:nvSpPr>
          <p:spPr>
            <a:xfrm flipV="1">
              <a:off x="1465" y="700"/>
              <a:ext cx="127" cy="182"/>
            </a:xfrm>
            <a:prstGeom prst="line">
              <a:avLst/>
            </a:prstGeom>
            <a:ln w="25400" cap="flat" cmpd="sng">
              <a:solidFill>
                <a:schemeClr val="tx1"/>
              </a:solidFill>
              <a:prstDash val="solid"/>
              <a:headEnd type="none" w="med" len="med"/>
              <a:tailEnd type="none" w="med" len="med"/>
            </a:ln>
          </p:spPr>
        </p:sp>
        <p:grpSp>
          <p:nvGrpSpPr>
            <p:cNvPr id="162836" name="组合 162835"/>
            <p:cNvGrpSpPr/>
            <p:nvPr/>
          </p:nvGrpSpPr>
          <p:grpSpPr>
            <a:xfrm>
              <a:off x="2684" y="750"/>
              <a:ext cx="293" cy="82"/>
              <a:chOff x="2112" y="2304"/>
              <a:chExt cx="192" cy="96"/>
            </a:xfrm>
          </p:grpSpPr>
          <p:sp>
            <p:nvSpPr>
              <p:cNvPr id="162837" name="直接连接符 162836"/>
              <p:cNvSpPr/>
              <p:nvPr/>
            </p:nvSpPr>
            <p:spPr>
              <a:xfrm>
                <a:off x="2112" y="2304"/>
                <a:ext cx="192" cy="0"/>
              </a:xfrm>
              <a:prstGeom prst="line">
                <a:avLst/>
              </a:prstGeom>
              <a:ln w="28575" cap="flat" cmpd="sng">
                <a:solidFill>
                  <a:schemeClr val="tx1"/>
                </a:solidFill>
                <a:prstDash val="solid"/>
                <a:headEnd type="none" w="med" len="med"/>
                <a:tailEnd type="none" w="med" len="med"/>
              </a:ln>
            </p:spPr>
          </p:sp>
          <p:sp>
            <p:nvSpPr>
              <p:cNvPr id="162838" name="直接连接符 162837"/>
              <p:cNvSpPr/>
              <p:nvPr/>
            </p:nvSpPr>
            <p:spPr>
              <a:xfrm>
                <a:off x="2112" y="2400"/>
                <a:ext cx="192" cy="0"/>
              </a:xfrm>
              <a:prstGeom prst="line">
                <a:avLst/>
              </a:prstGeom>
              <a:ln w="28575" cap="flat" cmpd="sng">
                <a:solidFill>
                  <a:schemeClr val="tx1"/>
                </a:solidFill>
                <a:prstDash val="solid"/>
                <a:headEnd type="none" w="med" len="med"/>
                <a:tailEnd type="none" w="med" len="med"/>
              </a:ln>
            </p:spPr>
          </p:sp>
        </p:grpSp>
        <p:sp>
          <p:nvSpPr>
            <p:cNvPr id="162839" name="直接连接符 162838"/>
            <p:cNvSpPr/>
            <p:nvPr/>
          </p:nvSpPr>
          <p:spPr>
            <a:xfrm flipV="1">
              <a:off x="2833" y="833"/>
              <a:ext cx="0" cy="349"/>
            </a:xfrm>
            <a:prstGeom prst="line">
              <a:avLst/>
            </a:prstGeom>
            <a:ln w="19050" cap="flat" cmpd="sng">
              <a:solidFill>
                <a:schemeClr val="tx1"/>
              </a:solidFill>
              <a:prstDash val="solid"/>
              <a:headEnd type="none" w="med" len="med"/>
              <a:tailEnd type="none" w="med" len="med"/>
            </a:ln>
          </p:spPr>
        </p:sp>
        <p:sp>
          <p:nvSpPr>
            <p:cNvPr id="162840" name="直接连接符 162839"/>
            <p:cNvSpPr/>
            <p:nvPr/>
          </p:nvSpPr>
          <p:spPr>
            <a:xfrm>
              <a:off x="2833" y="366"/>
              <a:ext cx="0" cy="384"/>
            </a:xfrm>
            <a:prstGeom prst="line">
              <a:avLst/>
            </a:prstGeom>
            <a:ln w="19050" cap="flat" cmpd="sng">
              <a:solidFill>
                <a:schemeClr val="tx1"/>
              </a:solidFill>
              <a:prstDash val="solid"/>
              <a:headEnd type="none" w="med" len="med"/>
              <a:tailEnd type="none" w="med" len="med"/>
            </a:ln>
          </p:spPr>
        </p:sp>
        <p:sp>
          <p:nvSpPr>
            <p:cNvPr id="162841" name="文本框 162840"/>
            <p:cNvSpPr txBox="1"/>
            <p:nvPr/>
          </p:nvSpPr>
          <p:spPr>
            <a:xfrm>
              <a:off x="1507" y="30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2842" name="文本框 162841"/>
            <p:cNvSpPr txBox="1"/>
            <p:nvPr/>
          </p:nvSpPr>
          <p:spPr>
            <a:xfrm>
              <a:off x="2065" y="294"/>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2843" name="文本框 162842"/>
            <p:cNvSpPr txBox="1"/>
            <p:nvPr/>
          </p:nvSpPr>
          <p:spPr>
            <a:xfrm>
              <a:off x="1749" y="300"/>
              <a:ext cx="336"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baseline="-25000">
                <a:latin typeface="Times New Roman" panose="02020603050405020304" pitchFamily="18" charset="0"/>
              </a:endParaRPr>
            </a:p>
          </p:txBody>
        </p:sp>
        <p:sp>
          <p:nvSpPr>
            <p:cNvPr id="162844" name="文本框 162843"/>
            <p:cNvSpPr txBox="1"/>
            <p:nvPr/>
          </p:nvSpPr>
          <p:spPr>
            <a:xfrm>
              <a:off x="2463" y="648"/>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62845" name="文本框 162844"/>
            <p:cNvSpPr txBox="1"/>
            <p:nvPr/>
          </p:nvSpPr>
          <p:spPr>
            <a:xfrm>
              <a:off x="2933" y="614"/>
              <a:ext cx="308" cy="288"/>
            </a:xfrm>
            <a:prstGeom prst="rect">
              <a:avLst/>
            </a:prstGeom>
            <a:noFill/>
            <a:ln w="25400">
              <a:noFill/>
            </a:ln>
          </p:spPr>
          <p:txBody>
            <a:bodyPr wrap="none" anchor="ctr">
              <a:spAutoFit/>
            </a:bodyPr>
            <a:lstStyle/>
            <a:p>
              <a:pPr>
                <a:spcBef>
                  <a:spcPct val="50000"/>
                </a:spcBef>
              </a:pP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62846" name="文本框 162845"/>
            <p:cNvSpPr txBox="1"/>
            <p:nvPr/>
          </p:nvSpPr>
          <p:spPr>
            <a:xfrm>
              <a:off x="1771" y="36"/>
              <a:ext cx="233"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p>
          </p:txBody>
        </p:sp>
        <p:sp>
          <p:nvSpPr>
            <p:cNvPr id="162847" name="矩形 162846"/>
            <p:cNvSpPr/>
            <p:nvPr/>
          </p:nvSpPr>
          <p:spPr>
            <a:xfrm>
              <a:off x="2275" y="642"/>
              <a:ext cx="96" cy="272"/>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162848" name="文本框 162847"/>
            <p:cNvSpPr txBox="1"/>
            <p:nvPr/>
          </p:nvSpPr>
          <p:spPr>
            <a:xfrm>
              <a:off x="661" y="591"/>
              <a:ext cx="330" cy="288"/>
            </a:xfrm>
            <a:prstGeom prst="rect">
              <a:avLst/>
            </a:prstGeom>
            <a:noFill/>
            <a:ln w="25400">
              <a:noFill/>
            </a:ln>
          </p:spPr>
          <p:txBody>
            <a:bodyPr anchor="ctr">
              <a:spAutoFit/>
            </a:bodyPr>
            <a:lstStyle/>
            <a:p>
              <a:pPr>
                <a:spcBef>
                  <a:spcPct val="50000"/>
                </a:spcBef>
              </a:pPr>
              <a:r>
                <a:rPr lang="en-US" altLang="zh-CN" i="1">
                  <a:latin typeface="Times New Roman" panose="02020603050405020304" pitchFamily="18" charset="0"/>
                </a:rPr>
                <a:t>I</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62849" name="直接连接符 162848"/>
            <p:cNvSpPr/>
            <p:nvPr/>
          </p:nvSpPr>
          <p:spPr>
            <a:xfrm flipV="1">
              <a:off x="943" y="576"/>
              <a:ext cx="0" cy="336"/>
            </a:xfrm>
            <a:prstGeom prst="line">
              <a:avLst/>
            </a:prstGeom>
            <a:ln w="19050" cap="flat" cmpd="sng">
              <a:solidFill>
                <a:schemeClr val="tx1"/>
              </a:solidFill>
              <a:prstDash val="solid"/>
              <a:headEnd type="none" w="med" len="med"/>
              <a:tailEnd type="stealth" w="sm" len="med"/>
            </a:ln>
          </p:spPr>
        </p:sp>
        <p:sp>
          <p:nvSpPr>
            <p:cNvPr id="162850" name="文本框 162849"/>
            <p:cNvSpPr txBox="1"/>
            <p:nvPr/>
          </p:nvSpPr>
          <p:spPr>
            <a:xfrm>
              <a:off x="2025" y="635"/>
              <a:ext cx="244"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p>
          </p:txBody>
        </p:sp>
        <p:sp>
          <p:nvSpPr>
            <p:cNvPr id="162851" name="文本框 162850"/>
            <p:cNvSpPr txBox="1"/>
            <p:nvPr/>
          </p:nvSpPr>
          <p:spPr>
            <a:xfrm>
              <a:off x="2127" y="0"/>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2852" name="矩形 162851"/>
            <p:cNvSpPr/>
            <p:nvPr/>
          </p:nvSpPr>
          <p:spPr>
            <a:xfrm>
              <a:off x="2893" y="360"/>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2853" name="矩形 162852"/>
            <p:cNvSpPr/>
            <p:nvPr/>
          </p:nvSpPr>
          <p:spPr>
            <a:xfrm>
              <a:off x="2911" y="900"/>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2854" name="直接连接符 162853"/>
            <p:cNvSpPr/>
            <p:nvPr/>
          </p:nvSpPr>
          <p:spPr>
            <a:xfrm flipV="1">
              <a:off x="2156" y="294"/>
              <a:ext cx="185" cy="3"/>
            </a:xfrm>
            <a:prstGeom prst="line">
              <a:avLst/>
            </a:prstGeom>
            <a:ln w="19050" cap="sq" cmpd="sng">
              <a:solidFill>
                <a:schemeClr val="tx1"/>
              </a:solidFill>
              <a:prstDash val="solid"/>
              <a:headEnd type="none" w="med" len="med"/>
              <a:tailEnd type="stealth" w="sm" len="med"/>
            </a:ln>
          </p:spPr>
        </p:sp>
        <p:sp>
          <p:nvSpPr>
            <p:cNvPr id="162855" name="任意多边形 162854"/>
            <p:cNvSpPr/>
            <p:nvPr/>
          </p:nvSpPr>
          <p:spPr>
            <a:xfrm flipH="1" flipV="1">
              <a:off x="1418" y="666"/>
              <a:ext cx="186" cy="19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nvGrpSpPr>
            <p:cNvPr id="162856" name="组合 162855"/>
            <p:cNvGrpSpPr/>
            <p:nvPr/>
          </p:nvGrpSpPr>
          <p:grpSpPr>
            <a:xfrm flipH="1">
              <a:off x="1657" y="306"/>
              <a:ext cx="481" cy="66"/>
              <a:chOff x="2314" y="1441"/>
              <a:chExt cx="481" cy="66"/>
            </a:xfrm>
          </p:grpSpPr>
          <p:sp>
            <p:nvSpPr>
              <p:cNvPr id="162857" name="任意多边形 162856"/>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2858" name="任意多边形 162857"/>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2859" name="任意多边形 162858"/>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2860" name="任意多边形 162859"/>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62861" name="直接连接符 162860"/>
            <p:cNvSpPr/>
            <p:nvPr/>
          </p:nvSpPr>
          <p:spPr>
            <a:xfrm>
              <a:off x="1129" y="366"/>
              <a:ext cx="0" cy="251"/>
            </a:xfrm>
            <a:prstGeom prst="line">
              <a:avLst/>
            </a:prstGeom>
            <a:ln w="19050" cap="flat" cmpd="sng">
              <a:solidFill>
                <a:schemeClr val="tx1"/>
              </a:solidFill>
              <a:prstDash val="solid"/>
              <a:headEnd type="none" w="med" len="med"/>
              <a:tailEnd type="none" w="med" len="med"/>
            </a:ln>
          </p:spPr>
        </p:sp>
        <p:sp>
          <p:nvSpPr>
            <p:cNvPr id="162862" name="直接连接符 162861"/>
            <p:cNvSpPr/>
            <p:nvPr/>
          </p:nvSpPr>
          <p:spPr>
            <a:xfrm>
              <a:off x="979" y="778"/>
              <a:ext cx="295" cy="0"/>
            </a:xfrm>
            <a:prstGeom prst="line">
              <a:avLst/>
            </a:prstGeom>
            <a:ln w="19050" cap="flat" cmpd="sng">
              <a:solidFill>
                <a:schemeClr val="tx1"/>
              </a:solidFill>
              <a:prstDash val="solid"/>
              <a:headEnd type="none" w="med" len="med"/>
              <a:tailEnd type="none" w="med" len="med"/>
            </a:ln>
          </p:spPr>
        </p:sp>
      </p:grpSp>
      <p:grpSp>
        <p:nvGrpSpPr>
          <p:cNvPr id="162863" name="组合 162862"/>
          <p:cNvGrpSpPr/>
          <p:nvPr/>
        </p:nvGrpSpPr>
        <p:grpSpPr>
          <a:xfrm>
            <a:off x="1381125" y="3421063"/>
            <a:ext cx="3354388" cy="2071687"/>
            <a:chOff x="1252" y="1162"/>
            <a:chExt cx="2113" cy="1305"/>
          </a:xfrm>
        </p:grpSpPr>
        <p:sp>
          <p:nvSpPr>
            <p:cNvPr id="162864" name="椭圆 162863"/>
            <p:cNvSpPr/>
            <p:nvPr/>
          </p:nvSpPr>
          <p:spPr>
            <a:xfrm>
              <a:off x="2463" y="1873"/>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2865" name="直接连接符 162864"/>
            <p:cNvSpPr/>
            <p:nvPr/>
          </p:nvSpPr>
          <p:spPr>
            <a:xfrm>
              <a:off x="1837" y="1644"/>
              <a:ext cx="784" cy="0"/>
            </a:xfrm>
            <a:prstGeom prst="line">
              <a:avLst/>
            </a:prstGeom>
            <a:ln w="19050" cap="flat" cmpd="sng">
              <a:solidFill>
                <a:schemeClr val="tx1"/>
              </a:solidFill>
              <a:prstDash val="solid"/>
              <a:headEnd type="none" w="med" len="med"/>
              <a:tailEnd type="none" w="med" len="med"/>
            </a:ln>
          </p:spPr>
        </p:sp>
        <p:sp>
          <p:nvSpPr>
            <p:cNvPr id="162866" name="直接连接符 162865"/>
            <p:cNvSpPr/>
            <p:nvPr/>
          </p:nvSpPr>
          <p:spPr>
            <a:xfrm flipH="1">
              <a:off x="1252" y="1644"/>
              <a:ext cx="292" cy="0"/>
            </a:xfrm>
            <a:prstGeom prst="line">
              <a:avLst/>
            </a:prstGeom>
            <a:ln w="19050" cap="flat" cmpd="sng">
              <a:solidFill>
                <a:schemeClr val="tx1"/>
              </a:solidFill>
              <a:prstDash val="solid"/>
              <a:headEnd type="none" w="med" len="med"/>
              <a:tailEnd type="none" w="med" len="med"/>
            </a:ln>
          </p:spPr>
        </p:sp>
        <p:sp>
          <p:nvSpPr>
            <p:cNvPr id="162867" name="直接连接符 162866"/>
            <p:cNvSpPr/>
            <p:nvPr/>
          </p:nvSpPr>
          <p:spPr>
            <a:xfrm flipH="1">
              <a:off x="1252" y="2460"/>
              <a:ext cx="1369" cy="0"/>
            </a:xfrm>
            <a:prstGeom prst="line">
              <a:avLst/>
            </a:prstGeom>
            <a:ln w="19050" cap="flat" cmpd="sng">
              <a:solidFill>
                <a:schemeClr val="tx1"/>
              </a:solidFill>
              <a:prstDash val="solid"/>
              <a:headEnd type="none" w="med" len="med"/>
              <a:tailEnd type="none" w="med" len="med"/>
            </a:ln>
          </p:spPr>
        </p:sp>
        <p:sp>
          <p:nvSpPr>
            <p:cNvPr id="162868" name="直接连接符 162867"/>
            <p:cNvSpPr/>
            <p:nvPr/>
          </p:nvSpPr>
          <p:spPr>
            <a:xfrm flipH="1">
              <a:off x="1253" y="1644"/>
              <a:ext cx="0" cy="823"/>
            </a:xfrm>
            <a:prstGeom prst="line">
              <a:avLst/>
            </a:prstGeom>
            <a:ln w="19050" cap="flat" cmpd="sng">
              <a:solidFill>
                <a:schemeClr val="tx1"/>
              </a:solidFill>
              <a:prstDash val="solid"/>
              <a:headEnd type="none" w="med" len="med"/>
              <a:tailEnd type="none" w="med" len="med"/>
            </a:ln>
          </p:spPr>
        </p:sp>
        <p:sp>
          <p:nvSpPr>
            <p:cNvPr id="162869" name="直接连接符 162868"/>
            <p:cNvSpPr/>
            <p:nvPr/>
          </p:nvSpPr>
          <p:spPr>
            <a:xfrm>
              <a:off x="2111" y="1644"/>
              <a:ext cx="0" cy="816"/>
            </a:xfrm>
            <a:prstGeom prst="line">
              <a:avLst/>
            </a:prstGeom>
            <a:ln w="19050" cap="flat" cmpd="sng">
              <a:solidFill>
                <a:schemeClr val="tx1"/>
              </a:solidFill>
              <a:prstDash val="solid"/>
              <a:headEnd type="none" w="med" len="med"/>
              <a:tailEnd type="none" w="med" len="med"/>
            </a:ln>
          </p:spPr>
        </p:sp>
        <p:sp>
          <p:nvSpPr>
            <p:cNvPr id="162870" name="直接连接符 162869"/>
            <p:cNvSpPr/>
            <p:nvPr/>
          </p:nvSpPr>
          <p:spPr>
            <a:xfrm flipV="1">
              <a:off x="2621" y="1644"/>
              <a:ext cx="0" cy="816"/>
            </a:xfrm>
            <a:prstGeom prst="line">
              <a:avLst/>
            </a:prstGeom>
            <a:ln w="19050" cap="flat" cmpd="sng">
              <a:solidFill>
                <a:schemeClr val="tx1"/>
              </a:solidFill>
              <a:prstDash val="solid"/>
              <a:headEnd type="none" w="med" len="med"/>
              <a:tailEnd type="none" w="med" len="med"/>
            </a:ln>
          </p:spPr>
        </p:sp>
        <p:sp>
          <p:nvSpPr>
            <p:cNvPr id="162871" name="文本框 162870"/>
            <p:cNvSpPr txBox="1"/>
            <p:nvPr/>
          </p:nvSpPr>
          <p:spPr>
            <a:xfrm>
              <a:off x="1277" y="165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2872" name="文本框 162871"/>
            <p:cNvSpPr txBox="1"/>
            <p:nvPr/>
          </p:nvSpPr>
          <p:spPr>
            <a:xfrm>
              <a:off x="1883" y="1638"/>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2873" name="文本框 162872"/>
            <p:cNvSpPr txBox="1"/>
            <p:nvPr/>
          </p:nvSpPr>
          <p:spPr>
            <a:xfrm>
              <a:off x="1319" y="1742"/>
              <a:ext cx="740"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r>
                <a:rPr lang="en-US" altLang="zh-CN" i="1"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62874" name="文本框 162873"/>
            <p:cNvSpPr txBox="1"/>
            <p:nvPr/>
          </p:nvSpPr>
          <p:spPr>
            <a:xfrm>
              <a:off x="2728" y="1853"/>
              <a:ext cx="637" cy="288"/>
            </a:xfrm>
            <a:prstGeom prst="rect">
              <a:avLst/>
            </a:prstGeom>
            <a:noFill/>
            <a:ln w="25400">
              <a:noFill/>
            </a:ln>
          </p:spPr>
          <p:txBody>
            <a:bodyPr wrap="none" anchor="ctr">
              <a:spAutoFit/>
            </a:bodyPr>
            <a:lstStyle/>
            <a:p>
              <a:pPr>
                <a:spcBef>
                  <a:spcPct val="50000"/>
                </a:spcBef>
              </a:pP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62875" name="矩形 162874"/>
            <p:cNvSpPr/>
            <p:nvPr/>
          </p:nvSpPr>
          <p:spPr>
            <a:xfrm>
              <a:off x="2063" y="1920"/>
              <a:ext cx="96" cy="272"/>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162876" name="文本框 162875"/>
            <p:cNvSpPr txBox="1"/>
            <p:nvPr/>
          </p:nvSpPr>
          <p:spPr>
            <a:xfrm>
              <a:off x="1839" y="1962"/>
              <a:ext cx="244"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p>
          </p:txBody>
        </p:sp>
        <p:sp>
          <p:nvSpPr>
            <p:cNvPr id="162877" name="矩形 162876"/>
            <p:cNvSpPr/>
            <p:nvPr/>
          </p:nvSpPr>
          <p:spPr>
            <a:xfrm>
              <a:off x="2591" y="1632"/>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2878" name="矩形 162877"/>
            <p:cNvSpPr/>
            <p:nvPr/>
          </p:nvSpPr>
          <p:spPr>
            <a:xfrm>
              <a:off x="2597" y="2088"/>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62879" name="直接连接符 162878"/>
            <p:cNvSpPr/>
            <p:nvPr/>
          </p:nvSpPr>
          <p:spPr>
            <a:xfrm flipV="1">
              <a:off x="1555" y="1452"/>
              <a:ext cx="324" cy="3"/>
            </a:xfrm>
            <a:prstGeom prst="line">
              <a:avLst/>
            </a:prstGeom>
            <a:ln w="19050" cap="sq" cmpd="sng">
              <a:solidFill>
                <a:schemeClr val="tx1"/>
              </a:solidFill>
              <a:prstDash val="solid"/>
              <a:headEnd type="none" w="med" len="med"/>
              <a:tailEnd type="stealth" w="sm" len="med"/>
            </a:ln>
          </p:spPr>
        </p:sp>
        <p:sp>
          <p:nvSpPr>
            <p:cNvPr id="162880" name="直接连接符 162879"/>
            <p:cNvSpPr/>
            <p:nvPr/>
          </p:nvSpPr>
          <p:spPr>
            <a:xfrm flipV="1">
              <a:off x="2323" y="1578"/>
              <a:ext cx="298" cy="7"/>
            </a:xfrm>
            <a:prstGeom prst="line">
              <a:avLst/>
            </a:prstGeom>
            <a:ln w="19050" cap="sq" cmpd="sng">
              <a:solidFill>
                <a:schemeClr val="tx1"/>
              </a:solidFill>
              <a:prstDash val="solid"/>
              <a:headEnd type="none" w="med" len="med"/>
              <a:tailEnd type="stealth" w="sm" len="med"/>
            </a:ln>
          </p:spPr>
        </p:sp>
        <p:sp>
          <p:nvSpPr>
            <p:cNvPr id="162881" name="文本框 162880"/>
            <p:cNvSpPr txBox="1"/>
            <p:nvPr/>
          </p:nvSpPr>
          <p:spPr>
            <a:xfrm>
              <a:off x="2227" y="1284"/>
              <a:ext cx="630"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C</a:t>
              </a:r>
              <a:r>
                <a:rPr lang="en-US" altLang="zh-CN" i="1" baseline="-25000">
                  <a:solidFill>
                    <a:schemeClr val="tx2"/>
                  </a:solidFill>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62882" name="椭圆 162881"/>
            <p:cNvSpPr/>
            <p:nvPr/>
          </p:nvSpPr>
          <p:spPr>
            <a:xfrm>
              <a:off x="1542" y="1492"/>
              <a:ext cx="295" cy="295"/>
            </a:xfrm>
            <a:prstGeom prst="ellipse">
              <a:avLst/>
            </a:prstGeom>
            <a:solidFill>
              <a:srgbClr val="99FF99"/>
            </a:solidFill>
            <a:ln w="28575" cap="flat" cmpd="sng">
              <a:solidFill>
                <a:schemeClr val="tx1"/>
              </a:solidFill>
              <a:prstDash val="solid"/>
              <a:headEnd type="none" w="med" len="med"/>
              <a:tailEnd type="none" w="med" len="med"/>
            </a:ln>
          </p:spPr>
          <p:txBody>
            <a:bodyPr/>
            <a:lstStyle/>
            <a:p>
              <a:endParaRPr lang="zh-CN" altLang="en-US"/>
            </a:p>
          </p:txBody>
        </p:sp>
        <p:sp>
          <p:nvSpPr>
            <p:cNvPr id="162883" name="文本框 162882"/>
            <p:cNvSpPr txBox="1"/>
            <p:nvPr/>
          </p:nvSpPr>
          <p:spPr>
            <a:xfrm>
              <a:off x="1435" y="1162"/>
              <a:ext cx="630"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i</a:t>
              </a:r>
              <a:r>
                <a:rPr lang="en-US" altLang="zh-CN" i="1" baseline="-25000">
                  <a:solidFill>
                    <a:schemeClr val="tx2"/>
                  </a:solidFill>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p>
          </p:txBody>
        </p:sp>
        <p:sp>
          <p:nvSpPr>
            <p:cNvPr id="162884" name="直接连接符 162883"/>
            <p:cNvSpPr/>
            <p:nvPr/>
          </p:nvSpPr>
          <p:spPr>
            <a:xfrm>
              <a:off x="1687" y="1492"/>
              <a:ext cx="0" cy="295"/>
            </a:xfrm>
            <a:prstGeom prst="line">
              <a:avLst/>
            </a:prstGeom>
            <a:ln w="19050" cap="flat" cmpd="sng">
              <a:solidFill>
                <a:schemeClr val="tx1"/>
              </a:solidFill>
              <a:prstDash val="solid"/>
              <a:headEnd type="none" w="med" len="med"/>
              <a:tailEnd type="none" w="med" len="med"/>
            </a:ln>
          </p:spPr>
        </p:sp>
      </p:grpSp>
      <p:sp>
        <p:nvSpPr>
          <p:cNvPr id="162885" name="文本框 162884"/>
          <p:cNvSpPr txBox="1"/>
          <p:nvPr/>
        </p:nvSpPr>
        <p:spPr>
          <a:xfrm>
            <a:off x="552450" y="2293938"/>
            <a:ext cx="800100" cy="457200"/>
          </a:xfrm>
          <a:prstGeom prst="rect">
            <a:avLst/>
          </a:prstGeom>
          <a:noFill/>
          <a:ln w="9525">
            <a:noFill/>
          </a:ln>
        </p:spPr>
        <p:txBody>
          <a:bodyPr wrap="none" anchor="ctr">
            <a:spAutoFit/>
          </a:bodyPr>
          <a:lstStyle/>
          <a:p>
            <a:pPr>
              <a:spcBef>
                <a:spcPct val="50000"/>
              </a:spcBef>
            </a:pPr>
            <a:r>
              <a:rPr lang="zh-CN" altLang="en-US" dirty="0">
                <a:solidFill>
                  <a:schemeClr val="accent2"/>
                </a:solidFill>
                <a:latin typeface="Times New Roman" panose="02020603050405020304" pitchFamily="18" charset="0"/>
              </a:rPr>
              <a:t>解：</a:t>
            </a:r>
            <a:endParaRPr lang="zh-CN" altLang="en-US" sz="3200">
              <a:solidFill>
                <a:schemeClr val="accent2"/>
              </a:solidFill>
              <a:latin typeface="Times New Roman" panose="02020603050405020304" pitchFamily="18" charset="0"/>
            </a:endParaRPr>
          </a:p>
        </p:txBody>
      </p:sp>
      <p:sp>
        <p:nvSpPr>
          <p:cNvPr id="162886" name="动作按钮: 后退或前一项 162885"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2887" name="动作按钮: 后退或前一项 162886"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2824"/>
                                        </p:tgtEl>
                                        <p:attrNameLst>
                                          <p:attrName>style.visibility</p:attrName>
                                        </p:attrNameLst>
                                      </p:cBhvr>
                                      <p:to>
                                        <p:strVal val="visible"/>
                                      </p:to>
                                    </p:set>
                                    <p:animEffect transition="in" filter="slide(fromLeft)">
                                      <p:cBhvr>
                                        <p:cTn id="7" dur="500"/>
                                        <p:tgtEl>
                                          <p:spTgt spid="16282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62885"/>
                                        </p:tgtEl>
                                        <p:attrNameLst>
                                          <p:attrName>style.visibility</p:attrName>
                                        </p:attrNameLst>
                                      </p:cBhvr>
                                      <p:to>
                                        <p:strVal val="visible"/>
                                      </p:to>
                                    </p:set>
                                    <p:anim calcmode="lin" valueType="num">
                                      <p:cBhvr>
                                        <p:cTn id="12" dur="1000" fill="hold"/>
                                        <p:tgtEl>
                                          <p:spTgt spid="162885"/>
                                        </p:tgtEl>
                                        <p:attrNameLst>
                                          <p:attrName>ppt_w</p:attrName>
                                        </p:attrNameLst>
                                      </p:cBhvr>
                                      <p:tavLst>
                                        <p:tav tm="0">
                                          <p:val>
                                            <p:fltVal val="0"/>
                                          </p:val>
                                        </p:tav>
                                        <p:tav tm="100000">
                                          <p:val>
                                            <p:strVal val="#ppt_w"/>
                                          </p:val>
                                        </p:tav>
                                      </p:tavLst>
                                    </p:anim>
                                    <p:anim calcmode="lin" valueType="num">
                                      <p:cBhvr>
                                        <p:cTn id="13" dur="1000" fill="hold"/>
                                        <p:tgtEl>
                                          <p:spTgt spid="162885"/>
                                        </p:tgtEl>
                                        <p:attrNameLst>
                                          <p:attrName>ppt_h</p:attrName>
                                        </p:attrNameLst>
                                      </p:cBhvr>
                                      <p:tavLst>
                                        <p:tav tm="0">
                                          <p:val>
                                            <p:fltVal val="0"/>
                                          </p:val>
                                        </p:tav>
                                        <p:tav tm="100000">
                                          <p:val>
                                            <p:strVal val="#ppt_h"/>
                                          </p:val>
                                        </p:tav>
                                      </p:tavLst>
                                    </p:anim>
                                    <p:anim calcmode="lin" valueType="num">
                                      <p:cBhvr>
                                        <p:cTn id="14" dur="1000" fill="hold"/>
                                        <p:tgtEl>
                                          <p:spTgt spid="162885"/>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6288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62820"/>
                                        </p:tgtEl>
                                        <p:attrNameLst>
                                          <p:attrName>style.visibility</p:attrName>
                                        </p:attrNameLst>
                                      </p:cBhvr>
                                      <p:to>
                                        <p:strVal val="visible"/>
                                      </p:to>
                                    </p:set>
                                    <p:animEffect transition="in" filter="slide(fromLeft)">
                                      <p:cBhvr>
                                        <p:cTn id="20" dur="500"/>
                                        <p:tgtEl>
                                          <p:spTgt spid="1628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62821"/>
                                        </p:tgtEl>
                                        <p:attrNameLst>
                                          <p:attrName>style.visibility</p:attrName>
                                        </p:attrNameLst>
                                      </p:cBhvr>
                                      <p:to>
                                        <p:strVal val="visible"/>
                                      </p:to>
                                    </p:set>
                                    <p:animEffect transition="in" filter="slide(fromLeft)">
                                      <p:cBhvr>
                                        <p:cTn id="25" dur="500"/>
                                        <p:tgtEl>
                                          <p:spTgt spid="16282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62819"/>
                                        </p:tgtEl>
                                        <p:attrNameLst>
                                          <p:attrName>style.visibility</p:attrName>
                                        </p:attrNameLst>
                                      </p:cBhvr>
                                      <p:to>
                                        <p:strVal val="visible"/>
                                      </p:to>
                                    </p:set>
                                    <p:animEffect transition="in" filter="slide(fromLeft)">
                                      <p:cBhvr>
                                        <p:cTn id="30" dur="500"/>
                                        <p:tgtEl>
                                          <p:spTgt spid="1628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2863"/>
                                        </p:tgtEl>
                                        <p:attrNameLst>
                                          <p:attrName>style.visibility</p:attrName>
                                        </p:attrNameLst>
                                      </p:cBhvr>
                                      <p:to>
                                        <p:strVal val="visible"/>
                                      </p:to>
                                    </p:set>
                                    <p:animEffect transition="in" filter="wipe(left)">
                                      <p:cBhvr>
                                        <p:cTn id="35" dur="500"/>
                                        <p:tgtEl>
                                          <p:spTgt spid="16286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162822"/>
                                        </p:tgtEl>
                                        <p:attrNameLst>
                                          <p:attrName>style.visibility</p:attrName>
                                        </p:attrNameLst>
                                      </p:cBhvr>
                                      <p:to>
                                        <p:strVal val="visible"/>
                                      </p:to>
                                    </p:set>
                                    <p:animEffect transition="in" filter="slide(fromLeft)">
                                      <p:cBhvr>
                                        <p:cTn id="40" dur="500"/>
                                        <p:tgtEl>
                                          <p:spTgt spid="162822"/>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1" fill="hold" grpId="0" nodeType="clickEffect">
                                  <p:stCondLst>
                                    <p:cond delay="0"/>
                                  </p:stCondLst>
                                  <p:childTnLst>
                                    <p:set>
                                      <p:cBhvr>
                                        <p:cTn id="44" dur="1" fill="hold">
                                          <p:stCondLst>
                                            <p:cond delay="0"/>
                                          </p:stCondLst>
                                        </p:cTn>
                                        <p:tgtEl>
                                          <p:spTgt spid="162823"/>
                                        </p:tgtEl>
                                        <p:attrNameLst>
                                          <p:attrName>style.visibility</p:attrName>
                                        </p:attrNameLst>
                                      </p:cBhvr>
                                      <p:to>
                                        <p:strVal val="visible"/>
                                      </p:to>
                                    </p:set>
                                    <p:animEffect transition="in" filter="slide(fromTop)">
                                      <p:cBhvr>
                                        <p:cTn id="45" dur="500"/>
                                        <p:tgtEl>
                                          <p:spTgt spid="162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P spid="162821" grpId="0"/>
      <p:bldP spid="162822" grpId="0"/>
      <p:bldP spid="162823" grpId="0"/>
      <p:bldP spid="162824" grpId="0"/>
      <p:bldP spid="1628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文本框 164866"/>
          <p:cNvSpPr txBox="1"/>
          <p:nvPr/>
        </p:nvSpPr>
        <p:spPr>
          <a:xfrm>
            <a:off x="704850" y="1181100"/>
            <a:ext cx="7924800" cy="1187450"/>
          </a:xfrm>
          <a:prstGeom prst="rect">
            <a:avLst/>
          </a:prstGeom>
          <a:noFill/>
          <a:ln w="9525">
            <a:noFill/>
          </a:ln>
        </p:spPr>
        <p:txBody>
          <a:bodyPr>
            <a:spAutoFit/>
          </a:bodyPr>
          <a:lstStyle/>
          <a:p>
            <a:pPr marL="571500" indent="-571500" algn="l">
              <a:lnSpc>
                <a:spcPct val="150000"/>
              </a:lnSpc>
              <a:spcBef>
                <a:spcPct val="50000"/>
              </a:spcBef>
            </a:pPr>
            <a:r>
              <a:rPr lang="zh-CN" altLang="en-US" u="sng" dirty="0">
                <a:solidFill>
                  <a:srgbClr val="3366FF"/>
                </a:solidFill>
                <a:latin typeface="Times New Roman" panose="02020603050405020304" pitchFamily="18" charset="0"/>
              </a:rPr>
              <a:t>零输入响应</a:t>
            </a:r>
            <a:r>
              <a:rPr lang="en-US" altLang="zh-CN" u="sng">
                <a:solidFill>
                  <a:srgbClr val="3366FF"/>
                </a:solidFill>
                <a:latin typeface="Times New Roman" panose="02020603050405020304" pitchFamily="18" charset="0"/>
              </a:rPr>
              <a:t>(Zero</a:t>
            </a:r>
            <a:r>
              <a:rPr lang="en-US" altLang="zh-CN" u="sng">
                <a:solidFill>
                  <a:srgbClr val="3366FF"/>
                </a:solidFill>
                <a:latin typeface="Times New Roman" panose="02020603050405020304" pitchFamily="18" charset="0"/>
                <a:sym typeface="Symbol" panose="05050102010706020507" pitchFamily="18" charset="2"/>
              </a:rPr>
              <a:t></a:t>
            </a:r>
            <a:r>
              <a:rPr lang="en-US" altLang="zh-CN" u="sng">
                <a:solidFill>
                  <a:srgbClr val="3366FF"/>
                </a:solidFill>
                <a:latin typeface="Times New Roman" panose="02020603050405020304" pitchFamily="18" charset="0"/>
              </a:rPr>
              <a:t>input response )</a:t>
            </a:r>
            <a:r>
              <a:rPr lang="zh-CN" altLang="en-US" dirty="0">
                <a:latin typeface="Times New Roman" panose="02020603050405020304" pitchFamily="18" charset="0"/>
              </a:rPr>
              <a:t>：</a:t>
            </a:r>
            <a:r>
              <a:rPr lang="zh-CN" altLang="en-US" dirty="0">
                <a:solidFill>
                  <a:srgbClr val="000000"/>
                </a:solidFill>
                <a:latin typeface="Times New Roman" panose="02020603050405020304" pitchFamily="18" charset="0"/>
              </a:rPr>
              <a:t>换路后电路无外施激励源，仅由动态元件的初始储能引起的响应。</a:t>
            </a:r>
            <a:r>
              <a:rPr lang="zh-CN" altLang="en-US" dirty="0">
                <a:latin typeface="Times New Roman" panose="02020603050405020304" pitchFamily="18" charset="0"/>
              </a:rPr>
              <a:t> </a:t>
            </a:r>
          </a:p>
        </p:txBody>
      </p:sp>
      <p:sp>
        <p:nvSpPr>
          <p:cNvPr id="164868" name="文本框 164867"/>
          <p:cNvSpPr txBox="1"/>
          <p:nvPr/>
        </p:nvSpPr>
        <p:spPr>
          <a:xfrm>
            <a:off x="4457700" y="3317875"/>
            <a:ext cx="2190750" cy="457200"/>
          </a:xfrm>
          <a:prstGeom prst="rect">
            <a:avLst/>
          </a:prstGeom>
          <a:noFill/>
          <a:ln w="9525">
            <a:noFill/>
          </a:ln>
        </p:spPr>
        <p:txBody>
          <a:bodyPr>
            <a:spAutoFit/>
          </a:bodyPr>
          <a:lstStyle/>
          <a:p>
            <a:pPr algn="l">
              <a:spcBef>
                <a:spcPct val="50000"/>
              </a:spcBef>
            </a:pPr>
            <a:r>
              <a:rPr lang="en-US" altLang="zh-CN" i="1">
                <a:latin typeface="Times New Roman" panose="02020603050405020304" pitchFamily="18" charset="0"/>
              </a:rPr>
              <a:t>C</a:t>
            </a:r>
            <a:r>
              <a:rPr lang="zh-CN" altLang="zh-CN">
                <a:latin typeface="Times New Roman" panose="02020603050405020304" pitchFamily="18" charset="0"/>
              </a:rPr>
              <a:t>对</a:t>
            </a:r>
            <a:r>
              <a:rPr lang="en-US" altLang="zh-CN" i="1">
                <a:latin typeface="Times New Roman" panose="02020603050405020304" pitchFamily="18" charset="0"/>
              </a:rPr>
              <a:t>R</a:t>
            </a:r>
            <a:r>
              <a:rPr lang="zh-CN" altLang="en-US" dirty="0">
                <a:latin typeface="Times New Roman" panose="02020603050405020304" pitchFamily="18" charset="0"/>
              </a:rPr>
              <a:t>放电</a:t>
            </a:r>
            <a:endParaRPr lang="zh-CN" altLang="en-US">
              <a:latin typeface="Times New Roman" panose="02020603050405020304" pitchFamily="18" charset="0"/>
            </a:endParaRPr>
          </a:p>
        </p:txBody>
      </p:sp>
      <p:sp>
        <p:nvSpPr>
          <p:cNvPr id="164869" name="文本框 164868"/>
          <p:cNvSpPr txBox="1"/>
          <p:nvPr/>
        </p:nvSpPr>
        <p:spPr>
          <a:xfrm>
            <a:off x="1028700" y="5505450"/>
            <a:ext cx="1814513" cy="579438"/>
          </a:xfrm>
          <a:prstGeom prst="rect">
            <a:avLst/>
          </a:prstGeom>
          <a:noFill/>
          <a:ln w="9525">
            <a:noFill/>
          </a:ln>
        </p:spPr>
        <p:txBody>
          <a:bodyPr>
            <a:spAutoFit/>
          </a:bodyPr>
          <a:lstStyle/>
          <a:p>
            <a:pPr algn="l">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sz="3200"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64870" name="文本框 164869"/>
          <p:cNvSpPr txBox="1"/>
          <p:nvPr/>
        </p:nvSpPr>
        <p:spPr>
          <a:xfrm>
            <a:off x="3638550" y="5791200"/>
            <a:ext cx="3467100" cy="579438"/>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rPr>
              <a:t>设：通解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err="1">
                <a:latin typeface="Times New Roman" panose="02020603050405020304" pitchFamily="18" charset="0"/>
              </a:rPr>
              <a:t>A</a:t>
            </a:r>
            <a:r>
              <a:rPr lang="en-US" altLang="zh-CN" sz="3200" dirty="0" err="1">
                <a:latin typeface="Times New Roman" panose="02020603050405020304" pitchFamily="18" charset="0"/>
              </a:rPr>
              <a:t>e</a:t>
            </a:r>
            <a:r>
              <a:rPr lang="en-US" altLang="zh-CN" sz="3200" i="1" baseline="30000" dirty="0" err="1">
                <a:latin typeface="Times New Roman" panose="02020603050405020304" pitchFamily="18" charset="0"/>
              </a:rPr>
              <a:t>pt</a:t>
            </a:r>
            <a:endParaRPr lang="en-US" altLang="zh-CN" sz="3200" i="1" baseline="30000" dirty="0">
              <a:latin typeface="Times New Roman" panose="02020603050405020304" pitchFamily="18" charset="0"/>
            </a:endParaRPr>
          </a:p>
        </p:txBody>
      </p:sp>
      <p:grpSp>
        <p:nvGrpSpPr>
          <p:cNvPr id="164874" name="组合 164873"/>
          <p:cNvGrpSpPr/>
          <p:nvPr/>
        </p:nvGrpSpPr>
        <p:grpSpPr>
          <a:xfrm>
            <a:off x="381000" y="3568700"/>
            <a:ext cx="3041650" cy="1849438"/>
            <a:chOff x="3992" y="945"/>
            <a:chExt cx="1916" cy="1165"/>
          </a:xfrm>
        </p:grpSpPr>
        <p:sp>
          <p:nvSpPr>
            <p:cNvPr id="164875" name="直接连接符 164874"/>
            <p:cNvSpPr/>
            <p:nvPr/>
          </p:nvSpPr>
          <p:spPr>
            <a:xfrm>
              <a:off x="4224" y="1680"/>
              <a:ext cx="267" cy="0"/>
            </a:xfrm>
            <a:prstGeom prst="line">
              <a:avLst/>
            </a:prstGeom>
            <a:ln w="25400" cap="flat" cmpd="sng">
              <a:solidFill>
                <a:srgbClr val="FF3300"/>
              </a:solidFill>
              <a:prstDash val="solid"/>
              <a:headEnd type="none" w="med" len="med"/>
              <a:tailEnd type="none" w="med" len="med"/>
            </a:ln>
          </p:spPr>
        </p:sp>
        <p:sp>
          <p:nvSpPr>
            <p:cNvPr id="164876" name="直接连接符 164875"/>
            <p:cNvSpPr/>
            <p:nvPr/>
          </p:nvSpPr>
          <p:spPr>
            <a:xfrm>
              <a:off x="4224" y="1758"/>
              <a:ext cx="267" cy="0"/>
            </a:xfrm>
            <a:prstGeom prst="line">
              <a:avLst/>
            </a:prstGeom>
            <a:ln w="25400" cap="flat" cmpd="sng">
              <a:solidFill>
                <a:srgbClr val="FF3300"/>
              </a:solidFill>
              <a:prstDash val="solid"/>
              <a:headEnd type="none" w="med" len="med"/>
              <a:tailEnd type="none" w="med" len="med"/>
            </a:ln>
          </p:spPr>
        </p:sp>
        <p:sp>
          <p:nvSpPr>
            <p:cNvPr id="164877" name="文本框 164876"/>
            <p:cNvSpPr txBox="1"/>
            <p:nvPr/>
          </p:nvSpPr>
          <p:spPr>
            <a:xfrm>
              <a:off x="4616" y="945"/>
              <a:ext cx="609"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64878" name="文本框 164877"/>
            <p:cNvSpPr txBox="1"/>
            <p:nvPr/>
          </p:nvSpPr>
          <p:spPr>
            <a:xfrm>
              <a:off x="4434" y="1324"/>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4879" name="文本框 164878"/>
            <p:cNvSpPr txBox="1"/>
            <p:nvPr/>
          </p:nvSpPr>
          <p:spPr>
            <a:xfrm>
              <a:off x="4442" y="178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4880" name="文本框 164879"/>
            <p:cNvSpPr txBox="1"/>
            <p:nvPr/>
          </p:nvSpPr>
          <p:spPr>
            <a:xfrm>
              <a:off x="4464" y="1495"/>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64881" name="文本框 164880"/>
            <p:cNvSpPr txBox="1"/>
            <p:nvPr/>
          </p:nvSpPr>
          <p:spPr>
            <a:xfrm>
              <a:off x="5227" y="1536"/>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164882" name="直接连接符 164881"/>
            <p:cNvSpPr/>
            <p:nvPr/>
          </p:nvSpPr>
          <p:spPr>
            <a:xfrm flipV="1">
              <a:off x="4348" y="1294"/>
              <a:ext cx="467" cy="6"/>
            </a:xfrm>
            <a:prstGeom prst="line">
              <a:avLst/>
            </a:prstGeom>
            <a:ln w="19050" cap="flat" cmpd="sng">
              <a:solidFill>
                <a:schemeClr val="tx1"/>
              </a:solidFill>
              <a:prstDash val="solid"/>
              <a:headEnd type="none" w="med" len="med"/>
              <a:tailEnd type="none" w="med" len="med"/>
            </a:ln>
          </p:spPr>
        </p:sp>
        <p:sp>
          <p:nvSpPr>
            <p:cNvPr id="164883" name="直接连接符 164882"/>
            <p:cNvSpPr/>
            <p:nvPr/>
          </p:nvSpPr>
          <p:spPr>
            <a:xfrm>
              <a:off x="4351" y="2068"/>
              <a:ext cx="1168" cy="2"/>
            </a:xfrm>
            <a:prstGeom prst="line">
              <a:avLst/>
            </a:prstGeom>
            <a:ln w="19050" cap="flat" cmpd="sng">
              <a:solidFill>
                <a:schemeClr val="tx1"/>
              </a:solidFill>
              <a:prstDash val="solid"/>
              <a:headEnd type="none" w="med" len="med"/>
              <a:tailEnd type="none" w="med" len="med"/>
            </a:ln>
          </p:spPr>
        </p:sp>
        <p:sp>
          <p:nvSpPr>
            <p:cNvPr id="164884" name="直接连接符 164883"/>
            <p:cNvSpPr/>
            <p:nvPr/>
          </p:nvSpPr>
          <p:spPr>
            <a:xfrm flipV="1">
              <a:off x="4351" y="1752"/>
              <a:ext cx="0" cy="322"/>
            </a:xfrm>
            <a:prstGeom prst="line">
              <a:avLst/>
            </a:prstGeom>
            <a:ln w="19050" cap="flat" cmpd="sng">
              <a:solidFill>
                <a:schemeClr val="tx1"/>
              </a:solidFill>
              <a:prstDash val="solid"/>
              <a:headEnd type="none" w="med" len="med"/>
              <a:tailEnd type="none" w="med" len="med"/>
            </a:ln>
          </p:spPr>
        </p:sp>
        <p:sp>
          <p:nvSpPr>
            <p:cNvPr id="164885" name="直接连接符 164884"/>
            <p:cNvSpPr/>
            <p:nvPr/>
          </p:nvSpPr>
          <p:spPr>
            <a:xfrm>
              <a:off x="4351" y="1300"/>
              <a:ext cx="0" cy="387"/>
            </a:xfrm>
            <a:prstGeom prst="line">
              <a:avLst/>
            </a:prstGeom>
            <a:ln w="19050" cap="flat" cmpd="sng">
              <a:solidFill>
                <a:schemeClr val="tx1"/>
              </a:solidFill>
              <a:prstDash val="solid"/>
              <a:headEnd type="none" w="med" len="med"/>
              <a:tailEnd type="none" w="med" len="med"/>
            </a:ln>
          </p:spPr>
        </p:sp>
        <p:sp>
          <p:nvSpPr>
            <p:cNvPr id="164886" name="直接连接符 164885"/>
            <p:cNvSpPr/>
            <p:nvPr/>
          </p:nvSpPr>
          <p:spPr>
            <a:xfrm>
              <a:off x="5519" y="1314"/>
              <a:ext cx="0" cy="227"/>
            </a:xfrm>
            <a:prstGeom prst="line">
              <a:avLst/>
            </a:prstGeom>
            <a:ln w="19050" cap="flat" cmpd="sng">
              <a:solidFill>
                <a:schemeClr val="tx1"/>
              </a:solidFill>
              <a:prstDash val="solid"/>
              <a:headEnd type="none" w="med" len="med"/>
              <a:tailEnd type="none" w="med" len="med"/>
            </a:ln>
          </p:spPr>
        </p:sp>
        <p:sp>
          <p:nvSpPr>
            <p:cNvPr id="164887" name="直接连接符 164886"/>
            <p:cNvSpPr/>
            <p:nvPr/>
          </p:nvSpPr>
          <p:spPr>
            <a:xfrm flipV="1">
              <a:off x="5519" y="1830"/>
              <a:ext cx="0" cy="240"/>
            </a:xfrm>
            <a:prstGeom prst="line">
              <a:avLst/>
            </a:prstGeom>
            <a:ln w="19050" cap="flat" cmpd="sng">
              <a:solidFill>
                <a:schemeClr val="tx1"/>
              </a:solidFill>
              <a:prstDash val="solid"/>
              <a:headEnd type="none" w="med" len="med"/>
              <a:tailEnd type="none" w="med" len="med"/>
            </a:ln>
          </p:spPr>
        </p:sp>
        <p:sp>
          <p:nvSpPr>
            <p:cNvPr id="164888" name="文本框 164887"/>
            <p:cNvSpPr txBox="1"/>
            <p:nvPr/>
          </p:nvSpPr>
          <p:spPr>
            <a:xfrm>
              <a:off x="3992" y="156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64889" name="文本框 164888"/>
            <p:cNvSpPr txBox="1"/>
            <p:nvPr/>
          </p:nvSpPr>
          <p:spPr>
            <a:xfrm>
              <a:off x="5214" y="960"/>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164890" name="直接连接符 164889"/>
            <p:cNvSpPr/>
            <p:nvPr/>
          </p:nvSpPr>
          <p:spPr>
            <a:xfrm flipV="1">
              <a:off x="5214" y="1251"/>
              <a:ext cx="200" cy="4"/>
            </a:xfrm>
            <a:prstGeom prst="line">
              <a:avLst/>
            </a:prstGeom>
            <a:ln w="19050" cap="flat" cmpd="sng">
              <a:solidFill>
                <a:schemeClr val="tx1"/>
              </a:solidFill>
              <a:prstDash val="solid"/>
              <a:headEnd type="none" w="med" len="med"/>
              <a:tailEnd type="stealth" w="sm" len="med"/>
            </a:ln>
          </p:spPr>
        </p:sp>
        <p:sp>
          <p:nvSpPr>
            <p:cNvPr id="164891" name="直接连接符 164890"/>
            <p:cNvSpPr/>
            <p:nvPr/>
          </p:nvSpPr>
          <p:spPr>
            <a:xfrm flipH="1" flipV="1">
              <a:off x="4815" y="1213"/>
              <a:ext cx="209" cy="87"/>
            </a:xfrm>
            <a:prstGeom prst="line">
              <a:avLst/>
            </a:prstGeom>
            <a:ln w="25400" cap="flat" cmpd="sng">
              <a:solidFill>
                <a:srgbClr val="FF0066"/>
              </a:solidFill>
              <a:prstDash val="solid"/>
              <a:headEnd type="none" w="med" len="med"/>
              <a:tailEnd type="none" w="med" len="med"/>
            </a:ln>
          </p:spPr>
        </p:sp>
        <p:sp>
          <p:nvSpPr>
            <p:cNvPr id="164892" name="直接连接符 164891"/>
            <p:cNvSpPr/>
            <p:nvPr/>
          </p:nvSpPr>
          <p:spPr>
            <a:xfrm flipV="1">
              <a:off x="5031" y="1306"/>
              <a:ext cx="488" cy="0"/>
            </a:xfrm>
            <a:prstGeom prst="line">
              <a:avLst/>
            </a:prstGeom>
            <a:ln w="19050" cap="flat" cmpd="sng">
              <a:solidFill>
                <a:schemeClr val="tx1"/>
              </a:solidFill>
              <a:prstDash val="solid"/>
              <a:headEnd type="none" w="med" len="med"/>
              <a:tailEnd type="none" w="med" len="med"/>
            </a:ln>
          </p:spPr>
        </p:sp>
        <p:sp>
          <p:nvSpPr>
            <p:cNvPr id="164893" name="任意多边形 164892"/>
            <p:cNvSpPr/>
            <p:nvPr/>
          </p:nvSpPr>
          <p:spPr>
            <a:xfrm flipH="1">
              <a:off x="4872" y="1195"/>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64894" name="矩形 164893"/>
            <p:cNvSpPr/>
            <p:nvPr/>
          </p:nvSpPr>
          <p:spPr>
            <a:xfrm>
              <a:off x="5465" y="1529"/>
              <a:ext cx="102" cy="295"/>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164895" name="文本框 164894"/>
            <p:cNvSpPr txBox="1"/>
            <p:nvPr/>
          </p:nvSpPr>
          <p:spPr>
            <a:xfrm>
              <a:off x="5555" y="1248"/>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4896" name="文本框 164895"/>
            <p:cNvSpPr txBox="1"/>
            <p:nvPr/>
          </p:nvSpPr>
          <p:spPr>
            <a:xfrm>
              <a:off x="5561" y="182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64897" name="文本框 164896"/>
            <p:cNvSpPr txBox="1"/>
            <p:nvPr/>
          </p:nvSpPr>
          <p:spPr>
            <a:xfrm>
              <a:off x="5558" y="1463"/>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grpSp>
      <p:graphicFrame>
        <p:nvGraphicFramePr>
          <p:cNvPr id="164898" name="对象 164897"/>
          <p:cNvGraphicFramePr/>
          <p:nvPr/>
        </p:nvGraphicFramePr>
        <p:xfrm>
          <a:off x="3981450" y="4060825"/>
          <a:ext cx="1554163" cy="814388"/>
        </p:xfrm>
        <a:graphic>
          <a:graphicData uri="http://schemas.openxmlformats.org/presentationml/2006/ole">
            <mc:AlternateContent xmlns:mc="http://schemas.openxmlformats.org/markup-compatibility/2006">
              <mc:Choice xmlns:v="urn:schemas-microsoft-com:vml" Requires="v">
                <p:oleObj spid="_x0000_s13351" r:id="rId3" imgW="774065" imgH="405765" progId="Equation.3">
                  <p:embed/>
                </p:oleObj>
              </mc:Choice>
              <mc:Fallback>
                <p:oleObj r:id="rId3" imgW="774065" imgH="405765" progId="Equation.3">
                  <p:embed/>
                  <p:pic>
                    <p:nvPicPr>
                      <p:cNvPr id="0" name="图片 3106"/>
                      <p:cNvPicPr/>
                      <p:nvPr/>
                    </p:nvPicPr>
                    <p:blipFill>
                      <a:blip r:embed="rId4"/>
                      <a:stretch>
                        <a:fillRect/>
                      </a:stretch>
                    </p:blipFill>
                    <p:spPr>
                      <a:xfrm>
                        <a:off x="3981450" y="4060825"/>
                        <a:ext cx="1554163" cy="814388"/>
                      </a:xfrm>
                      <a:prstGeom prst="rect">
                        <a:avLst/>
                      </a:prstGeom>
                      <a:noFill/>
                      <a:ln w="38100">
                        <a:noFill/>
                        <a:miter/>
                      </a:ln>
                    </p:spPr>
                  </p:pic>
                </p:oleObj>
              </mc:Fallback>
            </mc:AlternateContent>
          </a:graphicData>
        </a:graphic>
      </p:graphicFrame>
      <p:graphicFrame>
        <p:nvGraphicFramePr>
          <p:cNvPr id="164899" name="对象 164898"/>
          <p:cNvGraphicFramePr/>
          <p:nvPr/>
        </p:nvGraphicFramePr>
        <p:xfrm>
          <a:off x="3836988" y="4932363"/>
          <a:ext cx="2297112" cy="814387"/>
        </p:xfrm>
        <a:graphic>
          <a:graphicData uri="http://schemas.openxmlformats.org/presentationml/2006/ole">
            <mc:AlternateContent xmlns:mc="http://schemas.openxmlformats.org/markup-compatibility/2006">
              <mc:Choice xmlns:v="urn:schemas-microsoft-com:vml" Requires="v">
                <p:oleObj spid="_x0000_s13352" r:id="rId5" imgW="1141730" imgH="405765" progId="Equation.3">
                  <p:embed/>
                </p:oleObj>
              </mc:Choice>
              <mc:Fallback>
                <p:oleObj r:id="rId5" imgW="1141730" imgH="405765" progId="Equation.3">
                  <p:embed/>
                  <p:pic>
                    <p:nvPicPr>
                      <p:cNvPr id="0" name="图片 3105"/>
                      <p:cNvPicPr/>
                      <p:nvPr/>
                    </p:nvPicPr>
                    <p:blipFill>
                      <a:blip r:embed="rId6"/>
                      <a:stretch>
                        <a:fillRect/>
                      </a:stretch>
                    </p:blipFill>
                    <p:spPr>
                      <a:xfrm>
                        <a:off x="3836988" y="4932363"/>
                        <a:ext cx="2297112" cy="814387"/>
                      </a:xfrm>
                      <a:prstGeom prst="rect">
                        <a:avLst/>
                      </a:prstGeom>
                      <a:noFill/>
                      <a:ln w="38100">
                        <a:noFill/>
                        <a:miter/>
                      </a:ln>
                    </p:spPr>
                  </p:pic>
                </p:oleObj>
              </mc:Fallback>
            </mc:AlternateContent>
          </a:graphicData>
        </a:graphic>
      </p:graphicFrame>
      <p:sp>
        <p:nvSpPr>
          <p:cNvPr id="164900" name="标题 164899" descr="蓝色砂纸"/>
          <p:cNvSpPr>
            <a:spLocks noGrp="1"/>
          </p:cNvSpPr>
          <p:nvPr>
            <p:ph type="title" idx="4294967295"/>
          </p:nvPr>
        </p:nvSpPr>
        <p:spPr>
          <a:xfrm>
            <a:off x="1352550" y="323850"/>
            <a:ext cx="6381750" cy="533400"/>
          </a:xfrm>
          <a:blipFill rotWithShape="0">
            <a:blip r:embed="rId7"/>
          </a:blipFill>
          <a:ln/>
        </p:spPr>
        <p:txBody>
          <a:bodyPr anchor="ctr"/>
          <a:lstStyle/>
          <a:p>
            <a:r>
              <a:rPr lang="en-US" altLang="zh-CN" sz="3600" b="1" dirty="0">
                <a:solidFill>
                  <a:schemeClr val="accent2"/>
                </a:solidFill>
                <a:latin typeface="隶书" panose="02010509060101010101" pitchFamily="49" charset="-122"/>
                <a:ea typeface="隶书" panose="02010509060101010101" pitchFamily="49" charset="-122"/>
              </a:rPr>
              <a:t>9.2 </a:t>
            </a:r>
            <a:r>
              <a:rPr lang="zh-CN" altLang="en-US" sz="3600" b="1" dirty="0">
                <a:solidFill>
                  <a:schemeClr val="accent2"/>
                </a:solidFill>
                <a:latin typeface="隶书" panose="02010509060101010101" pitchFamily="49" charset="-122"/>
                <a:ea typeface="隶书" panose="02010509060101010101" pitchFamily="49" charset="-122"/>
              </a:rPr>
              <a:t>一阶电路的零输入响应</a:t>
            </a:r>
            <a:endParaRPr lang="zh-CN" altLang="en-US" dirty="0"/>
          </a:p>
        </p:txBody>
      </p:sp>
      <p:sp>
        <p:nvSpPr>
          <p:cNvPr id="164901" name="动作按钮: 后退或前一项 164900" descr="水滴">
            <a:hlinkClick r:id="" action="ppaction://hlinkshowjump?jump=previousslide">
              <a:snd r:embed="rId8" name="PROJCTOR.WAV"/>
            </a:hlinkClick>
          </p:cNvPr>
          <p:cNvSpPr/>
          <p:nvPr/>
        </p:nvSpPr>
        <p:spPr>
          <a:xfrm>
            <a:off x="8245475" y="6381750"/>
            <a:ext cx="460375"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64902" name="动作按钮: 后退或前一项 164901" descr="水滴">
            <a:hlinkClick r:id="" action="ppaction://hlinkshowjump?jump=nextslide">
              <a:snd r:embed="rId8" name="PROJCTOR.WAV"/>
            </a:hlinkClick>
          </p:cNvPr>
          <p:cNvSpPr/>
          <p:nvPr/>
        </p:nvSpPr>
        <p:spPr>
          <a:xfrm flipH="1">
            <a:off x="8667750" y="6381750"/>
            <a:ext cx="457200"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64903" name="矩形 164902"/>
          <p:cNvSpPr/>
          <p:nvPr/>
        </p:nvSpPr>
        <p:spPr>
          <a:xfrm>
            <a:off x="6188075" y="5084763"/>
            <a:ext cx="2635250" cy="457200"/>
          </a:xfrm>
          <a:prstGeom prst="rect">
            <a:avLst/>
          </a:prstGeom>
          <a:noFill/>
          <a:ln w="9525">
            <a:noFill/>
          </a:ln>
        </p:spPr>
        <p:txBody>
          <a:bodyPr wrap="none" anchor="t">
            <a:spAutoFit/>
          </a:bodyPr>
          <a:lstStyle/>
          <a:p>
            <a:r>
              <a:rPr lang="zh-CN" altLang="en-US" dirty="0">
                <a:solidFill>
                  <a:srgbClr val="3366CC"/>
                </a:solidFill>
                <a:latin typeface="Times New Roman" panose="02020603050405020304" pitchFamily="18" charset="0"/>
              </a:rPr>
              <a:t>一阶齐次微分方程</a:t>
            </a:r>
            <a:endParaRPr lang="zh-CN" altLang="en-US">
              <a:solidFill>
                <a:srgbClr val="3366CC"/>
              </a:solidFill>
              <a:latin typeface="Times New Roman" panose="02020603050405020304" pitchFamily="18" charset="0"/>
            </a:endParaRPr>
          </a:p>
        </p:txBody>
      </p:sp>
      <p:sp>
        <p:nvSpPr>
          <p:cNvPr id="222210" name="矩形 222209"/>
          <p:cNvSpPr/>
          <p:nvPr/>
        </p:nvSpPr>
        <p:spPr>
          <a:xfrm>
            <a:off x="688975" y="2578100"/>
            <a:ext cx="4641850" cy="519113"/>
          </a:xfrm>
          <a:prstGeom prst="rect">
            <a:avLst/>
          </a:prstGeom>
          <a:solidFill>
            <a:srgbClr val="CC99FF"/>
          </a:solidFill>
          <a:ln w="9525">
            <a:noFill/>
          </a:ln>
        </p:spPr>
        <p:txBody>
          <a:bodyPr anchor="ctr">
            <a:spAutoFit/>
          </a:bodyPr>
          <a:lstStyle/>
          <a:p>
            <a:pPr algn="l"/>
            <a:r>
              <a:rPr lang="en-US" altLang="zh-CN" sz="2800" dirty="0">
                <a:latin typeface="Times New Roman" panose="02020603050405020304" pitchFamily="18" charset="0"/>
              </a:rPr>
              <a:t>9. 2. 1 </a:t>
            </a:r>
            <a:r>
              <a:rPr lang="en-US" altLang="zh-CN" sz="2800" i="1" dirty="0">
                <a:latin typeface="Times New Roman" panose="02020603050405020304" pitchFamily="18" charset="0"/>
              </a:rPr>
              <a:t>RC</a:t>
            </a:r>
            <a:r>
              <a:rPr lang="zh-CN" altLang="en-US" sz="2800" dirty="0">
                <a:latin typeface="Times New Roman" panose="02020603050405020304" pitchFamily="18" charset="0"/>
              </a:rPr>
              <a:t>电路的零输入响应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type="lt">
                                    <p:tmPct val="100000"/>
                                  </p:iterate>
                                  <p:childTnLst>
                                    <p:set>
                                      <p:cBhvr>
                                        <p:cTn id="6" dur="1" fill="hold">
                                          <p:stCondLst>
                                            <p:cond delay="0"/>
                                          </p:stCondLst>
                                        </p:cTn>
                                        <p:tgtEl>
                                          <p:spTgt spid="164867"/>
                                        </p:tgtEl>
                                        <p:attrNameLst>
                                          <p:attrName>style.visibility</p:attrName>
                                        </p:attrNameLst>
                                      </p:cBhvr>
                                      <p:to>
                                        <p:strVal val="visible"/>
                                      </p:to>
                                    </p:set>
                                    <p:anim calcmode="lin" valueType="num">
                                      <p:cBhvr additive="base">
                                        <p:cTn id="7" dur="75" fill="hold"/>
                                        <p:tgtEl>
                                          <p:spTgt spid="164867"/>
                                        </p:tgtEl>
                                        <p:attrNameLst>
                                          <p:attrName>ppt_x</p:attrName>
                                        </p:attrNameLst>
                                      </p:cBhvr>
                                      <p:tavLst>
                                        <p:tav tm="0">
                                          <p:val>
                                            <p:strVal val="0-#ppt_w/2"/>
                                          </p:val>
                                        </p:tav>
                                        <p:tav tm="100000">
                                          <p:val>
                                            <p:strVal val="#ppt_x"/>
                                          </p:val>
                                        </p:tav>
                                      </p:tavLst>
                                    </p:anim>
                                    <p:anim calcmode="lin" valueType="num">
                                      <p:cBhvr additive="base">
                                        <p:cTn id="8" dur="75" fill="hold"/>
                                        <p:tgtEl>
                                          <p:spTgt spid="1648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2210"/>
                                        </p:tgtEl>
                                        <p:attrNameLst>
                                          <p:attrName>style.visibility</p:attrName>
                                        </p:attrNameLst>
                                      </p:cBhvr>
                                      <p:to>
                                        <p:strVal val="visible"/>
                                      </p:to>
                                    </p:set>
                                    <p:animEffect transition="in" filter="wipe(left)">
                                      <p:cBhvr>
                                        <p:cTn id="13" dur="500"/>
                                        <p:tgtEl>
                                          <p:spTgt spid="2222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64868"/>
                                        </p:tgtEl>
                                        <p:attrNameLst>
                                          <p:attrName>style.visibility</p:attrName>
                                        </p:attrNameLst>
                                      </p:cBhvr>
                                      <p:to>
                                        <p:strVal val="visible"/>
                                      </p:to>
                                    </p:set>
                                    <p:anim calcmode="lin" valueType="num">
                                      <p:cBhvr additive="base">
                                        <p:cTn id="18" dur="500" fill="hold"/>
                                        <p:tgtEl>
                                          <p:spTgt spid="164868"/>
                                        </p:tgtEl>
                                        <p:attrNameLst>
                                          <p:attrName>ppt_x</p:attrName>
                                        </p:attrNameLst>
                                      </p:cBhvr>
                                      <p:tavLst>
                                        <p:tav tm="0">
                                          <p:val>
                                            <p:strVal val="0-#ppt_w/2"/>
                                          </p:val>
                                        </p:tav>
                                        <p:tav tm="100000">
                                          <p:val>
                                            <p:strVal val="#ppt_x"/>
                                          </p:val>
                                        </p:tav>
                                      </p:tavLst>
                                    </p:anim>
                                    <p:anim calcmode="lin" valueType="num">
                                      <p:cBhvr additive="base">
                                        <p:cTn id="19"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4874"/>
                                        </p:tgtEl>
                                        <p:attrNameLst>
                                          <p:attrName>style.visibility</p:attrName>
                                        </p:attrNameLst>
                                      </p:cBhvr>
                                      <p:to>
                                        <p:strVal val="visible"/>
                                      </p:to>
                                    </p:set>
                                    <p:anim calcmode="lin" valueType="num">
                                      <p:cBhvr additive="base">
                                        <p:cTn id="24" dur="500" fill="hold"/>
                                        <p:tgtEl>
                                          <p:spTgt spid="164874"/>
                                        </p:tgtEl>
                                        <p:attrNameLst>
                                          <p:attrName>ppt_x</p:attrName>
                                        </p:attrNameLst>
                                      </p:cBhvr>
                                      <p:tavLst>
                                        <p:tav tm="0">
                                          <p:val>
                                            <p:strVal val="0-#ppt_w/2"/>
                                          </p:val>
                                        </p:tav>
                                        <p:tav tm="100000">
                                          <p:val>
                                            <p:strVal val="#ppt_x"/>
                                          </p:val>
                                        </p:tav>
                                      </p:tavLst>
                                    </p:anim>
                                    <p:anim calcmode="lin" valueType="num">
                                      <p:cBhvr additive="base">
                                        <p:cTn id="25" dur="500" fill="hold"/>
                                        <p:tgtEl>
                                          <p:spTgt spid="16487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64869"/>
                                        </p:tgtEl>
                                        <p:attrNameLst>
                                          <p:attrName>style.visibility</p:attrName>
                                        </p:attrNameLst>
                                      </p:cBhvr>
                                      <p:to>
                                        <p:strVal val="visible"/>
                                      </p:to>
                                    </p:set>
                                    <p:anim calcmode="lin" valueType="num">
                                      <p:cBhvr additive="base">
                                        <p:cTn id="29" dur="500" fill="hold"/>
                                        <p:tgtEl>
                                          <p:spTgt spid="164869"/>
                                        </p:tgtEl>
                                        <p:attrNameLst>
                                          <p:attrName>ppt_x</p:attrName>
                                        </p:attrNameLst>
                                      </p:cBhvr>
                                      <p:tavLst>
                                        <p:tav tm="0">
                                          <p:val>
                                            <p:strVal val="0-#ppt_w/2"/>
                                          </p:val>
                                        </p:tav>
                                        <p:tav tm="100000">
                                          <p:val>
                                            <p:strVal val="#ppt_x"/>
                                          </p:val>
                                        </p:tav>
                                      </p:tavLst>
                                    </p:anim>
                                    <p:anim calcmode="lin" valueType="num">
                                      <p:cBhvr additive="base">
                                        <p:cTn id="30" dur="500" fill="hold"/>
                                        <p:tgtEl>
                                          <p:spTgt spid="16486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64898"/>
                                        </p:tgtEl>
                                        <p:attrNameLst>
                                          <p:attrName>style.visibility</p:attrName>
                                        </p:attrNameLst>
                                      </p:cBhvr>
                                      <p:to>
                                        <p:strVal val="visible"/>
                                      </p:to>
                                    </p:set>
                                    <p:anim calcmode="lin" valueType="num">
                                      <p:cBhvr additive="base">
                                        <p:cTn id="35" dur="500" fill="hold"/>
                                        <p:tgtEl>
                                          <p:spTgt spid="164898"/>
                                        </p:tgtEl>
                                        <p:attrNameLst>
                                          <p:attrName>ppt_x</p:attrName>
                                        </p:attrNameLst>
                                      </p:cBhvr>
                                      <p:tavLst>
                                        <p:tav tm="0">
                                          <p:val>
                                            <p:strVal val="0-#ppt_w/2"/>
                                          </p:val>
                                        </p:tav>
                                        <p:tav tm="100000">
                                          <p:val>
                                            <p:strVal val="#ppt_x"/>
                                          </p:val>
                                        </p:tav>
                                      </p:tavLst>
                                    </p:anim>
                                    <p:anim calcmode="lin" valueType="num">
                                      <p:cBhvr additive="base">
                                        <p:cTn id="36" dur="500" fill="hold"/>
                                        <p:tgtEl>
                                          <p:spTgt spid="16489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64899"/>
                                        </p:tgtEl>
                                        <p:attrNameLst>
                                          <p:attrName>style.visibility</p:attrName>
                                        </p:attrNameLst>
                                      </p:cBhvr>
                                      <p:to>
                                        <p:strVal val="visible"/>
                                      </p:to>
                                    </p:set>
                                    <p:anim calcmode="lin" valueType="num">
                                      <p:cBhvr additive="base">
                                        <p:cTn id="41" dur="500" fill="hold"/>
                                        <p:tgtEl>
                                          <p:spTgt spid="164899"/>
                                        </p:tgtEl>
                                        <p:attrNameLst>
                                          <p:attrName>ppt_x</p:attrName>
                                        </p:attrNameLst>
                                      </p:cBhvr>
                                      <p:tavLst>
                                        <p:tav tm="0">
                                          <p:val>
                                            <p:strVal val="0-#ppt_w/2"/>
                                          </p:val>
                                        </p:tav>
                                        <p:tav tm="100000">
                                          <p:val>
                                            <p:strVal val="#ppt_x"/>
                                          </p:val>
                                        </p:tav>
                                      </p:tavLst>
                                    </p:anim>
                                    <p:anim calcmode="lin" valueType="num">
                                      <p:cBhvr additive="base">
                                        <p:cTn id="42" dur="500" fill="hold"/>
                                        <p:tgtEl>
                                          <p:spTgt spid="164899"/>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164903"/>
                                        </p:tgtEl>
                                        <p:attrNameLst>
                                          <p:attrName>style.visibility</p:attrName>
                                        </p:attrNameLst>
                                      </p:cBhvr>
                                      <p:to>
                                        <p:strVal val="visible"/>
                                      </p:to>
                                    </p:set>
                                    <p:anim calcmode="lin" valueType="num">
                                      <p:cBhvr additive="base">
                                        <p:cTn id="46" dur="500" fill="hold"/>
                                        <p:tgtEl>
                                          <p:spTgt spid="164903"/>
                                        </p:tgtEl>
                                        <p:attrNameLst>
                                          <p:attrName>ppt_x</p:attrName>
                                        </p:attrNameLst>
                                      </p:cBhvr>
                                      <p:tavLst>
                                        <p:tav tm="0">
                                          <p:val>
                                            <p:strVal val="0-#ppt_w/2"/>
                                          </p:val>
                                        </p:tav>
                                        <p:tav tm="100000">
                                          <p:val>
                                            <p:strVal val="#ppt_x"/>
                                          </p:val>
                                        </p:tav>
                                      </p:tavLst>
                                    </p:anim>
                                    <p:anim calcmode="lin" valueType="num">
                                      <p:cBhvr additive="base">
                                        <p:cTn id="47" dur="500" fill="hold"/>
                                        <p:tgtEl>
                                          <p:spTgt spid="16490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64870"/>
                                        </p:tgtEl>
                                        <p:attrNameLst>
                                          <p:attrName>style.visibility</p:attrName>
                                        </p:attrNameLst>
                                      </p:cBhvr>
                                      <p:to>
                                        <p:strVal val="visible"/>
                                      </p:to>
                                    </p:set>
                                    <p:anim calcmode="lin" valueType="num">
                                      <p:cBhvr additive="base">
                                        <p:cTn id="52" dur="500" fill="hold"/>
                                        <p:tgtEl>
                                          <p:spTgt spid="164870"/>
                                        </p:tgtEl>
                                        <p:attrNameLst>
                                          <p:attrName>ppt_x</p:attrName>
                                        </p:attrNameLst>
                                      </p:cBhvr>
                                      <p:tavLst>
                                        <p:tav tm="0">
                                          <p:val>
                                            <p:strVal val="0-#ppt_w/2"/>
                                          </p:val>
                                        </p:tav>
                                        <p:tav tm="100000">
                                          <p:val>
                                            <p:strVal val="#ppt_x"/>
                                          </p:val>
                                        </p:tav>
                                      </p:tavLst>
                                    </p:anim>
                                    <p:anim calcmode="lin" valueType="num">
                                      <p:cBhvr additive="base">
                                        <p:cTn id="53" dur="500" fill="hold"/>
                                        <p:tgtEl>
                                          <p:spTgt spid="1648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P spid="164868" grpId="0"/>
      <p:bldP spid="164869" grpId="0"/>
      <p:bldP spid="164870" grpId="0"/>
      <p:bldP spid="164903" grpId="0"/>
      <p:bldP spid="2222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文本框 230403"/>
          <p:cNvSpPr txBox="1"/>
          <p:nvPr/>
        </p:nvSpPr>
        <p:spPr>
          <a:xfrm>
            <a:off x="704850" y="1543050"/>
            <a:ext cx="3276600" cy="457200"/>
          </a:xfrm>
          <a:prstGeom prst="rect">
            <a:avLst/>
          </a:prstGeom>
          <a:noFill/>
          <a:ln w="9525">
            <a:noFill/>
          </a:ln>
        </p:spPr>
        <p:txBody>
          <a:bodyPr>
            <a:spAutoFit/>
          </a:bodyPr>
          <a:lstStyle/>
          <a:p>
            <a:pPr algn="l">
              <a:spcBef>
                <a:spcPct val="50000"/>
              </a:spcBef>
            </a:pPr>
            <a:r>
              <a:rPr lang="zh-CN" altLang="zh-CN" dirty="0">
                <a:latin typeface="Times New Roman" panose="02020603050405020304" pitchFamily="18" charset="0"/>
              </a:rPr>
              <a:t>特征方程</a:t>
            </a:r>
            <a:r>
              <a:rPr lang="zh-CN" altLang="en-US" dirty="0">
                <a:latin typeface="Times New Roman" panose="02020603050405020304" pitchFamily="18" charset="0"/>
              </a:rPr>
              <a:t>：</a:t>
            </a:r>
            <a:r>
              <a:rPr lang="zh-CN" altLang="zh-CN" dirty="0">
                <a:latin typeface="Times New Roman" panose="02020603050405020304" pitchFamily="18" charset="0"/>
              </a:rPr>
              <a:t>   </a:t>
            </a:r>
            <a:r>
              <a:rPr lang="en-US" altLang="zh-CN" i="1" dirty="0">
                <a:latin typeface="Times New Roman" panose="02020603050405020304" pitchFamily="18" charset="0"/>
              </a:rPr>
              <a:t>RCp</a:t>
            </a:r>
            <a:r>
              <a:rPr lang="en-US" altLang="zh-CN" dirty="0">
                <a:latin typeface="Times New Roman" panose="02020603050405020304" pitchFamily="18" charset="0"/>
              </a:rPr>
              <a:t>+1=0</a:t>
            </a:r>
          </a:p>
        </p:txBody>
      </p:sp>
      <p:graphicFrame>
        <p:nvGraphicFramePr>
          <p:cNvPr id="230405" name="对象 230404"/>
          <p:cNvGraphicFramePr/>
          <p:nvPr/>
        </p:nvGraphicFramePr>
        <p:xfrm>
          <a:off x="4351338" y="1284288"/>
          <a:ext cx="1619250" cy="808037"/>
        </p:xfrm>
        <a:graphic>
          <a:graphicData uri="http://schemas.openxmlformats.org/presentationml/2006/ole">
            <mc:AlternateContent xmlns:mc="http://schemas.openxmlformats.org/markup-compatibility/2006">
              <mc:Choice xmlns:v="urn:schemas-microsoft-com:vml" Requires="v">
                <p:oleObj spid="_x0000_s14451" r:id="rId3" imgW="812165" imgH="405765" progId="Equation.3">
                  <p:embed/>
                </p:oleObj>
              </mc:Choice>
              <mc:Fallback>
                <p:oleObj r:id="rId3" imgW="812165" imgH="405765" progId="Equation.3">
                  <p:embed/>
                  <p:pic>
                    <p:nvPicPr>
                      <p:cNvPr id="0" name="图片 3111"/>
                      <p:cNvPicPr/>
                      <p:nvPr/>
                    </p:nvPicPr>
                    <p:blipFill>
                      <a:blip r:embed="rId4"/>
                      <a:stretch>
                        <a:fillRect/>
                      </a:stretch>
                    </p:blipFill>
                    <p:spPr>
                      <a:xfrm>
                        <a:off x="4351338" y="1284288"/>
                        <a:ext cx="1619250" cy="808037"/>
                      </a:xfrm>
                      <a:prstGeom prst="rect">
                        <a:avLst/>
                      </a:prstGeom>
                      <a:noFill/>
                      <a:ln w="38100">
                        <a:noFill/>
                        <a:miter/>
                      </a:ln>
                    </p:spPr>
                  </p:pic>
                </p:oleObj>
              </mc:Fallback>
            </mc:AlternateContent>
          </a:graphicData>
        </a:graphic>
      </p:graphicFrame>
      <p:graphicFrame>
        <p:nvGraphicFramePr>
          <p:cNvPr id="230406" name="对象 230405"/>
          <p:cNvGraphicFramePr/>
          <p:nvPr/>
        </p:nvGraphicFramePr>
        <p:xfrm>
          <a:off x="2430463" y="2263775"/>
          <a:ext cx="1836737" cy="711200"/>
        </p:xfrm>
        <a:graphic>
          <a:graphicData uri="http://schemas.openxmlformats.org/presentationml/2006/ole">
            <mc:AlternateContent xmlns:mc="http://schemas.openxmlformats.org/markup-compatibility/2006">
              <mc:Choice xmlns:v="urn:schemas-microsoft-com:vml" Requires="v">
                <p:oleObj spid="_x0000_s14452" r:id="rId5" imgW="913765" imgH="355600" progId="Equation.DSMT4">
                  <p:embed/>
                </p:oleObj>
              </mc:Choice>
              <mc:Fallback>
                <p:oleObj r:id="rId5" imgW="913765" imgH="355600" progId="Equation.DSMT4">
                  <p:embed/>
                  <p:pic>
                    <p:nvPicPr>
                      <p:cNvPr id="0" name="图片 3112"/>
                      <p:cNvPicPr/>
                      <p:nvPr/>
                    </p:nvPicPr>
                    <p:blipFill>
                      <a:blip r:embed="rId6"/>
                      <a:stretch>
                        <a:fillRect/>
                      </a:stretch>
                    </p:blipFill>
                    <p:spPr>
                      <a:xfrm>
                        <a:off x="2430463" y="2263775"/>
                        <a:ext cx="1836737" cy="711200"/>
                      </a:xfrm>
                      <a:prstGeom prst="rect">
                        <a:avLst/>
                      </a:prstGeom>
                      <a:noFill/>
                      <a:ln w="38100">
                        <a:noFill/>
                        <a:miter/>
                      </a:ln>
                    </p:spPr>
                  </p:pic>
                </p:oleObj>
              </mc:Fallback>
            </mc:AlternateContent>
          </a:graphicData>
        </a:graphic>
      </p:graphicFrame>
      <p:graphicFrame>
        <p:nvGraphicFramePr>
          <p:cNvPr id="230407" name="对象 230406"/>
          <p:cNvGraphicFramePr/>
          <p:nvPr/>
        </p:nvGraphicFramePr>
        <p:xfrm>
          <a:off x="750888" y="341313"/>
          <a:ext cx="2735262" cy="814387"/>
        </p:xfrm>
        <a:graphic>
          <a:graphicData uri="http://schemas.openxmlformats.org/presentationml/2006/ole">
            <mc:AlternateContent xmlns:mc="http://schemas.openxmlformats.org/markup-compatibility/2006">
              <mc:Choice xmlns:v="urn:schemas-microsoft-com:vml" Requires="v">
                <p:oleObj spid="_x0000_s14453" r:id="rId7" imgW="1141730" imgH="405765" progId="Equation.3">
                  <p:embed/>
                </p:oleObj>
              </mc:Choice>
              <mc:Fallback>
                <p:oleObj r:id="rId7" imgW="1141730" imgH="405765" progId="Equation.3">
                  <p:embed/>
                  <p:pic>
                    <p:nvPicPr>
                      <p:cNvPr id="0" name="图片 3109"/>
                      <p:cNvPicPr/>
                      <p:nvPr/>
                    </p:nvPicPr>
                    <p:blipFill>
                      <a:blip r:embed="rId8"/>
                      <a:stretch>
                        <a:fillRect/>
                      </a:stretch>
                    </p:blipFill>
                    <p:spPr>
                      <a:xfrm>
                        <a:off x="750888" y="341313"/>
                        <a:ext cx="2735262" cy="814387"/>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30408" name="文本框 230407"/>
          <p:cNvSpPr txBox="1"/>
          <p:nvPr/>
        </p:nvSpPr>
        <p:spPr>
          <a:xfrm>
            <a:off x="571500" y="3481388"/>
            <a:ext cx="4241800" cy="579437"/>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rPr>
              <a:t>初始值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sz="3200"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0</a:t>
            </a:r>
            <a:r>
              <a:rPr lang="en-US" altLang="zh-CN">
                <a:latin typeface="Times New Roman" panose="02020603050405020304" pitchFamily="18" charset="0"/>
              </a:rPr>
              <a:t> </a:t>
            </a:r>
          </a:p>
        </p:txBody>
      </p:sp>
      <p:sp>
        <p:nvSpPr>
          <p:cNvPr id="230409" name="文本框 230408"/>
          <p:cNvSpPr txBox="1"/>
          <p:nvPr/>
        </p:nvSpPr>
        <p:spPr>
          <a:xfrm>
            <a:off x="3143250" y="4438650"/>
            <a:ext cx="1879600" cy="466725"/>
          </a:xfrm>
          <a:prstGeom prst="rect">
            <a:avLst/>
          </a:prstGeom>
          <a:noFill/>
          <a:ln w="9525" cap="flat" cmpd="sng">
            <a:solidFill>
              <a:schemeClr val="bg1"/>
            </a:solidFill>
            <a:prstDash val="solid"/>
            <a:miter/>
            <a:headEnd type="none" w="med" len="med"/>
            <a:tailEnd type="none" w="med" len="med"/>
          </a:ln>
        </p:spPr>
        <p:txBody>
          <a:bodyPr>
            <a:spAutoFit/>
          </a:bodyPr>
          <a:lstStyle/>
          <a:p>
            <a:pPr algn="l">
              <a:spcBef>
                <a:spcPct val="50000"/>
              </a:spcBef>
            </a:pP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0</a:t>
            </a:r>
          </a:p>
        </p:txBody>
      </p:sp>
      <p:graphicFrame>
        <p:nvGraphicFramePr>
          <p:cNvPr id="230410" name="对象 230409"/>
          <p:cNvGraphicFramePr/>
          <p:nvPr/>
        </p:nvGraphicFramePr>
        <p:xfrm>
          <a:off x="917575" y="4313238"/>
          <a:ext cx="2130425" cy="735012"/>
        </p:xfrm>
        <a:graphic>
          <a:graphicData uri="http://schemas.openxmlformats.org/presentationml/2006/ole">
            <mc:AlternateContent xmlns:mc="http://schemas.openxmlformats.org/markup-compatibility/2006">
              <mc:Choice xmlns:v="urn:schemas-microsoft-com:vml" Requires="v">
                <p:oleObj spid="_x0000_s14454" r:id="rId9" imgW="1066800" imgH="368300" progId="Equation.3">
                  <p:embed/>
                </p:oleObj>
              </mc:Choice>
              <mc:Fallback>
                <p:oleObj r:id="rId9" imgW="1066800" imgH="368300" progId="Equation.3">
                  <p:embed/>
                  <p:pic>
                    <p:nvPicPr>
                      <p:cNvPr id="0" name="图片 3110"/>
                      <p:cNvPicPr/>
                      <p:nvPr/>
                    </p:nvPicPr>
                    <p:blipFill>
                      <a:blip r:embed="rId10"/>
                      <a:stretch>
                        <a:fillRect/>
                      </a:stretch>
                    </p:blipFill>
                    <p:spPr>
                      <a:xfrm>
                        <a:off x="917575" y="4313238"/>
                        <a:ext cx="2130425" cy="735012"/>
                      </a:xfrm>
                      <a:prstGeom prst="rect">
                        <a:avLst/>
                      </a:prstGeom>
                      <a:noFill/>
                      <a:ln w="38100">
                        <a:noFill/>
                        <a:miter/>
                      </a:ln>
                    </p:spPr>
                  </p:pic>
                </p:oleObj>
              </mc:Fallback>
            </mc:AlternateContent>
          </a:graphicData>
        </a:graphic>
      </p:graphicFrame>
      <p:graphicFrame>
        <p:nvGraphicFramePr>
          <p:cNvPr id="230411" name="对象 230410"/>
          <p:cNvGraphicFramePr/>
          <p:nvPr/>
        </p:nvGraphicFramePr>
        <p:xfrm>
          <a:off x="952500" y="5137150"/>
          <a:ext cx="1701800" cy="708025"/>
        </p:xfrm>
        <a:graphic>
          <a:graphicData uri="http://schemas.openxmlformats.org/presentationml/2006/ole">
            <mc:AlternateContent xmlns:mc="http://schemas.openxmlformats.org/markup-compatibility/2006">
              <mc:Choice xmlns:v="urn:schemas-microsoft-com:vml" Requires="v">
                <p:oleObj spid="_x0000_s14455" r:id="rId11" imgW="850265" imgH="355600" progId="Equation.3">
                  <p:embed/>
                </p:oleObj>
              </mc:Choice>
              <mc:Fallback>
                <p:oleObj r:id="rId11" imgW="850265" imgH="355600" progId="Equation.3">
                  <p:embed/>
                  <p:pic>
                    <p:nvPicPr>
                      <p:cNvPr id="0" name="图片 3113"/>
                      <p:cNvPicPr/>
                      <p:nvPr/>
                    </p:nvPicPr>
                    <p:blipFill>
                      <a:blip r:embed="rId12"/>
                      <a:stretch>
                        <a:fillRect/>
                      </a:stretch>
                    </p:blipFill>
                    <p:spPr>
                      <a:xfrm>
                        <a:off x="952500" y="5137150"/>
                        <a:ext cx="1701800" cy="708025"/>
                      </a:xfrm>
                      <a:prstGeom prst="rect">
                        <a:avLst/>
                      </a:prstGeom>
                      <a:solidFill>
                        <a:srgbClr val="CCFFCC"/>
                      </a:solidFill>
                      <a:ln w="38100">
                        <a:noFill/>
                        <a:miter/>
                      </a:ln>
                      <a:effectLst>
                        <a:prstShdw prst="shdw17" dist="17961" dir="2699999">
                          <a:srgbClr val="CCFFCC">
                            <a:gamma/>
                            <a:shade val="60000"/>
                            <a:invGamma/>
                          </a:srgbClr>
                        </a:prstShdw>
                      </a:effectLst>
                    </p:spPr>
                  </p:pic>
                </p:oleObj>
              </mc:Fallback>
            </mc:AlternateContent>
          </a:graphicData>
        </a:graphic>
      </p:graphicFrame>
      <p:sp>
        <p:nvSpPr>
          <p:cNvPr id="230412" name="任意多边形 230411"/>
          <p:cNvSpPr/>
          <p:nvPr/>
        </p:nvSpPr>
        <p:spPr>
          <a:xfrm>
            <a:off x="6632575" y="4591050"/>
            <a:ext cx="1600200" cy="685800"/>
          </a:xfrm>
          <a:custGeom>
            <a:avLst/>
            <a:gdLst/>
            <a:ahLst/>
            <a:cxnLst/>
            <a:rect l="0" t="0" r="0" b="0"/>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5400" cap="flat" cmpd="sng">
            <a:solidFill>
              <a:schemeClr val="accent2">
                <a:alpha val="100000"/>
              </a:schemeClr>
            </a:solidFill>
            <a:prstDash val="solid"/>
            <a:headEnd type="none" w="med" len="med"/>
            <a:tailEnd type="none" w="med" len="med"/>
          </a:ln>
        </p:spPr>
        <p:txBody>
          <a:bodyPr/>
          <a:lstStyle/>
          <a:p>
            <a:endParaRPr lang="zh-CN" altLang="en-US"/>
          </a:p>
        </p:txBody>
      </p:sp>
      <p:grpSp>
        <p:nvGrpSpPr>
          <p:cNvPr id="230413" name="组合 230412"/>
          <p:cNvGrpSpPr/>
          <p:nvPr/>
        </p:nvGrpSpPr>
        <p:grpSpPr>
          <a:xfrm>
            <a:off x="6096000" y="3857625"/>
            <a:ext cx="2406650" cy="1987550"/>
            <a:chOff x="3516" y="354"/>
            <a:chExt cx="1516" cy="1252"/>
          </a:xfrm>
        </p:grpSpPr>
        <p:sp>
          <p:nvSpPr>
            <p:cNvPr id="230414" name="直接连接符 230413"/>
            <p:cNvSpPr/>
            <p:nvPr/>
          </p:nvSpPr>
          <p:spPr>
            <a:xfrm>
              <a:off x="3516" y="1296"/>
              <a:ext cx="1491" cy="0"/>
            </a:xfrm>
            <a:prstGeom prst="line">
              <a:avLst/>
            </a:prstGeom>
            <a:ln w="19050" cap="flat" cmpd="sng">
              <a:solidFill>
                <a:schemeClr val="tx1"/>
              </a:solidFill>
              <a:prstDash val="solid"/>
              <a:headEnd type="none" w="med" len="med"/>
              <a:tailEnd type="stealth" w="sm" len="med"/>
            </a:ln>
          </p:spPr>
        </p:sp>
        <p:sp>
          <p:nvSpPr>
            <p:cNvPr id="230415" name="直接连接符 230414"/>
            <p:cNvSpPr/>
            <p:nvPr/>
          </p:nvSpPr>
          <p:spPr>
            <a:xfrm flipV="1">
              <a:off x="3845" y="476"/>
              <a:ext cx="4" cy="1130"/>
            </a:xfrm>
            <a:prstGeom prst="line">
              <a:avLst/>
            </a:prstGeom>
            <a:ln w="19050" cap="flat" cmpd="sng">
              <a:solidFill>
                <a:schemeClr val="tx1"/>
              </a:solidFill>
              <a:prstDash val="solid"/>
              <a:headEnd type="none" w="med" len="med"/>
              <a:tailEnd type="stealth" w="sm" len="med"/>
            </a:ln>
          </p:spPr>
        </p:sp>
        <p:sp>
          <p:nvSpPr>
            <p:cNvPr id="230416" name="文本框 230415"/>
            <p:cNvSpPr txBox="1"/>
            <p:nvPr/>
          </p:nvSpPr>
          <p:spPr>
            <a:xfrm>
              <a:off x="3516" y="540"/>
              <a:ext cx="319" cy="288"/>
            </a:xfrm>
            <a:prstGeom prst="rect">
              <a:avLst/>
            </a:prstGeom>
            <a:noFill/>
            <a:ln w="25400">
              <a:noFill/>
            </a:ln>
          </p:spPr>
          <p:txBody>
            <a:bodyPr wrap="none" anchor="ctr">
              <a:spAutoFit/>
            </a:bodyPr>
            <a:lstStyle/>
            <a:p>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30417" name="文本框 230416"/>
            <p:cNvSpPr txBox="1"/>
            <p:nvPr/>
          </p:nvSpPr>
          <p:spPr>
            <a:xfrm>
              <a:off x="4863" y="129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30418" name="文本框 230417"/>
            <p:cNvSpPr txBox="1"/>
            <p:nvPr/>
          </p:nvSpPr>
          <p:spPr>
            <a:xfrm>
              <a:off x="3866" y="354"/>
              <a:ext cx="308"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30419" name="文本框 230418"/>
            <p:cNvSpPr txBox="1"/>
            <p:nvPr/>
          </p:nvSpPr>
          <p:spPr>
            <a:xfrm>
              <a:off x="3607" y="1272"/>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grpSp>
      <p:sp>
        <p:nvSpPr>
          <p:cNvPr id="230420" name="直接连接符 230419"/>
          <p:cNvSpPr/>
          <p:nvPr/>
        </p:nvSpPr>
        <p:spPr>
          <a:xfrm flipV="1">
            <a:off x="6080125" y="4591050"/>
            <a:ext cx="542925" cy="0"/>
          </a:xfrm>
          <a:prstGeom prst="line">
            <a:avLst/>
          </a:prstGeom>
          <a:ln w="25400" cap="flat" cmpd="sng">
            <a:solidFill>
              <a:srgbClr val="FF3300"/>
            </a:solidFill>
            <a:prstDash val="solid"/>
            <a:headEnd type="none" w="med" len="med"/>
            <a:tailEnd type="none" w="med" len="med"/>
          </a:ln>
        </p:spPr>
      </p:sp>
      <p:graphicFrame>
        <p:nvGraphicFramePr>
          <p:cNvPr id="230421" name="对象 230420"/>
          <p:cNvGraphicFramePr/>
          <p:nvPr/>
        </p:nvGraphicFramePr>
        <p:xfrm>
          <a:off x="3181350" y="5372100"/>
          <a:ext cx="965200" cy="368300"/>
        </p:xfrm>
        <a:graphic>
          <a:graphicData uri="http://schemas.openxmlformats.org/presentationml/2006/ole">
            <mc:AlternateContent xmlns:mc="http://schemas.openxmlformats.org/markup-compatibility/2006">
              <mc:Choice xmlns:v="urn:schemas-microsoft-com:vml" Requires="v">
                <p:oleObj spid="_x0000_s14456" r:id="rId13" imgW="965200" imgH="368300" progId="Equation.3">
                  <p:embed/>
                </p:oleObj>
              </mc:Choice>
              <mc:Fallback>
                <p:oleObj r:id="rId13" imgW="965200" imgH="368300" progId="Equation.3">
                  <p:embed/>
                  <p:pic>
                    <p:nvPicPr>
                      <p:cNvPr id="0" name="图片 3107"/>
                      <p:cNvPicPr/>
                      <p:nvPr/>
                    </p:nvPicPr>
                    <p:blipFill>
                      <a:blip r:embed="rId14">
                        <a:clrChange>
                          <a:clrFrom>
                            <a:srgbClr val="000000"/>
                          </a:clrFrom>
                          <a:clrTo>
                            <a:srgbClr val="FF3300"/>
                          </a:clrTo>
                        </a:clrChange>
                      </a:blip>
                      <a:stretch>
                        <a:fillRect/>
                      </a:stretch>
                    </p:blipFill>
                    <p:spPr>
                      <a:xfrm>
                        <a:off x="3181350" y="5372100"/>
                        <a:ext cx="965200" cy="368300"/>
                      </a:xfrm>
                      <a:prstGeom prst="rect">
                        <a:avLst/>
                      </a:prstGeom>
                      <a:noFill/>
                      <a:ln w="38100">
                        <a:noFill/>
                        <a:miter/>
                      </a:ln>
                    </p:spPr>
                  </p:pic>
                </p:oleObj>
              </mc:Fallback>
            </mc:AlternateContent>
          </a:graphicData>
        </a:graphic>
      </p:graphicFrame>
      <p:sp>
        <p:nvSpPr>
          <p:cNvPr id="230422" name="动作按钮: 后退或前一项 230421" descr="水滴">
            <a:hlinkClick r:id="" action="ppaction://hlinkshowjump?jump=previousslide">
              <a:snd r:embed="rId15" name="PROJCTOR.WAV"/>
            </a:hlinkClick>
          </p:cNvPr>
          <p:cNvSpPr/>
          <p:nvPr/>
        </p:nvSpPr>
        <p:spPr>
          <a:xfrm>
            <a:off x="8245475" y="6381750"/>
            <a:ext cx="460375" cy="457200"/>
          </a:xfrm>
          <a:prstGeom prst="actionButtonBackPrevious">
            <a:avLst/>
          </a:prstGeom>
          <a:blipFill rotWithShape="0">
            <a:blip r:embed="rId16"/>
          </a:blipFill>
          <a:ln w="28575">
            <a:noFill/>
          </a:ln>
          <a:effectLst>
            <a:prstShdw prst="shdw17" dist="17961" dir="2699999">
              <a:srgbClr val="CCFFFF">
                <a:gamma/>
                <a:shade val="60000"/>
                <a:invGamma/>
              </a:srgbClr>
            </a:prstShdw>
          </a:effectLst>
        </p:spPr>
        <p:txBody>
          <a:bodyPr/>
          <a:lstStyle/>
          <a:p>
            <a:endParaRPr lang="zh-CN" altLang="en-US"/>
          </a:p>
        </p:txBody>
      </p:sp>
      <p:sp>
        <p:nvSpPr>
          <p:cNvPr id="230423" name="动作按钮: 后退或前一项 230422" descr="水滴">
            <a:hlinkClick r:id="" action="ppaction://hlinkshowjump?jump=nextslide">
              <a:snd r:embed="rId15" name="PROJCTOR.WAV"/>
            </a:hlinkClick>
          </p:cNvPr>
          <p:cNvSpPr/>
          <p:nvPr/>
        </p:nvSpPr>
        <p:spPr>
          <a:xfrm flipH="1">
            <a:off x="8667750" y="6381750"/>
            <a:ext cx="457200" cy="457200"/>
          </a:xfrm>
          <a:prstGeom prst="actionButtonBackPrevious">
            <a:avLst/>
          </a:prstGeom>
          <a:blipFill rotWithShape="0">
            <a:blip r:embed="rId1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 calcmode="lin" valueType="num">
                                      <p:cBhvr additive="base">
                                        <p:cTn id="7" dur="500" fill="hold"/>
                                        <p:tgtEl>
                                          <p:spTgt spid="230404"/>
                                        </p:tgtEl>
                                        <p:attrNameLst>
                                          <p:attrName>ppt_x</p:attrName>
                                        </p:attrNameLst>
                                      </p:cBhvr>
                                      <p:tavLst>
                                        <p:tav tm="0">
                                          <p:val>
                                            <p:strVal val="0-#ppt_w/2"/>
                                          </p:val>
                                        </p:tav>
                                        <p:tav tm="100000">
                                          <p:val>
                                            <p:strVal val="#ppt_x"/>
                                          </p:val>
                                        </p:tav>
                                      </p:tavLst>
                                    </p:anim>
                                    <p:anim calcmode="lin" valueType="num">
                                      <p:cBhvr additive="base">
                                        <p:cTn id="8" dur="500" fill="hold"/>
                                        <p:tgtEl>
                                          <p:spTgt spid="2304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0405"/>
                                        </p:tgtEl>
                                        <p:attrNameLst>
                                          <p:attrName>style.visibility</p:attrName>
                                        </p:attrNameLst>
                                      </p:cBhvr>
                                      <p:to>
                                        <p:strVal val="visible"/>
                                      </p:to>
                                    </p:set>
                                    <p:anim calcmode="lin" valueType="num">
                                      <p:cBhvr additive="base">
                                        <p:cTn id="13" dur="500" fill="hold"/>
                                        <p:tgtEl>
                                          <p:spTgt spid="230405"/>
                                        </p:tgtEl>
                                        <p:attrNameLst>
                                          <p:attrName>ppt_x</p:attrName>
                                        </p:attrNameLst>
                                      </p:cBhvr>
                                      <p:tavLst>
                                        <p:tav tm="0">
                                          <p:val>
                                            <p:strVal val="0-#ppt_w/2"/>
                                          </p:val>
                                        </p:tav>
                                        <p:tav tm="100000">
                                          <p:val>
                                            <p:strVal val="#ppt_x"/>
                                          </p:val>
                                        </p:tav>
                                      </p:tavLst>
                                    </p:anim>
                                    <p:anim calcmode="lin" valueType="num">
                                      <p:cBhvr additive="base">
                                        <p:cTn id="14" dur="500" fill="hold"/>
                                        <p:tgtEl>
                                          <p:spTgt spid="23040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30406"/>
                                        </p:tgtEl>
                                        <p:attrNameLst>
                                          <p:attrName>style.visibility</p:attrName>
                                        </p:attrNameLst>
                                      </p:cBhvr>
                                      <p:to>
                                        <p:strVal val="visible"/>
                                      </p:to>
                                    </p:set>
                                    <p:anim calcmode="lin" valueType="num">
                                      <p:cBhvr additive="base">
                                        <p:cTn id="18" dur="500" fill="hold"/>
                                        <p:tgtEl>
                                          <p:spTgt spid="230406"/>
                                        </p:tgtEl>
                                        <p:attrNameLst>
                                          <p:attrName>ppt_x</p:attrName>
                                        </p:attrNameLst>
                                      </p:cBhvr>
                                      <p:tavLst>
                                        <p:tav tm="0">
                                          <p:val>
                                            <p:strVal val="0-#ppt_w/2"/>
                                          </p:val>
                                        </p:tav>
                                        <p:tav tm="100000">
                                          <p:val>
                                            <p:strVal val="#ppt_x"/>
                                          </p:val>
                                        </p:tav>
                                      </p:tavLst>
                                    </p:anim>
                                    <p:anim calcmode="lin" valueType="num">
                                      <p:cBhvr additive="base">
                                        <p:cTn id="19" dur="500" fill="hold"/>
                                        <p:tgtEl>
                                          <p:spTgt spid="23040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30408"/>
                                        </p:tgtEl>
                                        <p:attrNameLst>
                                          <p:attrName>style.visibility</p:attrName>
                                        </p:attrNameLst>
                                      </p:cBhvr>
                                      <p:to>
                                        <p:strVal val="visible"/>
                                      </p:to>
                                    </p:set>
                                    <p:animEffect transition="in" filter="wipe(left)">
                                      <p:cBhvr>
                                        <p:cTn id="24" dur="500"/>
                                        <p:tgtEl>
                                          <p:spTgt spid="23040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30410"/>
                                        </p:tgtEl>
                                        <p:attrNameLst>
                                          <p:attrName>style.visibility</p:attrName>
                                        </p:attrNameLst>
                                      </p:cBhvr>
                                      <p:to>
                                        <p:strVal val="visible"/>
                                      </p:to>
                                    </p:set>
                                    <p:anim calcmode="lin" valueType="num">
                                      <p:cBhvr additive="base">
                                        <p:cTn id="29" dur="500" fill="hold"/>
                                        <p:tgtEl>
                                          <p:spTgt spid="230410"/>
                                        </p:tgtEl>
                                        <p:attrNameLst>
                                          <p:attrName>ppt_x</p:attrName>
                                        </p:attrNameLst>
                                      </p:cBhvr>
                                      <p:tavLst>
                                        <p:tav tm="0">
                                          <p:val>
                                            <p:strVal val="0-#ppt_w/2"/>
                                          </p:val>
                                        </p:tav>
                                        <p:tav tm="100000">
                                          <p:val>
                                            <p:strVal val="#ppt_x"/>
                                          </p:val>
                                        </p:tav>
                                      </p:tavLst>
                                    </p:anim>
                                    <p:anim calcmode="lin" valueType="num">
                                      <p:cBhvr additive="base">
                                        <p:cTn id="30" dur="500" fill="hold"/>
                                        <p:tgtEl>
                                          <p:spTgt spid="2304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30409"/>
                                        </p:tgtEl>
                                        <p:attrNameLst>
                                          <p:attrName>style.visibility</p:attrName>
                                        </p:attrNameLst>
                                      </p:cBhvr>
                                      <p:to>
                                        <p:strVal val="visible"/>
                                      </p:to>
                                    </p:set>
                                    <p:anim calcmode="lin" valueType="num">
                                      <p:cBhvr additive="base">
                                        <p:cTn id="35" dur="500" fill="hold"/>
                                        <p:tgtEl>
                                          <p:spTgt spid="230409"/>
                                        </p:tgtEl>
                                        <p:attrNameLst>
                                          <p:attrName>ppt_x</p:attrName>
                                        </p:attrNameLst>
                                      </p:cBhvr>
                                      <p:tavLst>
                                        <p:tav tm="0">
                                          <p:val>
                                            <p:strVal val="0-#ppt_w/2"/>
                                          </p:val>
                                        </p:tav>
                                        <p:tav tm="100000">
                                          <p:val>
                                            <p:strVal val="#ppt_x"/>
                                          </p:val>
                                        </p:tav>
                                      </p:tavLst>
                                    </p:anim>
                                    <p:anim calcmode="lin" valueType="num">
                                      <p:cBhvr additive="base">
                                        <p:cTn id="36" dur="500" fill="hold"/>
                                        <p:tgtEl>
                                          <p:spTgt spid="23040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30413"/>
                                        </p:tgtEl>
                                        <p:attrNameLst>
                                          <p:attrName>style.visibility</p:attrName>
                                        </p:attrNameLst>
                                      </p:cBhvr>
                                      <p:to>
                                        <p:strVal val="visible"/>
                                      </p:to>
                                    </p:set>
                                    <p:anim calcmode="lin" valueType="num">
                                      <p:cBhvr additive="base">
                                        <p:cTn id="41" dur="500" fill="hold"/>
                                        <p:tgtEl>
                                          <p:spTgt spid="230413"/>
                                        </p:tgtEl>
                                        <p:attrNameLst>
                                          <p:attrName>ppt_x</p:attrName>
                                        </p:attrNameLst>
                                      </p:cBhvr>
                                      <p:tavLst>
                                        <p:tav tm="0">
                                          <p:val>
                                            <p:strVal val="1+#ppt_w/2"/>
                                          </p:val>
                                        </p:tav>
                                        <p:tav tm="100000">
                                          <p:val>
                                            <p:strVal val="#ppt_x"/>
                                          </p:val>
                                        </p:tav>
                                      </p:tavLst>
                                    </p:anim>
                                    <p:anim calcmode="lin" valueType="num">
                                      <p:cBhvr additive="base">
                                        <p:cTn id="42" dur="500" fill="hold"/>
                                        <p:tgtEl>
                                          <p:spTgt spid="23041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30420"/>
                                        </p:tgtEl>
                                        <p:attrNameLst>
                                          <p:attrName>style.visibility</p:attrName>
                                        </p:attrNameLst>
                                      </p:cBhvr>
                                      <p:to>
                                        <p:strVal val="visible"/>
                                      </p:to>
                                    </p:set>
                                    <p:anim calcmode="lin" valueType="num">
                                      <p:cBhvr additive="base">
                                        <p:cTn id="47" dur="500" fill="hold"/>
                                        <p:tgtEl>
                                          <p:spTgt spid="230420"/>
                                        </p:tgtEl>
                                        <p:attrNameLst>
                                          <p:attrName>ppt_x</p:attrName>
                                        </p:attrNameLst>
                                      </p:cBhvr>
                                      <p:tavLst>
                                        <p:tav tm="0">
                                          <p:val>
                                            <p:strVal val="0-#ppt_w/2"/>
                                          </p:val>
                                        </p:tav>
                                        <p:tav tm="100000">
                                          <p:val>
                                            <p:strVal val="#ppt_x"/>
                                          </p:val>
                                        </p:tav>
                                      </p:tavLst>
                                    </p:anim>
                                    <p:anim calcmode="lin" valueType="num">
                                      <p:cBhvr additive="base">
                                        <p:cTn id="48" dur="500" fill="hold"/>
                                        <p:tgtEl>
                                          <p:spTgt spid="23042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230411"/>
                                        </p:tgtEl>
                                        <p:attrNameLst>
                                          <p:attrName>style.visibility</p:attrName>
                                        </p:attrNameLst>
                                      </p:cBhvr>
                                      <p:to>
                                        <p:strVal val="visible"/>
                                      </p:to>
                                    </p:set>
                                    <p:anim calcmode="lin" valueType="num">
                                      <p:cBhvr additive="base">
                                        <p:cTn id="53" dur="500" fill="hold"/>
                                        <p:tgtEl>
                                          <p:spTgt spid="230411"/>
                                        </p:tgtEl>
                                        <p:attrNameLst>
                                          <p:attrName>ppt_x</p:attrName>
                                        </p:attrNameLst>
                                      </p:cBhvr>
                                      <p:tavLst>
                                        <p:tav tm="0">
                                          <p:val>
                                            <p:strVal val="0-#ppt_w/2"/>
                                          </p:val>
                                        </p:tav>
                                        <p:tav tm="100000">
                                          <p:val>
                                            <p:strVal val="#ppt_x"/>
                                          </p:val>
                                        </p:tav>
                                      </p:tavLst>
                                    </p:anim>
                                    <p:anim calcmode="lin" valueType="num">
                                      <p:cBhvr additive="base">
                                        <p:cTn id="54" dur="500" fill="hold"/>
                                        <p:tgtEl>
                                          <p:spTgt spid="23041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230412"/>
                                        </p:tgtEl>
                                        <p:attrNameLst>
                                          <p:attrName>style.visibility</p:attrName>
                                        </p:attrNameLst>
                                      </p:cBhvr>
                                      <p:to>
                                        <p:strVal val="visible"/>
                                      </p:to>
                                    </p:set>
                                    <p:anim calcmode="lin" valueType="num">
                                      <p:cBhvr additive="base">
                                        <p:cTn id="59" dur="500" fill="hold"/>
                                        <p:tgtEl>
                                          <p:spTgt spid="230412"/>
                                        </p:tgtEl>
                                        <p:attrNameLst>
                                          <p:attrName>ppt_x</p:attrName>
                                        </p:attrNameLst>
                                      </p:cBhvr>
                                      <p:tavLst>
                                        <p:tav tm="0">
                                          <p:val>
                                            <p:strVal val="0-#ppt_w/2"/>
                                          </p:val>
                                        </p:tav>
                                        <p:tav tm="100000">
                                          <p:val>
                                            <p:strVal val="#ppt_x"/>
                                          </p:val>
                                        </p:tav>
                                      </p:tavLst>
                                    </p:anim>
                                    <p:anim calcmode="lin" valueType="num">
                                      <p:cBhvr additive="base">
                                        <p:cTn id="60" dur="500" fill="hold"/>
                                        <p:tgtEl>
                                          <p:spTgt spid="230412"/>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230421"/>
                                        </p:tgtEl>
                                        <p:attrNameLst>
                                          <p:attrName>style.visibility</p:attrName>
                                        </p:attrNameLst>
                                      </p:cBhvr>
                                      <p:to>
                                        <p:strVal val="visible"/>
                                      </p:to>
                                    </p:set>
                                    <p:anim calcmode="lin" valueType="num">
                                      <p:cBhvr additive="base">
                                        <p:cTn id="65" dur="500" fill="hold"/>
                                        <p:tgtEl>
                                          <p:spTgt spid="230421"/>
                                        </p:tgtEl>
                                        <p:attrNameLst>
                                          <p:attrName>ppt_x</p:attrName>
                                        </p:attrNameLst>
                                      </p:cBhvr>
                                      <p:tavLst>
                                        <p:tav tm="0">
                                          <p:val>
                                            <p:strVal val="0-#ppt_w/2"/>
                                          </p:val>
                                        </p:tav>
                                        <p:tav tm="100000">
                                          <p:val>
                                            <p:strVal val="#ppt_x"/>
                                          </p:val>
                                        </p:tav>
                                      </p:tavLst>
                                    </p:anim>
                                    <p:anim calcmode="lin" valueType="num">
                                      <p:cBhvr additive="base">
                                        <p:cTn id="66" dur="500" fill="hold"/>
                                        <p:tgtEl>
                                          <p:spTgt spid="230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p:bldP spid="230408" grpId="0"/>
      <p:bldP spid="23040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文本框 165891"/>
          <p:cNvSpPr txBox="1"/>
          <p:nvPr/>
        </p:nvSpPr>
        <p:spPr>
          <a:xfrm>
            <a:off x="342900" y="2628900"/>
            <a:ext cx="7981950" cy="1187450"/>
          </a:xfrm>
          <a:prstGeom prst="rect">
            <a:avLst/>
          </a:prstGeom>
          <a:noFill/>
          <a:ln w="9525">
            <a:noFill/>
          </a:ln>
        </p:spPr>
        <p:txBody>
          <a:bodyPr>
            <a:spAutoFit/>
          </a:bodyPr>
          <a:lstStyle/>
          <a:p>
            <a:pPr algn="l">
              <a:lnSpc>
                <a:spcPct val="150000"/>
              </a:lnSpc>
              <a:spcBef>
                <a:spcPct val="50000"/>
              </a:spcBef>
            </a:pPr>
            <a:r>
              <a:rPr lang="zh-CN" altLang="en-US" dirty="0">
                <a:latin typeface="Times New Roman" panose="02020603050405020304" pitchFamily="18" charset="0"/>
              </a:rPr>
              <a:t>令</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RC</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称为</a:t>
            </a:r>
            <a:r>
              <a:rPr lang="en-US" altLang="zh-CN" i="1">
                <a:latin typeface="Times New Roman" panose="02020603050405020304" pitchFamily="18" charset="0"/>
                <a:sym typeface="Symbol" panose="05050102010706020507" pitchFamily="18" charset="2"/>
              </a:rPr>
              <a:t>RC</a:t>
            </a:r>
            <a:r>
              <a:rPr lang="zh-CN" altLang="en-US" dirty="0">
                <a:latin typeface="Times New Roman" panose="02020603050405020304" pitchFamily="18" charset="0"/>
                <a:sym typeface="Symbol" panose="05050102010706020507" pitchFamily="18" charset="2"/>
              </a:rPr>
              <a:t>电路的</a:t>
            </a:r>
            <a:r>
              <a:rPr lang="zh-CN" altLang="en-US" dirty="0">
                <a:solidFill>
                  <a:srgbClr val="FF0000"/>
                </a:solidFill>
                <a:latin typeface="Times New Roman" panose="02020603050405020304" pitchFamily="18" charset="0"/>
                <a:sym typeface="Symbol" panose="05050102010706020507" pitchFamily="18" charset="2"/>
              </a:rPr>
              <a:t>时间常数</a:t>
            </a:r>
            <a:r>
              <a:rPr lang="en-US" altLang="zh-CN">
                <a:solidFill>
                  <a:srgbClr val="FF0000"/>
                </a:solidFill>
                <a:latin typeface="Times New Roman" panose="02020603050405020304" pitchFamily="18" charset="0"/>
                <a:sym typeface="Symbol" panose="05050102010706020507" pitchFamily="18" charset="2"/>
              </a:rPr>
              <a:t>( Time Constant )</a:t>
            </a:r>
            <a:r>
              <a:rPr lang="zh-CN" altLang="en-US" dirty="0">
                <a:latin typeface="Times New Roman" panose="02020603050405020304" pitchFamily="18" charset="0"/>
                <a:sym typeface="Symbol" panose="05050102010706020507" pitchFamily="18" charset="2"/>
              </a:rPr>
              <a:t>，当</a:t>
            </a:r>
            <a:r>
              <a:rPr lang="en-US" altLang="zh-CN" i="1">
                <a:latin typeface="Times New Roman" panose="02020603050405020304" pitchFamily="18" charset="0"/>
                <a:sym typeface="Symbol" panose="05050102010706020507" pitchFamily="18" charset="2"/>
              </a:rPr>
              <a:t>R</a:t>
            </a:r>
            <a:r>
              <a:rPr lang="zh-CN" altLang="en-US" dirty="0">
                <a:latin typeface="Times New Roman" panose="02020603050405020304" pitchFamily="18" charset="0"/>
                <a:sym typeface="Symbol" panose="05050102010706020507" pitchFamily="18" charset="2"/>
              </a:rPr>
              <a:t>的单位为</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C</a:t>
            </a:r>
            <a:r>
              <a:rPr lang="zh-CN" altLang="en-US" dirty="0">
                <a:latin typeface="Times New Roman" panose="02020603050405020304" pitchFamily="18" charset="0"/>
                <a:sym typeface="Symbol" panose="05050102010706020507" pitchFamily="18" charset="2"/>
              </a:rPr>
              <a:t>的单位为</a:t>
            </a:r>
            <a:r>
              <a:rPr lang="en-US" altLang="zh-CN" dirty="0">
                <a:latin typeface="Times New Roman" panose="02020603050405020304" pitchFamily="18" charset="0"/>
                <a:sym typeface="Symbol" panose="05050102010706020507" pitchFamily="18" charset="2"/>
              </a:rPr>
              <a:t>F</a:t>
            </a:r>
            <a:r>
              <a:rPr lang="zh-CN" altLang="en-US" dirty="0">
                <a:latin typeface="Times New Roman" panose="02020603050405020304" pitchFamily="18" charset="0"/>
                <a:sym typeface="Symbol" panose="05050102010706020507" pitchFamily="18" charset="2"/>
              </a:rPr>
              <a:t>时，</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的单位为</a:t>
            </a:r>
            <a:r>
              <a:rPr lang="en-US" altLang="zh-CN">
                <a:latin typeface="Times New Roman" panose="02020603050405020304" pitchFamily="18" charset="0"/>
                <a:sym typeface="Symbol" panose="05050102010706020507" pitchFamily="18" charset="2"/>
              </a:rPr>
              <a:t>s .</a:t>
            </a:r>
          </a:p>
        </p:txBody>
      </p:sp>
      <p:sp>
        <p:nvSpPr>
          <p:cNvPr id="165893" name="文本框 165892"/>
          <p:cNvSpPr txBox="1"/>
          <p:nvPr/>
        </p:nvSpPr>
        <p:spPr>
          <a:xfrm>
            <a:off x="762000" y="3981450"/>
            <a:ext cx="6556375" cy="457200"/>
          </a:xfrm>
          <a:prstGeom prst="rect">
            <a:avLst/>
          </a:prstGeom>
          <a:noFill/>
          <a:ln w="9525">
            <a:noFill/>
          </a:ln>
        </p:spPr>
        <p:txBody>
          <a:bodyPr>
            <a:spAutoFit/>
          </a:bodyPr>
          <a:lstStyle/>
          <a:p>
            <a:pPr algn="l">
              <a:spcBef>
                <a:spcPct val="50000"/>
              </a:spcBef>
            </a:pPr>
            <a:r>
              <a:rPr lang="zh-CN" altLang="zh-CN">
                <a:latin typeface="Times New Roman" panose="02020603050405020304" pitchFamily="18" charset="0"/>
                <a:sym typeface="Symbol" panose="05050102010706020507" pitchFamily="18" charset="2"/>
              </a:rPr>
              <a:t>(</a:t>
            </a:r>
            <a:r>
              <a:rPr lang="zh-CN" altLang="en-US" dirty="0">
                <a:solidFill>
                  <a:srgbClr val="3366FF"/>
                </a:solidFill>
                <a:latin typeface="Times New Roman" panose="02020603050405020304" pitchFamily="18" charset="0"/>
              </a:rPr>
              <a:t>量纲</a:t>
            </a:r>
            <a:r>
              <a:rPr lang="zh-CN" altLang="en-US" dirty="0">
                <a:latin typeface="Times New Roman" panose="02020603050405020304" pitchFamily="18" charset="0"/>
              </a:rPr>
              <a:t>：</a:t>
            </a:r>
            <a:r>
              <a:rPr lang="zh-CN" altLang="zh-CN" dirty="0">
                <a:latin typeface="Times New Roman" panose="02020603050405020304" pitchFamily="18" charset="0"/>
                <a:sym typeface="Symbol" panose="05050102010706020507" pitchFamily="18" charset="2"/>
              </a:rPr>
              <a:t>欧法=欧库/伏=欧安秒/伏=秒)</a:t>
            </a:r>
            <a:endParaRPr lang="zh-CN" altLang="en-US">
              <a:latin typeface="Times New Roman" panose="02020603050405020304" pitchFamily="18" charset="0"/>
              <a:sym typeface="Symbol" panose="05050102010706020507" pitchFamily="18" charset="2"/>
            </a:endParaRPr>
          </a:p>
        </p:txBody>
      </p:sp>
      <p:graphicFrame>
        <p:nvGraphicFramePr>
          <p:cNvPr id="165896" name="对象 165895"/>
          <p:cNvGraphicFramePr/>
          <p:nvPr/>
        </p:nvGraphicFramePr>
        <p:xfrm>
          <a:off x="812800" y="990600"/>
          <a:ext cx="3327400" cy="860425"/>
        </p:xfrm>
        <a:graphic>
          <a:graphicData uri="http://schemas.openxmlformats.org/presentationml/2006/ole">
            <mc:AlternateContent xmlns:mc="http://schemas.openxmlformats.org/markup-compatibility/2006">
              <mc:Choice xmlns:v="urn:schemas-microsoft-com:vml" Requires="v">
                <p:oleObj spid="_x0000_s15433" r:id="rId3" imgW="1663065" imgH="431800" progId="Equation.DSMT4">
                  <p:embed/>
                </p:oleObj>
              </mc:Choice>
              <mc:Fallback>
                <p:oleObj r:id="rId3" imgW="1663065" imgH="431800" progId="Equation.DSMT4">
                  <p:embed/>
                  <p:pic>
                    <p:nvPicPr>
                      <p:cNvPr id="0" name="图片 3108"/>
                      <p:cNvPicPr/>
                      <p:nvPr/>
                    </p:nvPicPr>
                    <p:blipFill>
                      <a:blip r:embed="rId4"/>
                      <a:stretch>
                        <a:fillRect/>
                      </a:stretch>
                    </p:blipFill>
                    <p:spPr>
                      <a:xfrm>
                        <a:off x="812800" y="990600"/>
                        <a:ext cx="3327400" cy="860425"/>
                      </a:xfrm>
                      <a:prstGeom prst="rect">
                        <a:avLst/>
                      </a:prstGeom>
                      <a:noFill/>
                      <a:ln w="38100">
                        <a:noFill/>
                        <a:miter/>
                      </a:ln>
                    </p:spPr>
                  </p:pic>
                </p:oleObj>
              </mc:Fallback>
            </mc:AlternateContent>
          </a:graphicData>
        </a:graphic>
      </p:graphicFrame>
      <p:sp>
        <p:nvSpPr>
          <p:cNvPr id="165897" name="任意多边形 165896"/>
          <p:cNvSpPr/>
          <p:nvPr/>
        </p:nvSpPr>
        <p:spPr>
          <a:xfrm>
            <a:off x="6651625" y="1009650"/>
            <a:ext cx="1600200" cy="685800"/>
          </a:xfrm>
          <a:custGeom>
            <a:avLst/>
            <a:gdLst/>
            <a:ahLst/>
            <a:cxnLst/>
            <a:rect l="0" t="0" r="0" b="0"/>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5400" cap="flat" cmpd="sng">
            <a:solidFill>
              <a:schemeClr val="accent2">
                <a:alpha val="100000"/>
              </a:schemeClr>
            </a:solidFill>
            <a:prstDash val="solid"/>
            <a:headEnd type="none" w="med" len="med"/>
            <a:tailEnd type="none" w="med" len="med"/>
          </a:ln>
        </p:spPr>
        <p:txBody>
          <a:bodyPr/>
          <a:lstStyle/>
          <a:p>
            <a:endParaRPr lang="zh-CN" altLang="en-US"/>
          </a:p>
        </p:txBody>
      </p:sp>
      <p:grpSp>
        <p:nvGrpSpPr>
          <p:cNvPr id="165926" name="组合 165925"/>
          <p:cNvGrpSpPr/>
          <p:nvPr/>
        </p:nvGrpSpPr>
        <p:grpSpPr>
          <a:xfrm>
            <a:off x="5414963" y="485775"/>
            <a:ext cx="3106737" cy="1819275"/>
            <a:chOff x="3519" y="1638"/>
            <a:chExt cx="1957" cy="1146"/>
          </a:xfrm>
        </p:grpSpPr>
        <p:sp>
          <p:nvSpPr>
            <p:cNvPr id="165901" name="文本框 165900"/>
            <p:cNvSpPr txBox="1"/>
            <p:nvPr/>
          </p:nvSpPr>
          <p:spPr>
            <a:xfrm>
              <a:off x="3519" y="1812"/>
              <a:ext cx="748" cy="288"/>
            </a:xfrm>
            <a:prstGeom prst="rect">
              <a:avLst/>
            </a:prstGeom>
            <a:noFill/>
            <a:ln w="25400">
              <a:noFill/>
            </a:ln>
          </p:spPr>
          <p:txBody>
            <a:bodyPr wrap="none" anchor="ctr">
              <a:spAutoFit/>
            </a:bodyPr>
            <a:lstStyle/>
            <a:p>
              <a:r>
                <a:rPr lang="en-US" altLang="zh-CN" i="1">
                  <a:latin typeface="Times New Roman" panose="02020603050405020304" pitchFamily="18" charset="0"/>
                </a:rPr>
                <a:t>I</a:t>
              </a:r>
              <a:r>
                <a:rPr lang="en-US" altLang="zh-CN" baseline="-25000">
                  <a:latin typeface="Times New Roman" panose="02020603050405020304" pitchFamily="18" charset="0"/>
                </a:rPr>
                <a:t>0</a:t>
              </a:r>
              <a:r>
                <a:rPr lang="en-US" altLang="zh-CN" i="1">
                  <a:latin typeface="Times New Roman" panose="02020603050405020304" pitchFamily="18" charset="0"/>
                </a:rPr>
                <a:t>=U</a:t>
              </a:r>
              <a:r>
                <a:rPr lang="en-US" altLang="zh-CN" baseline="-25000">
                  <a:latin typeface="Times New Roman" panose="02020603050405020304" pitchFamily="18" charset="0"/>
                </a:rPr>
                <a:t>0</a:t>
              </a:r>
              <a:r>
                <a:rPr lang="en-US" altLang="zh-CN" i="1">
                  <a:latin typeface="Times New Roman" panose="02020603050405020304" pitchFamily="18" charset="0"/>
                </a:rPr>
                <a:t>/R</a:t>
              </a:r>
            </a:p>
          </p:txBody>
        </p:sp>
        <p:grpSp>
          <p:nvGrpSpPr>
            <p:cNvPr id="165925" name="组合 165924"/>
            <p:cNvGrpSpPr/>
            <p:nvPr/>
          </p:nvGrpSpPr>
          <p:grpSpPr>
            <a:xfrm>
              <a:off x="4107" y="1638"/>
              <a:ext cx="1369" cy="1146"/>
              <a:chOff x="4107" y="1638"/>
              <a:chExt cx="1369" cy="1146"/>
            </a:xfrm>
          </p:grpSpPr>
          <p:sp>
            <p:nvSpPr>
              <p:cNvPr id="165899" name="直接连接符 165898"/>
              <p:cNvSpPr/>
              <p:nvPr/>
            </p:nvSpPr>
            <p:spPr>
              <a:xfrm>
                <a:off x="4107" y="2436"/>
                <a:ext cx="1344" cy="0"/>
              </a:xfrm>
              <a:prstGeom prst="line">
                <a:avLst/>
              </a:prstGeom>
              <a:ln w="19050" cap="flat" cmpd="sng">
                <a:solidFill>
                  <a:schemeClr val="tx1"/>
                </a:solidFill>
                <a:prstDash val="solid"/>
                <a:headEnd type="none" w="med" len="med"/>
                <a:tailEnd type="stealth" w="sm" len="med"/>
              </a:ln>
            </p:spPr>
          </p:sp>
          <p:sp>
            <p:nvSpPr>
              <p:cNvPr id="165900" name="直接连接符 165899"/>
              <p:cNvSpPr/>
              <p:nvPr/>
            </p:nvSpPr>
            <p:spPr>
              <a:xfrm flipH="1" flipV="1">
                <a:off x="4290" y="1740"/>
                <a:ext cx="1" cy="1044"/>
              </a:xfrm>
              <a:prstGeom prst="line">
                <a:avLst/>
              </a:prstGeom>
              <a:ln w="19050" cap="flat" cmpd="sng">
                <a:solidFill>
                  <a:schemeClr val="tx1"/>
                </a:solidFill>
                <a:prstDash val="solid"/>
                <a:headEnd type="none" w="med" len="med"/>
                <a:tailEnd type="stealth" w="sm" len="med"/>
              </a:ln>
            </p:spPr>
          </p:sp>
          <p:sp>
            <p:nvSpPr>
              <p:cNvPr id="165902" name="文本框 165901"/>
              <p:cNvSpPr txBox="1"/>
              <p:nvPr/>
            </p:nvSpPr>
            <p:spPr>
              <a:xfrm>
                <a:off x="5307" y="243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65903" name="文本框 165902"/>
              <p:cNvSpPr txBox="1"/>
              <p:nvPr/>
            </p:nvSpPr>
            <p:spPr>
              <a:xfrm>
                <a:off x="4312" y="1638"/>
                <a:ext cx="254"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grpSp>
        <p:sp>
          <p:nvSpPr>
            <p:cNvPr id="165904" name="文本框 165903"/>
            <p:cNvSpPr txBox="1"/>
            <p:nvPr/>
          </p:nvSpPr>
          <p:spPr>
            <a:xfrm>
              <a:off x="4057" y="2400"/>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grpSp>
      <p:sp>
        <p:nvSpPr>
          <p:cNvPr id="165905" name="直接连接符 165904"/>
          <p:cNvSpPr/>
          <p:nvPr/>
        </p:nvSpPr>
        <p:spPr>
          <a:xfrm flipH="1" flipV="1">
            <a:off x="5897563" y="1752600"/>
            <a:ext cx="723900" cy="0"/>
          </a:xfrm>
          <a:prstGeom prst="line">
            <a:avLst/>
          </a:prstGeom>
          <a:ln w="25400" cap="flat" cmpd="sng">
            <a:solidFill>
              <a:srgbClr val="FF3300"/>
            </a:solidFill>
            <a:prstDash val="solid"/>
            <a:headEnd type="none" w="med" len="med"/>
            <a:tailEnd type="none" w="med" len="med"/>
          </a:ln>
        </p:spPr>
      </p:sp>
      <p:graphicFrame>
        <p:nvGraphicFramePr>
          <p:cNvPr id="165915" name="对象 165914"/>
          <p:cNvGraphicFramePr/>
          <p:nvPr/>
        </p:nvGraphicFramePr>
        <p:xfrm>
          <a:off x="4508500" y="1390650"/>
          <a:ext cx="892175" cy="406400"/>
        </p:xfrm>
        <a:graphic>
          <a:graphicData uri="http://schemas.openxmlformats.org/presentationml/2006/ole">
            <mc:AlternateContent xmlns:mc="http://schemas.openxmlformats.org/markup-compatibility/2006">
              <mc:Choice xmlns:v="urn:schemas-microsoft-com:vml" Requires="v">
                <p:oleObj spid="_x0000_s15434" r:id="rId5" imgW="443865" imgH="203200" progId="Equation.3">
                  <p:embed/>
                </p:oleObj>
              </mc:Choice>
              <mc:Fallback>
                <p:oleObj r:id="rId5" imgW="443865" imgH="203200" progId="Equation.3">
                  <p:embed/>
                  <p:pic>
                    <p:nvPicPr>
                      <p:cNvPr id="0" name="图片 3115"/>
                      <p:cNvPicPr/>
                      <p:nvPr/>
                    </p:nvPicPr>
                    <p:blipFill>
                      <a:blip r:embed="rId6">
                        <a:clrChange>
                          <a:clrFrom>
                            <a:srgbClr val="000000"/>
                          </a:clrFrom>
                          <a:clrTo>
                            <a:srgbClr val="FF3300"/>
                          </a:clrTo>
                        </a:clrChange>
                      </a:blip>
                      <a:stretch>
                        <a:fillRect/>
                      </a:stretch>
                    </p:blipFill>
                    <p:spPr>
                      <a:xfrm>
                        <a:off x="4508500" y="1390650"/>
                        <a:ext cx="892175" cy="406400"/>
                      </a:xfrm>
                      <a:prstGeom prst="rect">
                        <a:avLst/>
                      </a:prstGeom>
                      <a:noFill/>
                      <a:ln w="38100">
                        <a:noFill/>
                        <a:miter/>
                      </a:ln>
                    </p:spPr>
                  </p:pic>
                </p:oleObj>
              </mc:Fallback>
            </mc:AlternateContent>
          </a:graphicData>
        </a:graphic>
      </p:graphicFrame>
      <p:sp>
        <p:nvSpPr>
          <p:cNvPr id="165918" name="动作按钮: 后退或前一项 165917"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65919" name="动作按钮: 后退或前一项 165918"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165920" name="对象 165919"/>
          <p:cNvGraphicFramePr/>
          <p:nvPr/>
        </p:nvGraphicFramePr>
        <p:xfrm>
          <a:off x="831850" y="4832350"/>
          <a:ext cx="1828800" cy="708025"/>
        </p:xfrm>
        <a:graphic>
          <a:graphicData uri="http://schemas.openxmlformats.org/presentationml/2006/ole">
            <mc:AlternateContent xmlns:mc="http://schemas.openxmlformats.org/markup-compatibility/2006">
              <mc:Choice xmlns:v="urn:schemas-microsoft-com:vml" Requires="v">
                <p:oleObj spid="_x0000_s15435" r:id="rId9" imgW="837565" imgH="355600" progId="Equation.DSMT4">
                  <p:embed/>
                </p:oleObj>
              </mc:Choice>
              <mc:Fallback>
                <p:oleObj r:id="rId9" imgW="837565" imgH="355600" progId="Equation.DSMT4">
                  <p:embed/>
                  <p:pic>
                    <p:nvPicPr>
                      <p:cNvPr id="0" name="图片 3116"/>
                      <p:cNvPicPr/>
                      <p:nvPr/>
                    </p:nvPicPr>
                    <p:blipFill>
                      <a:blip r:embed="rId10"/>
                      <a:stretch>
                        <a:fillRect/>
                      </a:stretch>
                    </p:blipFill>
                    <p:spPr>
                      <a:xfrm>
                        <a:off x="831850" y="4832350"/>
                        <a:ext cx="1828800" cy="708025"/>
                      </a:xfrm>
                      <a:prstGeom prst="rect">
                        <a:avLst/>
                      </a:prstGeom>
                      <a:solidFill>
                        <a:srgbClr val="CCFFCC"/>
                      </a:solidFill>
                      <a:ln w="38100">
                        <a:noFill/>
                        <a:miter/>
                      </a:ln>
                      <a:effectLst>
                        <a:prstShdw prst="shdw17" dist="17961" dir="2699999">
                          <a:srgbClr val="CCFFCC">
                            <a:gamma/>
                            <a:shade val="60000"/>
                            <a:invGamma/>
                          </a:srgbClr>
                        </a:prstShdw>
                      </a:effectLst>
                    </p:spPr>
                  </p:pic>
                </p:oleObj>
              </mc:Fallback>
            </mc:AlternateContent>
          </a:graphicData>
        </a:graphic>
      </p:graphicFrame>
      <p:graphicFrame>
        <p:nvGraphicFramePr>
          <p:cNvPr id="165921" name="对象 165920"/>
          <p:cNvGraphicFramePr/>
          <p:nvPr/>
        </p:nvGraphicFramePr>
        <p:xfrm>
          <a:off x="831850" y="5502275"/>
          <a:ext cx="1828800" cy="860425"/>
        </p:xfrm>
        <a:graphic>
          <a:graphicData uri="http://schemas.openxmlformats.org/presentationml/2006/ole">
            <mc:AlternateContent xmlns:mc="http://schemas.openxmlformats.org/markup-compatibility/2006">
              <mc:Choice xmlns:v="urn:schemas-microsoft-com:vml" Requires="v">
                <p:oleObj spid="_x0000_s15436" r:id="rId11" imgW="913765" imgH="431800" progId="Equation.DSMT4">
                  <p:embed/>
                </p:oleObj>
              </mc:Choice>
              <mc:Fallback>
                <p:oleObj r:id="rId11" imgW="913765" imgH="431800" progId="Equation.DSMT4">
                  <p:embed/>
                  <p:pic>
                    <p:nvPicPr>
                      <p:cNvPr id="0" name="图片 3114"/>
                      <p:cNvPicPr/>
                      <p:nvPr/>
                    </p:nvPicPr>
                    <p:blipFill>
                      <a:blip r:embed="rId12"/>
                      <a:stretch>
                        <a:fillRect/>
                      </a:stretch>
                    </p:blipFill>
                    <p:spPr>
                      <a:xfrm>
                        <a:off x="831850" y="5502275"/>
                        <a:ext cx="1828800" cy="860425"/>
                      </a:xfrm>
                      <a:prstGeom prst="rect">
                        <a:avLst/>
                      </a:prstGeom>
                      <a:solidFill>
                        <a:srgbClr val="CCFFCC"/>
                      </a:solidFill>
                      <a:ln w="38100">
                        <a:noFill/>
                        <a:miter/>
                      </a:ln>
                      <a:effectLst>
                        <a:prstShdw prst="shdw17" dist="17961" dir="2699999">
                          <a:srgbClr val="CCFFCC">
                            <a:gamma/>
                            <a:shade val="60000"/>
                            <a:invGamma/>
                          </a:srgbClr>
                        </a:prstShdw>
                      </a:effectLst>
                    </p:spPr>
                  </p:pic>
                </p:oleObj>
              </mc:Fallback>
            </mc:AlternateContent>
          </a:graphicData>
        </a:graphic>
      </p:graphicFrame>
      <p:sp>
        <p:nvSpPr>
          <p:cNvPr id="165924" name="矩形 165923"/>
          <p:cNvSpPr/>
          <p:nvPr/>
        </p:nvSpPr>
        <p:spPr>
          <a:xfrm>
            <a:off x="3295650" y="5067300"/>
            <a:ext cx="4800600" cy="1200150"/>
          </a:xfrm>
          <a:prstGeom prst="rect">
            <a:avLst/>
          </a:prstGeom>
          <a:noFill/>
          <a:ln w="9525" cap="flat" cmpd="sng">
            <a:solidFill>
              <a:srgbClr val="0000FF"/>
            </a:solidFill>
            <a:prstDash val="solid"/>
            <a:miter/>
            <a:headEnd type="none" w="med" len="med"/>
            <a:tailEnd type="none" w="med" len="med"/>
          </a:ln>
        </p:spPr>
        <p:txBody>
          <a:bodyPr wrap="none" anchor="ctr"/>
          <a:lstStyle/>
          <a:p>
            <a:pPr algn="l">
              <a:spcBef>
                <a:spcPct val="50000"/>
              </a:spcBef>
            </a:pPr>
            <a:r>
              <a:rPr lang="en-US" altLang="zh-CN" sz="3200" i="1" dirty="0" err="1">
                <a:solidFill>
                  <a:srgbClr val="0000FF"/>
                </a:solidFill>
                <a:latin typeface="Times New Roman" panose="02020603050405020304" pitchFamily="18" charset="0"/>
              </a:rPr>
              <a:t>u</a:t>
            </a:r>
            <a:r>
              <a:rPr lang="en-US" altLang="zh-CN" sz="3200" i="1" baseline="-25000" dirty="0" err="1">
                <a:solidFill>
                  <a:srgbClr val="0000FF"/>
                </a:solidFill>
                <a:latin typeface="Times New Roman" panose="02020603050405020304" pitchFamily="18" charset="0"/>
              </a:rPr>
              <a:t>c</a:t>
            </a:r>
            <a:r>
              <a:rPr lang="en-US" altLang="zh-CN" sz="3200" i="1" baseline="-25000">
                <a:solidFill>
                  <a:srgbClr val="0000FF"/>
                </a:solidFill>
                <a:latin typeface="Times New Roman" panose="02020603050405020304" pitchFamily="18" charset="0"/>
              </a:rPr>
              <a:t> </a:t>
            </a:r>
            <a:r>
              <a:rPr lang="en-US" altLang="zh-CN" sz="3200" i="1">
                <a:solidFill>
                  <a:srgbClr val="0000FF"/>
                </a:solidFill>
                <a:latin typeface="Times New Roman" panose="02020603050405020304" pitchFamily="18" charset="0"/>
              </a:rPr>
              <a:t>,</a:t>
            </a:r>
            <a:r>
              <a:rPr lang="en-US" altLang="zh-CN" i="1" baseline="-25000">
                <a:solidFill>
                  <a:srgbClr val="0000FF"/>
                </a:solidFill>
                <a:latin typeface="Times New Roman" panose="02020603050405020304" pitchFamily="18" charset="0"/>
              </a:rPr>
              <a:t> </a:t>
            </a:r>
            <a:r>
              <a:rPr lang="en-US" altLang="zh-CN" sz="3200" i="1" dirty="0" err="1">
                <a:solidFill>
                  <a:srgbClr val="0000FF"/>
                </a:solidFill>
                <a:latin typeface="Times New Roman" panose="02020603050405020304" pitchFamily="18" charset="0"/>
              </a:rPr>
              <a:t>i</a:t>
            </a:r>
            <a:r>
              <a:rPr lang="en-US" altLang="zh-CN" i="1" baseline="-25000" dirty="0" err="1">
                <a:solidFill>
                  <a:srgbClr val="0000FF"/>
                </a:solidFill>
                <a:latin typeface="Times New Roman" panose="02020603050405020304" pitchFamily="18" charset="0"/>
              </a:rPr>
              <a:t>c</a:t>
            </a:r>
            <a:r>
              <a:rPr lang="en-US" altLang="zh-CN" sz="320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以同一指数规律衰减到零，</a:t>
            </a:r>
          </a:p>
          <a:p>
            <a:pPr algn="l">
              <a:spcBef>
                <a:spcPct val="50000"/>
              </a:spcBef>
            </a:pPr>
            <a:r>
              <a:rPr lang="zh-CN" altLang="zh-CN" dirty="0">
                <a:solidFill>
                  <a:srgbClr val="0000FF"/>
                </a:solidFill>
                <a:latin typeface="Times New Roman" panose="02020603050405020304" pitchFamily="18" charset="0"/>
              </a:rPr>
              <a:t>衰减快慢取决于</a:t>
            </a:r>
            <a:r>
              <a:rPr lang="en-US" altLang="zh-CN" i="1" dirty="0">
                <a:solidFill>
                  <a:srgbClr val="0000FF"/>
                </a:solidFill>
                <a:latin typeface="Times New Roman" panose="02020603050405020304" pitchFamily="18" charset="0"/>
                <a:sym typeface="Symbol" panose="05050102010706020507" pitchFamily="18" charset="2"/>
              </a:rPr>
              <a:t></a:t>
            </a:r>
            <a:r>
              <a:rPr lang="zh-CN" altLang="zh-CN" dirty="0">
                <a:latin typeface="Times New Roman" panose="02020603050405020304" pitchFamily="18" charset="0"/>
              </a:rPr>
              <a:t> </a:t>
            </a:r>
            <a:r>
              <a:rPr lang="en-US" altLang="zh-CN" i="1">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a:t>
            </a:r>
            <a:endParaRPr lang="zh-CN" altLang="en-US">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5896"/>
                                        </p:tgtEl>
                                        <p:attrNameLst>
                                          <p:attrName>style.visibility</p:attrName>
                                        </p:attrNameLst>
                                      </p:cBhvr>
                                      <p:to>
                                        <p:strVal val="visible"/>
                                      </p:to>
                                    </p:set>
                                    <p:anim calcmode="lin" valueType="num">
                                      <p:cBhvr additive="base">
                                        <p:cTn id="7" dur="500" fill="hold"/>
                                        <p:tgtEl>
                                          <p:spTgt spid="165896"/>
                                        </p:tgtEl>
                                        <p:attrNameLst>
                                          <p:attrName>ppt_x</p:attrName>
                                        </p:attrNameLst>
                                      </p:cBhvr>
                                      <p:tavLst>
                                        <p:tav tm="0">
                                          <p:val>
                                            <p:strVal val="0-#ppt_w/2"/>
                                          </p:val>
                                        </p:tav>
                                        <p:tav tm="100000">
                                          <p:val>
                                            <p:strVal val="#ppt_x"/>
                                          </p:val>
                                        </p:tav>
                                      </p:tavLst>
                                    </p:anim>
                                    <p:anim calcmode="lin" valueType="num">
                                      <p:cBhvr additive="base">
                                        <p:cTn id="8" dur="500" fill="hold"/>
                                        <p:tgtEl>
                                          <p:spTgt spid="1658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5905"/>
                                        </p:tgtEl>
                                        <p:attrNameLst>
                                          <p:attrName>style.visibility</p:attrName>
                                        </p:attrNameLst>
                                      </p:cBhvr>
                                      <p:to>
                                        <p:strVal val="visible"/>
                                      </p:to>
                                    </p:set>
                                    <p:anim calcmode="lin" valueType="num">
                                      <p:cBhvr additive="base">
                                        <p:cTn id="13" dur="500" fill="hold"/>
                                        <p:tgtEl>
                                          <p:spTgt spid="165905"/>
                                        </p:tgtEl>
                                        <p:attrNameLst>
                                          <p:attrName>ppt_x</p:attrName>
                                        </p:attrNameLst>
                                      </p:cBhvr>
                                      <p:tavLst>
                                        <p:tav tm="0">
                                          <p:val>
                                            <p:strVal val="0-#ppt_w/2"/>
                                          </p:val>
                                        </p:tav>
                                        <p:tav tm="100000">
                                          <p:val>
                                            <p:strVal val="#ppt_x"/>
                                          </p:val>
                                        </p:tav>
                                      </p:tavLst>
                                    </p:anim>
                                    <p:anim calcmode="lin" valueType="num">
                                      <p:cBhvr additive="base">
                                        <p:cTn id="14" dur="500" fill="hold"/>
                                        <p:tgtEl>
                                          <p:spTgt spid="165905"/>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65897"/>
                                        </p:tgtEl>
                                        <p:attrNameLst>
                                          <p:attrName>style.visibility</p:attrName>
                                        </p:attrNameLst>
                                      </p:cBhvr>
                                      <p:to>
                                        <p:strVal val="visible"/>
                                      </p:to>
                                    </p:set>
                                    <p:anim calcmode="lin" valueType="num">
                                      <p:cBhvr additive="base">
                                        <p:cTn id="18" dur="500" fill="hold"/>
                                        <p:tgtEl>
                                          <p:spTgt spid="165897"/>
                                        </p:tgtEl>
                                        <p:attrNameLst>
                                          <p:attrName>ppt_x</p:attrName>
                                        </p:attrNameLst>
                                      </p:cBhvr>
                                      <p:tavLst>
                                        <p:tav tm="0">
                                          <p:val>
                                            <p:strVal val="0-#ppt_w/2"/>
                                          </p:val>
                                        </p:tav>
                                        <p:tav tm="100000">
                                          <p:val>
                                            <p:strVal val="#ppt_x"/>
                                          </p:val>
                                        </p:tav>
                                      </p:tavLst>
                                    </p:anim>
                                    <p:anim calcmode="lin" valueType="num">
                                      <p:cBhvr additive="base">
                                        <p:cTn id="19"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5915"/>
                                        </p:tgtEl>
                                        <p:attrNameLst>
                                          <p:attrName>style.visibility</p:attrName>
                                        </p:attrNameLst>
                                      </p:cBhvr>
                                      <p:to>
                                        <p:strVal val="visible"/>
                                      </p:to>
                                    </p:set>
                                    <p:anim calcmode="lin" valueType="num">
                                      <p:cBhvr additive="base">
                                        <p:cTn id="24" dur="500" fill="hold"/>
                                        <p:tgtEl>
                                          <p:spTgt spid="165915"/>
                                        </p:tgtEl>
                                        <p:attrNameLst>
                                          <p:attrName>ppt_x</p:attrName>
                                        </p:attrNameLst>
                                      </p:cBhvr>
                                      <p:tavLst>
                                        <p:tav tm="0">
                                          <p:val>
                                            <p:strVal val="0-#ppt_w/2"/>
                                          </p:val>
                                        </p:tav>
                                        <p:tav tm="100000">
                                          <p:val>
                                            <p:strVal val="#ppt_x"/>
                                          </p:val>
                                        </p:tav>
                                      </p:tavLst>
                                    </p:anim>
                                    <p:anim calcmode="lin" valueType="num">
                                      <p:cBhvr additive="base">
                                        <p:cTn id="25" dur="500" fill="hold"/>
                                        <p:tgtEl>
                                          <p:spTgt spid="1659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5892"/>
                                        </p:tgtEl>
                                        <p:attrNameLst>
                                          <p:attrName>style.visibility</p:attrName>
                                        </p:attrNameLst>
                                      </p:cBhvr>
                                      <p:to>
                                        <p:strVal val="visible"/>
                                      </p:to>
                                    </p:set>
                                    <p:anim calcmode="lin" valueType="num">
                                      <p:cBhvr additive="base">
                                        <p:cTn id="30" dur="500" fill="hold"/>
                                        <p:tgtEl>
                                          <p:spTgt spid="165892"/>
                                        </p:tgtEl>
                                        <p:attrNameLst>
                                          <p:attrName>ppt_x</p:attrName>
                                        </p:attrNameLst>
                                      </p:cBhvr>
                                      <p:tavLst>
                                        <p:tav tm="0">
                                          <p:val>
                                            <p:strVal val="0-#ppt_w/2"/>
                                          </p:val>
                                        </p:tav>
                                        <p:tav tm="100000">
                                          <p:val>
                                            <p:strVal val="#ppt_x"/>
                                          </p:val>
                                        </p:tav>
                                      </p:tavLst>
                                    </p:anim>
                                    <p:anim calcmode="lin" valueType="num">
                                      <p:cBhvr additive="base">
                                        <p:cTn id="31" dur="500" fill="hold"/>
                                        <p:tgtEl>
                                          <p:spTgt spid="165892"/>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165893"/>
                                        </p:tgtEl>
                                        <p:attrNameLst>
                                          <p:attrName>style.visibility</p:attrName>
                                        </p:attrNameLst>
                                      </p:cBhvr>
                                      <p:to>
                                        <p:strVal val="visible"/>
                                      </p:to>
                                    </p:set>
                                    <p:anim calcmode="lin" valueType="num">
                                      <p:cBhvr additive="base">
                                        <p:cTn id="35" dur="500" fill="hold"/>
                                        <p:tgtEl>
                                          <p:spTgt spid="165893"/>
                                        </p:tgtEl>
                                        <p:attrNameLst>
                                          <p:attrName>ppt_x</p:attrName>
                                        </p:attrNameLst>
                                      </p:cBhvr>
                                      <p:tavLst>
                                        <p:tav tm="0">
                                          <p:val>
                                            <p:strVal val="0-#ppt_w/2"/>
                                          </p:val>
                                        </p:tav>
                                        <p:tav tm="100000">
                                          <p:val>
                                            <p:strVal val="#ppt_x"/>
                                          </p:val>
                                        </p:tav>
                                      </p:tavLst>
                                    </p:anim>
                                    <p:anim calcmode="lin" valueType="num">
                                      <p:cBhvr additive="base">
                                        <p:cTn id="36"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65920"/>
                                        </p:tgtEl>
                                        <p:attrNameLst>
                                          <p:attrName>style.visibility</p:attrName>
                                        </p:attrNameLst>
                                      </p:cBhvr>
                                      <p:to>
                                        <p:strVal val="visible"/>
                                      </p:to>
                                    </p:set>
                                    <p:anim calcmode="lin" valueType="num">
                                      <p:cBhvr additive="base">
                                        <p:cTn id="41" dur="500" fill="hold"/>
                                        <p:tgtEl>
                                          <p:spTgt spid="165920"/>
                                        </p:tgtEl>
                                        <p:attrNameLst>
                                          <p:attrName>ppt_x</p:attrName>
                                        </p:attrNameLst>
                                      </p:cBhvr>
                                      <p:tavLst>
                                        <p:tav tm="0">
                                          <p:val>
                                            <p:strVal val="0-#ppt_w/2"/>
                                          </p:val>
                                        </p:tav>
                                        <p:tav tm="100000">
                                          <p:val>
                                            <p:strVal val="#ppt_x"/>
                                          </p:val>
                                        </p:tav>
                                      </p:tavLst>
                                    </p:anim>
                                    <p:anim calcmode="lin" valueType="num">
                                      <p:cBhvr additive="base">
                                        <p:cTn id="42" dur="500" fill="hold"/>
                                        <p:tgtEl>
                                          <p:spTgt spid="16592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65921"/>
                                        </p:tgtEl>
                                        <p:attrNameLst>
                                          <p:attrName>style.visibility</p:attrName>
                                        </p:attrNameLst>
                                      </p:cBhvr>
                                      <p:to>
                                        <p:strVal val="visible"/>
                                      </p:to>
                                    </p:set>
                                    <p:anim calcmode="lin" valueType="num">
                                      <p:cBhvr additive="base">
                                        <p:cTn id="47" dur="500" fill="hold"/>
                                        <p:tgtEl>
                                          <p:spTgt spid="165921"/>
                                        </p:tgtEl>
                                        <p:attrNameLst>
                                          <p:attrName>ppt_x</p:attrName>
                                        </p:attrNameLst>
                                      </p:cBhvr>
                                      <p:tavLst>
                                        <p:tav tm="0">
                                          <p:val>
                                            <p:strVal val="0-#ppt_w/2"/>
                                          </p:val>
                                        </p:tav>
                                        <p:tav tm="100000">
                                          <p:val>
                                            <p:strVal val="#ppt_x"/>
                                          </p:val>
                                        </p:tav>
                                      </p:tavLst>
                                    </p:anim>
                                    <p:anim calcmode="lin" valueType="num">
                                      <p:cBhvr additive="base">
                                        <p:cTn id="48" dur="500" fill="hold"/>
                                        <p:tgtEl>
                                          <p:spTgt spid="165921"/>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65924"/>
                                        </p:tgtEl>
                                        <p:attrNameLst>
                                          <p:attrName>style.visibility</p:attrName>
                                        </p:attrNameLst>
                                      </p:cBhvr>
                                      <p:to>
                                        <p:strVal val="visible"/>
                                      </p:to>
                                    </p:set>
                                    <p:anim calcmode="lin" valueType="num">
                                      <p:cBhvr additive="base">
                                        <p:cTn id="53" dur="500" fill="hold"/>
                                        <p:tgtEl>
                                          <p:spTgt spid="165924"/>
                                        </p:tgtEl>
                                        <p:attrNameLst>
                                          <p:attrName>ppt_x</p:attrName>
                                        </p:attrNameLst>
                                      </p:cBhvr>
                                      <p:tavLst>
                                        <p:tav tm="0">
                                          <p:val>
                                            <p:strVal val="0-#ppt_w/2"/>
                                          </p:val>
                                        </p:tav>
                                        <p:tav tm="100000">
                                          <p:val>
                                            <p:strVal val="#ppt_x"/>
                                          </p:val>
                                        </p:tav>
                                      </p:tavLst>
                                    </p:anim>
                                    <p:anim calcmode="lin" valueType="num">
                                      <p:cBhvr additive="base">
                                        <p:cTn id="54" dur="500" fill="hold"/>
                                        <p:tgtEl>
                                          <p:spTgt spid="165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P spid="165893" grpId="0"/>
      <p:bldP spid="1659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2749278E-86E9-4736-A3C0-62A67F225E85}"/>
              </a:ext>
            </a:extLst>
          </p:cNvPr>
          <p:cNvSpPr txBox="1"/>
          <p:nvPr/>
        </p:nvSpPr>
        <p:spPr>
          <a:xfrm>
            <a:off x="371475" y="629908"/>
            <a:ext cx="8401050" cy="968375"/>
          </a:xfrm>
          <a:prstGeom prst="rect">
            <a:avLst/>
          </a:prstGeom>
          <a:noFill/>
          <a:ln w="9525">
            <a:noFill/>
          </a:ln>
        </p:spPr>
        <p:txBody>
          <a:bodyPr>
            <a:spAutoFit/>
          </a:bodyPr>
          <a:lstStyle/>
          <a:p>
            <a:pPr indent="571500" algn="l">
              <a:lnSpc>
                <a:spcPct val="120000"/>
              </a:lnSpc>
              <a:spcBef>
                <a:spcPct val="50000"/>
              </a:spcBef>
            </a:pPr>
            <a:r>
              <a:rPr lang="zh-CN" altLang="en-US" dirty="0">
                <a:latin typeface="Times New Roman" panose="02020603050405020304" pitchFamily="18" charset="0"/>
              </a:rPr>
              <a:t>从理论上讲 </a:t>
            </a:r>
            <a:r>
              <a:rPr lang="en-US" altLang="zh-CN" i="1" dirty="0">
                <a:solidFill>
                  <a:srgbClr val="FF3300"/>
                </a:solidFill>
                <a:latin typeface="Times New Roman" panose="02020603050405020304" pitchFamily="18" charset="0"/>
              </a:rPr>
              <a:t>t </a:t>
            </a:r>
            <a:r>
              <a:rPr lang="en-US" altLang="zh-CN" dirty="0">
                <a:solidFill>
                  <a:srgbClr val="FF3300"/>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时</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电路才能达到稳态</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但实际上一般认为</a:t>
            </a:r>
            <a:r>
              <a:rPr lang="zh-CN" altLang="en-US" dirty="0">
                <a:latin typeface="Times New Roman" panose="02020603050405020304" pitchFamily="18" charset="0"/>
              </a:rPr>
              <a:t>经过</a:t>
            </a:r>
            <a:r>
              <a:rPr lang="en-US" altLang="zh-CN" dirty="0">
                <a:solidFill>
                  <a:srgbClr val="FF3300"/>
                </a:solidFill>
                <a:latin typeface="Times New Roman" panose="02020603050405020304" pitchFamily="18" charset="0"/>
              </a:rPr>
              <a:t>3</a:t>
            </a:r>
            <a:r>
              <a:rPr lang="en-US" altLang="zh-CN" i="1" dirty="0">
                <a:solidFill>
                  <a:srgbClr val="FF3300"/>
                </a:solidFill>
                <a:latin typeface="Times New Roman" panose="02020603050405020304" pitchFamily="18" charset="0"/>
                <a:sym typeface="Symbol" panose="05050102010706020507" pitchFamily="18" charset="2"/>
              </a:rPr>
              <a:t>  </a:t>
            </a:r>
            <a:r>
              <a:rPr lang="en-US" altLang="zh-CN" dirty="0">
                <a:solidFill>
                  <a:srgbClr val="FF3300"/>
                </a:solidFill>
                <a:latin typeface="Times New Roman" panose="02020603050405020304" pitchFamily="18" charset="0"/>
                <a:sym typeface="Symbol" panose="05050102010706020507" pitchFamily="18" charset="2"/>
              </a:rPr>
              <a:t> 5</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的时间</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暂态过程结束</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电路已达到新的稳态</a:t>
            </a:r>
            <a:r>
              <a:rPr lang="en-US" altLang="zh-CN" dirty="0">
                <a:latin typeface="Times New Roman" panose="02020603050405020304" pitchFamily="18" charset="0"/>
                <a:sym typeface="Symbol" panose="05050102010706020507" pitchFamily="18" charset="2"/>
              </a:rPr>
              <a:t>.</a:t>
            </a:r>
          </a:p>
        </p:txBody>
      </p:sp>
      <p:grpSp>
        <p:nvGrpSpPr>
          <p:cNvPr id="19" name="组合 18">
            <a:extLst>
              <a:ext uri="{FF2B5EF4-FFF2-40B4-BE49-F238E27FC236}">
                <a16:creationId xmlns:a16="http://schemas.microsoft.com/office/drawing/2014/main" id="{325C1B0E-2601-416F-BE4D-D01590DDE5B4}"/>
              </a:ext>
            </a:extLst>
          </p:cNvPr>
          <p:cNvGrpSpPr/>
          <p:nvPr/>
        </p:nvGrpSpPr>
        <p:grpSpPr>
          <a:xfrm>
            <a:off x="790575" y="1849108"/>
            <a:ext cx="8037513" cy="1255713"/>
            <a:chOff x="576" y="960"/>
            <a:chExt cx="5063" cy="791"/>
          </a:xfrm>
        </p:grpSpPr>
        <p:sp>
          <p:nvSpPr>
            <p:cNvPr id="20" name="直接连接符 19">
              <a:extLst>
                <a:ext uri="{FF2B5EF4-FFF2-40B4-BE49-F238E27FC236}">
                  <a16:creationId xmlns:a16="http://schemas.microsoft.com/office/drawing/2014/main" id="{7EC24593-0605-45A3-A1BF-7F4AE75FC11A}"/>
                </a:ext>
              </a:extLst>
            </p:cNvPr>
            <p:cNvSpPr/>
            <p:nvPr/>
          </p:nvSpPr>
          <p:spPr>
            <a:xfrm>
              <a:off x="576" y="1296"/>
              <a:ext cx="4704" cy="0"/>
            </a:xfrm>
            <a:prstGeom prst="line">
              <a:avLst/>
            </a:prstGeom>
            <a:ln w="9525" cap="flat" cmpd="sng">
              <a:solidFill>
                <a:schemeClr val="tx1"/>
              </a:solidFill>
              <a:prstDash val="solid"/>
              <a:headEnd type="none" w="med" len="med"/>
              <a:tailEnd type="none" w="med" len="med"/>
            </a:ln>
          </p:spPr>
        </p:sp>
        <p:sp>
          <p:nvSpPr>
            <p:cNvPr id="21" name="直接连接符 20">
              <a:extLst>
                <a:ext uri="{FF2B5EF4-FFF2-40B4-BE49-F238E27FC236}">
                  <a16:creationId xmlns:a16="http://schemas.microsoft.com/office/drawing/2014/main" id="{96A512C7-5360-4731-A374-3226847D25E4}"/>
                </a:ext>
              </a:extLst>
            </p:cNvPr>
            <p:cNvSpPr/>
            <p:nvPr/>
          </p:nvSpPr>
          <p:spPr>
            <a:xfrm>
              <a:off x="1632" y="960"/>
              <a:ext cx="0" cy="720"/>
            </a:xfrm>
            <a:prstGeom prst="line">
              <a:avLst/>
            </a:prstGeom>
            <a:ln w="9525" cap="flat" cmpd="sng">
              <a:solidFill>
                <a:schemeClr val="tx1"/>
              </a:solidFill>
              <a:prstDash val="solid"/>
              <a:headEnd type="none" w="med" len="med"/>
              <a:tailEnd type="none" w="med" len="med"/>
            </a:ln>
          </p:spPr>
        </p:sp>
        <p:sp>
          <p:nvSpPr>
            <p:cNvPr id="22" name="文本框 21">
              <a:extLst>
                <a:ext uri="{FF2B5EF4-FFF2-40B4-BE49-F238E27FC236}">
                  <a16:creationId xmlns:a16="http://schemas.microsoft.com/office/drawing/2014/main" id="{78790F9A-BCAF-46DC-9461-98E717F34BF8}"/>
                </a:ext>
              </a:extLst>
            </p:cNvPr>
            <p:cNvSpPr txBox="1"/>
            <p:nvPr/>
          </p:nvSpPr>
          <p:spPr>
            <a:xfrm>
              <a:off x="1164" y="1008"/>
              <a:ext cx="169" cy="288"/>
            </a:xfrm>
            <a:prstGeom prst="rect">
              <a:avLst/>
            </a:prstGeom>
            <a:noFill/>
            <a:ln w="9525">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3" name="文本框 22">
              <a:extLst>
                <a:ext uri="{FF2B5EF4-FFF2-40B4-BE49-F238E27FC236}">
                  <a16:creationId xmlns:a16="http://schemas.microsoft.com/office/drawing/2014/main" id="{F166A128-59BF-4A66-BCDE-FE006862F50E}"/>
                </a:ext>
              </a:extLst>
            </p:cNvPr>
            <p:cNvSpPr txBox="1"/>
            <p:nvPr/>
          </p:nvSpPr>
          <p:spPr>
            <a:xfrm>
              <a:off x="1680" y="1008"/>
              <a:ext cx="3608" cy="288"/>
            </a:xfrm>
            <a:prstGeom prst="rect">
              <a:avLst/>
            </a:prstGeom>
            <a:noFill/>
            <a:ln w="9525">
              <a:noFill/>
            </a:ln>
          </p:spPr>
          <p:txBody>
            <a:bodyPr wrap="none" anchor="ctr">
              <a:spAutoFit/>
            </a:bodyPr>
            <a:lstStyle/>
            <a:p>
              <a:pPr algn="l"/>
              <a:r>
                <a:rPr lang="en-US" altLang="zh-CN">
                  <a:latin typeface="Times New Roman" panose="02020603050405020304" pitchFamily="18" charset="0"/>
                </a:rPr>
                <a:t>0         </a:t>
              </a:r>
              <a:r>
                <a:rPr lang="en-US" altLang="zh-CN">
                  <a:solidFill>
                    <a:srgbClr val="FF3300"/>
                  </a:solidFill>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2            </a:t>
              </a:r>
              <a:r>
                <a:rPr lang="en-US" altLang="zh-CN">
                  <a:solidFill>
                    <a:srgbClr val="FF3300"/>
                  </a:solidFill>
                  <a:latin typeface="Times New Roman" panose="02020603050405020304" pitchFamily="18" charset="0"/>
                </a:rPr>
                <a:t>3</a:t>
              </a:r>
              <a:r>
                <a:rPr lang="en-US" altLang="zh-CN">
                  <a:solidFill>
                    <a:srgbClr val="FF3300"/>
                  </a:solidFill>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4</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5</a:t>
              </a:r>
              <a:r>
                <a:rPr lang="en-US" altLang="zh-CN">
                  <a:latin typeface="Times New Roman" panose="02020603050405020304" pitchFamily="18" charset="0"/>
                  <a:sym typeface="Symbol" panose="05050102010706020507" pitchFamily="18" charset="2"/>
                </a:rPr>
                <a:t></a:t>
              </a:r>
            </a:p>
          </p:txBody>
        </p:sp>
        <p:sp>
          <p:nvSpPr>
            <p:cNvPr id="24" name="文本框 23">
              <a:extLst>
                <a:ext uri="{FF2B5EF4-FFF2-40B4-BE49-F238E27FC236}">
                  <a16:creationId xmlns:a16="http://schemas.microsoft.com/office/drawing/2014/main" id="{C0A7B534-EB99-407B-BB90-1F729F581404}"/>
                </a:ext>
              </a:extLst>
            </p:cNvPr>
            <p:cNvSpPr txBox="1"/>
            <p:nvPr/>
          </p:nvSpPr>
          <p:spPr>
            <a:xfrm>
              <a:off x="1585" y="1392"/>
              <a:ext cx="4054" cy="288"/>
            </a:xfrm>
            <a:prstGeom prst="rect">
              <a:avLst/>
            </a:prstGeom>
            <a:noFill/>
            <a:ln w="9525">
              <a:noFill/>
            </a:ln>
          </p:spPr>
          <p:txBody>
            <a:bodyPr wrap="none" anchor="ctr">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  </a:t>
              </a:r>
              <a:r>
                <a:rPr lang="en-US" altLang="zh-CN">
                  <a:latin typeface="Times New Roman" panose="02020603050405020304" pitchFamily="18" charset="0"/>
                </a:rPr>
                <a:t>  </a:t>
              </a:r>
              <a:r>
                <a:rPr lang="en-US" altLang="zh-CN">
                  <a:solidFill>
                    <a:srgbClr val="FF3300"/>
                  </a:solidFill>
                  <a:latin typeface="Times New Roman" panose="02020603050405020304" pitchFamily="18" charset="0"/>
                </a:rPr>
                <a:t>0.368</a:t>
              </a:r>
              <a:r>
                <a:rPr lang="en-US" altLang="zh-CN" i="1">
                  <a:latin typeface="Times New Roman" panose="02020603050405020304" pitchFamily="18" charset="0"/>
                </a:rPr>
                <a:t>U</a:t>
              </a:r>
              <a:r>
                <a:rPr lang="en-US" altLang="zh-CN" baseline="-25000">
                  <a:latin typeface="Times New Roman" panose="02020603050405020304" pitchFamily="18" charset="0"/>
                </a:rPr>
                <a:t>0    </a:t>
              </a:r>
              <a:r>
                <a:rPr lang="en-US" altLang="zh-CN">
                  <a:latin typeface="Times New Roman" panose="02020603050405020304" pitchFamily="18" charset="0"/>
                </a:rPr>
                <a:t>0.135</a:t>
              </a:r>
              <a:r>
                <a:rPr lang="en-US" altLang="zh-CN" i="1">
                  <a:latin typeface="Times New Roman" panose="02020603050405020304" pitchFamily="18" charset="0"/>
                </a:rPr>
                <a:t>U</a:t>
              </a:r>
              <a:r>
                <a:rPr lang="en-US" altLang="zh-CN" baseline="-25000">
                  <a:latin typeface="Times New Roman" panose="02020603050405020304" pitchFamily="18" charset="0"/>
                </a:rPr>
                <a:t>0    </a:t>
              </a:r>
              <a:r>
                <a:rPr lang="en-US" altLang="zh-CN">
                  <a:solidFill>
                    <a:srgbClr val="FF3300"/>
                  </a:solidFill>
                  <a:latin typeface="Times New Roman" panose="02020603050405020304" pitchFamily="18" charset="0"/>
                </a:rPr>
                <a:t>0.05</a:t>
              </a:r>
              <a:r>
                <a:rPr lang="en-US" altLang="zh-CN" i="1">
                  <a:latin typeface="Times New Roman" panose="02020603050405020304" pitchFamily="18" charset="0"/>
                </a:rPr>
                <a:t>U</a:t>
              </a:r>
              <a:r>
                <a:rPr lang="en-US" altLang="zh-CN" baseline="-25000">
                  <a:latin typeface="Times New Roman" panose="02020603050405020304" pitchFamily="18" charset="0"/>
                </a:rPr>
                <a:t>0 </a:t>
              </a:r>
              <a:r>
                <a:rPr lang="en-US" altLang="zh-CN">
                  <a:latin typeface="Times New Roman" panose="02020603050405020304" pitchFamily="18" charset="0"/>
                </a:rPr>
                <a:t>  0.02</a:t>
              </a:r>
              <a:r>
                <a:rPr lang="en-US" altLang="zh-CN" i="1">
                  <a:latin typeface="Times New Roman" panose="02020603050405020304" pitchFamily="18" charset="0"/>
                </a:rPr>
                <a:t>U</a:t>
              </a:r>
              <a:r>
                <a:rPr lang="en-US" altLang="zh-CN" baseline="-25000">
                  <a:latin typeface="Times New Roman" panose="02020603050405020304" pitchFamily="18" charset="0"/>
                </a:rPr>
                <a:t>0    </a:t>
              </a:r>
              <a:r>
                <a:rPr lang="en-US" altLang="zh-CN">
                  <a:latin typeface="Times New Roman" panose="02020603050405020304" pitchFamily="18" charset="0"/>
                </a:rPr>
                <a:t>0.007 </a:t>
              </a:r>
              <a:r>
                <a:rPr lang="en-US" altLang="zh-CN" i="1">
                  <a:latin typeface="Times New Roman" panose="02020603050405020304" pitchFamily="18" charset="0"/>
                </a:rPr>
                <a:t>U</a:t>
              </a:r>
              <a:r>
                <a:rPr lang="en-US" altLang="zh-CN" baseline="-25000">
                  <a:latin typeface="Times New Roman" panose="02020603050405020304" pitchFamily="18" charset="0"/>
                </a:rPr>
                <a:t>0 </a:t>
              </a:r>
            </a:p>
          </p:txBody>
        </p:sp>
        <p:graphicFrame>
          <p:nvGraphicFramePr>
            <p:cNvPr id="25" name="对象 24">
              <a:extLst>
                <a:ext uri="{FF2B5EF4-FFF2-40B4-BE49-F238E27FC236}">
                  <a16:creationId xmlns:a16="http://schemas.microsoft.com/office/drawing/2014/main" id="{DBA4331F-5407-4219-B979-5194286C82EA}"/>
                </a:ext>
              </a:extLst>
            </p:cNvPr>
            <p:cNvGraphicFramePr/>
            <p:nvPr/>
          </p:nvGraphicFramePr>
          <p:xfrm>
            <a:off x="576" y="1296"/>
            <a:ext cx="984" cy="455"/>
          </p:xfrm>
          <a:graphic>
            <a:graphicData uri="http://schemas.openxmlformats.org/presentationml/2006/ole">
              <mc:AlternateContent xmlns:mc="http://schemas.openxmlformats.org/markup-compatibility/2006">
                <mc:Choice xmlns:v="urn:schemas-microsoft-com:vml" Requires="v">
                  <p:oleObj spid="_x0000_s80906" r:id="rId3" imgW="1561465" imgH="723900" progId="Equation.3">
                    <p:embed/>
                  </p:oleObj>
                </mc:Choice>
                <mc:Fallback>
                  <p:oleObj r:id="rId3" imgW="1561465" imgH="723900" progId="Equation.3">
                    <p:embed/>
                    <p:pic>
                      <p:nvPicPr>
                        <p:cNvPr id="166923" name="对象 166922"/>
                        <p:cNvPicPr/>
                        <p:nvPr/>
                      </p:nvPicPr>
                      <p:blipFill>
                        <a:blip r:embed="rId4"/>
                        <a:stretch>
                          <a:fillRect/>
                        </a:stretch>
                      </p:blipFill>
                      <p:spPr>
                        <a:xfrm>
                          <a:off x="576" y="1296"/>
                          <a:ext cx="984" cy="455"/>
                        </a:xfrm>
                        <a:prstGeom prst="rect">
                          <a:avLst/>
                        </a:prstGeom>
                        <a:noFill/>
                        <a:ln w="38100">
                          <a:noFill/>
                          <a:miter/>
                        </a:ln>
                      </p:spPr>
                    </p:pic>
                  </p:oleObj>
                </mc:Fallback>
              </mc:AlternateContent>
            </a:graphicData>
          </a:graphic>
        </p:graphicFrame>
      </p:grpSp>
      <p:sp>
        <p:nvSpPr>
          <p:cNvPr id="26" name="文本框 25">
            <a:extLst>
              <a:ext uri="{FF2B5EF4-FFF2-40B4-BE49-F238E27FC236}">
                <a16:creationId xmlns:a16="http://schemas.microsoft.com/office/drawing/2014/main" id="{20A04819-F0C6-4770-A5A7-384E0061E754}"/>
              </a:ext>
            </a:extLst>
          </p:cNvPr>
          <p:cNvSpPr txBox="1"/>
          <p:nvPr/>
        </p:nvSpPr>
        <p:spPr>
          <a:xfrm>
            <a:off x="3470275" y="4041446"/>
            <a:ext cx="4705350" cy="968375"/>
          </a:xfrm>
          <a:prstGeom prst="rect">
            <a:avLst/>
          </a:prstGeom>
          <a:noFill/>
          <a:ln w="9525">
            <a:noFill/>
          </a:ln>
        </p:spPr>
        <p:txBody>
          <a:bodyPr>
            <a:spAutoFit/>
          </a:bodyPr>
          <a:lstStyle/>
          <a:p>
            <a:pPr algn="l">
              <a:lnSpc>
                <a:spcPct val="120000"/>
              </a:lnSpc>
              <a:spcBef>
                <a:spcPct val="50000"/>
              </a:spcBef>
            </a:pPr>
            <a:r>
              <a:rPr lang="en-US" altLang="zh-CN" dirty="0">
                <a:latin typeface="Times New Roman" panose="02020603050405020304" pitchFamily="18" charset="0"/>
              </a:rPr>
              <a:t>C</a:t>
            </a:r>
            <a:r>
              <a:rPr lang="zh-CN" altLang="en-US" dirty="0">
                <a:latin typeface="Times New Roman" panose="02020603050405020304" pitchFamily="18" charset="0"/>
              </a:rPr>
              <a:t>的能量不断释放</a:t>
            </a:r>
            <a:r>
              <a:rPr lang="en-US" altLang="zh-CN" dirty="0">
                <a:latin typeface="Times New Roman" panose="02020603050405020304" pitchFamily="18" charset="0"/>
              </a:rPr>
              <a:t>, </a:t>
            </a:r>
            <a:r>
              <a:rPr lang="zh-CN" altLang="en-US" dirty="0">
                <a:latin typeface="Times New Roman" panose="02020603050405020304" pitchFamily="18" charset="0"/>
              </a:rPr>
              <a:t>被</a:t>
            </a:r>
            <a:r>
              <a:rPr lang="en-US" altLang="zh-CN" dirty="0">
                <a:latin typeface="Times New Roman" panose="02020603050405020304" pitchFamily="18" charset="0"/>
              </a:rPr>
              <a:t>R</a:t>
            </a:r>
            <a:r>
              <a:rPr lang="zh-CN" altLang="en-US" dirty="0">
                <a:latin typeface="Times New Roman" panose="02020603050405020304" pitchFamily="18" charset="0"/>
              </a:rPr>
              <a:t>吸收</a:t>
            </a:r>
            <a:r>
              <a:rPr lang="en-US" altLang="zh-CN" dirty="0">
                <a:latin typeface="Times New Roman" panose="02020603050405020304" pitchFamily="18" charset="0"/>
              </a:rPr>
              <a:t>, </a:t>
            </a:r>
            <a:r>
              <a:rPr lang="zh-CN" altLang="en-US" dirty="0">
                <a:latin typeface="Times New Roman" panose="02020603050405020304" pitchFamily="18" charset="0"/>
              </a:rPr>
              <a:t>直到全部储能消耗完毕</a:t>
            </a:r>
            <a:r>
              <a:rPr lang="en-US" altLang="zh-CN">
                <a:latin typeface="Times New Roman" panose="02020603050405020304" pitchFamily="18" charset="0"/>
              </a:rPr>
              <a:t>.</a:t>
            </a:r>
          </a:p>
        </p:txBody>
      </p:sp>
      <p:sp>
        <p:nvSpPr>
          <p:cNvPr id="27" name="矩形 26">
            <a:extLst>
              <a:ext uri="{FF2B5EF4-FFF2-40B4-BE49-F238E27FC236}">
                <a16:creationId xmlns:a16="http://schemas.microsoft.com/office/drawing/2014/main" id="{EBA7BDA9-1085-459D-A1F1-F75627393CCD}"/>
              </a:ext>
            </a:extLst>
          </p:cNvPr>
          <p:cNvSpPr/>
          <p:nvPr/>
        </p:nvSpPr>
        <p:spPr>
          <a:xfrm>
            <a:off x="2938463" y="3527096"/>
            <a:ext cx="3248025" cy="457200"/>
          </a:xfrm>
          <a:prstGeom prst="rect">
            <a:avLst/>
          </a:prstGeom>
          <a:noFill/>
          <a:ln w="9525">
            <a:noFill/>
          </a:ln>
        </p:spPr>
        <p:txBody>
          <a:bodyPr wrap="none" anchor="ctr">
            <a:spAutoFit/>
          </a:bodyPr>
          <a:lstStyle/>
          <a:p>
            <a:r>
              <a:rPr lang="zh-CN" altLang="en-US" u="sng" dirty="0">
                <a:solidFill>
                  <a:srgbClr val="FF3300"/>
                </a:solidFill>
                <a:latin typeface="Times New Roman" panose="02020603050405020304" pitchFamily="18" charset="0"/>
              </a:rPr>
              <a:t>放电过程的能量关系</a:t>
            </a:r>
            <a:r>
              <a:rPr lang="zh-CN" altLang="en-US" dirty="0">
                <a:latin typeface="Times New Roman" panose="02020603050405020304" pitchFamily="18" charset="0"/>
              </a:rPr>
              <a:t>：</a:t>
            </a:r>
          </a:p>
        </p:txBody>
      </p:sp>
      <p:graphicFrame>
        <p:nvGraphicFramePr>
          <p:cNvPr id="28" name="对象 27">
            <a:extLst>
              <a:ext uri="{FF2B5EF4-FFF2-40B4-BE49-F238E27FC236}">
                <a16:creationId xmlns:a16="http://schemas.microsoft.com/office/drawing/2014/main" id="{3055B6D8-5455-411F-B924-36B336B7091F}"/>
              </a:ext>
            </a:extLst>
          </p:cNvPr>
          <p:cNvGraphicFramePr/>
          <p:nvPr>
            <p:extLst>
              <p:ext uri="{D42A27DB-BD31-4B8C-83A1-F6EECF244321}">
                <p14:modId xmlns:p14="http://schemas.microsoft.com/office/powerpoint/2010/main" val="110255101"/>
              </p:ext>
            </p:extLst>
          </p:nvPr>
        </p:nvGraphicFramePr>
        <p:xfrm>
          <a:off x="2206625" y="5324146"/>
          <a:ext cx="5715000" cy="860425"/>
        </p:xfrm>
        <a:graphic>
          <a:graphicData uri="http://schemas.openxmlformats.org/presentationml/2006/ole">
            <mc:AlternateContent xmlns:mc="http://schemas.openxmlformats.org/markup-compatibility/2006">
              <mc:Choice xmlns:v="urn:schemas-microsoft-com:vml" Requires="v">
                <p:oleObj spid="_x0000_s80907" r:id="rId5" imgW="2856230" imgH="431800" progId="Equation.3">
                  <p:embed/>
                </p:oleObj>
              </mc:Choice>
              <mc:Fallback>
                <p:oleObj r:id="rId5" imgW="2856230" imgH="431800" progId="Equation.3">
                  <p:embed/>
                  <p:pic>
                    <p:nvPicPr>
                      <p:cNvPr id="30" name="对象 29">
                        <a:extLst>
                          <a:ext uri="{FF2B5EF4-FFF2-40B4-BE49-F238E27FC236}">
                            <a16:creationId xmlns:a16="http://schemas.microsoft.com/office/drawing/2014/main" id="{FDCD2CB1-CD3D-4041-B3F0-17ABF4B43F36}"/>
                          </a:ext>
                        </a:extLst>
                      </p:cNvPr>
                      <p:cNvPicPr/>
                      <p:nvPr/>
                    </p:nvPicPr>
                    <p:blipFill>
                      <a:blip r:embed="rId6"/>
                      <a:stretch>
                        <a:fillRect/>
                      </a:stretch>
                    </p:blipFill>
                    <p:spPr>
                      <a:xfrm>
                        <a:off x="2206625" y="5324146"/>
                        <a:ext cx="5715000" cy="860425"/>
                      </a:xfrm>
                      <a:prstGeom prst="rect">
                        <a:avLst/>
                      </a:prstGeom>
                      <a:noFill/>
                      <a:ln w="38100">
                        <a:noFill/>
                        <a:miter/>
                      </a:ln>
                    </p:spPr>
                  </p:pic>
                </p:oleObj>
              </mc:Fallback>
            </mc:AlternateContent>
          </a:graphicData>
        </a:graphic>
      </p:graphicFrame>
      <p:grpSp>
        <p:nvGrpSpPr>
          <p:cNvPr id="29" name="组合 28">
            <a:extLst>
              <a:ext uri="{FF2B5EF4-FFF2-40B4-BE49-F238E27FC236}">
                <a16:creationId xmlns:a16="http://schemas.microsoft.com/office/drawing/2014/main" id="{C38076D2-1BC7-4860-AFE8-E5F19A3CE530}"/>
              </a:ext>
            </a:extLst>
          </p:cNvPr>
          <p:cNvGrpSpPr/>
          <p:nvPr/>
        </p:nvGrpSpPr>
        <p:grpSpPr>
          <a:xfrm>
            <a:off x="371475" y="4019221"/>
            <a:ext cx="2671763" cy="1219200"/>
            <a:chOff x="-84" y="2266"/>
            <a:chExt cx="1683" cy="768"/>
          </a:xfrm>
        </p:grpSpPr>
        <p:sp>
          <p:nvSpPr>
            <p:cNvPr id="30" name="直接连接符 29">
              <a:extLst>
                <a:ext uri="{FF2B5EF4-FFF2-40B4-BE49-F238E27FC236}">
                  <a16:creationId xmlns:a16="http://schemas.microsoft.com/office/drawing/2014/main" id="{913A028E-92DF-4400-843F-F66B62D38F98}"/>
                </a:ext>
              </a:extLst>
            </p:cNvPr>
            <p:cNvSpPr/>
            <p:nvPr/>
          </p:nvSpPr>
          <p:spPr>
            <a:xfrm>
              <a:off x="136" y="2644"/>
              <a:ext cx="267" cy="0"/>
            </a:xfrm>
            <a:prstGeom prst="line">
              <a:avLst/>
            </a:prstGeom>
            <a:ln w="25400" cap="flat" cmpd="sng">
              <a:solidFill>
                <a:srgbClr val="FF3300"/>
              </a:solidFill>
              <a:prstDash val="solid"/>
              <a:headEnd type="none" w="med" len="med"/>
              <a:tailEnd type="none" w="med" len="med"/>
            </a:ln>
          </p:spPr>
        </p:sp>
        <p:sp>
          <p:nvSpPr>
            <p:cNvPr id="31" name="直接连接符 30">
              <a:extLst>
                <a:ext uri="{FF2B5EF4-FFF2-40B4-BE49-F238E27FC236}">
                  <a16:creationId xmlns:a16="http://schemas.microsoft.com/office/drawing/2014/main" id="{47B97046-5148-4CC1-8C76-DD73DF1AE728}"/>
                </a:ext>
              </a:extLst>
            </p:cNvPr>
            <p:cNvSpPr/>
            <p:nvPr/>
          </p:nvSpPr>
          <p:spPr>
            <a:xfrm>
              <a:off x="136" y="2716"/>
              <a:ext cx="267" cy="0"/>
            </a:xfrm>
            <a:prstGeom prst="line">
              <a:avLst/>
            </a:prstGeom>
            <a:ln w="25400" cap="flat" cmpd="sng">
              <a:solidFill>
                <a:srgbClr val="FF3300"/>
              </a:solidFill>
              <a:prstDash val="solid"/>
              <a:headEnd type="none" w="med" len="med"/>
              <a:tailEnd type="none" w="med" len="med"/>
            </a:ln>
          </p:spPr>
        </p:sp>
        <p:sp>
          <p:nvSpPr>
            <p:cNvPr id="32" name="文本框 31">
              <a:extLst>
                <a:ext uri="{FF2B5EF4-FFF2-40B4-BE49-F238E27FC236}">
                  <a16:creationId xmlns:a16="http://schemas.microsoft.com/office/drawing/2014/main" id="{33EBE5A2-FDEC-4AD2-B3DA-05E0FA1AC489}"/>
                </a:ext>
              </a:extLst>
            </p:cNvPr>
            <p:cNvSpPr txBox="1"/>
            <p:nvPr/>
          </p:nvSpPr>
          <p:spPr>
            <a:xfrm>
              <a:off x="1355" y="249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33" name="直接连接符 32">
              <a:extLst>
                <a:ext uri="{FF2B5EF4-FFF2-40B4-BE49-F238E27FC236}">
                  <a16:creationId xmlns:a16="http://schemas.microsoft.com/office/drawing/2014/main" id="{FE0EEE77-B74A-41A2-944D-BBE1B3DC0974}"/>
                </a:ext>
              </a:extLst>
            </p:cNvPr>
            <p:cNvSpPr/>
            <p:nvPr/>
          </p:nvSpPr>
          <p:spPr>
            <a:xfrm>
              <a:off x="263" y="3028"/>
              <a:ext cx="1066" cy="2"/>
            </a:xfrm>
            <a:prstGeom prst="line">
              <a:avLst/>
            </a:prstGeom>
            <a:ln w="19050" cap="flat" cmpd="sng">
              <a:solidFill>
                <a:schemeClr val="tx1"/>
              </a:solidFill>
              <a:prstDash val="solid"/>
              <a:headEnd type="none" w="med" len="med"/>
              <a:tailEnd type="none" w="med" len="med"/>
            </a:ln>
          </p:spPr>
        </p:sp>
        <p:sp>
          <p:nvSpPr>
            <p:cNvPr id="34" name="直接连接符 33">
              <a:extLst>
                <a:ext uri="{FF2B5EF4-FFF2-40B4-BE49-F238E27FC236}">
                  <a16:creationId xmlns:a16="http://schemas.microsoft.com/office/drawing/2014/main" id="{6A8E1E91-2A9C-43C7-9A54-AC192D82E72A}"/>
                </a:ext>
              </a:extLst>
            </p:cNvPr>
            <p:cNvSpPr/>
            <p:nvPr/>
          </p:nvSpPr>
          <p:spPr>
            <a:xfrm flipV="1">
              <a:off x="263" y="2716"/>
              <a:ext cx="1" cy="318"/>
            </a:xfrm>
            <a:prstGeom prst="line">
              <a:avLst/>
            </a:prstGeom>
            <a:ln w="19050" cap="flat" cmpd="sng">
              <a:solidFill>
                <a:schemeClr val="tx1"/>
              </a:solidFill>
              <a:prstDash val="solid"/>
              <a:headEnd type="none" w="med" len="med"/>
              <a:tailEnd type="none" w="med" len="med"/>
            </a:ln>
          </p:spPr>
        </p:sp>
        <p:sp>
          <p:nvSpPr>
            <p:cNvPr id="35" name="直接连接符 34">
              <a:extLst>
                <a:ext uri="{FF2B5EF4-FFF2-40B4-BE49-F238E27FC236}">
                  <a16:creationId xmlns:a16="http://schemas.microsoft.com/office/drawing/2014/main" id="{B87D0386-F2B6-48B6-B316-CFF5B42C7D81}"/>
                </a:ext>
              </a:extLst>
            </p:cNvPr>
            <p:cNvSpPr/>
            <p:nvPr/>
          </p:nvSpPr>
          <p:spPr>
            <a:xfrm>
              <a:off x="264" y="2268"/>
              <a:ext cx="0" cy="387"/>
            </a:xfrm>
            <a:prstGeom prst="line">
              <a:avLst/>
            </a:prstGeom>
            <a:ln w="19050" cap="flat" cmpd="sng">
              <a:solidFill>
                <a:schemeClr val="tx1"/>
              </a:solidFill>
              <a:prstDash val="solid"/>
              <a:headEnd type="none" w="med" len="med"/>
              <a:tailEnd type="none" w="med" len="med"/>
            </a:ln>
          </p:spPr>
        </p:sp>
        <p:sp>
          <p:nvSpPr>
            <p:cNvPr id="36" name="直接连接符 35">
              <a:extLst>
                <a:ext uri="{FF2B5EF4-FFF2-40B4-BE49-F238E27FC236}">
                  <a16:creationId xmlns:a16="http://schemas.microsoft.com/office/drawing/2014/main" id="{B03B3E44-51C4-4044-BECB-F033A0F0237B}"/>
                </a:ext>
              </a:extLst>
            </p:cNvPr>
            <p:cNvSpPr/>
            <p:nvPr/>
          </p:nvSpPr>
          <p:spPr>
            <a:xfrm flipH="1">
              <a:off x="1333" y="2266"/>
              <a:ext cx="0" cy="228"/>
            </a:xfrm>
            <a:prstGeom prst="line">
              <a:avLst/>
            </a:prstGeom>
            <a:ln w="19050" cap="flat" cmpd="sng">
              <a:solidFill>
                <a:schemeClr val="tx1"/>
              </a:solidFill>
              <a:prstDash val="solid"/>
              <a:headEnd type="none" w="med" len="med"/>
              <a:tailEnd type="none" w="med" len="med"/>
            </a:ln>
          </p:spPr>
        </p:sp>
        <p:sp>
          <p:nvSpPr>
            <p:cNvPr id="37" name="直接连接符 36">
              <a:extLst>
                <a:ext uri="{FF2B5EF4-FFF2-40B4-BE49-F238E27FC236}">
                  <a16:creationId xmlns:a16="http://schemas.microsoft.com/office/drawing/2014/main" id="{DF57910F-ACF0-4864-8BFF-13FD5A3005AF}"/>
                </a:ext>
              </a:extLst>
            </p:cNvPr>
            <p:cNvSpPr/>
            <p:nvPr/>
          </p:nvSpPr>
          <p:spPr>
            <a:xfrm flipV="1">
              <a:off x="1326" y="2788"/>
              <a:ext cx="0" cy="240"/>
            </a:xfrm>
            <a:prstGeom prst="line">
              <a:avLst/>
            </a:prstGeom>
            <a:ln w="19050" cap="flat" cmpd="sng">
              <a:solidFill>
                <a:schemeClr val="tx1"/>
              </a:solidFill>
              <a:prstDash val="solid"/>
              <a:headEnd type="none" w="med" len="med"/>
              <a:tailEnd type="none" w="med" len="med"/>
            </a:ln>
          </p:spPr>
        </p:sp>
        <p:sp>
          <p:nvSpPr>
            <p:cNvPr id="38" name="文本框 37">
              <a:extLst>
                <a:ext uri="{FF2B5EF4-FFF2-40B4-BE49-F238E27FC236}">
                  <a16:creationId xmlns:a16="http://schemas.microsoft.com/office/drawing/2014/main" id="{FEA3B82D-113B-42BF-B948-1AE5512165C5}"/>
                </a:ext>
              </a:extLst>
            </p:cNvPr>
            <p:cNvSpPr txBox="1"/>
            <p:nvPr/>
          </p:nvSpPr>
          <p:spPr>
            <a:xfrm>
              <a:off x="-84" y="253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39" name="直接连接符 38">
              <a:extLst>
                <a:ext uri="{FF2B5EF4-FFF2-40B4-BE49-F238E27FC236}">
                  <a16:creationId xmlns:a16="http://schemas.microsoft.com/office/drawing/2014/main" id="{A9E16337-8F2E-446B-8D2E-8FDC8E1A73F7}"/>
                </a:ext>
              </a:extLst>
            </p:cNvPr>
            <p:cNvSpPr/>
            <p:nvPr/>
          </p:nvSpPr>
          <p:spPr>
            <a:xfrm>
              <a:off x="263" y="2274"/>
              <a:ext cx="1066" cy="2"/>
            </a:xfrm>
            <a:prstGeom prst="line">
              <a:avLst/>
            </a:prstGeom>
            <a:ln w="19050" cap="flat" cmpd="sng">
              <a:solidFill>
                <a:schemeClr val="tx1"/>
              </a:solidFill>
              <a:prstDash val="solid"/>
              <a:headEnd type="none" w="med" len="med"/>
              <a:tailEnd type="none" w="med" len="med"/>
            </a:ln>
          </p:spPr>
        </p:sp>
        <p:sp>
          <p:nvSpPr>
            <p:cNvPr id="40" name="矩形 39">
              <a:extLst>
                <a:ext uri="{FF2B5EF4-FFF2-40B4-BE49-F238E27FC236}">
                  <a16:creationId xmlns:a16="http://schemas.microsoft.com/office/drawing/2014/main" id="{522E102D-D4BD-41F9-910C-73C7C2F490F4}"/>
                </a:ext>
              </a:extLst>
            </p:cNvPr>
            <p:cNvSpPr/>
            <p:nvPr/>
          </p:nvSpPr>
          <p:spPr>
            <a:xfrm>
              <a:off x="1275" y="2493"/>
              <a:ext cx="102" cy="295"/>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grpSp>
      <p:sp>
        <p:nvSpPr>
          <p:cNvPr id="41" name="直接连接符 40">
            <a:extLst>
              <a:ext uri="{FF2B5EF4-FFF2-40B4-BE49-F238E27FC236}">
                <a16:creationId xmlns:a16="http://schemas.microsoft.com/office/drawing/2014/main" id="{A2B9E164-B6DF-4D3A-87CB-B3B158FFC0D7}"/>
              </a:ext>
            </a:extLst>
          </p:cNvPr>
          <p:cNvSpPr/>
          <p:nvPr/>
        </p:nvSpPr>
        <p:spPr>
          <a:xfrm>
            <a:off x="1495425" y="4666921"/>
            <a:ext cx="762000" cy="0"/>
          </a:xfrm>
          <a:prstGeom prst="line">
            <a:avLst/>
          </a:prstGeom>
          <a:ln w="38100" cap="flat" cmpd="sng">
            <a:solidFill>
              <a:srgbClr val="FF00FF"/>
            </a:solidFill>
            <a:prstDash val="solid"/>
            <a:headEnd type="none" w="med" len="med"/>
            <a:tailEnd type="triangle" w="med" len="med"/>
          </a:ln>
        </p:spPr>
      </p:sp>
    </p:spTree>
    <p:extLst>
      <p:ext uri="{BB962C8B-B14F-4D97-AF65-F5344CB8AC3E}">
        <p14:creationId xmlns:p14="http://schemas.microsoft.com/office/powerpoint/2010/main" val="233512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ou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box(out)">
                                      <p:cBhvr>
                                        <p:cTn id="17" dur="500"/>
                                        <p:tgtEl>
                                          <p:spTgt spid="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ox(out)">
                                      <p:cBhvr>
                                        <p:cTn id="22" dur="500"/>
                                        <p:tgtEl>
                                          <p:spTgt spid="29"/>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0-#ppt_w/2"/>
                                          </p:val>
                                        </p:tav>
                                        <p:tav tm="100000">
                                          <p:val>
                                            <p:strVal val="#ppt_x"/>
                                          </p:val>
                                        </p:tav>
                                      </p:tavLst>
                                    </p:anim>
                                    <p:anim calcmode="lin" valueType="num">
                                      <p:cBhvr additive="base">
                                        <p:cTn id="3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p:bldP spid="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矩形 231427"/>
          <p:cNvSpPr/>
          <p:nvPr/>
        </p:nvSpPr>
        <p:spPr>
          <a:xfrm>
            <a:off x="465138" y="617538"/>
            <a:ext cx="8088312" cy="822325"/>
          </a:xfrm>
          <a:prstGeom prst="rect">
            <a:avLst/>
          </a:prstGeom>
          <a:noFill/>
          <a:ln w="9525">
            <a:noFill/>
          </a:ln>
        </p:spPr>
        <p:txBody>
          <a:bodyPr anchor="ctr">
            <a:spAutoFit/>
          </a:bodyPr>
          <a:lstStyle/>
          <a:p>
            <a:pPr algn="l"/>
            <a:r>
              <a:rPr lang="en-US" altLang="zh-CN" i="1" dirty="0">
                <a:solidFill>
                  <a:srgbClr val="0000FF"/>
                </a:solidFill>
                <a:latin typeface="Times New Roman" panose="02020603050405020304" pitchFamily="18" charset="0"/>
                <a:sym typeface="Symbol" panose="05050102010706020507" pitchFamily="18" charset="2"/>
              </a:rPr>
              <a:t></a:t>
            </a:r>
            <a:r>
              <a:rPr lang="en-US" altLang="zh-CN" i="1"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sym typeface="Symbol" panose="05050102010706020507" pitchFamily="18" charset="2"/>
              </a:rPr>
              <a:t>的大小反映了一阶电路过渡过程的进展速度，</a:t>
            </a:r>
            <a:r>
              <a:rPr lang="en-US" altLang="zh-CN" i="1" dirty="0">
                <a:solidFill>
                  <a:srgbClr val="0000FF"/>
                </a:solidFill>
                <a:latin typeface="Times New Roman" panose="02020603050405020304" pitchFamily="18" charset="0"/>
                <a:sym typeface="Symbol" panose="05050102010706020507" pitchFamily="18" charset="2"/>
              </a:rPr>
              <a:t></a:t>
            </a:r>
            <a:r>
              <a:rPr lang="en-US" altLang="zh-CN" i="1"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sym typeface="Symbol" panose="05050102010706020507" pitchFamily="18" charset="2"/>
              </a:rPr>
              <a:t>越大暂态过程延续的时间越长。</a:t>
            </a:r>
          </a:p>
        </p:txBody>
      </p:sp>
      <p:sp>
        <p:nvSpPr>
          <p:cNvPr id="231429" name="矩形 231428"/>
          <p:cNvSpPr/>
          <p:nvPr/>
        </p:nvSpPr>
        <p:spPr>
          <a:xfrm>
            <a:off x="450850" y="1749425"/>
            <a:ext cx="8274050" cy="1917700"/>
          </a:xfrm>
          <a:prstGeom prst="rect">
            <a:avLst/>
          </a:prstGeom>
          <a:noFill/>
          <a:ln w="9525">
            <a:noFill/>
          </a:ln>
        </p:spPr>
        <p:txBody>
          <a:bodyPr>
            <a:spAutoFit/>
          </a:bodyPr>
          <a:lstStyle/>
          <a:p>
            <a:pPr algn="l"/>
            <a:r>
              <a:rPr lang="zh-CN" altLang="en-US" dirty="0">
                <a:latin typeface="Times New Roman" panose="02020603050405020304" pitchFamily="18" charset="0"/>
                <a:sym typeface="Symbol" panose="05050102010706020507" pitchFamily="18" charset="2"/>
              </a:rPr>
              <a:t>在相同的电压条件下，在</a:t>
            </a:r>
            <a:r>
              <a:rPr lang="en-US" altLang="zh-CN" i="1">
                <a:latin typeface="Times New Roman" panose="02020603050405020304" pitchFamily="18" charset="0"/>
                <a:sym typeface="Symbol" panose="05050102010706020507" pitchFamily="18" charset="2"/>
              </a:rPr>
              <a:t>R</a:t>
            </a:r>
            <a:r>
              <a:rPr lang="zh-CN" altLang="en-US" dirty="0">
                <a:latin typeface="Times New Roman" panose="02020603050405020304" pitchFamily="18" charset="0"/>
                <a:sym typeface="Symbol" panose="05050102010706020507" pitchFamily="18" charset="2"/>
              </a:rPr>
              <a:t>为定值时，</a:t>
            </a:r>
            <a:r>
              <a:rPr lang="en-US" altLang="zh-CN" i="1">
                <a:latin typeface="Times New Roman" panose="02020603050405020304" pitchFamily="18" charset="0"/>
                <a:sym typeface="Symbol" panose="05050102010706020507" pitchFamily="18" charset="2"/>
              </a:rPr>
              <a:t>C</a:t>
            </a:r>
            <a:r>
              <a:rPr lang="zh-CN" altLang="en-US" dirty="0">
                <a:latin typeface="Times New Roman" panose="02020603050405020304" pitchFamily="18" charset="0"/>
                <a:sym typeface="Symbol" panose="05050102010706020507" pitchFamily="18" charset="2"/>
              </a:rPr>
              <a:t>越大，</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越大，则电容储存的电荷和电场能量越多，放电时间就越长；在</a:t>
            </a:r>
            <a:r>
              <a:rPr lang="en-US" altLang="zh-CN" i="1">
                <a:latin typeface="Times New Roman" panose="02020603050405020304" pitchFamily="18" charset="0"/>
                <a:sym typeface="Symbol" panose="05050102010706020507" pitchFamily="18" charset="2"/>
              </a:rPr>
              <a:t>C</a:t>
            </a:r>
            <a:r>
              <a:rPr lang="zh-CN" altLang="en-US" dirty="0">
                <a:latin typeface="Times New Roman" panose="02020603050405020304" pitchFamily="18" charset="0"/>
                <a:sym typeface="Symbol" panose="05050102010706020507" pitchFamily="18" charset="2"/>
              </a:rPr>
              <a:t>为定值时，</a:t>
            </a:r>
            <a:r>
              <a:rPr lang="en-US" altLang="zh-CN" i="1">
                <a:latin typeface="Times New Roman" panose="02020603050405020304" pitchFamily="18" charset="0"/>
                <a:sym typeface="Symbol" panose="05050102010706020507" pitchFamily="18" charset="2"/>
              </a:rPr>
              <a:t>R</a:t>
            </a:r>
            <a:r>
              <a:rPr lang="zh-CN" altLang="en-US" dirty="0">
                <a:latin typeface="Times New Roman" panose="02020603050405020304" pitchFamily="18" charset="0"/>
                <a:sym typeface="Symbol" panose="05050102010706020507" pitchFamily="18" charset="2"/>
              </a:rPr>
              <a:t>越大，</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越大，则放电电流或消耗功率越小，放电时间变长。因此，可以通过改变</a:t>
            </a:r>
            <a:r>
              <a:rPr lang="en-US" altLang="zh-CN" i="1">
                <a:latin typeface="Times New Roman" panose="02020603050405020304" pitchFamily="18" charset="0"/>
                <a:sym typeface="Symbol" panose="05050102010706020507" pitchFamily="18" charset="2"/>
              </a:rPr>
              <a:t>R</a:t>
            </a:r>
            <a:r>
              <a:rPr lang="zh-CN" altLang="en-US" dirty="0">
                <a:latin typeface="Times New Roman" panose="02020603050405020304" pitchFamily="18" charset="0"/>
                <a:sym typeface="Symbol" panose="05050102010706020507" pitchFamily="18" charset="2"/>
              </a:rPr>
              <a:t>或</a:t>
            </a:r>
            <a:r>
              <a:rPr lang="en-US" altLang="zh-CN" i="1">
                <a:latin typeface="Times New Roman" panose="02020603050405020304" pitchFamily="18" charset="0"/>
                <a:sym typeface="Symbol" panose="05050102010706020507" pitchFamily="18" charset="2"/>
              </a:rPr>
              <a:t>C</a:t>
            </a:r>
            <a:r>
              <a:rPr lang="zh-CN" altLang="en-US" dirty="0">
                <a:latin typeface="Times New Roman" panose="02020603050405020304" pitchFamily="18" charset="0"/>
                <a:sym typeface="Symbol" panose="05050102010706020507" pitchFamily="18" charset="2"/>
              </a:rPr>
              <a:t>的值，来改变电路的时间常数，进而改变电容放电的时间。 </a:t>
            </a:r>
          </a:p>
        </p:txBody>
      </p:sp>
      <p:sp>
        <p:nvSpPr>
          <p:cNvPr id="231431" name="矩形 231430"/>
          <p:cNvSpPr/>
          <p:nvPr/>
        </p:nvSpPr>
        <p:spPr>
          <a:xfrm>
            <a:off x="0" y="2600325"/>
            <a:ext cx="9144000" cy="0"/>
          </a:xfrm>
          <a:prstGeom prst="rect">
            <a:avLst/>
          </a:prstGeom>
          <a:noFill/>
          <a:ln w="9525">
            <a:noFill/>
          </a:ln>
        </p:spPr>
        <p:txBody>
          <a:bodyPr/>
          <a:lstStyle/>
          <a:p>
            <a:endParaRPr lang="zh-CN" altLang="en-US"/>
          </a:p>
        </p:txBody>
      </p:sp>
      <p:grpSp>
        <p:nvGrpSpPr>
          <p:cNvPr id="231460" name="组合 231459"/>
          <p:cNvGrpSpPr/>
          <p:nvPr/>
        </p:nvGrpSpPr>
        <p:grpSpPr>
          <a:xfrm>
            <a:off x="539469" y="3976687"/>
            <a:ext cx="2669558" cy="2113561"/>
            <a:chOff x="1558" y="2525"/>
            <a:chExt cx="2049" cy="1406"/>
          </a:xfrm>
        </p:grpSpPr>
        <p:sp>
          <p:nvSpPr>
            <p:cNvPr id="231434" name="任意多边形 231433"/>
            <p:cNvSpPr/>
            <p:nvPr/>
          </p:nvSpPr>
          <p:spPr>
            <a:xfrm>
              <a:off x="1916" y="2902"/>
              <a:ext cx="1366" cy="674"/>
            </a:xfrm>
            <a:custGeom>
              <a:avLst/>
              <a:gdLst/>
              <a:ahLst/>
              <a:cxnLst/>
              <a:rect l="0" t="0" r="0" b="0"/>
              <a:pathLst>
                <a:path w="1366" h="674">
                  <a:moveTo>
                    <a:pt x="0" y="0"/>
                  </a:moveTo>
                  <a:lnTo>
                    <a:pt x="32" y="51"/>
                  </a:lnTo>
                  <a:lnTo>
                    <a:pt x="49" y="76"/>
                  </a:lnTo>
                  <a:lnTo>
                    <a:pt x="66" y="102"/>
                  </a:lnTo>
                  <a:lnTo>
                    <a:pt x="83" y="128"/>
                  </a:lnTo>
                  <a:lnTo>
                    <a:pt x="100" y="152"/>
                  </a:lnTo>
                  <a:lnTo>
                    <a:pt x="119" y="177"/>
                  </a:lnTo>
                  <a:lnTo>
                    <a:pt x="138" y="201"/>
                  </a:lnTo>
                  <a:lnTo>
                    <a:pt x="158" y="224"/>
                  </a:lnTo>
                  <a:lnTo>
                    <a:pt x="178" y="248"/>
                  </a:lnTo>
                  <a:lnTo>
                    <a:pt x="199" y="271"/>
                  </a:lnTo>
                  <a:lnTo>
                    <a:pt x="211" y="281"/>
                  </a:lnTo>
                  <a:lnTo>
                    <a:pt x="222" y="293"/>
                  </a:lnTo>
                  <a:lnTo>
                    <a:pt x="234" y="304"/>
                  </a:lnTo>
                  <a:lnTo>
                    <a:pt x="246" y="315"/>
                  </a:lnTo>
                  <a:lnTo>
                    <a:pt x="258" y="325"/>
                  </a:lnTo>
                  <a:lnTo>
                    <a:pt x="271" y="335"/>
                  </a:lnTo>
                  <a:lnTo>
                    <a:pt x="285" y="345"/>
                  </a:lnTo>
                  <a:lnTo>
                    <a:pt x="297" y="355"/>
                  </a:lnTo>
                  <a:lnTo>
                    <a:pt x="311" y="365"/>
                  </a:lnTo>
                  <a:lnTo>
                    <a:pt x="325" y="374"/>
                  </a:lnTo>
                  <a:lnTo>
                    <a:pt x="339" y="384"/>
                  </a:lnTo>
                  <a:lnTo>
                    <a:pt x="354" y="393"/>
                  </a:lnTo>
                  <a:lnTo>
                    <a:pt x="370" y="401"/>
                  </a:lnTo>
                  <a:lnTo>
                    <a:pt x="386" y="410"/>
                  </a:lnTo>
                  <a:lnTo>
                    <a:pt x="404" y="419"/>
                  </a:lnTo>
                  <a:lnTo>
                    <a:pt x="421" y="428"/>
                  </a:lnTo>
                  <a:lnTo>
                    <a:pt x="438" y="436"/>
                  </a:lnTo>
                  <a:lnTo>
                    <a:pt x="456" y="444"/>
                  </a:lnTo>
                  <a:lnTo>
                    <a:pt x="475" y="453"/>
                  </a:lnTo>
                  <a:lnTo>
                    <a:pt x="493" y="460"/>
                  </a:lnTo>
                  <a:lnTo>
                    <a:pt x="512" y="468"/>
                  </a:lnTo>
                  <a:lnTo>
                    <a:pt x="532" y="476"/>
                  </a:lnTo>
                  <a:lnTo>
                    <a:pt x="570" y="491"/>
                  </a:lnTo>
                  <a:lnTo>
                    <a:pt x="610" y="505"/>
                  </a:lnTo>
                  <a:lnTo>
                    <a:pt x="650" y="518"/>
                  </a:lnTo>
                  <a:lnTo>
                    <a:pt x="690" y="533"/>
                  </a:lnTo>
                  <a:lnTo>
                    <a:pt x="728" y="544"/>
                  </a:lnTo>
                  <a:lnTo>
                    <a:pt x="768" y="557"/>
                  </a:lnTo>
                  <a:lnTo>
                    <a:pt x="787" y="562"/>
                  </a:lnTo>
                  <a:lnTo>
                    <a:pt x="805" y="568"/>
                  </a:lnTo>
                  <a:lnTo>
                    <a:pt x="823" y="574"/>
                  </a:lnTo>
                  <a:lnTo>
                    <a:pt x="842" y="580"/>
                  </a:lnTo>
                  <a:lnTo>
                    <a:pt x="859" y="585"/>
                  </a:lnTo>
                  <a:lnTo>
                    <a:pt x="878" y="589"/>
                  </a:lnTo>
                  <a:lnTo>
                    <a:pt x="893" y="594"/>
                  </a:lnTo>
                  <a:lnTo>
                    <a:pt x="911" y="600"/>
                  </a:lnTo>
                  <a:lnTo>
                    <a:pt x="943" y="609"/>
                  </a:lnTo>
                  <a:lnTo>
                    <a:pt x="977" y="615"/>
                  </a:lnTo>
                  <a:lnTo>
                    <a:pt x="1011" y="623"/>
                  </a:lnTo>
                  <a:lnTo>
                    <a:pt x="1043" y="631"/>
                  </a:lnTo>
                  <a:lnTo>
                    <a:pt x="1077" y="635"/>
                  </a:lnTo>
                  <a:lnTo>
                    <a:pt x="1110" y="641"/>
                  </a:lnTo>
                  <a:lnTo>
                    <a:pt x="1144" y="646"/>
                  </a:lnTo>
                  <a:lnTo>
                    <a:pt x="1159" y="649"/>
                  </a:lnTo>
                  <a:lnTo>
                    <a:pt x="1175" y="651"/>
                  </a:lnTo>
                  <a:lnTo>
                    <a:pt x="1190" y="653"/>
                  </a:lnTo>
                  <a:lnTo>
                    <a:pt x="1205" y="655"/>
                  </a:lnTo>
                  <a:lnTo>
                    <a:pt x="1220" y="656"/>
                  </a:lnTo>
                  <a:lnTo>
                    <a:pt x="1234" y="658"/>
                  </a:lnTo>
                  <a:lnTo>
                    <a:pt x="1248" y="659"/>
                  </a:lnTo>
                  <a:lnTo>
                    <a:pt x="1263" y="661"/>
                  </a:lnTo>
                  <a:lnTo>
                    <a:pt x="1275" y="662"/>
                  </a:lnTo>
                  <a:lnTo>
                    <a:pt x="1287" y="664"/>
                  </a:lnTo>
                  <a:lnTo>
                    <a:pt x="1299" y="665"/>
                  </a:lnTo>
                  <a:lnTo>
                    <a:pt x="1310" y="666"/>
                  </a:lnTo>
                  <a:lnTo>
                    <a:pt x="1322" y="668"/>
                  </a:lnTo>
                  <a:lnTo>
                    <a:pt x="1332" y="670"/>
                  </a:lnTo>
                  <a:lnTo>
                    <a:pt x="1342" y="671"/>
                  </a:lnTo>
                  <a:lnTo>
                    <a:pt x="1351" y="672"/>
                  </a:lnTo>
                  <a:lnTo>
                    <a:pt x="1359" y="673"/>
                  </a:lnTo>
                  <a:lnTo>
                    <a:pt x="1366" y="674"/>
                  </a:lnTo>
                </a:path>
              </a:pathLst>
            </a:custGeom>
            <a:noFill/>
            <a:ln w="25400" cap="flat" cmpd="sng">
              <a:solidFill>
                <a:srgbClr val="0000FF"/>
              </a:solidFill>
              <a:prstDash val="solid"/>
              <a:headEnd type="none" w="med" len="med"/>
              <a:tailEnd type="none" w="med" len="med"/>
            </a:ln>
          </p:spPr>
          <p:txBody>
            <a:bodyPr/>
            <a:lstStyle/>
            <a:p>
              <a:endParaRPr lang="zh-CN" altLang="en-US"/>
            </a:p>
          </p:txBody>
        </p:sp>
        <p:sp>
          <p:nvSpPr>
            <p:cNvPr id="231435" name="矩形 231434"/>
            <p:cNvSpPr/>
            <p:nvPr/>
          </p:nvSpPr>
          <p:spPr>
            <a:xfrm>
              <a:off x="1710" y="2705"/>
              <a:ext cx="82" cy="173"/>
            </a:xfrm>
            <a:prstGeom prst="rect">
              <a:avLst/>
            </a:prstGeom>
            <a:noFill/>
            <a:ln w="9525">
              <a:noFill/>
            </a:ln>
          </p:spPr>
          <p:txBody>
            <a:bodyPr wrap="none" lIns="0" tIns="0" rIns="0" bIns="0">
              <a:spAutoFit/>
            </a:bodyPr>
            <a:lstStyle/>
            <a:p>
              <a:r>
                <a:rPr lang="en-US" altLang="zh-CN" sz="2000" i="1">
                  <a:solidFill>
                    <a:srgbClr val="FF0000"/>
                  </a:solidFill>
                  <a:latin typeface="Times New Roman" panose="02020603050405020304" pitchFamily="18" charset="0"/>
                </a:rPr>
                <a:t>U</a:t>
              </a:r>
              <a:endParaRPr lang="en-US" altLang="zh-CN" sz="3200">
                <a:solidFill>
                  <a:srgbClr val="FF0000"/>
                </a:solidFill>
                <a:latin typeface="Times New Roman" panose="02020603050405020304" pitchFamily="18" charset="0"/>
              </a:endParaRPr>
            </a:p>
          </p:txBody>
        </p:sp>
        <p:sp>
          <p:nvSpPr>
            <p:cNvPr id="231436" name="矩形 231435"/>
            <p:cNvSpPr/>
            <p:nvPr/>
          </p:nvSpPr>
          <p:spPr>
            <a:xfrm>
              <a:off x="1794" y="2762"/>
              <a:ext cx="42" cy="130"/>
            </a:xfrm>
            <a:prstGeom prst="rect">
              <a:avLst/>
            </a:prstGeom>
            <a:noFill/>
            <a:ln w="9525">
              <a:noFill/>
            </a:ln>
          </p:spPr>
          <p:txBody>
            <a:bodyPr wrap="none" lIns="0" tIns="0" rIns="0" bIns="0">
              <a:spAutoFit/>
            </a:bodyPr>
            <a:lstStyle/>
            <a:p>
              <a:r>
                <a:rPr lang="en-US" altLang="zh-CN" sz="1500">
                  <a:solidFill>
                    <a:srgbClr val="FF0000"/>
                  </a:solidFill>
                  <a:latin typeface="Times New Roman" panose="02020603050405020304" pitchFamily="18" charset="0"/>
                </a:rPr>
                <a:t>0</a:t>
              </a:r>
              <a:endParaRPr lang="en-US" altLang="zh-CN" sz="3200">
                <a:solidFill>
                  <a:srgbClr val="FF0000"/>
                </a:solidFill>
                <a:latin typeface="Times New Roman" panose="02020603050405020304" pitchFamily="18" charset="0"/>
              </a:endParaRPr>
            </a:p>
          </p:txBody>
        </p:sp>
        <p:sp>
          <p:nvSpPr>
            <p:cNvPr id="231437" name="矩形 231436"/>
            <p:cNvSpPr/>
            <p:nvPr/>
          </p:nvSpPr>
          <p:spPr>
            <a:xfrm>
              <a:off x="2000" y="2525"/>
              <a:ext cx="64" cy="173"/>
            </a:xfrm>
            <a:prstGeom prst="rect">
              <a:avLst/>
            </a:prstGeom>
            <a:noFill/>
            <a:ln w="9525">
              <a:noFill/>
            </a:ln>
          </p:spPr>
          <p:txBody>
            <a:bodyPr wrap="none" lIns="0" tIns="0" rIns="0" bIns="0">
              <a:spAutoFit/>
            </a:bodyPr>
            <a:lstStyle/>
            <a:p>
              <a:r>
                <a:rPr lang="en-US" altLang="zh-CN" sz="2000" i="1">
                  <a:solidFill>
                    <a:srgbClr val="FF0000"/>
                  </a:solidFill>
                  <a:latin typeface="Times New Roman" panose="02020603050405020304" pitchFamily="18" charset="0"/>
                </a:rPr>
                <a:t>u</a:t>
              </a:r>
              <a:endParaRPr lang="en-US" altLang="zh-CN" sz="3200">
                <a:solidFill>
                  <a:srgbClr val="FF0000"/>
                </a:solidFill>
                <a:latin typeface="Times New Roman" panose="02020603050405020304" pitchFamily="18" charset="0"/>
              </a:endParaRPr>
            </a:p>
          </p:txBody>
        </p:sp>
        <p:sp>
          <p:nvSpPr>
            <p:cNvPr id="231438" name="矩形 231437"/>
            <p:cNvSpPr/>
            <p:nvPr/>
          </p:nvSpPr>
          <p:spPr>
            <a:xfrm>
              <a:off x="2056" y="2625"/>
              <a:ext cx="34" cy="78"/>
            </a:xfrm>
            <a:prstGeom prst="rect">
              <a:avLst/>
            </a:prstGeom>
            <a:noFill/>
            <a:ln w="9525">
              <a:noFill/>
            </a:ln>
          </p:spPr>
          <p:txBody>
            <a:bodyPr wrap="none" lIns="0" tIns="0" rIns="0" bIns="0">
              <a:spAutoFit/>
            </a:bodyPr>
            <a:lstStyle/>
            <a:p>
              <a:r>
                <a:rPr lang="en-US" altLang="zh-CN" sz="900" i="1">
                  <a:solidFill>
                    <a:srgbClr val="FF0000"/>
                  </a:solidFill>
                  <a:latin typeface="Times New Roman" panose="02020603050405020304" pitchFamily="18" charset="0"/>
                </a:rPr>
                <a:t>C</a:t>
              </a:r>
              <a:endParaRPr lang="en-US" altLang="zh-CN" sz="3200">
                <a:solidFill>
                  <a:srgbClr val="FF0000"/>
                </a:solidFill>
                <a:latin typeface="Times New Roman" panose="02020603050405020304" pitchFamily="18" charset="0"/>
              </a:endParaRPr>
            </a:p>
          </p:txBody>
        </p:sp>
        <p:sp>
          <p:nvSpPr>
            <p:cNvPr id="231439" name="矩形 231438"/>
            <p:cNvSpPr/>
            <p:nvPr/>
          </p:nvSpPr>
          <p:spPr>
            <a:xfrm>
              <a:off x="1806" y="3695"/>
              <a:ext cx="82" cy="173"/>
            </a:xfrm>
            <a:prstGeom prst="rect">
              <a:avLst/>
            </a:prstGeom>
            <a:noFill/>
            <a:ln w="9525">
              <a:noFill/>
            </a:ln>
          </p:spPr>
          <p:txBody>
            <a:bodyPr wrap="none" lIns="0" tIns="0" rIns="0" bIns="0">
              <a:spAutoFit/>
            </a:bodyPr>
            <a:lstStyle/>
            <a:p>
              <a:r>
                <a:rPr lang="en-US" altLang="zh-CN" sz="2000" i="1">
                  <a:solidFill>
                    <a:srgbClr val="FF0000"/>
                  </a:solidFill>
                  <a:latin typeface="Times New Roman" panose="02020603050405020304" pitchFamily="18" charset="0"/>
                </a:rPr>
                <a:t>O</a:t>
              </a:r>
              <a:endParaRPr lang="en-US" altLang="zh-CN" sz="3200">
                <a:solidFill>
                  <a:srgbClr val="FF0000"/>
                </a:solidFill>
                <a:latin typeface="Times New Roman" panose="02020603050405020304" pitchFamily="18" charset="0"/>
              </a:endParaRPr>
            </a:p>
          </p:txBody>
        </p:sp>
        <p:sp>
          <p:nvSpPr>
            <p:cNvPr id="231440" name="直接连接符 231439"/>
            <p:cNvSpPr/>
            <p:nvPr/>
          </p:nvSpPr>
          <p:spPr>
            <a:xfrm>
              <a:off x="1632" y="2902"/>
              <a:ext cx="274" cy="1"/>
            </a:xfrm>
            <a:prstGeom prst="line">
              <a:avLst/>
            </a:prstGeom>
            <a:ln w="14288" cap="flat" cmpd="sng">
              <a:solidFill>
                <a:srgbClr val="000000"/>
              </a:solidFill>
              <a:prstDash val="solid"/>
              <a:headEnd type="none" w="med" len="med"/>
              <a:tailEnd type="none" w="med" len="med"/>
            </a:ln>
          </p:spPr>
        </p:sp>
        <p:sp>
          <p:nvSpPr>
            <p:cNvPr id="231441" name="矩形 231440"/>
            <p:cNvSpPr/>
            <p:nvPr/>
          </p:nvSpPr>
          <p:spPr>
            <a:xfrm>
              <a:off x="3576" y="3715"/>
              <a:ext cx="31" cy="174"/>
            </a:xfrm>
            <a:prstGeom prst="rect">
              <a:avLst/>
            </a:prstGeom>
            <a:noFill/>
            <a:ln w="9525">
              <a:noFill/>
            </a:ln>
          </p:spPr>
          <p:txBody>
            <a:bodyPr wrap="none" lIns="0" tIns="0" rIns="0" bIns="0">
              <a:spAutoFit/>
            </a:bodyPr>
            <a:lstStyle/>
            <a:p>
              <a:r>
                <a:rPr lang="en-US" altLang="zh-CN" sz="2000" i="1">
                  <a:solidFill>
                    <a:srgbClr val="FF0000"/>
                  </a:solidFill>
                  <a:latin typeface="Times New Roman" panose="02020603050405020304" pitchFamily="18" charset="0"/>
                </a:rPr>
                <a:t>t</a:t>
              </a:r>
              <a:endParaRPr lang="en-US" altLang="zh-CN" sz="3200">
                <a:solidFill>
                  <a:srgbClr val="FF0000"/>
                </a:solidFill>
                <a:latin typeface="Times New Roman" panose="02020603050405020304" pitchFamily="18" charset="0"/>
              </a:endParaRPr>
            </a:p>
          </p:txBody>
        </p:sp>
        <p:sp>
          <p:nvSpPr>
            <p:cNvPr id="231442" name="直接连接符 231441"/>
            <p:cNvSpPr/>
            <p:nvPr/>
          </p:nvSpPr>
          <p:spPr>
            <a:xfrm>
              <a:off x="1558" y="3647"/>
              <a:ext cx="1937" cy="1"/>
            </a:xfrm>
            <a:prstGeom prst="line">
              <a:avLst/>
            </a:prstGeom>
            <a:ln w="14288" cap="flat" cmpd="sng">
              <a:solidFill>
                <a:srgbClr val="000000"/>
              </a:solidFill>
              <a:prstDash val="solid"/>
              <a:headEnd type="none" w="med" len="med"/>
              <a:tailEnd type="none" w="med" len="med"/>
            </a:ln>
          </p:spPr>
        </p:sp>
        <p:sp>
          <p:nvSpPr>
            <p:cNvPr id="231443" name="任意多边形 231442"/>
            <p:cNvSpPr/>
            <p:nvPr/>
          </p:nvSpPr>
          <p:spPr>
            <a:xfrm>
              <a:off x="3487" y="3615"/>
              <a:ext cx="94" cy="65"/>
            </a:xfrm>
            <a:custGeom>
              <a:avLst/>
              <a:gdLst/>
              <a:ahLst/>
              <a:cxnLst/>
              <a:rect l="0" t="0" r="0" b="0"/>
              <a:pathLst>
                <a:path w="94" h="65">
                  <a:moveTo>
                    <a:pt x="0" y="0"/>
                  </a:moveTo>
                  <a:lnTo>
                    <a:pt x="94" y="32"/>
                  </a:lnTo>
                  <a:lnTo>
                    <a:pt x="0" y="65"/>
                  </a:lnTo>
                  <a:lnTo>
                    <a:pt x="0" y="0"/>
                  </a:lnTo>
                  <a:lnTo>
                    <a:pt x="0" y="0"/>
                  </a:lnTo>
                  <a:close/>
                </a:path>
              </a:pathLst>
            </a:custGeom>
            <a:solidFill>
              <a:srgbClr val="000000"/>
            </a:solidFill>
            <a:ln w="9525">
              <a:noFill/>
            </a:ln>
          </p:spPr>
          <p:txBody>
            <a:bodyPr/>
            <a:lstStyle/>
            <a:p>
              <a:endParaRPr lang="zh-CN" altLang="en-US"/>
            </a:p>
          </p:txBody>
        </p:sp>
        <p:sp>
          <p:nvSpPr>
            <p:cNvPr id="231444" name="直接连接符 231443"/>
            <p:cNvSpPr/>
            <p:nvPr/>
          </p:nvSpPr>
          <p:spPr>
            <a:xfrm flipV="1">
              <a:off x="1913" y="2669"/>
              <a:ext cx="1" cy="1262"/>
            </a:xfrm>
            <a:prstGeom prst="line">
              <a:avLst/>
            </a:prstGeom>
            <a:ln w="14288" cap="flat" cmpd="sng">
              <a:solidFill>
                <a:srgbClr val="000000"/>
              </a:solidFill>
              <a:prstDash val="solid"/>
              <a:headEnd type="none" w="med" len="med"/>
              <a:tailEnd type="none" w="med" len="med"/>
            </a:ln>
          </p:spPr>
        </p:sp>
        <p:sp>
          <p:nvSpPr>
            <p:cNvPr id="231445" name="任意多边形 231444"/>
            <p:cNvSpPr/>
            <p:nvPr/>
          </p:nvSpPr>
          <p:spPr>
            <a:xfrm>
              <a:off x="1882" y="2581"/>
              <a:ext cx="63" cy="95"/>
            </a:xfrm>
            <a:custGeom>
              <a:avLst/>
              <a:gdLst/>
              <a:ahLst/>
              <a:cxnLst/>
              <a:rect l="0" t="0" r="0" b="0"/>
              <a:pathLst>
                <a:path w="63" h="95">
                  <a:moveTo>
                    <a:pt x="0" y="95"/>
                  </a:moveTo>
                  <a:lnTo>
                    <a:pt x="31" y="0"/>
                  </a:lnTo>
                  <a:lnTo>
                    <a:pt x="63" y="95"/>
                  </a:lnTo>
                  <a:lnTo>
                    <a:pt x="0" y="95"/>
                  </a:lnTo>
                  <a:lnTo>
                    <a:pt x="0" y="95"/>
                  </a:lnTo>
                  <a:close/>
                </a:path>
              </a:pathLst>
            </a:custGeom>
            <a:solidFill>
              <a:srgbClr val="000000"/>
            </a:solidFill>
            <a:ln w="9525">
              <a:noFill/>
            </a:ln>
          </p:spPr>
          <p:txBody>
            <a:bodyPr/>
            <a:lstStyle/>
            <a:p>
              <a:endParaRPr lang="zh-CN" altLang="en-US"/>
            </a:p>
          </p:txBody>
        </p:sp>
        <p:sp>
          <p:nvSpPr>
            <p:cNvPr id="231446" name="任意多边形 231445"/>
            <p:cNvSpPr/>
            <p:nvPr/>
          </p:nvSpPr>
          <p:spPr>
            <a:xfrm>
              <a:off x="1915" y="2902"/>
              <a:ext cx="799" cy="711"/>
            </a:xfrm>
            <a:custGeom>
              <a:avLst/>
              <a:gdLst/>
              <a:ahLst/>
              <a:cxnLst/>
              <a:rect l="0" t="0" r="0" b="0"/>
              <a:pathLst>
                <a:path w="799" h="711">
                  <a:moveTo>
                    <a:pt x="1" y="0"/>
                  </a:moveTo>
                  <a:lnTo>
                    <a:pt x="0" y="37"/>
                  </a:lnTo>
                  <a:lnTo>
                    <a:pt x="1" y="78"/>
                  </a:lnTo>
                  <a:lnTo>
                    <a:pt x="3" y="114"/>
                  </a:lnTo>
                  <a:lnTo>
                    <a:pt x="8" y="152"/>
                  </a:lnTo>
                  <a:lnTo>
                    <a:pt x="15" y="188"/>
                  </a:lnTo>
                  <a:lnTo>
                    <a:pt x="25" y="223"/>
                  </a:lnTo>
                  <a:lnTo>
                    <a:pt x="35" y="258"/>
                  </a:lnTo>
                  <a:lnTo>
                    <a:pt x="49" y="291"/>
                  </a:lnTo>
                  <a:lnTo>
                    <a:pt x="64" y="324"/>
                  </a:lnTo>
                  <a:lnTo>
                    <a:pt x="81" y="356"/>
                  </a:lnTo>
                  <a:lnTo>
                    <a:pt x="99" y="387"/>
                  </a:lnTo>
                  <a:lnTo>
                    <a:pt x="120" y="416"/>
                  </a:lnTo>
                  <a:lnTo>
                    <a:pt x="141" y="444"/>
                  </a:lnTo>
                  <a:lnTo>
                    <a:pt x="165" y="472"/>
                  </a:lnTo>
                  <a:lnTo>
                    <a:pt x="190" y="497"/>
                  </a:lnTo>
                  <a:lnTo>
                    <a:pt x="216" y="523"/>
                  </a:lnTo>
                  <a:lnTo>
                    <a:pt x="244" y="546"/>
                  </a:lnTo>
                  <a:lnTo>
                    <a:pt x="272" y="567"/>
                  </a:lnTo>
                  <a:lnTo>
                    <a:pt x="304" y="589"/>
                  </a:lnTo>
                  <a:lnTo>
                    <a:pt x="335" y="609"/>
                  </a:lnTo>
                  <a:lnTo>
                    <a:pt x="368" y="625"/>
                  </a:lnTo>
                  <a:lnTo>
                    <a:pt x="403" y="642"/>
                  </a:lnTo>
                  <a:lnTo>
                    <a:pt x="438" y="656"/>
                  </a:lnTo>
                  <a:lnTo>
                    <a:pt x="475" y="670"/>
                  </a:lnTo>
                  <a:lnTo>
                    <a:pt x="512" y="681"/>
                  </a:lnTo>
                  <a:lnTo>
                    <a:pt x="551" y="690"/>
                  </a:lnTo>
                  <a:lnTo>
                    <a:pt x="589" y="699"/>
                  </a:lnTo>
                  <a:lnTo>
                    <a:pt x="631" y="705"/>
                  </a:lnTo>
                  <a:lnTo>
                    <a:pt x="671" y="708"/>
                  </a:lnTo>
                  <a:lnTo>
                    <a:pt x="713" y="711"/>
                  </a:lnTo>
                  <a:lnTo>
                    <a:pt x="756" y="711"/>
                  </a:lnTo>
                  <a:lnTo>
                    <a:pt x="799" y="710"/>
                  </a:lnTo>
                  <a:lnTo>
                    <a:pt x="799" y="710"/>
                  </a:lnTo>
                </a:path>
              </a:pathLst>
            </a:custGeom>
            <a:noFill/>
            <a:ln w="25400" cap="flat" cmpd="sng">
              <a:solidFill>
                <a:srgbClr val="FF00FF"/>
              </a:solidFill>
              <a:prstDash val="solid"/>
              <a:headEnd type="none" w="med" len="med"/>
              <a:tailEnd type="none" w="med" len="med"/>
            </a:ln>
          </p:spPr>
          <p:txBody>
            <a:bodyPr/>
            <a:lstStyle/>
            <a:p>
              <a:endParaRPr lang="zh-CN" altLang="en-US"/>
            </a:p>
          </p:txBody>
        </p:sp>
        <p:sp>
          <p:nvSpPr>
            <p:cNvPr id="231447" name="任意多边形 231446"/>
            <p:cNvSpPr/>
            <p:nvPr/>
          </p:nvSpPr>
          <p:spPr>
            <a:xfrm>
              <a:off x="1916" y="2902"/>
              <a:ext cx="1153" cy="695"/>
            </a:xfrm>
            <a:custGeom>
              <a:avLst/>
              <a:gdLst/>
              <a:ahLst/>
              <a:cxnLst/>
              <a:rect l="0" t="0" r="0" b="0"/>
              <a:pathLst>
                <a:path w="1153" h="695">
                  <a:moveTo>
                    <a:pt x="0" y="0"/>
                  </a:moveTo>
                  <a:lnTo>
                    <a:pt x="1" y="15"/>
                  </a:lnTo>
                  <a:lnTo>
                    <a:pt x="2" y="32"/>
                  </a:lnTo>
                  <a:lnTo>
                    <a:pt x="8" y="65"/>
                  </a:lnTo>
                  <a:lnTo>
                    <a:pt x="17" y="99"/>
                  </a:lnTo>
                  <a:lnTo>
                    <a:pt x="29" y="130"/>
                  </a:lnTo>
                  <a:lnTo>
                    <a:pt x="42" y="162"/>
                  </a:lnTo>
                  <a:lnTo>
                    <a:pt x="59" y="194"/>
                  </a:lnTo>
                  <a:lnTo>
                    <a:pt x="78" y="224"/>
                  </a:lnTo>
                  <a:lnTo>
                    <a:pt x="99" y="256"/>
                  </a:lnTo>
                  <a:lnTo>
                    <a:pt x="123" y="285"/>
                  </a:lnTo>
                  <a:lnTo>
                    <a:pt x="149" y="315"/>
                  </a:lnTo>
                  <a:lnTo>
                    <a:pt x="177" y="342"/>
                  </a:lnTo>
                  <a:lnTo>
                    <a:pt x="208" y="369"/>
                  </a:lnTo>
                  <a:lnTo>
                    <a:pt x="240" y="396"/>
                  </a:lnTo>
                  <a:lnTo>
                    <a:pt x="275" y="423"/>
                  </a:lnTo>
                  <a:lnTo>
                    <a:pt x="311" y="447"/>
                  </a:lnTo>
                  <a:lnTo>
                    <a:pt x="349" y="472"/>
                  </a:lnTo>
                  <a:lnTo>
                    <a:pt x="389" y="495"/>
                  </a:lnTo>
                  <a:lnTo>
                    <a:pt x="432" y="516"/>
                  </a:lnTo>
                  <a:lnTo>
                    <a:pt x="475" y="537"/>
                  </a:lnTo>
                  <a:lnTo>
                    <a:pt x="520" y="558"/>
                  </a:lnTo>
                  <a:lnTo>
                    <a:pt x="566" y="577"/>
                  </a:lnTo>
                  <a:lnTo>
                    <a:pt x="613" y="594"/>
                  </a:lnTo>
                  <a:lnTo>
                    <a:pt x="663" y="611"/>
                  </a:lnTo>
                  <a:lnTo>
                    <a:pt x="713" y="626"/>
                  </a:lnTo>
                  <a:lnTo>
                    <a:pt x="764" y="640"/>
                  </a:lnTo>
                  <a:lnTo>
                    <a:pt x="818" y="652"/>
                  </a:lnTo>
                  <a:lnTo>
                    <a:pt x="871" y="663"/>
                  </a:lnTo>
                  <a:lnTo>
                    <a:pt x="926" y="673"/>
                  </a:lnTo>
                  <a:lnTo>
                    <a:pt x="981" y="681"/>
                  </a:lnTo>
                  <a:lnTo>
                    <a:pt x="1038" y="688"/>
                  </a:lnTo>
                  <a:lnTo>
                    <a:pt x="1096" y="692"/>
                  </a:lnTo>
                  <a:lnTo>
                    <a:pt x="1153" y="695"/>
                  </a:lnTo>
                </a:path>
              </a:pathLst>
            </a:custGeom>
            <a:noFill/>
            <a:ln w="25400" cap="flat" cmpd="sng">
              <a:solidFill>
                <a:srgbClr val="000000"/>
              </a:solidFill>
              <a:prstDash val="solid"/>
              <a:headEnd type="none" w="med" len="med"/>
              <a:tailEnd type="none" w="med" len="med"/>
            </a:ln>
          </p:spPr>
          <p:txBody>
            <a:bodyPr/>
            <a:lstStyle/>
            <a:p>
              <a:endParaRPr lang="zh-CN" altLang="en-US"/>
            </a:p>
          </p:txBody>
        </p:sp>
        <p:sp>
          <p:nvSpPr>
            <p:cNvPr id="231448" name="矩形 231447"/>
            <p:cNvSpPr/>
            <p:nvPr/>
          </p:nvSpPr>
          <p:spPr>
            <a:xfrm>
              <a:off x="2307" y="2796"/>
              <a:ext cx="49" cy="173"/>
            </a:xfrm>
            <a:prstGeom prst="rect">
              <a:avLst/>
            </a:prstGeom>
            <a:noFill/>
            <a:ln w="9525">
              <a:noFill/>
            </a:ln>
          </p:spPr>
          <p:txBody>
            <a:bodyPr wrap="none" lIns="0" tIns="0" rIns="0" bIns="0">
              <a:spAutoFit/>
            </a:bodyPr>
            <a:lstStyle/>
            <a:p>
              <a:r>
                <a:rPr lang="en-US" altLang="zh-CN" sz="2000" i="1">
                  <a:solidFill>
                    <a:srgbClr val="0000FF"/>
                  </a:solidFill>
                  <a:latin typeface="Symbol" panose="05050102010706020507" pitchFamily="18" charset="2"/>
                </a:rPr>
                <a:t>t</a:t>
              </a:r>
              <a:endParaRPr lang="en-US" altLang="zh-CN" sz="3200">
                <a:solidFill>
                  <a:srgbClr val="0000FF"/>
                </a:solidFill>
                <a:latin typeface="Times New Roman" panose="02020603050405020304" pitchFamily="18" charset="0"/>
              </a:endParaRPr>
            </a:p>
          </p:txBody>
        </p:sp>
        <p:sp>
          <p:nvSpPr>
            <p:cNvPr id="231449" name="矩形 231448"/>
            <p:cNvSpPr/>
            <p:nvPr/>
          </p:nvSpPr>
          <p:spPr>
            <a:xfrm>
              <a:off x="2348" y="2880"/>
              <a:ext cx="39" cy="121"/>
            </a:xfrm>
            <a:prstGeom prst="rect">
              <a:avLst/>
            </a:prstGeom>
            <a:noFill/>
            <a:ln w="9525">
              <a:noFill/>
            </a:ln>
          </p:spPr>
          <p:txBody>
            <a:bodyPr wrap="none" lIns="0" tIns="0" rIns="0" bIns="0">
              <a:spAutoFit/>
            </a:bodyPr>
            <a:lstStyle/>
            <a:p>
              <a:r>
                <a:rPr lang="en-US" altLang="zh-CN" sz="1400">
                  <a:solidFill>
                    <a:srgbClr val="0000FF"/>
                  </a:solidFill>
                  <a:latin typeface="Symbol" panose="05050102010706020507" pitchFamily="18" charset="2"/>
                </a:rPr>
                <a:t>1</a:t>
              </a:r>
              <a:endParaRPr lang="en-US" altLang="zh-CN" sz="3200">
                <a:solidFill>
                  <a:srgbClr val="0000FF"/>
                </a:solidFill>
                <a:latin typeface="Times New Roman" panose="02020603050405020304" pitchFamily="18" charset="0"/>
              </a:endParaRPr>
            </a:p>
          </p:txBody>
        </p:sp>
        <p:sp>
          <p:nvSpPr>
            <p:cNvPr id="231450" name="矩形 231449"/>
            <p:cNvSpPr/>
            <p:nvPr/>
          </p:nvSpPr>
          <p:spPr>
            <a:xfrm>
              <a:off x="2484" y="2937"/>
              <a:ext cx="50" cy="174"/>
            </a:xfrm>
            <a:prstGeom prst="rect">
              <a:avLst/>
            </a:prstGeom>
            <a:noFill/>
            <a:ln w="9525">
              <a:noFill/>
            </a:ln>
          </p:spPr>
          <p:txBody>
            <a:bodyPr wrap="none" lIns="0" tIns="0" rIns="0" bIns="0">
              <a:spAutoFit/>
            </a:bodyPr>
            <a:lstStyle/>
            <a:p>
              <a:r>
                <a:rPr lang="en-US" altLang="zh-CN" sz="2000" i="1">
                  <a:latin typeface="Symbol" panose="05050102010706020507" pitchFamily="18" charset="2"/>
                </a:rPr>
                <a:t>t</a:t>
              </a:r>
              <a:endParaRPr lang="en-US" altLang="zh-CN" sz="3200">
                <a:latin typeface="Times New Roman" panose="02020603050405020304" pitchFamily="18" charset="0"/>
              </a:endParaRPr>
            </a:p>
          </p:txBody>
        </p:sp>
        <p:sp>
          <p:nvSpPr>
            <p:cNvPr id="231451" name="矩形 231450"/>
            <p:cNvSpPr/>
            <p:nvPr/>
          </p:nvSpPr>
          <p:spPr>
            <a:xfrm>
              <a:off x="2528" y="3020"/>
              <a:ext cx="39" cy="121"/>
            </a:xfrm>
            <a:prstGeom prst="rect">
              <a:avLst/>
            </a:prstGeom>
            <a:noFill/>
            <a:ln w="9525">
              <a:noFill/>
            </a:ln>
          </p:spPr>
          <p:txBody>
            <a:bodyPr wrap="none" lIns="0" tIns="0" rIns="0" bIns="0">
              <a:spAutoFit/>
            </a:bodyPr>
            <a:lstStyle/>
            <a:p>
              <a:r>
                <a:rPr lang="en-US" altLang="zh-CN" sz="1400">
                  <a:latin typeface="Symbol" panose="05050102010706020507" pitchFamily="18" charset="2"/>
                </a:rPr>
                <a:t>2</a:t>
              </a:r>
              <a:endParaRPr lang="en-US" altLang="zh-CN" sz="3200">
                <a:latin typeface="Times New Roman" panose="02020603050405020304" pitchFamily="18" charset="0"/>
              </a:endParaRPr>
            </a:p>
          </p:txBody>
        </p:sp>
        <p:sp>
          <p:nvSpPr>
            <p:cNvPr id="231452" name="矩形 231451"/>
            <p:cNvSpPr/>
            <p:nvPr/>
          </p:nvSpPr>
          <p:spPr>
            <a:xfrm>
              <a:off x="2610" y="3080"/>
              <a:ext cx="49" cy="173"/>
            </a:xfrm>
            <a:prstGeom prst="rect">
              <a:avLst/>
            </a:prstGeom>
            <a:noFill/>
            <a:ln w="9525">
              <a:noFill/>
            </a:ln>
          </p:spPr>
          <p:txBody>
            <a:bodyPr wrap="none" lIns="0" tIns="0" rIns="0" bIns="0">
              <a:spAutoFit/>
            </a:bodyPr>
            <a:lstStyle/>
            <a:p>
              <a:r>
                <a:rPr lang="en-US" altLang="zh-CN" sz="2000" i="1">
                  <a:solidFill>
                    <a:srgbClr val="FF00FF"/>
                  </a:solidFill>
                  <a:latin typeface="Symbol" panose="05050102010706020507" pitchFamily="18" charset="2"/>
                </a:rPr>
                <a:t>t</a:t>
              </a:r>
              <a:endParaRPr lang="en-US" altLang="zh-CN" sz="3200">
                <a:solidFill>
                  <a:srgbClr val="FF00FF"/>
                </a:solidFill>
                <a:latin typeface="Times New Roman" panose="02020603050405020304" pitchFamily="18" charset="0"/>
              </a:endParaRPr>
            </a:p>
          </p:txBody>
        </p:sp>
        <p:sp>
          <p:nvSpPr>
            <p:cNvPr id="231453" name="矩形 231452"/>
            <p:cNvSpPr/>
            <p:nvPr/>
          </p:nvSpPr>
          <p:spPr>
            <a:xfrm>
              <a:off x="2652" y="3164"/>
              <a:ext cx="40" cy="121"/>
            </a:xfrm>
            <a:prstGeom prst="rect">
              <a:avLst/>
            </a:prstGeom>
            <a:noFill/>
            <a:ln w="9525">
              <a:noFill/>
            </a:ln>
          </p:spPr>
          <p:txBody>
            <a:bodyPr wrap="none" lIns="0" tIns="0" rIns="0" bIns="0">
              <a:spAutoFit/>
            </a:bodyPr>
            <a:lstStyle/>
            <a:p>
              <a:r>
                <a:rPr lang="en-US" altLang="zh-CN" sz="1400">
                  <a:solidFill>
                    <a:srgbClr val="FF00FF"/>
                  </a:solidFill>
                  <a:latin typeface="Symbol" panose="05050102010706020507" pitchFamily="18" charset="2"/>
                </a:rPr>
                <a:t>3</a:t>
              </a:r>
              <a:endParaRPr lang="en-US" altLang="zh-CN" sz="3200">
                <a:solidFill>
                  <a:srgbClr val="FF00FF"/>
                </a:solidFill>
                <a:latin typeface="Times New Roman" panose="02020603050405020304" pitchFamily="18" charset="0"/>
              </a:endParaRPr>
            </a:p>
          </p:txBody>
        </p:sp>
        <p:sp>
          <p:nvSpPr>
            <p:cNvPr id="231454" name="直接连接符 231453"/>
            <p:cNvSpPr/>
            <p:nvPr/>
          </p:nvSpPr>
          <p:spPr>
            <a:xfrm flipV="1">
              <a:off x="2124" y="2954"/>
              <a:ext cx="137" cy="138"/>
            </a:xfrm>
            <a:prstGeom prst="line">
              <a:avLst/>
            </a:prstGeom>
            <a:ln w="6350" cap="flat" cmpd="sng">
              <a:solidFill>
                <a:srgbClr val="000000"/>
              </a:solidFill>
              <a:prstDash val="solid"/>
              <a:headEnd type="none" w="med" len="med"/>
              <a:tailEnd type="none" w="med" len="med"/>
            </a:ln>
          </p:spPr>
        </p:sp>
        <p:sp>
          <p:nvSpPr>
            <p:cNvPr id="231455" name="任意多边形 231454"/>
            <p:cNvSpPr/>
            <p:nvPr/>
          </p:nvSpPr>
          <p:spPr>
            <a:xfrm>
              <a:off x="2083" y="3073"/>
              <a:ext cx="60" cy="59"/>
            </a:xfrm>
            <a:custGeom>
              <a:avLst/>
              <a:gdLst/>
              <a:ahLst/>
              <a:cxnLst/>
              <a:rect l="0" t="0" r="0" b="0"/>
              <a:pathLst>
                <a:path w="60" h="59">
                  <a:moveTo>
                    <a:pt x="60" y="30"/>
                  </a:moveTo>
                  <a:lnTo>
                    <a:pt x="0" y="59"/>
                  </a:lnTo>
                  <a:lnTo>
                    <a:pt x="30" y="0"/>
                  </a:lnTo>
                  <a:lnTo>
                    <a:pt x="60" y="30"/>
                  </a:lnTo>
                  <a:close/>
                </a:path>
              </a:pathLst>
            </a:custGeom>
            <a:solidFill>
              <a:srgbClr val="000000"/>
            </a:solidFill>
            <a:ln w="9525">
              <a:noFill/>
            </a:ln>
          </p:spPr>
          <p:txBody>
            <a:bodyPr/>
            <a:lstStyle/>
            <a:p>
              <a:endParaRPr lang="zh-CN" altLang="en-US"/>
            </a:p>
          </p:txBody>
        </p:sp>
        <p:sp>
          <p:nvSpPr>
            <p:cNvPr id="231456" name="直接连接符 231455"/>
            <p:cNvSpPr/>
            <p:nvPr/>
          </p:nvSpPr>
          <p:spPr>
            <a:xfrm flipV="1">
              <a:off x="2195" y="3061"/>
              <a:ext cx="208" cy="209"/>
            </a:xfrm>
            <a:prstGeom prst="line">
              <a:avLst/>
            </a:prstGeom>
            <a:ln w="6350" cap="flat" cmpd="sng">
              <a:solidFill>
                <a:srgbClr val="000000"/>
              </a:solidFill>
              <a:prstDash val="solid"/>
              <a:headEnd type="none" w="med" len="med"/>
              <a:tailEnd type="none" w="med" len="med"/>
            </a:ln>
          </p:spPr>
        </p:sp>
        <p:sp>
          <p:nvSpPr>
            <p:cNvPr id="231457" name="任意多边形 231456"/>
            <p:cNvSpPr/>
            <p:nvPr/>
          </p:nvSpPr>
          <p:spPr>
            <a:xfrm>
              <a:off x="2154" y="3251"/>
              <a:ext cx="60" cy="59"/>
            </a:xfrm>
            <a:custGeom>
              <a:avLst/>
              <a:gdLst/>
              <a:ahLst/>
              <a:cxnLst/>
              <a:rect l="0" t="0" r="0" b="0"/>
              <a:pathLst>
                <a:path w="60" h="59">
                  <a:moveTo>
                    <a:pt x="60" y="30"/>
                  </a:moveTo>
                  <a:lnTo>
                    <a:pt x="0" y="59"/>
                  </a:lnTo>
                  <a:lnTo>
                    <a:pt x="30" y="0"/>
                  </a:lnTo>
                  <a:lnTo>
                    <a:pt x="60" y="30"/>
                  </a:lnTo>
                  <a:close/>
                </a:path>
              </a:pathLst>
            </a:custGeom>
            <a:solidFill>
              <a:srgbClr val="000000"/>
            </a:solidFill>
            <a:ln w="9525">
              <a:noFill/>
            </a:ln>
          </p:spPr>
          <p:txBody>
            <a:bodyPr/>
            <a:lstStyle/>
            <a:p>
              <a:endParaRPr lang="zh-CN" altLang="en-US"/>
            </a:p>
          </p:txBody>
        </p:sp>
        <p:sp>
          <p:nvSpPr>
            <p:cNvPr id="231458" name="直接连接符 231457"/>
            <p:cNvSpPr/>
            <p:nvPr/>
          </p:nvSpPr>
          <p:spPr>
            <a:xfrm flipV="1">
              <a:off x="2302" y="3200"/>
              <a:ext cx="247" cy="248"/>
            </a:xfrm>
            <a:prstGeom prst="line">
              <a:avLst/>
            </a:prstGeom>
            <a:ln w="6350" cap="flat" cmpd="sng">
              <a:solidFill>
                <a:srgbClr val="000000"/>
              </a:solidFill>
              <a:prstDash val="solid"/>
              <a:headEnd type="none" w="med" len="med"/>
              <a:tailEnd type="none" w="med" len="med"/>
            </a:ln>
          </p:spPr>
        </p:sp>
        <p:sp>
          <p:nvSpPr>
            <p:cNvPr id="231459" name="任意多边形 231458"/>
            <p:cNvSpPr/>
            <p:nvPr/>
          </p:nvSpPr>
          <p:spPr>
            <a:xfrm>
              <a:off x="2261" y="3429"/>
              <a:ext cx="60" cy="59"/>
            </a:xfrm>
            <a:custGeom>
              <a:avLst/>
              <a:gdLst/>
              <a:ahLst/>
              <a:cxnLst/>
              <a:rect l="0" t="0" r="0" b="0"/>
              <a:pathLst>
                <a:path w="60" h="59">
                  <a:moveTo>
                    <a:pt x="60" y="30"/>
                  </a:moveTo>
                  <a:lnTo>
                    <a:pt x="0" y="59"/>
                  </a:lnTo>
                  <a:lnTo>
                    <a:pt x="30" y="0"/>
                  </a:lnTo>
                  <a:lnTo>
                    <a:pt x="60" y="30"/>
                  </a:lnTo>
                  <a:close/>
                </a:path>
              </a:pathLst>
            </a:custGeom>
            <a:solidFill>
              <a:srgbClr val="000000"/>
            </a:solidFill>
            <a:ln w="9525">
              <a:noFill/>
            </a:ln>
          </p:spPr>
          <p:txBody>
            <a:bodyPr/>
            <a:lstStyle/>
            <a:p>
              <a:endParaRPr lang="zh-CN" altLang="en-US"/>
            </a:p>
          </p:txBody>
        </p:sp>
      </p:grpSp>
      <p:grpSp>
        <p:nvGrpSpPr>
          <p:cNvPr id="231469" name="组合 231468"/>
          <p:cNvGrpSpPr/>
          <p:nvPr/>
        </p:nvGrpSpPr>
        <p:grpSpPr>
          <a:xfrm>
            <a:off x="2119916" y="4284098"/>
            <a:ext cx="836278" cy="368300"/>
            <a:chOff x="3262" y="2891"/>
            <a:chExt cx="652" cy="232"/>
          </a:xfrm>
        </p:grpSpPr>
        <p:sp>
          <p:nvSpPr>
            <p:cNvPr id="231461" name="矩形 231460"/>
            <p:cNvSpPr/>
            <p:nvPr/>
          </p:nvSpPr>
          <p:spPr>
            <a:xfrm>
              <a:off x="3262" y="2891"/>
              <a:ext cx="60" cy="192"/>
            </a:xfrm>
            <a:prstGeom prst="rect">
              <a:avLst/>
            </a:prstGeom>
            <a:noFill/>
            <a:ln w="9525">
              <a:noFill/>
            </a:ln>
          </p:spPr>
          <p:txBody>
            <a:bodyPr wrap="none" lIns="0" tIns="0" rIns="0" bIns="0">
              <a:spAutoFit/>
            </a:bodyPr>
            <a:lstStyle/>
            <a:p>
              <a:r>
                <a:rPr lang="en-US" altLang="zh-CN" sz="2000" i="1">
                  <a:solidFill>
                    <a:srgbClr val="0000FF"/>
                  </a:solidFill>
                  <a:latin typeface="Symbol" panose="05050102010706020507" pitchFamily="18" charset="2"/>
                </a:rPr>
                <a:t>t</a:t>
              </a:r>
              <a:endParaRPr lang="en-US" altLang="zh-CN" sz="3200">
                <a:solidFill>
                  <a:srgbClr val="0000FF"/>
                </a:solidFill>
                <a:latin typeface="Times New Roman" panose="02020603050405020304" pitchFamily="18" charset="0"/>
              </a:endParaRPr>
            </a:p>
          </p:txBody>
        </p:sp>
        <p:sp>
          <p:nvSpPr>
            <p:cNvPr id="231462" name="矩形 231461"/>
            <p:cNvSpPr/>
            <p:nvPr/>
          </p:nvSpPr>
          <p:spPr>
            <a:xfrm>
              <a:off x="3304" y="2979"/>
              <a:ext cx="52" cy="144"/>
            </a:xfrm>
            <a:prstGeom prst="rect">
              <a:avLst/>
            </a:prstGeom>
            <a:noFill/>
            <a:ln w="9525">
              <a:noFill/>
            </a:ln>
          </p:spPr>
          <p:txBody>
            <a:bodyPr wrap="none" lIns="0" tIns="0" rIns="0" bIns="0">
              <a:spAutoFit/>
            </a:bodyPr>
            <a:lstStyle/>
            <a:p>
              <a:r>
                <a:rPr lang="en-US" altLang="zh-CN" sz="1500">
                  <a:solidFill>
                    <a:srgbClr val="0000FF"/>
                  </a:solidFill>
                  <a:latin typeface="Times New Roman" panose="02020603050405020304" pitchFamily="18" charset="0"/>
                </a:rPr>
                <a:t>1</a:t>
              </a:r>
              <a:endParaRPr lang="en-US" altLang="zh-CN" sz="3200">
                <a:solidFill>
                  <a:srgbClr val="0000FF"/>
                </a:solidFill>
                <a:latin typeface="Times New Roman" panose="02020603050405020304" pitchFamily="18" charset="0"/>
              </a:endParaRPr>
            </a:p>
          </p:txBody>
        </p:sp>
        <p:sp>
          <p:nvSpPr>
            <p:cNvPr id="231463" name="矩形 231462"/>
            <p:cNvSpPr/>
            <p:nvPr/>
          </p:nvSpPr>
          <p:spPr>
            <a:xfrm>
              <a:off x="3409" y="2903"/>
              <a:ext cx="78" cy="192"/>
            </a:xfrm>
            <a:prstGeom prst="rect">
              <a:avLst/>
            </a:prstGeom>
            <a:noFill/>
            <a:ln w="9525">
              <a:noFill/>
            </a:ln>
          </p:spPr>
          <p:txBody>
            <a:bodyPr wrap="none" lIns="0" tIns="0" rIns="0" bIns="0">
              <a:spAutoFit/>
            </a:bodyPr>
            <a:lstStyle/>
            <a:p>
              <a:r>
                <a:rPr lang="en-US" altLang="zh-CN" sz="2000" dirty="0">
                  <a:solidFill>
                    <a:srgbClr val="FF0000"/>
                  </a:solidFill>
                  <a:latin typeface="Times New Roman" panose="02020603050405020304" pitchFamily="18" charset="0"/>
                </a:rPr>
                <a:t>&gt;</a:t>
              </a:r>
              <a:endParaRPr lang="en-US" altLang="zh-CN" sz="3200" dirty="0">
                <a:solidFill>
                  <a:srgbClr val="FF0000"/>
                </a:solidFill>
                <a:latin typeface="Times New Roman" panose="02020603050405020304" pitchFamily="18" charset="0"/>
              </a:endParaRPr>
            </a:p>
          </p:txBody>
        </p:sp>
        <p:sp>
          <p:nvSpPr>
            <p:cNvPr id="231464" name="矩形 231463"/>
            <p:cNvSpPr/>
            <p:nvPr/>
          </p:nvSpPr>
          <p:spPr>
            <a:xfrm>
              <a:off x="3525" y="2891"/>
              <a:ext cx="60" cy="192"/>
            </a:xfrm>
            <a:prstGeom prst="rect">
              <a:avLst/>
            </a:prstGeom>
            <a:noFill/>
            <a:ln w="9525">
              <a:noFill/>
            </a:ln>
          </p:spPr>
          <p:txBody>
            <a:bodyPr wrap="none" lIns="0" tIns="0" rIns="0" bIns="0">
              <a:spAutoFit/>
            </a:bodyPr>
            <a:lstStyle/>
            <a:p>
              <a:r>
                <a:rPr lang="en-US" altLang="zh-CN" sz="2000" i="1" dirty="0">
                  <a:latin typeface="Symbol" panose="05050102010706020507" pitchFamily="18" charset="2"/>
                </a:rPr>
                <a:t>t</a:t>
              </a:r>
              <a:endParaRPr lang="en-US" altLang="zh-CN" sz="3200" dirty="0">
                <a:latin typeface="Times New Roman" panose="02020603050405020304" pitchFamily="18" charset="0"/>
              </a:endParaRPr>
            </a:p>
          </p:txBody>
        </p:sp>
        <p:sp>
          <p:nvSpPr>
            <p:cNvPr id="231465" name="矩形 231464"/>
            <p:cNvSpPr/>
            <p:nvPr/>
          </p:nvSpPr>
          <p:spPr>
            <a:xfrm>
              <a:off x="3585" y="2979"/>
              <a:ext cx="51" cy="144"/>
            </a:xfrm>
            <a:prstGeom prst="rect">
              <a:avLst/>
            </a:prstGeom>
            <a:noFill/>
            <a:ln w="9525">
              <a:noFill/>
            </a:ln>
          </p:spPr>
          <p:txBody>
            <a:bodyPr wrap="none" lIns="0" tIns="0" rIns="0" bIns="0">
              <a:spAutoFit/>
            </a:bodyPr>
            <a:lstStyle/>
            <a:p>
              <a:r>
                <a:rPr lang="en-US" altLang="zh-CN" sz="1500">
                  <a:latin typeface="Times New Roman" panose="02020603050405020304" pitchFamily="18" charset="0"/>
                </a:rPr>
                <a:t>2</a:t>
              </a:r>
              <a:endParaRPr lang="en-US" altLang="zh-CN" sz="3200">
                <a:latin typeface="Times New Roman" panose="02020603050405020304" pitchFamily="18" charset="0"/>
              </a:endParaRPr>
            </a:p>
          </p:txBody>
        </p:sp>
        <p:sp>
          <p:nvSpPr>
            <p:cNvPr id="231466" name="矩形 231465"/>
            <p:cNvSpPr/>
            <p:nvPr/>
          </p:nvSpPr>
          <p:spPr>
            <a:xfrm>
              <a:off x="3686" y="2903"/>
              <a:ext cx="78" cy="192"/>
            </a:xfrm>
            <a:prstGeom prst="rect">
              <a:avLst/>
            </a:prstGeom>
            <a:noFill/>
            <a:ln w="9525">
              <a:noFill/>
            </a:ln>
          </p:spPr>
          <p:txBody>
            <a:bodyPr wrap="none" lIns="0" tIns="0" rIns="0" bIns="0">
              <a:spAutoFit/>
            </a:bodyPr>
            <a:lstStyle/>
            <a:p>
              <a:r>
                <a:rPr lang="en-US" altLang="zh-CN" sz="2000">
                  <a:solidFill>
                    <a:srgbClr val="FF0000"/>
                  </a:solidFill>
                  <a:latin typeface="Times New Roman" panose="02020603050405020304" pitchFamily="18" charset="0"/>
                </a:rPr>
                <a:t>&gt;</a:t>
              </a:r>
              <a:endParaRPr lang="en-US" altLang="zh-CN" sz="3200">
                <a:solidFill>
                  <a:srgbClr val="FF0000"/>
                </a:solidFill>
                <a:latin typeface="Times New Roman" panose="02020603050405020304" pitchFamily="18" charset="0"/>
              </a:endParaRPr>
            </a:p>
          </p:txBody>
        </p:sp>
        <p:sp>
          <p:nvSpPr>
            <p:cNvPr id="231467" name="矩形 231466"/>
            <p:cNvSpPr/>
            <p:nvPr/>
          </p:nvSpPr>
          <p:spPr>
            <a:xfrm>
              <a:off x="3805" y="2891"/>
              <a:ext cx="60" cy="192"/>
            </a:xfrm>
            <a:prstGeom prst="rect">
              <a:avLst/>
            </a:prstGeom>
            <a:noFill/>
            <a:ln w="9525">
              <a:noFill/>
            </a:ln>
          </p:spPr>
          <p:txBody>
            <a:bodyPr wrap="none" lIns="0" tIns="0" rIns="0" bIns="0">
              <a:spAutoFit/>
            </a:bodyPr>
            <a:lstStyle/>
            <a:p>
              <a:r>
                <a:rPr lang="en-US" altLang="zh-CN" sz="2000" i="1">
                  <a:solidFill>
                    <a:srgbClr val="FF00FF"/>
                  </a:solidFill>
                  <a:latin typeface="Symbol" panose="05050102010706020507" pitchFamily="18" charset="2"/>
                </a:rPr>
                <a:t>t</a:t>
              </a:r>
              <a:endParaRPr lang="en-US" altLang="zh-CN" sz="3200">
                <a:solidFill>
                  <a:srgbClr val="FF00FF"/>
                </a:solidFill>
                <a:latin typeface="Times New Roman" panose="02020603050405020304" pitchFamily="18" charset="0"/>
              </a:endParaRPr>
            </a:p>
          </p:txBody>
        </p:sp>
        <p:sp>
          <p:nvSpPr>
            <p:cNvPr id="231468" name="矩形 231467"/>
            <p:cNvSpPr/>
            <p:nvPr/>
          </p:nvSpPr>
          <p:spPr>
            <a:xfrm>
              <a:off x="3862" y="2979"/>
              <a:ext cx="52" cy="144"/>
            </a:xfrm>
            <a:prstGeom prst="rect">
              <a:avLst/>
            </a:prstGeom>
            <a:noFill/>
            <a:ln w="9525">
              <a:noFill/>
            </a:ln>
          </p:spPr>
          <p:txBody>
            <a:bodyPr wrap="none" lIns="0" tIns="0" rIns="0" bIns="0">
              <a:spAutoFit/>
            </a:bodyPr>
            <a:lstStyle/>
            <a:p>
              <a:r>
                <a:rPr lang="en-US" altLang="zh-CN" sz="1500">
                  <a:solidFill>
                    <a:srgbClr val="FF00FF"/>
                  </a:solidFill>
                  <a:latin typeface="Times New Roman" panose="02020603050405020304" pitchFamily="18" charset="0"/>
                </a:rPr>
                <a:t>3</a:t>
              </a:r>
              <a:endParaRPr lang="en-US" altLang="zh-CN" sz="3200">
                <a:solidFill>
                  <a:srgbClr val="FF00FF"/>
                </a:solidFill>
                <a:latin typeface="Times New Roman" panose="02020603050405020304" pitchFamily="18" charset="0"/>
              </a:endParaRPr>
            </a:p>
          </p:txBody>
        </p:sp>
      </p:grpSp>
      <p:sp>
        <p:nvSpPr>
          <p:cNvPr id="231470" name="动作按钮: 后退或前一项 231469"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1471" name="动作按钮: 后退或前一项 231470"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pic>
        <p:nvPicPr>
          <p:cNvPr id="43" name="图片 42">
            <a:extLst>
              <a:ext uri="{FF2B5EF4-FFF2-40B4-BE49-F238E27FC236}">
                <a16:creationId xmlns:a16="http://schemas.microsoft.com/office/drawing/2014/main" id="{D703041E-AB22-4762-A0F3-335F09CC91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4094" y="3888451"/>
            <a:ext cx="2453333" cy="2201797"/>
          </a:xfrm>
          <a:prstGeom prst="rect">
            <a:avLst/>
          </a:prstGeom>
        </p:spPr>
      </p:pic>
      <p:pic>
        <p:nvPicPr>
          <p:cNvPr id="44" name="图片 43">
            <a:extLst>
              <a:ext uri="{FF2B5EF4-FFF2-40B4-BE49-F238E27FC236}">
                <a16:creationId xmlns:a16="http://schemas.microsoft.com/office/drawing/2014/main" id="{1FA8DD4E-5502-4412-94A3-67D08D263D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22444" y="3883302"/>
            <a:ext cx="2513517" cy="2212094"/>
          </a:xfrm>
          <a:prstGeom prst="rect">
            <a:avLst/>
          </a:prstGeom>
        </p:spPr>
      </p:pic>
    </p:spTree>
    <p:extLst>
      <p:ext uri="{BB962C8B-B14F-4D97-AF65-F5344CB8AC3E}">
        <p14:creationId xmlns:p14="http://schemas.microsoft.com/office/powerpoint/2010/main" val="412340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blinds(horizontal)">
                                      <p:cBhvr>
                                        <p:cTn id="7" dur="500"/>
                                        <p:tgtEl>
                                          <p:spTgt spid="2314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1460"/>
                                        </p:tgtEl>
                                        <p:attrNameLst>
                                          <p:attrName>style.visibility</p:attrName>
                                        </p:attrNameLst>
                                      </p:cBhvr>
                                      <p:to>
                                        <p:strVal val="visible"/>
                                      </p:to>
                                    </p:set>
                                    <p:animEffect transition="in" filter="blinds(horizontal)">
                                      <p:cBhvr>
                                        <p:cTn id="12" dur="500"/>
                                        <p:tgtEl>
                                          <p:spTgt spid="2314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1469"/>
                                        </p:tgtEl>
                                        <p:attrNameLst>
                                          <p:attrName>style.visibility</p:attrName>
                                        </p:attrNameLst>
                                      </p:cBhvr>
                                      <p:to>
                                        <p:strVal val="visible"/>
                                      </p:to>
                                    </p:set>
                                    <p:animEffect transition="in" filter="wipe(left)">
                                      <p:cBhvr>
                                        <p:cTn id="17" dur="500"/>
                                        <p:tgtEl>
                                          <p:spTgt spid="231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文本框 232451"/>
          <p:cNvSpPr txBox="1"/>
          <p:nvPr/>
        </p:nvSpPr>
        <p:spPr>
          <a:xfrm>
            <a:off x="620713" y="347663"/>
            <a:ext cx="695325" cy="579437"/>
          </a:xfrm>
          <a:prstGeom prst="rect">
            <a:avLst/>
          </a:prstGeom>
          <a:noFill/>
          <a:ln w="25400">
            <a:noFill/>
          </a:ln>
        </p:spPr>
        <p:txBody>
          <a:bodyPr wrap="none" anchor="ctr">
            <a:spAutoFit/>
          </a:bodyPr>
          <a:lstStyle/>
          <a:p>
            <a:pPr>
              <a:spcBef>
                <a:spcPct val="50000"/>
              </a:spcBef>
            </a:pPr>
            <a:r>
              <a:rPr lang="zh-CN" altLang="en-US" sz="3200" dirty="0">
                <a:solidFill>
                  <a:schemeClr val="accent2"/>
                </a:solidFill>
                <a:latin typeface="Times New Roman" panose="02020603050405020304" pitchFamily="18" charset="0"/>
              </a:rPr>
              <a:t>例</a:t>
            </a:r>
            <a:r>
              <a:rPr lang="en-US" altLang="zh-CN" sz="3200">
                <a:solidFill>
                  <a:schemeClr val="accent2"/>
                </a:solidFill>
                <a:latin typeface="Times New Roman" panose="02020603050405020304" pitchFamily="18" charset="0"/>
              </a:rPr>
              <a:t>.</a:t>
            </a:r>
          </a:p>
        </p:txBody>
      </p:sp>
      <p:sp>
        <p:nvSpPr>
          <p:cNvPr id="232454" name="矩形 232453"/>
          <p:cNvSpPr/>
          <p:nvPr/>
        </p:nvSpPr>
        <p:spPr>
          <a:xfrm>
            <a:off x="1562100" y="476250"/>
            <a:ext cx="5818188" cy="457200"/>
          </a:xfrm>
          <a:prstGeom prst="rect">
            <a:avLst/>
          </a:prstGeom>
          <a:noFill/>
          <a:ln w="9525">
            <a:noFill/>
          </a:ln>
        </p:spPr>
        <p:txBody>
          <a:bodyPr wrap="none" anchor="ctr">
            <a:spAutoFit/>
          </a:bodyPr>
          <a:lstStyle/>
          <a:p>
            <a:pPr algn="l" defTabSz="914400">
              <a:tabLst>
                <a:tab pos="1666875" algn="l"/>
              </a:tabLst>
            </a:pPr>
            <a:r>
              <a:rPr lang="zh-CN" altLang="en-US" dirty="0">
                <a:latin typeface="Times New Roman" panose="02020603050405020304" pitchFamily="18" charset="0"/>
              </a:rPr>
              <a:t>换路前电路处于稳态，</a:t>
            </a:r>
            <a:r>
              <a:rPr lang="en-US" altLang="zh-CN" i="1">
                <a:latin typeface="Times New Roman" panose="02020603050405020304" pitchFamily="18" charset="0"/>
              </a:rPr>
              <a:t>t</a:t>
            </a:r>
            <a:r>
              <a:rPr lang="en-US" altLang="zh-CN">
                <a:latin typeface="Symbol" panose="05050102010706020507" pitchFamily="18" charset="2"/>
              </a:rPr>
              <a:t> </a:t>
            </a:r>
            <a:r>
              <a:rPr lang="en-US" altLang="zh-CN">
                <a:latin typeface="Times New Roman" panose="02020603050405020304" pitchFamily="18" charset="0"/>
              </a:rPr>
              <a:t>=</a:t>
            </a:r>
            <a:r>
              <a:rPr lang="en-US" altLang="zh-CN">
                <a:latin typeface="Symbol" panose="05050102010706020507" pitchFamily="18" charset="2"/>
              </a:rPr>
              <a:t> </a:t>
            </a:r>
            <a:r>
              <a:rPr lang="en-US" altLang="zh-CN" dirty="0">
                <a:latin typeface="Times New Roman" panose="02020603050405020304" pitchFamily="18" charset="0"/>
              </a:rPr>
              <a:t>0</a:t>
            </a:r>
            <a:r>
              <a:rPr lang="zh-CN" altLang="en-US" dirty="0">
                <a:latin typeface="Times New Roman" panose="02020603050405020304" pitchFamily="18" charset="0"/>
              </a:rPr>
              <a:t>时开关</a:t>
            </a:r>
            <a:r>
              <a:rPr lang="en-US" altLang="zh-CN" dirty="0">
                <a:latin typeface="Times New Roman" panose="02020603050405020304" pitchFamily="18" charset="0"/>
              </a:rPr>
              <a:t>S</a:t>
            </a:r>
            <a:r>
              <a:rPr lang="zh-CN" altLang="en-US" dirty="0">
                <a:latin typeface="Times New Roman" panose="02020603050405020304" pitchFamily="18" charset="0"/>
              </a:rPr>
              <a:t>断开</a:t>
            </a:r>
            <a:r>
              <a:rPr lang="zh-CN" altLang="en-US" dirty="0">
                <a:solidFill>
                  <a:srgbClr val="FF0000"/>
                </a:solidFill>
                <a:latin typeface="Times New Roman" panose="02020603050405020304" pitchFamily="18" charset="0"/>
              </a:rPr>
              <a:t>。</a:t>
            </a:r>
            <a:endParaRPr lang="zh-CN" altLang="en-US" dirty="0">
              <a:latin typeface="Times New Roman" panose="02020603050405020304" pitchFamily="18" charset="0"/>
            </a:endParaRPr>
          </a:p>
        </p:txBody>
      </p:sp>
      <p:sp>
        <p:nvSpPr>
          <p:cNvPr id="232456" name="矩形 232455"/>
          <p:cNvSpPr/>
          <p:nvPr/>
        </p:nvSpPr>
        <p:spPr>
          <a:xfrm>
            <a:off x="4568825" y="1276350"/>
            <a:ext cx="4041775" cy="457200"/>
          </a:xfrm>
          <a:prstGeom prst="rect">
            <a:avLst/>
          </a:prstGeom>
          <a:noFill/>
          <a:ln w="9525">
            <a:noFill/>
          </a:ln>
        </p:spPr>
        <p:txBody>
          <a:bodyPr wrap="none" anchor="t">
            <a:spAutoFit/>
          </a:bodyPr>
          <a:lstStyle/>
          <a:p>
            <a:r>
              <a:rPr lang="zh-CN" altLang="en-US" dirty="0">
                <a:latin typeface="Times New Roman" panose="02020603050405020304" pitchFamily="18" charset="0"/>
              </a:rPr>
              <a:t>求</a:t>
            </a:r>
            <a:r>
              <a:rPr lang="en-US" altLang="zh-CN" i="1">
                <a:latin typeface="Times New Roman" panose="02020603050405020304" pitchFamily="18" charset="0"/>
              </a:rPr>
              <a:t>t</a:t>
            </a:r>
            <a:r>
              <a:rPr lang="en-US" altLang="zh-CN" i="1">
                <a:latin typeface="Symbol" panose="05050102010706020507" pitchFamily="18" charset="2"/>
              </a:rPr>
              <a:t> </a:t>
            </a:r>
            <a:r>
              <a:rPr lang="en-US" altLang="zh-CN">
                <a:latin typeface="Times New Roman" panose="02020603050405020304" pitchFamily="18" charset="0"/>
              </a:rPr>
              <a:t>&gt;</a:t>
            </a:r>
            <a:r>
              <a:rPr lang="en-US" altLang="zh-CN">
                <a:latin typeface="Symbol" panose="05050102010706020507" pitchFamily="18" charset="2"/>
              </a:rPr>
              <a:t> </a:t>
            </a:r>
            <a:r>
              <a:rPr lang="en-US" altLang="zh-CN" dirty="0">
                <a:latin typeface="Times New Roman" panose="02020603050405020304" pitchFamily="18" charset="0"/>
              </a:rPr>
              <a:t>0</a:t>
            </a:r>
            <a:r>
              <a:rPr lang="zh-CN" altLang="en-US" dirty="0">
                <a:latin typeface="Times New Roman" panose="02020603050405020304" pitchFamily="18" charset="0"/>
              </a:rPr>
              <a:t>时的响应</a:t>
            </a:r>
            <a:r>
              <a:rPr lang="en-US" altLang="zh-CN" i="1" dirty="0" err="1">
                <a:latin typeface="Times New Roman" panose="02020603050405020304" pitchFamily="18" charset="0"/>
              </a:rPr>
              <a:t>u</a:t>
            </a:r>
            <a:r>
              <a:rPr lang="en-US" altLang="zh-CN" i="1" baseline="-30000" dirty="0" err="1">
                <a:latin typeface="Times New Roman" panose="02020603050405020304" pitchFamily="18" charset="0"/>
              </a:rPr>
              <a:t>C</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i="1">
                <a:latin typeface="Times New Roman" panose="02020603050405020304" pitchFamily="18" charset="0"/>
              </a:rPr>
              <a:t>u</a:t>
            </a:r>
            <a:r>
              <a:rPr lang="en-US" altLang="zh-CN" baseline="-30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a:t>
            </a:r>
          </a:p>
        </p:txBody>
      </p:sp>
      <p:grpSp>
        <p:nvGrpSpPr>
          <p:cNvPr id="232522" name="组合 232521"/>
          <p:cNvGrpSpPr/>
          <p:nvPr/>
        </p:nvGrpSpPr>
        <p:grpSpPr>
          <a:xfrm>
            <a:off x="330200" y="1177925"/>
            <a:ext cx="4837113" cy="1982788"/>
            <a:chOff x="736" y="1318"/>
            <a:chExt cx="3047" cy="1249"/>
          </a:xfrm>
        </p:grpSpPr>
        <p:sp>
          <p:nvSpPr>
            <p:cNvPr id="232461" name="矩形 232460"/>
            <p:cNvSpPr/>
            <p:nvPr/>
          </p:nvSpPr>
          <p:spPr>
            <a:xfrm>
              <a:off x="2666" y="1349"/>
              <a:ext cx="108"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2462" name="矩形 232461"/>
            <p:cNvSpPr/>
            <p:nvPr/>
          </p:nvSpPr>
          <p:spPr>
            <a:xfrm>
              <a:off x="2800" y="1413"/>
              <a:ext cx="116" cy="134"/>
            </a:xfrm>
            <a:prstGeom prst="rect">
              <a:avLst/>
            </a:prstGeom>
            <a:noFill/>
            <a:ln w="9525">
              <a:noFill/>
            </a:ln>
          </p:spPr>
          <p:txBody>
            <a:bodyPr lIns="0" tIns="0" rIns="0" bIns="0">
              <a:spAutoFit/>
            </a:bodyPr>
            <a:lstStyle/>
            <a:p>
              <a:r>
                <a:rPr lang="en-US" altLang="zh-CN" sz="1400">
                  <a:solidFill>
                    <a:srgbClr val="000000"/>
                  </a:solidFill>
                  <a:latin typeface="Times New Roman" panose="02020603050405020304" pitchFamily="18" charset="0"/>
                </a:rPr>
                <a:t>2</a:t>
              </a:r>
              <a:endParaRPr lang="en-US" altLang="zh-CN" sz="3200">
                <a:latin typeface="Times New Roman" panose="02020603050405020304" pitchFamily="18" charset="0"/>
              </a:endParaRPr>
            </a:p>
          </p:txBody>
        </p:sp>
        <p:sp>
          <p:nvSpPr>
            <p:cNvPr id="232463" name="矩形 232462"/>
            <p:cNvSpPr/>
            <p:nvPr/>
          </p:nvSpPr>
          <p:spPr>
            <a:xfrm>
              <a:off x="2601" y="1571"/>
              <a:ext cx="278" cy="107"/>
            </a:xfrm>
            <a:prstGeom prst="rect">
              <a:avLst/>
            </a:prstGeom>
            <a:solidFill>
              <a:srgbClr val="FFFFFF"/>
            </a:solidFill>
            <a:ln w="9525">
              <a:noFill/>
            </a:ln>
          </p:spPr>
          <p:txBody>
            <a:bodyPr/>
            <a:lstStyle/>
            <a:p>
              <a:endParaRPr lang="zh-CN" altLang="en-US"/>
            </a:p>
          </p:txBody>
        </p:sp>
        <p:sp>
          <p:nvSpPr>
            <p:cNvPr id="232464" name="矩形 232463"/>
            <p:cNvSpPr/>
            <p:nvPr/>
          </p:nvSpPr>
          <p:spPr>
            <a:xfrm>
              <a:off x="2601" y="1571"/>
              <a:ext cx="278" cy="107"/>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2465" name="矩形 232464"/>
            <p:cNvSpPr/>
            <p:nvPr/>
          </p:nvSpPr>
          <p:spPr>
            <a:xfrm>
              <a:off x="1780" y="1686"/>
              <a:ext cx="89" cy="191"/>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S</a:t>
              </a:r>
              <a:endParaRPr lang="en-US" altLang="zh-CN" sz="3200">
                <a:latin typeface="Times New Roman" panose="02020603050405020304" pitchFamily="18" charset="0"/>
              </a:endParaRPr>
            </a:p>
          </p:txBody>
        </p:sp>
        <p:sp>
          <p:nvSpPr>
            <p:cNvPr id="232466" name="直接连接符 232465"/>
            <p:cNvSpPr/>
            <p:nvPr/>
          </p:nvSpPr>
          <p:spPr>
            <a:xfrm flipV="1">
              <a:off x="1214" y="2237"/>
              <a:ext cx="1" cy="329"/>
            </a:xfrm>
            <a:prstGeom prst="line">
              <a:avLst/>
            </a:prstGeom>
            <a:ln w="15875" cap="rnd" cmpd="sng">
              <a:solidFill>
                <a:srgbClr val="000000"/>
              </a:solidFill>
              <a:prstDash val="solid"/>
              <a:headEnd type="none" w="med" len="med"/>
              <a:tailEnd type="none" w="med" len="med"/>
            </a:ln>
          </p:spPr>
        </p:sp>
        <p:sp>
          <p:nvSpPr>
            <p:cNvPr id="232467" name="直接连接符 232466"/>
            <p:cNvSpPr/>
            <p:nvPr/>
          </p:nvSpPr>
          <p:spPr>
            <a:xfrm>
              <a:off x="1214" y="1624"/>
              <a:ext cx="1" cy="475"/>
            </a:xfrm>
            <a:prstGeom prst="line">
              <a:avLst/>
            </a:prstGeom>
            <a:ln w="15875" cap="rnd" cmpd="sng">
              <a:solidFill>
                <a:srgbClr val="000000"/>
              </a:solidFill>
              <a:prstDash val="solid"/>
              <a:headEnd type="none" w="med" len="med"/>
              <a:tailEnd type="none" w="med" len="med"/>
            </a:ln>
          </p:spPr>
        </p:sp>
        <p:sp>
          <p:nvSpPr>
            <p:cNvPr id="232468" name="矩形 232467"/>
            <p:cNvSpPr/>
            <p:nvPr/>
          </p:nvSpPr>
          <p:spPr>
            <a:xfrm>
              <a:off x="3340" y="2039"/>
              <a:ext cx="28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0.02</a:t>
              </a:r>
              <a:endParaRPr lang="en-US" altLang="zh-CN" sz="3200">
                <a:latin typeface="Times New Roman" panose="02020603050405020304" pitchFamily="18" charset="0"/>
              </a:endParaRPr>
            </a:p>
          </p:txBody>
        </p:sp>
        <p:sp>
          <p:nvSpPr>
            <p:cNvPr id="232469" name="矩形 232468"/>
            <p:cNvSpPr/>
            <p:nvPr/>
          </p:nvSpPr>
          <p:spPr>
            <a:xfrm>
              <a:off x="3685" y="2039"/>
              <a:ext cx="98"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F</a:t>
              </a:r>
              <a:endParaRPr lang="en-US" altLang="zh-CN" sz="3200">
                <a:latin typeface="Times New Roman" panose="02020603050405020304" pitchFamily="18" charset="0"/>
              </a:endParaRPr>
            </a:p>
          </p:txBody>
        </p:sp>
        <p:sp>
          <p:nvSpPr>
            <p:cNvPr id="232470" name="任意多边形 232469"/>
            <p:cNvSpPr/>
            <p:nvPr/>
          </p:nvSpPr>
          <p:spPr>
            <a:xfrm>
              <a:off x="2147" y="1597"/>
              <a:ext cx="52" cy="51"/>
            </a:xfrm>
            <a:custGeom>
              <a:avLst/>
              <a:gdLst/>
              <a:ahLst/>
              <a:cxnLst/>
              <a:rect l="0" t="0" r="0" b="0"/>
              <a:pathLst>
                <a:path w="58" h="58">
                  <a:moveTo>
                    <a:pt x="0" y="29"/>
                  </a:moveTo>
                  <a:cubicBezTo>
                    <a:pt x="0" y="13"/>
                    <a:pt x="13" y="0"/>
                    <a:pt x="29" y="0"/>
                  </a:cubicBezTo>
                  <a:cubicBezTo>
                    <a:pt x="45" y="0"/>
                    <a:pt x="58" y="13"/>
                    <a:pt x="58" y="29"/>
                  </a:cubicBezTo>
                  <a:cubicBezTo>
                    <a:pt x="58" y="29"/>
                    <a:pt x="58" y="29"/>
                    <a:pt x="58" y="29"/>
                  </a:cubicBezTo>
                  <a:cubicBezTo>
                    <a:pt x="58" y="45"/>
                    <a:pt x="45" y="58"/>
                    <a:pt x="29" y="58"/>
                  </a:cubicBezTo>
                  <a:cubicBezTo>
                    <a:pt x="13" y="58"/>
                    <a:pt x="0" y="45"/>
                    <a:pt x="0" y="29"/>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2471" name="任意多边形 232470"/>
            <p:cNvSpPr/>
            <p:nvPr/>
          </p:nvSpPr>
          <p:spPr>
            <a:xfrm>
              <a:off x="2147" y="1597"/>
              <a:ext cx="52" cy="51"/>
            </a:xfrm>
            <a:custGeom>
              <a:avLst/>
              <a:gdLst/>
              <a:ahLst/>
              <a:cxnLst/>
              <a:rect l="0" t="0" r="0" b="0"/>
              <a:pathLst>
                <a:path w="43" h="43">
                  <a:moveTo>
                    <a:pt x="0" y="21"/>
                  </a:moveTo>
                  <a:cubicBezTo>
                    <a:pt x="0" y="9"/>
                    <a:pt x="9" y="0"/>
                    <a:pt x="21" y="0"/>
                  </a:cubicBezTo>
                  <a:cubicBezTo>
                    <a:pt x="33" y="0"/>
                    <a:pt x="43" y="9"/>
                    <a:pt x="43" y="21"/>
                  </a:cubicBezTo>
                  <a:cubicBezTo>
                    <a:pt x="43" y="21"/>
                    <a:pt x="43" y="21"/>
                    <a:pt x="43" y="21"/>
                  </a:cubicBezTo>
                  <a:cubicBezTo>
                    <a:pt x="43" y="33"/>
                    <a:pt x="33" y="43"/>
                    <a:pt x="21" y="43"/>
                  </a:cubicBezTo>
                  <a:cubicBezTo>
                    <a:pt x="9" y="43"/>
                    <a:pt x="0" y="33"/>
                    <a:pt x="0" y="21"/>
                  </a:cubicBez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232472" name="矩形 232471"/>
            <p:cNvSpPr/>
            <p:nvPr/>
          </p:nvSpPr>
          <p:spPr>
            <a:xfrm>
              <a:off x="2556" y="2011"/>
              <a:ext cx="89"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2473" name="矩形 232472"/>
            <p:cNvSpPr/>
            <p:nvPr/>
          </p:nvSpPr>
          <p:spPr>
            <a:xfrm>
              <a:off x="2614" y="212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3200">
                <a:latin typeface="Times New Roman" panose="02020603050405020304" pitchFamily="18" charset="0"/>
              </a:endParaRPr>
            </a:p>
          </p:txBody>
        </p:sp>
        <p:sp>
          <p:nvSpPr>
            <p:cNvPr id="232474" name="矩形 232473"/>
            <p:cNvSpPr/>
            <p:nvPr/>
          </p:nvSpPr>
          <p:spPr>
            <a:xfrm>
              <a:off x="736" y="2015"/>
              <a:ext cx="316"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1.5V</a:t>
              </a:r>
              <a:endParaRPr lang="en-US" altLang="zh-CN" sz="3200">
                <a:latin typeface="Times New Roman" panose="02020603050405020304" pitchFamily="18" charset="0"/>
              </a:endParaRPr>
            </a:p>
          </p:txBody>
        </p:sp>
        <p:sp>
          <p:nvSpPr>
            <p:cNvPr id="232475" name="任意多边形 232474"/>
            <p:cNvSpPr/>
            <p:nvPr/>
          </p:nvSpPr>
          <p:spPr>
            <a:xfrm>
              <a:off x="1828" y="1597"/>
              <a:ext cx="52" cy="51"/>
            </a:xfrm>
            <a:custGeom>
              <a:avLst/>
              <a:gdLst/>
              <a:ahLst/>
              <a:cxnLst/>
              <a:rect l="0" t="0" r="0" b="0"/>
              <a:pathLst>
                <a:path w="58" h="58">
                  <a:moveTo>
                    <a:pt x="0" y="29"/>
                  </a:moveTo>
                  <a:cubicBezTo>
                    <a:pt x="0" y="13"/>
                    <a:pt x="13" y="0"/>
                    <a:pt x="29" y="0"/>
                  </a:cubicBezTo>
                  <a:cubicBezTo>
                    <a:pt x="45" y="0"/>
                    <a:pt x="58" y="13"/>
                    <a:pt x="58" y="29"/>
                  </a:cubicBezTo>
                  <a:cubicBezTo>
                    <a:pt x="58" y="29"/>
                    <a:pt x="58" y="29"/>
                    <a:pt x="58" y="29"/>
                  </a:cubicBezTo>
                  <a:cubicBezTo>
                    <a:pt x="58" y="45"/>
                    <a:pt x="45" y="58"/>
                    <a:pt x="29" y="58"/>
                  </a:cubicBezTo>
                  <a:cubicBezTo>
                    <a:pt x="13" y="58"/>
                    <a:pt x="0" y="45"/>
                    <a:pt x="0" y="29"/>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2476" name="任意多边形 232475"/>
            <p:cNvSpPr/>
            <p:nvPr/>
          </p:nvSpPr>
          <p:spPr>
            <a:xfrm>
              <a:off x="1828" y="1597"/>
              <a:ext cx="52" cy="51"/>
            </a:xfrm>
            <a:custGeom>
              <a:avLst/>
              <a:gdLst/>
              <a:ahLst/>
              <a:cxnLst/>
              <a:rect l="0" t="0" r="0" b="0"/>
              <a:pathLst>
                <a:path w="44" h="43">
                  <a:moveTo>
                    <a:pt x="0" y="21"/>
                  </a:moveTo>
                  <a:cubicBezTo>
                    <a:pt x="0" y="9"/>
                    <a:pt x="10" y="0"/>
                    <a:pt x="22" y="0"/>
                  </a:cubicBezTo>
                  <a:cubicBezTo>
                    <a:pt x="34" y="0"/>
                    <a:pt x="44" y="9"/>
                    <a:pt x="44" y="21"/>
                  </a:cubicBezTo>
                  <a:cubicBezTo>
                    <a:pt x="44" y="21"/>
                    <a:pt x="44" y="21"/>
                    <a:pt x="44" y="21"/>
                  </a:cubicBezTo>
                  <a:cubicBezTo>
                    <a:pt x="44" y="33"/>
                    <a:pt x="34" y="43"/>
                    <a:pt x="22" y="43"/>
                  </a:cubicBezTo>
                  <a:cubicBezTo>
                    <a:pt x="10" y="43"/>
                    <a:pt x="0" y="33"/>
                    <a:pt x="0" y="21"/>
                  </a:cubicBez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232477" name="任意多边形 232476"/>
            <p:cNvSpPr/>
            <p:nvPr/>
          </p:nvSpPr>
          <p:spPr>
            <a:xfrm>
              <a:off x="1916" y="1505"/>
              <a:ext cx="150" cy="167"/>
            </a:xfrm>
            <a:custGeom>
              <a:avLst/>
              <a:gdLst/>
              <a:ahLst/>
              <a:cxnLst/>
              <a:rect l="0" t="0" r="0" b="0"/>
              <a:pathLst>
                <a:path w="126" h="140">
                  <a:moveTo>
                    <a:pt x="0" y="140"/>
                  </a:moveTo>
                  <a:cubicBezTo>
                    <a:pt x="24" y="78"/>
                    <a:pt x="79" y="33"/>
                    <a:pt x="126" y="0"/>
                  </a:cubicBez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32478" name="任意多边形 232477"/>
            <p:cNvSpPr/>
            <p:nvPr/>
          </p:nvSpPr>
          <p:spPr>
            <a:xfrm>
              <a:off x="2045" y="1460"/>
              <a:ext cx="83" cy="71"/>
            </a:xfrm>
            <a:custGeom>
              <a:avLst/>
              <a:gdLst/>
              <a:ahLst/>
              <a:cxnLst/>
              <a:rect l="0" t="0" r="0" b="0"/>
              <a:pathLst>
                <a:path w="70" h="60">
                  <a:moveTo>
                    <a:pt x="0" y="23"/>
                  </a:moveTo>
                  <a:lnTo>
                    <a:pt x="70" y="0"/>
                  </a:lnTo>
                  <a:lnTo>
                    <a:pt x="27" y="60"/>
                  </a:lnTo>
                  <a:lnTo>
                    <a:pt x="0" y="23"/>
                  </a:lnTo>
                  <a:close/>
                </a:path>
              </a:pathLst>
            </a:custGeom>
            <a:solidFill>
              <a:srgbClr val="000000"/>
            </a:solidFill>
            <a:ln w="9525">
              <a:noFill/>
            </a:ln>
          </p:spPr>
          <p:txBody>
            <a:bodyPr/>
            <a:lstStyle/>
            <a:p>
              <a:endParaRPr lang="zh-CN" altLang="en-US"/>
            </a:p>
          </p:txBody>
        </p:sp>
        <p:sp>
          <p:nvSpPr>
            <p:cNvPr id="232479" name="矩形 232478"/>
            <p:cNvSpPr/>
            <p:nvPr/>
          </p:nvSpPr>
          <p:spPr>
            <a:xfrm>
              <a:off x="1886" y="1686"/>
              <a:ext cx="53" cy="191"/>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3200">
                <a:latin typeface="Times New Roman" panose="02020603050405020304" pitchFamily="18" charset="0"/>
              </a:endParaRPr>
            </a:p>
          </p:txBody>
        </p:sp>
        <p:sp>
          <p:nvSpPr>
            <p:cNvPr id="232480" name="矩形 232479"/>
            <p:cNvSpPr/>
            <p:nvPr/>
          </p:nvSpPr>
          <p:spPr>
            <a:xfrm>
              <a:off x="1941" y="1686"/>
              <a:ext cx="84" cy="191"/>
            </a:xfrm>
            <a:prstGeom prst="rect">
              <a:avLst/>
            </a:prstGeom>
            <a:noFill/>
            <a:ln w="9525">
              <a:noFill/>
            </a:ln>
          </p:spPr>
          <p:txBody>
            <a:bodyPr wrap="none" lIns="0" tIns="0" rIns="0" bIns="0">
              <a:spAutoFit/>
            </a:bodyPr>
            <a:lstStyle/>
            <a:p>
              <a:r>
                <a:rPr lang="en-US" altLang="zh-CN" sz="2000" i="1">
                  <a:solidFill>
                    <a:srgbClr val="FF0000"/>
                  </a:solidFill>
                  <a:latin typeface="Times New Roman" panose="02020603050405020304" pitchFamily="18" charset="0"/>
                </a:rPr>
                <a:t>t </a:t>
              </a:r>
              <a:endParaRPr lang="en-US" altLang="zh-CN" sz="3200">
                <a:solidFill>
                  <a:srgbClr val="FF0000"/>
                </a:solidFill>
                <a:latin typeface="Times New Roman" panose="02020603050405020304" pitchFamily="18" charset="0"/>
              </a:endParaRPr>
            </a:p>
          </p:txBody>
        </p:sp>
        <p:sp>
          <p:nvSpPr>
            <p:cNvPr id="232481" name="矩形 232480"/>
            <p:cNvSpPr/>
            <p:nvPr/>
          </p:nvSpPr>
          <p:spPr>
            <a:xfrm>
              <a:off x="2035" y="1672"/>
              <a:ext cx="128" cy="192"/>
            </a:xfrm>
            <a:prstGeom prst="rect">
              <a:avLst/>
            </a:prstGeom>
            <a:noFill/>
            <a:ln w="9525">
              <a:noFill/>
            </a:ln>
          </p:spPr>
          <p:txBody>
            <a:bodyPr wrap="none" lIns="0" tIns="0" rIns="0" bIns="0">
              <a:spAutoFit/>
            </a:bodyPr>
            <a:lstStyle/>
            <a:p>
              <a:r>
                <a:rPr lang="en-US" altLang="zh-CN" sz="2000">
                  <a:solidFill>
                    <a:srgbClr val="FF0000"/>
                  </a:solidFill>
                  <a:latin typeface="Symbol" panose="05050102010706020507" pitchFamily="18" charset="2"/>
                </a:rPr>
                <a:t>= </a:t>
              </a:r>
              <a:endParaRPr lang="en-US" altLang="zh-CN" sz="3200">
                <a:solidFill>
                  <a:srgbClr val="FF0000"/>
                </a:solidFill>
                <a:latin typeface="Times New Roman" panose="02020603050405020304" pitchFamily="18" charset="0"/>
              </a:endParaRPr>
            </a:p>
          </p:txBody>
        </p:sp>
        <p:sp>
          <p:nvSpPr>
            <p:cNvPr id="232482" name="矩形 232481"/>
            <p:cNvSpPr/>
            <p:nvPr/>
          </p:nvSpPr>
          <p:spPr>
            <a:xfrm>
              <a:off x="2142" y="1701"/>
              <a:ext cx="113" cy="163"/>
            </a:xfrm>
            <a:prstGeom prst="rect">
              <a:avLst/>
            </a:prstGeom>
            <a:noFill/>
            <a:ln w="9525">
              <a:noFill/>
            </a:ln>
          </p:spPr>
          <p:txBody>
            <a:bodyPr wrap="none" lIns="0" tIns="0" rIns="0" bIns="0">
              <a:spAutoFit/>
            </a:bodyPr>
            <a:lstStyle/>
            <a:p>
              <a:r>
                <a:rPr lang="en-US" altLang="zh-CN" sz="1700">
                  <a:solidFill>
                    <a:srgbClr val="FF0000"/>
                  </a:solidFill>
                  <a:latin typeface="Symbol" panose="05050102010706020507" pitchFamily="18" charset="2"/>
                </a:rPr>
                <a:t>0)</a:t>
              </a:r>
              <a:endParaRPr lang="en-US" altLang="zh-CN" sz="3200">
                <a:solidFill>
                  <a:srgbClr val="FF0000"/>
                </a:solidFill>
                <a:latin typeface="Times New Roman" panose="02020603050405020304" pitchFamily="18" charset="0"/>
              </a:endParaRPr>
            </a:p>
          </p:txBody>
        </p:sp>
        <p:sp>
          <p:nvSpPr>
            <p:cNvPr id="232483" name="矩形 232482"/>
            <p:cNvSpPr/>
            <p:nvPr/>
          </p:nvSpPr>
          <p:spPr>
            <a:xfrm>
              <a:off x="1342" y="1571"/>
              <a:ext cx="278" cy="107"/>
            </a:xfrm>
            <a:prstGeom prst="rect">
              <a:avLst/>
            </a:prstGeom>
            <a:solidFill>
              <a:srgbClr val="FFFFFF"/>
            </a:solidFill>
            <a:ln w="9525">
              <a:noFill/>
            </a:ln>
          </p:spPr>
          <p:txBody>
            <a:bodyPr/>
            <a:lstStyle/>
            <a:p>
              <a:endParaRPr lang="zh-CN" altLang="en-US"/>
            </a:p>
          </p:txBody>
        </p:sp>
        <p:sp>
          <p:nvSpPr>
            <p:cNvPr id="232484" name="矩形 232483"/>
            <p:cNvSpPr/>
            <p:nvPr/>
          </p:nvSpPr>
          <p:spPr>
            <a:xfrm>
              <a:off x="1342" y="1571"/>
              <a:ext cx="278" cy="107"/>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2485" name="直接连接符 232484"/>
            <p:cNvSpPr/>
            <p:nvPr/>
          </p:nvSpPr>
          <p:spPr>
            <a:xfrm flipH="1">
              <a:off x="1218" y="1624"/>
              <a:ext cx="124" cy="2"/>
            </a:xfrm>
            <a:prstGeom prst="line">
              <a:avLst/>
            </a:prstGeom>
            <a:ln w="15875" cap="rnd" cmpd="sng">
              <a:solidFill>
                <a:srgbClr val="000000"/>
              </a:solidFill>
              <a:prstDash val="solid"/>
              <a:headEnd type="none" w="med" len="med"/>
              <a:tailEnd type="none" w="med" len="med"/>
            </a:ln>
          </p:spPr>
        </p:sp>
        <p:sp>
          <p:nvSpPr>
            <p:cNvPr id="232486" name="直接连接符 232485"/>
            <p:cNvSpPr/>
            <p:nvPr/>
          </p:nvSpPr>
          <p:spPr>
            <a:xfrm>
              <a:off x="1620" y="1624"/>
              <a:ext cx="214" cy="2"/>
            </a:xfrm>
            <a:prstGeom prst="line">
              <a:avLst/>
            </a:prstGeom>
            <a:ln w="15875" cap="rnd" cmpd="sng">
              <a:solidFill>
                <a:srgbClr val="000000"/>
              </a:solidFill>
              <a:prstDash val="solid"/>
              <a:headEnd type="none" w="med" len="med"/>
              <a:tailEnd type="none" w="med" len="med"/>
            </a:ln>
          </p:spPr>
        </p:sp>
        <p:sp>
          <p:nvSpPr>
            <p:cNvPr id="232487" name="直接连接符 232486"/>
            <p:cNvSpPr/>
            <p:nvPr/>
          </p:nvSpPr>
          <p:spPr>
            <a:xfrm>
              <a:off x="1844" y="1578"/>
              <a:ext cx="308" cy="46"/>
            </a:xfrm>
            <a:prstGeom prst="line">
              <a:avLst/>
            </a:prstGeom>
            <a:ln w="15875" cap="rnd" cmpd="sng">
              <a:solidFill>
                <a:srgbClr val="000000"/>
              </a:solidFill>
              <a:prstDash val="solid"/>
              <a:headEnd type="none" w="med" len="med"/>
              <a:tailEnd type="none" w="med" len="med"/>
            </a:ln>
          </p:spPr>
        </p:sp>
        <p:sp>
          <p:nvSpPr>
            <p:cNvPr id="232488" name="直接连接符 232487"/>
            <p:cNvSpPr/>
            <p:nvPr/>
          </p:nvSpPr>
          <p:spPr>
            <a:xfrm>
              <a:off x="2199" y="1624"/>
              <a:ext cx="402" cy="2"/>
            </a:xfrm>
            <a:prstGeom prst="line">
              <a:avLst/>
            </a:prstGeom>
            <a:ln w="15875" cap="rnd" cmpd="sng">
              <a:solidFill>
                <a:srgbClr val="000000"/>
              </a:solidFill>
              <a:prstDash val="solid"/>
              <a:headEnd type="none" w="med" len="med"/>
              <a:tailEnd type="none" w="med" len="med"/>
            </a:ln>
          </p:spPr>
        </p:sp>
        <p:sp>
          <p:nvSpPr>
            <p:cNvPr id="232489" name="矩形 232488"/>
            <p:cNvSpPr/>
            <p:nvPr/>
          </p:nvSpPr>
          <p:spPr>
            <a:xfrm>
              <a:off x="2352" y="2002"/>
              <a:ext cx="108" cy="276"/>
            </a:xfrm>
            <a:prstGeom prst="rect">
              <a:avLst/>
            </a:prstGeom>
            <a:solidFill>
              <a:srgbClr val="FFFFFF"/>
            </a:solidFill>
            <a:ln w="9525">
              <a:noFill/>
            </a:ln>
          </p:spPr>
          <p:txBody>
            <a:bodyPr/>
            <a:lstStyle/>
            <a:p>
              <a:endParaRPr lang="zh-CN" altLang="en-US"/>
            </a:p>
          </p:txBody>
        </p:sp>
        <p:sp>
          <p:nvSpPr>
            <p:cNvPr id="232490" name="矩形 232489"/>
            <p:cNvSpPr/>
            <p:nvPr/>
          </p:nvSpPr>
          <p:spPr>
            <a:xfrm>
              <a:off x="2352" y="2002"/>
              <a:ext cx="108" cy="276"/>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2491" name="直接连接符 232490"/>
            <p:cNvSpPr/>
            <p:nvPr/>
          </p:nvSpPr>
          <p:spPr>
            <a:xfrm>
              <a:off x="2405" y="1624"/>
              <a:ext cx="1" cy="378"/>
            </a:xfrm>
            <a:prstGeom prst="line">
              <a:avLst/>
            </a:prstGeom>
            <a:ln w="15875" cap="rnd" cmpd="sng">
              <a:solidFill>
                <a:srgbClr val="000000"/>
              </a:solidFill>
              <a:prstDash val="solid"/>
              <a:headEnd type="none" w="med" len="med"/>
              <a:tailEnd type="none" w="med" len="med"/>
            </a:ln>
          </p:spPr>
        </p:sp>
        <p:sp>
          <p:nvSpPr>
            <p:cNvPr id="232492" name="直接连接符 232491"/>
            <p:cNvSpPr/>
            <p:nvPr/>
          </p:nvSpPr>
          <p:spPr>
            <a:xfrm>
              <a:off x="2405" y="2278"/>
              <a:ext cx="1" cy="288"/>
            </a:xfrm>
            <a:prstGeom prst="line">
              <a:avLst/>
            </a:prstGeom>
            <a:ln w="15875" cap="rnd" cmpd="sng">
              <a:solidFill>
                <a:srgbClr val="000000"/>
              </a:solidFill>
              <a:prstDash val="solid"/>
              <a:headEnd type="none" w="med" len="med"/>
              <a:tailEnd type="none" w="med" len="med"/>
            </a:ln>
          </p:spPr>
        </p:sp>
        <p:sp>
          <p:nvSpPr>
            <p:cNvPr id="232493" name="直接连接符 232492"/>
            <p:cNvSpPr/>
            <p:nvPr/>
          </p:nvSpPr>
          <p:spPr>
            <a:xfrm>
              <a:off x="2879" y="1624"/>
              <a:ext cx="236" cy="2"/>
            </a:xfrm>
            <a:prstGeom prst="line">
              <a:avLst/>
            </a:prstGeom>
            <a:ln w="15875" cap="rnd" cmpd="sng">
              <a:solidFill>
                <a:srgbClr val="000000"/>
              </a:solidFill>
              <a:prstDash val="solid"/>
              <a:headEnd type="none" w="med" len="med"/>
              <a:tailEnd type="none" w="med" len="med"/>
            </a:ln>
          </p:spPr>
        </p:sp>
        <p:sp>
          <p:nvSpPr>
            <p:cNvPr id="232494" name="矩形 232493"/>
            <p:cNvSpPr/>
            <p:nvPr/>
          </p:nvSpPr>
          <p:spPr>
            <a:xfrm>
              <a:off x="1441" y="1318"/>
              <a:ext cx="107" cy="193"/>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2495" name="矩形 232494"/>
            <p:cNvSpPr/>
            <p:nvPr/>
          </p:nvSpPr>
          <p:spPr>
            <a:xfrm>
              <a:off x="2148" y="1955"/>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2496" name="矩形 232495"/>
            <p:cNvSpPr/>
            <p:nvPr/>
          </p:nvSpPr>
          <p:spPr>
            <a:xfrm>
              <a:off x="2285" y="2067"/>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3200">
                <a:latin typeface="Times New Roman" panose="02020603050405020304" pitchFamily="18" charset="0"/>
              </a:endParaRPr>
            </a:p>
          </p:txBody>
        </p:sp>
        <p:sp>
          <p:nvSpPr>
            <p:cNvPr id="232497" name="直接连接符 232496"/>
            <p:cNvSpPr/>
            <p:nvPr/>
          </p:nvSpPr>
          <p:spPr>
            <a:xfrm>
              <a:off x="3125" y="2325"/>
              <a:ext cx="1" cy="241"/>
            </a:xfrm>
            <a:prstGeom prst="line">
              <a:avLst/>
            </a:prstGeom>
            <a:ln w="15875" cap="rnd" cmpd="sng">
              <a:solidFill>
                <a:srgbClr val="000000"/>
              </a:solidFill>
              <a:prstDash val="solid"/>
              <a:headEnd type="none" w="med" len="med"/>
              <a:tailEnd type="none" w="med" len="med"/>
            </a:ln>
          </p:spPr>
        </p:sp>
        <p:sp>
          <p:nvSpPr>
            <p:cNvPr id="232498" name="直接连接符 232497"/>
            <p:cNvSpPr/>
            <p:nvPr/>
          </p:nvSpPr>
          <p:spPr>
            <a:xfrm>
              <a:off x="1224" y="2566"/>
              <a:ext cx="1891" cy="1"/>
            </a:xfrm>
            <a:prstGeom prst="line">
              <a:avLst/>
            </a:prstGeom>
            <a:ln w="15875" cap="rnd" cmpd="sng">
              <a:solidFill>
                <a:srgbClr val="000000"/>
              </a:solidFill>
              <a:prstDash val="solid"/>
              <a:headEnd type="none" w="med" len="med"/>
              <a:tailEnd type="none" w="med" len="med"/>
            </a:ln>
          </p:spPr>
        </p:sp>
        <p:sp>
          <p:nvSpPr>
            <p:cNvPr id="232499" name="任意多边形 232498"/>
            <p:cNvSpPr>
              <a:spLocks noEditPoints="1"/>
            </p:cNvSpPr>
            <p:nvPr/>
          </p:nvSpPr>
          <p:spPr>
            <a:xfrm>
              <a:off x="2523" y="1907"/>
              <a:ext cx="96" cy="95"/>
            </a:xfrm>
            <a:custGeom>
              <a:avLst/>
              <a:gdLst/>
              <a:ahLst/>
              <a:cxnLst/>
              <a:rect l="0" t="0" r="0" b="0"/>
              <a:pathLst>
                <a:path w="80" h="79">
                  <a:moveTo>
                    <a:pt x="0" y="39"/>
                  </a:moveTo>
                  <a:lnTo>
                    <a:pt x="80" y="39"/>
                  </a:lnTo>
                  <a:moveTo>
                    <a:pt x="41" y="0"/>
                  </a:moveTo>
                  <a:lnTo>
                    <a:pt x="41" y="79"/>
                  </a:ln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232500" name="直接连接符 232499"/>
            <p:cNvSpPr/>
            <p:nvPr/>
          </p:nvSpPr>
          <p:spPr>
            <a:xfrm>
              <a:off x="2523" y="2331"/>
              <a:ext cx="94" cy="1"/>
            </a:xfrm>
            <a:prstGeom prst="line">
              <a:avLst/>
            </a:prstGeom>
            <a:ln w="15875" cap="rnd" cmpd="sng">
              <a:solidFill>
                <a:srgbClr val="000000"/>
              </a:solidFill>
              <a:prstDash val="solid"/>
              <a:headEnd type="none" w="med" len="med"/>
              <a:tailEnd type="none" w="med" len="med"/>
            </a:ln>
          </p:spPr>
        </p:sp>
        <p:sp>
          <p:nvSpPr>
            <p:cNvPr id="232501" name="直接连接符 232500"/>
            <p:cNvSpPr/>
            <p:nvPr/>
          </p:nvSpPr>
          <p:spPr>
            <a:xfrm flipV="1">
              <a:off x="3125" y="1624"/>
              <a:ext cx="1" cy="354"/>
            </a:xfrm>
            <a:prstGeom prst="line">
              <a:avLst/>
            </a:prstGeom>
            <a:ln w="15875" cap="rnd" cmpd="sng">
              <a:solidFill>
                <a:srgbClr val="000000"/>
              </a:solidFill>
              <a:prstDash val="solid"/>
              <a:headEnd type="none" w="med" len="med"/>
              <a:tailEnd type="none" w="med" len="med"/>
            </a:ln>
          </p:spPr>
        </p:sp>
        <p:sp>
          <p:nvSpPr>
            <p:cNvPr id="232502" name="矩形 232501"/>
            <p:cNvSpPr/>
            <p:nvPr/>
          </p:nvSpPr>
          <p:spPr>
            <a:xfrm>
              <a:off x="2822" y="1982"/>
              <a:ext cx="88" cy="191"/>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2503" name="矩形 232502"/>
            <p:cNvSpPr/>
            <p:nvPr/>
          </p:nvSpPr>
          <p:spPr>
            <a:xfrm>
              <a:off x="2903" y="2095"/>
              <a:ext cx="75" cy="135"/>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2504" name="任意多边形 232503"/>
            <p:cNvSpPr>
              <a:spLocks noEditPoints="1"/>
            </p:cNvSpPr>
            <p:nvPr/>
          </p:nvSpPr>
          <p:spPr>
            <a:xfrm>
              <a:off x="2948" y="1907"/>
              <a:ext cx="96" cy="95"/>
            </a:xfrm>
            <a:custGeom>
              <a:avLst/>
              <a:gdLst/>
              <a:ahLst/>
              <a:cxnLst/>
              <a:rect l="0" t="0" r="0" b="0"/>
              <a:pathLst>
                <a:path w="80" h="79">
                  <a:moveTo>
                    <a:pt x="0" y="39"/>
                  </a:moveTo>
                  <a:lnTo>
                    <a:pt x="80" y="39"/>
                  </a:lnTo>
                  <a:moveTo>
                    <a:pt x="40" y="0"/>
                  </a:moveTo>
                  <a:lnTo>
                    <a:pt x="40" y="79"/>
                  </a:ln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232505" name="直接连接符 232504"/>
            <p:cNvSpPr/>
            <p:nvPr/>
          </p:nvSpPr>
          <p:spPr>
            <a:xfrm>
              <a:off x="2951" y="2331"/>
              <a:ext cx="92" cy="1"/>
            </a:xfrm>
            <a:prstGeom prst="line">
              <a:avLst/>
            </a:prstGeom>
            <a:ln w="15875" cap="rnd" cmpd="sng">
              <a:solidFill>
                <a:srgbClr val="000000"/>
              </a:solidFill>
              <a:prstDash val="solid"/>
              <a:headEnd type="none" w="med" len="med"/>
              <a:tailEnd type="none" w="med" len="med"/>
            </a:ln>
          </p:spPr>
        </p:sp>
        <p:sp>
          <p:nvSpPr>
            <p:cNvPr id="232506" name="任意多边形 232505"/>
            <p:cNvSpPr>
              <a:spLocks noEditPoints="1"/>
            </p:cNvSpPr>
            <p:nvPr/>
          </p:nvSpPr>
          <p:spPr>
            <a:xfrm>
              <a:off x="1022" y="1820"/>
              <a:ext cx="94" cy="96"/>
            </a:xfrm>
            <a:custGeom>
              <a:avLst/>
              <a:gdLst/>
              <a:ahLst/>
              <a:cxnLst/>
              <a:rect l="0" t="0" r="0" b="0"/>
              <a:pathLst>
                <a:path w="79" h="80">
                  <a:moveTo>
                    <a:pt x="0" y="40"/>
                  </a:moveTo>
                  <a:lnTo>
                    <a:pt x="79" y="40"/>
                  </a:lnTo>
                  <a:moveTo>
                    <a:pt x="40" y="0"/>
                  </a:moveTo>
                  <a:lnTo>
                    <a:pt x="40" y="80"/>
                  </a:lnTo>
                </a:path>
              </a:pathLst>
            </a:custGeom>
            <a:noFill/>
            <a:ln w="15875" cap="rnd" cmpd="sng">
              <a:solidFill>
                <a:srgbClr val="000000"/>
              </a:solidFill>
              <a:prstDash val="solid"/>
              <a:round/>
              <a:headEnd type="none" w="med" len="med"/>
              <a:tailEnd type="none" w="med" len="med"/>
            </a:ln>
          </p:spPr>
          <p:txBody>
            <a:bodyPr/>
            <a:lstStyle/>
            <a:p>
              <a:endParaRPr lang="zh-CN" altLang="en-US"/>
            </a:p>
          </p:txBody>
        </p:sp>
        <p:sp>
          <p:nvSpPr>
            <p:cNvPr id="232507" name="直接连接符 232506"/>
            <p:cNvSpPr/>
            <p:nvPr/>
          </p:nvSpPr>
          <p:spPr>
            <a:xfrm>
              <a:off x="1022" y="2284"/>
              <a:ext cx="92" cy="2"/>
            </a:xfrm>
            <a:prstGeom prst="line">
              <a:avLst/>
            </a:prstGeom>
            <a:ln w="15875" cap="rnd" cmpd="sng">
              <a:solidFill>
                <a:srgbClr val="000000"/>
              </a:solidFill>
              <a:prstDash val="solid"/>
              <a:headEnd type="none" w="med" len="med"/>
              <a:tailEnd type="none" w="med" len="med"/>
            </a:ln>
          </p:spPr>
        </p:sp>
        <p:sp>
          <p:nvSpPr>
            <p:cNvPr id="232508" name="任意多边形 232507"/>
            <p:cNvSpPr/>
            <p:nvPr/>
          </p:nvSpPr>
          <p:spPr>
            <a:xfrm>
              <a:off x="1098" y="1991"/>
              <a:ext cx="232" cy="231"/>
            </a:xfrm>
            <a:custGeom>
              <a:avLst/>
              <a:gdLst/>
              <a:ahLst/>
              <a:cxnLst/>
              <a:rect l="0" t="0" r="0" b="0"/>
              <a:pathLst>
                <a:path w="259" h="262">
                  <a:moveTo>
                    <a:pt x="130" y="262"/>
                  </a:moveTo>
                  <a:cubicBezTo>
                    <a:pt x="58" y="262"/>
                    <a:pt x="0" y="203"/>
                    <a:pt x="0" y="131"/>
                  </a:cubicBezTo>
                  <a:cubicBezTo>
                    <a:pt x="0" y="59"/>
                    <a:pt x="58" y="0"/>
                    <a:pt x="130" y="0"/>
                  </a:cubicBezTo>
                  <a:cubicBezTo>
                    <a:pt x="130" y="0"/>
                    <a:pt x="130" y="0"/>
                    <a:pt x="130" y="0"/>
                  </a:cubicBezTo>
                  <a:cubicBezTo>
                    <a:pt x="201" y="0"/>
                    <a:pt x="259" y="59"/>
                    <a:pt x="259" y="131"/>
                  </a:cubicBezTo>
                  <a:cubicBezTo>
                    <a:pt x="259" y="203"/>
                    <a:pt x="201"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2509" name="任意多边形 232508"/>
            <p:cNvSpPr>
              <a:spLocks noEditPoints="1"/>
            </p:cNvSpPr>
            <p:nvPr/>
          </p:nvSpPr>
          <p:spPr>
            <a:xfrm>
              <a:off x="1098" y="1991"/>
              <a:ext cx="232" cy="231"/>
            </a:xfrm>
            <a:custGeom>
              <a:avLst/>
              <a:gdLst/>
              <a:ahLst/>
              <a:cxnLst/>
              <a:rect l="0" t="0" r="0" b="0"/>
              <a:pathLst>
                <a:path w="259" h="262">
                  <a:moveTo>
                    <a:pt x="130" y="262"/>
                  </a:moveTo>
                  <a:cubicBezTo>
                    <a:pt x="58" y="262"/>
                    <a:pt x="0" y="203"/>
                    <a:pt x="0" y="131"/>
                  </a:cubicBezTo>
                  <a:cubicBezTo>
                    <a:pt x="0" y="59"/>
                    <a:pt x="58" y="0"/>
                    <a:pt x="130" y="0"/>
                  </a:cubicBezTo>
                  <a:cubicBezTo>
                    <a:pt x="130" y="0"/>
                    <a:pt x="130" y="0"/>
                    <a:pt x="130" y="0"/>
                  </a:cubicBezTo>
                  <a:cubicBezTo>
                    <a:pt x="201" y="0"/>
                    <a:pt x="259" y="59"/>
                    <a:pt x="259" y="131"/>
                  </a:cubicBezTo>
                  <a:cubicBezTo>
                    <a:pt x="259" y="203"/>
                    <a:pt x="201" y="262"/>
                    <a:pt x="130" y="262"/>
                  </a:cubicBezTo>
                  <a:moveTo>
                    <a:pt x="130" y="262"/>
                  </a:moveTo>
                  <a:lnTo>
                    <a:pt x="130" y="0"/>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grpSp>
          <p:nvGrpSpPr>
            <p:cNvPr id="232514" name="组合 232513"/>
            <p:cNvGrpSpPr/>
            <p:nvPr/>
          </p:nvGrpSpPr>
          <p:grpSpPr>
            <a:xfrm>
              <a:off x="3001" y="2116"/>
              <a:ext cx="249" cy="67"/>
              <a:chOff x="2633" y="1987"/>
              <a:chExt cx="209" cy="56"/>
            </a:xfrm>
          </p:grpSpPr>
          <p:sp>
            <p:nvSpPr>
              <p:cNvPr id="232510" name="直接连接符 232509"/>
              <p:cNvSpPr/>
              <p:nvPr/>
            </p:nvSpPr>
            <p:spPr>
              <a:xfrm>
                <a:off x="2633" y="1987"/>
                <a:ext cx="209" cy="1"/>
              </a:xfrm>
              <a:prstGeom prst="line">
                <a:avLst/>
              </a:prstGeom>
              <a:ln w="20638" cap="flat" cmpd="sng">
                <a:solidFill>
                  <a:srgbClr val="000000"/>
                </a:solidFill>
                <a:prstDash val="solid"/>
                <a:headEnd type="none" w="med" len="med"/>
                <a:tailEnd type="none" w="med" len="med"/>
              </a:ln>
            </p:spPr>
          </p:sp>
          <p:sp>
            <p:nvSpPr>
              <p:cNvPr id="232511" name="直接连接符 232510"/>
              <p:cNvSpPr/>
              <p:nvPr/>
            </p:nvSpPr>
            <p:spPr>
              <a:xfrm>
                <a:off x="2633" y="2042"/>
                <a:ext cx="209" cy="1"/>
              </a:xfrm>
              <a:prstGeom prst="line">
                <a:avLst/>
              </a:prstGeom>
              <a:ln w="20638" cap="flat" cmpd="sng">
                <a:solidFill>
                  <a:srgbClr val="000000"/>
                </a:solidFill>
                <a:prstDash val="solid"/>
                <a:headEnd type="none" w="med" len="med"/>
                <a:tailEnd type="none" w="med" len="med"/>
              </a:ln>
            </p:spPr>
          </p:sp>
          <p:sp>
            <p:nvSpPr>
              <p:cNvPr id="232512" name="直接连接符 232511"/>
              <p:cNvSpPr/>
              <p:nvPr/>
            </p:nvSpPr>
            <p:spPr>
              <a:xfrm>
                <a:off x="2633" y="1987"/>
                <a:ext cx="209" cy="1"/>
              </a:xfrm>
              <a:prstGeom prst="line">
                <a:avLst/>
              </a:prstGeom>
              <a:ln w="20638" cap="flat" cmpd="sng">
                <a:solidFill>
                  <a:srgbClr val="000000"/>
                </a:solidFill>
                <a:prstDash val="solid"/>
                <a:headEnd type="none" w="med" len="med"/>
                <a:tailEnd type="none" w="med" len="med"/>
              </a:ln>
            </p:spPr>
          </p:sp>
          <p:sp>
            <p:nvSpPr>
              <p:cNvPr id="232513" name="直接连接符 232512"/>
              <p:cNvSpPr/>
              <p:nvPr/>
            </p:nvSpPr>
            <p:spPr>
              <a:xfrm>
                <a:off x="2633" y="2042"/>
                <a:ext cx="209" cy="1"/>
              </a:xfrm>
              <a:prstGeom prst="line">
                <a:avLst/>
              </a:prstGeom>
              <a:ln w="20638" cap="flat" cmpd="sng">
                <a:solidFill>
                  <a:srgbClr val="000000"/>
                </a:solidFill>
                <a:prstDash val="solid"/>
                <a:headEnd type="none" w="med" len="med"/>
                <a:tailEnd type="none" w="med" len="med"/>
              </a:ln>
            </p:spPr>
          </p:sp>
        </p:grpSp>
        <p:sp>
          <p:nvSpPr>
            <p:cNvPr id="232515" name="直接连接符 232514"/>
            <p:cNvSpPr/>
            <p:nvPr/>
          </p:nvSpPr>
          <p:spPr>
            <a:xfrm>
              <a:off x="3125" y="2207"/>
              <a:ext cx="1" cy="123"/>
            </a:xfrm>
            <a:prstGeom prst="line">
              <a:avLst/>
            </a:prstGeom>
            <a:ln w="15875" cap="rnd" cmpd="sng">
              <a:solidFill>
                <a:srgbClr val="000000"/>
              </a:solidFill>
              <a:prstDash val="solid"/>
              <a:headEnd type="none" w="med" len="med"/>
              <a:tailEnd type="none" w="med" len="med"/>
            </a:ln>
          </p:spPr>
        </p:sp>
        <p:sp>
          <p:nvSpPr>
            <p:cNvPr id="232516" name="直接连接符 232515"/>
            <p:cNvSpPr/>
            <p:nvPr/>
          </p:nvSpPr>
          <p:spPr>
            <a:xfrm>
              <a:off x="3125" y="1971"/>
              <a:ext cx="1" cy="130"/>
            </a:xfrm>
            <a:prstGeom prst="line">
              <a:avLst/>
            </a:prstGeom>
            <a:ln w="15875" cap="rnd" cmpd="sng">
              <a:solidFill>
                <a:srgbClr val="000000"/>
              </a:solidFill>
              <a:prstDash val="solid"/>
              <a:headEnd type="none" w="med" len="med"/>
              <a:tailEnd type="none" w="med" len="med"/>
            </a:ln>
          </p:spPr>
        </p:sp>
        <p:sp>
          <p:nvSpPr>
            <p:cNvPr id="232517" name="矩形 232516"/>
            <p:cNvSpPr/>
            <p:nvPr/>
          </p:nvSpPr>
          <p:spPr>
            <a:xfrm>
              <a:off x="2082" y="2171"/>
              <a:ext cx="203"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6W</a:t>
              </a:r>
              <a:endParaRPr lang="en-US" altLang="zh-CN" sz="3200">
                <a:latin typeface="Times New Roman" panose="02020603050405020304" pitchFamily="18" charset="0"/>
              </a:endParaRPr>
            </a:p>
          </p:txBody>
        </p:sp>
        <p:sp>
          <p:nvSpPr>
            <p:cNvPr id="232518" name="矩形 232517"/>
            <p:cNvSpPr/>
            <p:nvPr/>
          </p:nvSpPr>
          <p:spPr>
            <a:xfrm>
              <a:off x="2674" y="1715"/>
              <a:ext cx="8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4</a:t>
              </a:r>
              <a:endParaRPr lang="en-US" altLang="zh-CN" sz="3200">
                <a:latin typeface="Times New Roman" panose="02020603050405020304" pitchFamily="18" charset="0"/>
              </a:endParaRPr>
            </a:p>
          </p:txBody>
        </p:sp>
        <p:sp>
          <p:nvSpPr>
            <p:cNvPr id="232519" name="矩形 232518"/>
            <p:cNvSpPr/>
            <p:nvPr/>
          </p:nvSpPr>
          <p:spPr>
            <a:xfrm>
              <a:off x="2774" y="1701"/>
              <a:ext cx="123"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W</a:t>
              </a:r>
              <a:endParaRPr lang="en-US" altLang="zh-CN" sz="3200">
                <a:latin typeface="Times New Roman" panose="02020603050405020304" pitchFamily="18" charset="0"/>
              </a:endParaRPr>
            </a:p>
          </p:txBody>
        </p:sp>
        <p:sp>
          <p:nvSpPr>
            <p:cNvPr id="232520" name="矩形 232519"/>
            <p:cNvSpPr/>
            <p:nvPr/>
          </p:nvSpPr>
          <p:spPr>
            <a:xfrm>
              <a:off x="1415" y="1715"/>
              <a:ext cx="8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9</a:t>
              </a:r>
              <a:endParaRPr lang="en-US" altLang="zh-CN" sz="3200">
                <a:latin typeface="Times New Roman" panose="02020603050405020304" pitchFamily="18" charset="0"/>
              </a:endParaRPr>
            </a:p>
          </p:txBody>
        </p:sp>
        <p:sp>
          <p:nvSpPr>
            <p:cNvPr id="232521" name="矩形 232520"/>
            <p:cNvSpPr/>
            <p:nvPr/>
          </p:nvSpPr>
          <p:spPr>
            <a:xfrm>
              <a:off x="1501" y="1701"/>
              <a:ext cx="123"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W</a:t>
              </a:r>
              <a:endParaRPr lang="en-US" altLang="zh-CN" sz="3200">
                <a:latin typeface="Times New Roman" panose="02020603050405020304" pitchFamily="18" charset="0"/>
              </a:endParaRPr>
            </a:p>
          </p:txBody>
        </p:sp>
      </p:grpSp>
      <p:sp>
        <p:nvSpPr>
          <p:cNvPr id="232523" name="文本框 232522"/>
          <p:cNvSpPr txBox="1"/>
          <p:nvPr/>
        </p:nvSpPr>
        <p:spPr>
          <a:xfrm>
            <a:off x="779463" y="3535363"/>
            <a:ext cx="693737" cy="579437"/>
          </a:xfrm>
          <a:prstGeom prst="rect">
            <a:avLst/>
          </a:prstGeom>
          <a:noFill/>
          <a:ln w="25400">
            <a:noFill/>
          </a:ln>
        </p:spPr>
        <p:txBody>
          <a:bodyPr wrap="none" anchor="ctr">
            <a:spAutoFit/>
          </a:bodyPr>
          <a:lstStyle/>
          <a:p>
            <a:pPr>
              <a:spcBef>
                <a:spcPct val="50000"/>
              </a:spcBef>
            </a:pPr>
            <a:r>
              <a:rPr lang="zh-CN" altLang="en-US" sz="3200" dirty="0">
                <a:solidFill>
                  <a:schemeClr val="accent2"/>
                </a:solidFill>
                <a:latin typeface="Times New Roman" panose="02020603050405020304" pitchFamily="18" charset="0"/>
              </a:rPr>
              <a:t>解</a:t>
            </a:r>
            <a:r>
              <a:rPr lang="en-US" altLang="zh-CN" sz="3200">
                <a:solidFill>
                  <a:schemeClr val="accent2"/>
                </a:solidFill>
                <a:latin typeface="Times New Roman" panose="02020603050405020304" pitchFamily="18" charset="0"/>
              </a:rPr>
              <a:t>.</a:t>
            </a:r>
          </a:p>
        </p:txBody>
      </p:sp>
      <p:sp>
        <p:nvSpPr>
          <p:cNvPr id="232524" name="矩形 232523"/>
          <p:cNvSpPr/>
          <p:nvPr/>
        </p:nvSpPr>
        <p:spPr>
          <a:xfrm>
            <a:off x="1651000" y="3562350"/>
            <a:ext cx="3937000"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由换路前电路求得初始条件 </a:t>
            </a:r>
          </a:p>
        </p:txBody>
      </p:sp>
      <p:sp>
        <p:nvSpPr>
          <p:cNvPr id="232526" name="矩形 232525"/>
          <p:cNvSpPr/>
          <p:nvPr/>
        </p:nvSpPr>
        <p:spPr>
          <a:xfrm>
            <a:off x="0" y="3233738"/>
            <a:ext cx="9144000" cy="0"/>
          </a:xfrm>
          <a:prstGeom prst="rect">
            <a:avLst/>
          </a:prstGeom>
          <a:noFill/>
          <a:ln w="9525">
            <a:noFill/>
          </a:ln>
        </p:spPr>
        <p:txBody>
          <a:bodyPr/>
          <a:lstStyle/>
          <a:p>
            <a:endParaRPr lang="zh-CN" altLang="en-US"/>
          </a:p>
        </p:txBody>
      </p:sp>
      <p:grpSp>
        <p:nvGrpSpPr>
          <p:cNvPr id="232552" name="组合 232551"/>
          <p:cNvGrpSpPr/>
          <p:nvPr/>
        </p:nvGrpSpPr>
        <p:grpSpPr>
          <a:xfrm>
            <a:off x="2686050" y="4364038"/>
            <a:ext cx="3622675" cy="787400"/>
            <a:chOff x="1692" y="2749"/>
            <a:chExt cx="1853" cy="472"/>
          </a:xfrm>
        </p:grpSpPr>
        <p:sp>
          <p:nvSpPr>
            <p:cNvPr id="232528" name="矩形 232527"/>
            <p:cNvSpPr>
              <a:spLocks noChangeAspect="1" noTextEdit="1"/>
            </p:cNvSpPr>
            <p:nvPr/>
          </p:nvSpPr>
          <p:spPr>
            <a:xfrm>
              <a:off x="1692" y="2749"/>
              <a:ext cx="1853" cy="442"/>
            </a:xfrm>
            <a:prstGeom prst="rect">
              <a:avLst/>
            </a:prstGeom>
            <a:noFill/>
            <a:ln w="9525">
              <a:noFill/>
            </a:ln>
          </p:spPr>
          <p:txBody>
            <a:bodyPr/>
            <a:lstStyle/>
            <a:p>
              <a:endParaRPr lang="zh-CN" altLang="en-US"/>
            </a:p>
          </p:txBody>
        </p:sp>
        <p:sp>
          <p:nvSpPr>
            <p:cNvPr id="232530" name="直接连接符 232529"/>
            <p:cNvSpPr/>
            <p:nvPr/>
          </p:nvSpPr>
          <p:spPr>
            <a:xfrm>
              <a:off x="2380" y="2977"/>
              <a:ext cx="447" cy="2"/>
            </a:xfrm>
            <a:prstGeom prst="line">
              <a:avLst/>
            </a:prstGeom>
            <a:ln w="6350" cap="flat" cmpd="sng">
              <a:solidFill>
                <a:srgbClr val="000000"/>
              </a:solidFill>
              <a:prstDash val="solid"/>
              <a:headEnd type="none" w="med" len="med"/>
              <a:tailEnd type="none" w="med" len="med"/>
            </a:ln>
          </p:spPr>
        </p:sp>
        <p:sp>
          <p:nvSpPr>
            <p:cNvPr id="232531" name="矩形 232530"/>
            <p:cNvSpPr/>
            <p:nvPr/>
          </p:nvSpPr>
          <p:spPr>
            <a:xfrm>
              <a:off x="3430" y="2868"/>
              <a:ext cx="113"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V</a:t>
              </a:r>
              <a:endParaRPr lang="en-US" altLang="zh-CN" sz="4400">
                <a:latin typeface="Times New Roman" panose="02020603050405020304" pitchFamily="18" charset="0"/>
              </a:endParaRPr>
            </a:p>
          </p:txBody>
        </p:sp>
        <p:sp>
          <p:nvSpPr>
            <p:cNvPr id="232532" name="矩形 232531"/>
            <p:cNvSpPr/>
            <p:nvPr/>
          </p:nvSpPr>
          <p:spPr>
            <a:xfrm>
              <a:off x="3340" y="2868"/>
              <a:ext cx="78"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sz="4400">
                <a:latin typeface="Times New Roman" panose="02020603050405020304" pitchFamily="18" charset="0"/>
              </a:endParaRPr>
            </a:p>
          </p:txBody>
        </p:sp>
        <p:sp>
          <p:nvSpPr>
            <p:cNvPr id="232533" name="矩形 232532"/>
            <p:cNvSpPr/>
            <p:nvPr/>
          </p:nvSpPr>
          <p:spPr>
            <a:xfrm>
              <a:off x="3294" y="2868"/>
              <a:ext cx="39"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34" name="矩形 232533"/>
            <p:cNvSpPr/>
            <p:nvPr/>
          </p:nvSpPr>
          <p:spPr>
            <a:xfrm>
              <a:off x="3210" y="2868"/>
              <a:ext cx="78"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32535" name="矩形 232534"/>
            <p:cNvSpPr/>
            <p:nvPr/>
          </p:nvSpPr>
          <p:spPr>
            <a:xfrm>
              <a:off x="2902" y="2868"/>
              <a:ext cx="112"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V</a:t>
              </a:r>
              <a:endParaRPr lang="en-US" altLang="zh-CN" sz="4400">
                <a:latin typeface="Times New Roman" panose="02020603050405020304" pitchFamily="18" charset="0"/>
              </a:endParaRPr>
            </a:p>
          </p:txBody>
        </p:sp>
        <p:sp>
          <p:nvSpPr>
            <p:cNvPr id="232536" name="矩形 232535"/>
            <p:cNvSpPr/>
            <p:nvPr/>
          </p:nvSpPr>
          <p:spPr>
            <a:xfrm>
              <a:off x="2727" y="3001"/>
              <a:ext cx="78" cy="22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sz="4400">
                <a:latin typeface="Times New Roman" panose="02020603050405020304" pitchFamily="18" charset="0"/>
              </a:endParaRPr>
            </a:p>
          </p:txBody>
        </p:sp>
        <p:sp>
          <p:nvSpPr>
            <p:cNvPr id="232537" name="矩形 232536"/>
            <p:cNvSpPr/>
            <p:nvPr/>
          </p:nvSpPr>
          <p:spPr>
            <a:xfrm>
              <a:off x="2474" y="3001"/>
              <a:ext cx="78" cy="22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9</a:t>
              </a:r>
              <a:endParaRPr lang="en-US" altLang="zh-CN" sz="4400">
                <a:latin typeface="Times New Roman" panose="02020603050405020304" pitchFamily="18" charset="0"/>
              </a:endParaRPr>
            </a:p>
          </p:txBody>
        </p:sp>
        <p:sp>
          <p:nvSpPr>
            <p:cNvPr id="232538" name="矩形 232537"/>
            <p:cNvSpPr/>
            <p:nvPr/>
          </p:nvSpPr>
          <p:spPr>
            <a:xfrm>
              <a:off x="2774" y="2760"/>
              <a:ext cx="78" cy="22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sz="4400">
                <a:latin typeface="Times New Roman" panose="02020603050405020304" pitchFamily="18" charset="0"/>
              </a:endParaRPr>
            </a:p>
          </p:txBody>
        </p:sp>
        <p:sp>
          <p:nvSpPr>
            <p:cNvPr id="232539" name="矩形 232538"/>
            <p:cNvSpPr/>
            <p:nvPr/>
          </p:nvSpPr>
          <p:spPr>
            <a:xfrm>
              <a:off x="2542" y="2760"/>
              <a:ext cx="78" cy="22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5</a:t>
              </a:r>
              <a:endParaRPr lang="en-US" altLang="zh-CN" sz="4400">
                <a:latin typeface="Times New Roman" panose="02020603050405020304" pitchFamily="18" charset="0"/>
              </a:endParaRPr>
            </a:p>
          </p:txBody>
        </p:sp>
        <p:sp>
          <p:nvSpPr>
            <p:cNvPr id="232540" name="矩形 232539"/>
            <p:cNvSpPr/>
            <p:nvPr/>
          </p:nvSpPr>
          <p:spPr>
            <a:xfrm>
              <a:off x="2497" y="2760"/>
              <a:ext cx="39" cy="22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41" name="矩形 232540"/>
            <p:cNvSpPr/>
            <p:nvPr/>
          </p:nvSpPr>
          <p:spPr>
            <a:xfrm>
              <a:off x="2413" y="2760"/>
              <a:ext cx="78" cy="22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sz="4400">
                <a:latin typeface="Times New Roman" panose="02020603050405020304" pitchFamily="18" charset="0"/>
              </a:endParaRPr>
            </a:p>
          </p:txBody>
        </p:sp>
        <p:sp>
          <p:nvSpPr>
            <p:cNvPr id="232542" name="矩形 232541"/>
            <p:cNvSpPr/>
            <p:nvPr/>
          </p:nvSpPr>
          <p:spPr>
            <a:xfrm>
              <a:off x="2171" y="2868"/>
              <a:ext cx="52"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43" name="矩形 232542"/>
            <p:cNvSpPr/>
            <p:nvPr/>
          </p:nvSpPr>
          <p:spPr>
            <a:xfrm>
              <a:off x="1996" y="2868"/>
              <a:ext cx="78"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32544" name="矩形 232543"/>
            <p:cNvSpPr/>
            <p:nvPr/>
          </p:nvSpPr>
          <p:spPr>
            <a:xfrm>
              <a:off x="1935" y="2868"/>
              <a:ext cx="52" cy="21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45" name="矩形 232544"/>
            <p:cNvSpPr/>
            <p:nvPr/>
          </p:nvSpPr>
          <p:spPr>
            <a:xfrm>
              <a:off x="3092" y="2848"/>
              <a:ext cx="86" cy="219"/>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46" name="矩形 232545"/>
            <p:cNvSpPr/>
            <p:nvPr/>
          </p:nvSpPr>
          <p:spPr>
            <a:xfrm>
              <a:off x="2617" y="2981"/>
              <a:ext cx="85" cy="22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47" name="矩形 232546"/>
            <p:cNvSpPr/>
            <p:nvPr/>
          </p:nvSpPr>
          <p:spPr>
            <a:xfrm>
              <a:off x="2637" y="2764"/>
              <a:ext cx="78" cy="219"/>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48" name="矩形 232547"/>
            <p:cNvSpPr/>
            <p:nvPr/>
          </p:nvSpPr>
          <p:spPr>
            <a:xfrm>
              <a:off x="2296" y="2848"/>
              <a:ext cx="85" cy="219"/>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49" name="矩形 232548"/>
            <p:cNvSpPr/>
            <p:nvPr/>
          </p:nvSpPr>
          <p:spPr>
            <a:xfrm>
              <a:off x="2087" y="2963"/>
              <a:ext cx="50" cy="128"/>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50" name="矩形 232549"/>
            <p:cNvSpPr/>
            <p:nvPr/>
          </p:nvSpPr>
          <p:spPr>
            <a:xfrm>
              <a:off x="1829" y="2974"/>
              <a:ext cx="61" cy="127"/>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4400">
                <a:latin typeface="Times New Roman" panose="02020603050405020304" pitchFamily="18" charset="0"/>
              </a:endParaRPr>
            </a:p>
          </p:txBody>
        </p:sp>
        <p:sp>
          <p:nvSpPr>
            <p:cNvPr id="232551" name="矩形 232550"/>
            <p:cNvSpPr/>
            <p:nvPr/>
          </p:nvSpPr>
          <p:spPr>
            <a:xfrm>
              <a:off x="1754" y="2868"/>
              <a:ext cx="87" cy="219"/>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sz="4400">
                <a:latin typeface="Times New Roman" panose="02020603050405020304" pitchFamily="18" charset="0"/>
              </a:endParaRPr>
            </a:p>
          </p:txBody>
        </p:sp>
      </p:grpSp>
      <p:grpSp>
        <p:nvGrpSpPr>
          <p:cNvPr id="232554" name="组合 232553"/>
          <p:cNvGrpSpPr>
            <a:grpSpLocks noChangeAspect="1"/>
          </p:cNvGrpSpPr>
          <p:nvPr/>
        </p:nvGrpSpPr>
        <p:grpSpPr>
          <a:xfrm>
            <a:off x="2579688" y="5411788"/>
            <a:ext cx="3979862" cy="622300"/>
            <a:chOff x="1757" y="3409"/>
            <a:chExt cx="928" cy="145"/>
          </a:xfrm>
        </p:grpSpPr>
        <p:sp>
          <p:nvSpPr>
            <p:cNvPr id="232553" name="矩形 232552"/>
            <p:cNvSpPr>
              <a:spLocks noChangeAspect="1" noTextEdit="1"/>
            </p:cNvSpPr>
            <p:nvPr/>
          </p:nvSpPr>
          <p:spPr>
            <a:xfrm>
              <a:off x="1757" y="3410"/>
              <a:ext cx="928" cy="144"/>
            </a:xfrm>
            <a:prstGeom prst="rect">
              <a:avLst/>
            </a:prstGeom>
            <a:noFill/>
            <a:ln w="9525">
              <a:noFill/>
            </a:ln>
          </p:spPr>
          <p:txBody>
            <a:bodyPr/>
            <a:lstStyle/>
            <a:p>
              <a:endParaRPr lang="zh-CN" altLang="en-US"/>
            </a:p>
          </p:txBody>
        </p:sp>
        <p:sp>
          <p:nvSpPr>
            <p:cNvPr id="232555" name="矩形 232554"/>
            <p:cNvSpPr/>
            <p:nvPr/>
          </p:nvSpPr>
          <p:spPr>
            <a:xfrm>
              <a:off x="2623" y="3420"/>
              <a:ext cx="52"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V</a:t>
              </a:r>
              <a:endParaRPr lang="en-US" altLang="zh-CN" sz="4400">
                <a:latin typeface="Times New Roman" panose="02020603050405020304" pitchFamily="18" charset="0"/>
              </a:endParaRPr>
            </a:p>
          </p:txBody>
        </p:sp>
        <p:sp>
          <p:nvSpPr>
            <p:cNvPr id="232556" name="矩形 232555"/>
            <p:cNvSpPr/>
            <p:nvPr/>
          </p:nvSpPr>
          <p:spPr>
            <a:xfrm>
              <a:off x="2571" y="3420"/>
              <a:ext cx="36"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sz="4400">
                <a:latin typeface="Times New Roman" panose="02020603050405020304" pitchFamily="18" charset="0"/>
              </a:endParaRPr>
            </a:p>
          </p:txBody>
        </p:sp>
        <p:sp>
          <p:nvSpPr>
            <p:cNvPr id="232557" name="矩形 232556"/>
            <p:cNvSpPr/>
            <p:nvPr/>
          </p:nvSpPr>
          <p:spPr>
            <a:xfrm>
              <a:off x="2544" y="3420"/>
              <a:ext cx="18"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58" name="矩形 232557"/>
            <p:cNvSpPr/>
            <p:nvPr/>
          </p:nvSpPr>
          <p:spPr>
            <a:xfrm>
              <a:off x="2499" y="3420"/>
              <a:ext cx="36"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32559" name="矩形 232558"/>
            <p:cNvSpPr/>
            <p:nvPr/>
          </p:nvSpPr>
          <p:spPr>
            <a:xfrm>
              <a:off x="2368" y="3420"/>
              <a:ext cx="23"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60" name="矩形 232559"/>
            <p:cNvSpPr/>
            <p:nvPr/>
          </p:nvSpPr>
          <p:spPr>
            <a:xfrm>
              <a:off x="2278" y="3420"/>
              <a:ext cx="36"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32561" name="矩形 232560"/>
            <p:cNvSpPr/>
            <p:nvPr/>
          </p:nvSpPr>
          <p:spPr>
            <a:xfrm>
              <a:off x="2244" y="3420"/>
              <a:ext cx="23"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62" name="矩形 232561"/>
            <p:cNvSpPr/>
            <p:nvPr/>
          </p:nvSpPr>
          <p:spPr>
            <a:xfrm>
              <a:off x="2018" y="3420"/>
              <a:ext cx="23"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63" name="矩形 232562"/>
            <p:cNvSpPr/>
            <p:nvPr/>
          </p:nvSpPr>
          <p:spPr>
            <a:xfrm>
              <a:off x="1925" y="3420"/>
              <a:ext cx="36"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32564" name="矩形 232563"/>
            <p:cNvSpPr/>
            <p:nvPr/>
          </p:nvSpPr>
          <p:spPr>
            <a:xfrm>
              <a:off x="1892" y="3420"/>
              <a:ext cx="23" cy="8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2565" name="矩形 232564"/>
            <p:cNvSpPr/>
            <p:nvPr/>
          </p:nvSpPr>
          <p:spPr>
            <a:xfrm>
              <a:off x="2435" y="3409"/>
              <a:ext cx="39" cy="8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66" name="矩形 232565"/>
            <p:cNvSpPr/>
            <p:nvPr/>
          </p:nvSpPr>
          <p:spPr>
            <a:xfrm>
              <a:off x="2084" y="3409"/>
              <a:ext cx="39" cy="8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67" name="矩形 232566"/>
            <p:cNvSpPr/>
            <p:nvPr/>
          </p:nvSpPr>
          <p:spPr>
            <a:xfrm>
              <a:off x="2323" y="3474"/>
              <a:ext cx="23" cy="50"/>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68" name="矩形 232567"/>
            <p:cNvSpPr/>
            <p:nvPr/>
          </p:nvSpPr>
          <p:spPr>
            <a:xfrm>
              <a:off x="1971" y="3474"/>
              <a:ext cx="23" cy="50"/>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2569" name="矩形 232568"/>
            <p:cNvSpPr/>
            <p:nvPr/>
          </p:nvSpPr>
          <p:spPr>
            <a:xfrm>
              <a:off x="2186" y="3480"/>
              <a:ext cx="28" cy="50"/>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4400">
                <a:latin typeface="Times New Roman" panose="02020603050405020304" pitchFamily="18" charset="0"/>
              </a:endParaRPr>
            </a:p>
          </p:txBody>
        </p:sp>
        <p:sp>
          <p:nvSpPr>
            <p:cNvPr id="232570" name="矩形 232569"/>
            <p:cNvSpPr/>
            <p:nvPr/>
          </p:nvSpPr>
          <p:spPr>
            <a:xfrm>
              <a:off x="1834" y="3480"/>
              <a:ext cx="28" cy="50"/>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4400">
                <a:latin typeface="Times New Roman" panose="02020603050405020304" pitchFamily="18" charset="0"/>
              </a:endParaRPr>
            </a:p>
          </p:txBody>
        </p:sp>
        <p:sp>
          <p:nvSpPr>
            <p:cNvPr id="232571" name="矩形 232570"/>
            <p:cNvSpPr/>
            <p:nvPr/>
          </p:nvSpPr>
          <p:spPr>
            <a:xfrm>
              <a:off x="2146" y="3420"/>
              <a:ext cx="40" cy="8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sz="4400">
                <a:latin typeface="Times New Roman" panose="02020603050405020304" pitchFamily="18" charset="0"/>
              </a:endParaRPr>
            </a:p>
          </p:txBody>
        </p:sp>
        <p:sp>
          <p:nvSpPr>
            <p:cNvPr id="232572" name="矩形 232571"/>
            <p:cNvSpPr/>
            <p:nvPr/>
          </p:nvSpPr>
          <p:spPr>
            <a:xfrm>
              <a:off x="1794" y="3420"/>
              <a:ext cx="39" cy="8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sz="4400">
                <a:latin typeface="Times New Roman" panose="02020603050405020304" pitchFamily="18" charset="0"/>
              </a:endParaRPr>
            </a:p>
          </p:txBody>
        </p:sp>
      </p:grpSp>
      <p:sp>
        <p:nvSpPr>
          <p:cNvPr id="232573" name="动作按钮: 后退或前一项 232572"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2574" name="动作按钮: 后退或前一项 232573"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32452"/>
                                        </p:tgtEl>
                                        <p:attrNameLst>
                                          <p:attrName>style.visibility</p:attrName>
                                        </p:attrNameLst>
                                      </p:cBhvr>
                                      <p:to>
                                        <p:strVal val="visible"/>
                                      </p:to>
                                    </p:set>
                                    <p:anim calcmode="lin" valueType="num">
                                      <p:cBhvr>
                                        <p:cTn id="7" dur="1000" fill="hold"/>
                                        <p:tgtEl>
                                          <p:spTgt spid="232452"/>
                                        </p:tgtEl>
                                        <p:attrNameLst>
                                          <p:attrName>ppt_w</p:attrName>
                                        </p:attrNameLst>
                                      </p:cBhvr>
                                      <p:tavLst>
                                        <p:tav tm="0">
                                          <p:val>
                                            <p:fltVal val="0"/>
                                          </p:val>
                                        </p:tav>
                                        <p:tav tm="100000">
                                          <p:val>
                                            <p:strVal val="#ppt_w"/>
                                          </p:val>
                                        </p:tav>
                                      </p:tavLst>
                                    </p:anim>
                                    <p:anim calcmode="lin" valueType="num">
                                      <p:cBhvr>
                                        <p:cTn id="8" dur="1000" fill="hold"/>
                                        <p:tgtEl>
                                          <p:spTgt spid="232452"/>
                                        </p:tgtEl>
                                        <p:attrNameLst>
                                          <p:attrName>ppt_h</p:attrName>
                                        </p:attrNameLst>
                                      </p:cBhvr>
                                      <p:tavLst>
                                        <p:tav tm="0">
                                          <p:val>
                                            <p:fltVal val="0"/>
                                          </p:val>
                                        </p:tav>
                                        <p:tav tm="100000">
                                          <p:val>
                                            <p:strVal val="#ppt_h"/>
                                          </p:val>
                                        </p:tav>
                                      </p:tavLst>
                                    </p:anim>
                                    <p:anim calcmode="lin" valueType="num">
                                      <p:cBhvr>
                                        <p:cTn id="9" dur="1000" fill="hold"/>
                                        <p:tgtEl>
                                          <p:spTgt spid="2324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245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2522"/>
                                        </p:tgtEl>
                                        <p:attrNameLst>
                                          <p:attrName>style.visibility</p:attrName>
                                        </p:attrNameLst>
                                      </p:cBhvr>
                                      <p:to>
                                        <p:strVal val="visible"/>
                                      </p:to>
                                    </p:set>
                                    <p:animEffect transition="in" filter="blinds(horizontal)">
                                      <p:cBhvr>
                                        <p:cTn id="15" dur="500"/>
                                        <p:tgtEl>
                                          <p:spTgt spid="23252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32454"/>
                                        </p:tgtEl>
                                        <p:attrNameLst>
                                          <p:attrName>style.visibility</p:attrName>
                                        </p:attrNameLst>
                                      </p:cBhvr>
                                      <p:to>
                                        <p:strVal val="visible"/>
                                      </p:to>
                                    </p:set>
                                    <p:animEffect transition="in" filter="blinds(horizontal)">
                                      <p:cBhvr>
                                        <p:cTn id="20" dur="500"/>
                                        <p:tgtEl>
                                          <p:spTgt spid="23245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32456"/>
                                        </p:tgtEl>
                                        <p:attrNameLst>
                                          <p:attrName>style.visibility</p:attrName>
                                        </p:attrNameLst>
                                      </p:cBhvr>
                                      <p:to>
                                        <p:strVal val="visible"/>
                                      </p:to>
                                    </p:set>
                                    <p:animEffect transition="in" filter="blinds(horizontal)">
                                      <p:cBhvr>
                                        <p:cTn id="25" dur="500"/>
                                        <p:tgtEl>
                                          <p:spTgt spid="23245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32523"/>
                                        </p:tgtEl>
                                        <p:attrNameLst>
                                          <p:attrName>style.visibility</p:attrName>
                                        </p:attrNameLst>
                                      </p:cBhvr>
                                      <p:to>
                                        <p:strVal val="visible"/>
                                      </p:to>
                                    </p:set>
                                    <p:anim calcmode="lin" valueType="num">
                                      <p:cBhvr additive="base">
                                        <p:cTn id="30" dur="500" fill="hold"/>
                                        <p:tgtEl>
                                          <p:spTgt spid="232523"/>
                                        </p:tgtEl>
                                        <p:attrNameLst>
                                          <p:attrName>ppt_x</p:attrName>
                                        </p:attrNameLst>
                                      </p:cBhvr>
                                      <p:tavLst>
                                        <p:tav tm="0">
                                          <p:val>
                                            <p:strVal val="0-#ppt_w/2"/>
                                          </p:val>
                                        </p:tav>
                                        <p:tav tm="100000">
                                          <p:val>
                                            <p:strVal val="#ppt_x"/>
                                          </p:val>
                                        </p:tav>
                                      </p:tavLst>
                                    </p:anim>
                                    <p:anim calcmode="lin" valueType="num">
                                      <p:cBhvr additive="base">
                                        <p:cTn id="31" dur="500" fill="hold"/>
                                        <p:tgtEl>
                                          <p:spTgt spid="23252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2524"/>
                                        </p:tgtEl>
                                        <p:attrNameLst>
                                          <p:attrName>style.visibility</p:attrName>
                                        </p:attrNameLst>
                                      </p:cBhvr>
                                      <p:to>
                                        <p:strVal val="visible"/>
                                      </p:to>
                                    </p:set>
                                    <p:animEffect transition="in" filter="blinds(horizontal)">
                                      <p:cBhvr>
                                        <p:cTn id="36" dur="500"/>
                                        <p:tgtEl>
                                          <p:spTgt spid="23252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32552"/>
                                        </p:tgtEl>
                                        <p:attrNameLst>
                                          <p:attrName>style.visibility</p:attrName>
                                        </p:attrNameLst>
                                      </p:cBhvr>
                                      <p:to>
                                        <p:strVal val="visible"/>
                                      </p:to>
                                    </p:set>
                                    <p:anim calcmode="lin" valueType="num">
                                      <p:cBhvr additive="base">
                                        <p:cTn id="41" dur="500" fill="hold"/>
                                        <p:tgtEl>
                                          <p:spTgt spid="232552"/>
                                        </p:tgtEl>
                                        <p:attrNameLst>
                                          <p:attrName>ppt_x</p:attrName>
                                        </p:attrNameLst>
                                      </p:cBhvr>
                                      <p:tavLst>
                                        <p:tav tm="0">
                                          <p:val>
                                            <p:strVal val="0-#ppt_w/2"/>
                                          </p:val>
                                        </p:tav>
                                        <p:tav tm="100000">
                                          <p:val>
                                            <p:strVal val="#ppt_x"/>
                                          </p:val>
                                        </p:tav>
                                      </p:tavLst>
                                    </p:anim>
                                    <p:anim calcmode="lin" valueType="num">
                                      <p:cBhvr additive="base">
                                        <p:cTn id="42" dur="500" fill="hold"/>
                                        <p:tgtEl>
                                          <p:spTgt spid="23255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32554"/>
                                        </p:tgtEl>
                                        <p:attrNameLst>
                                          <p:attrName>style.visibility</p:attrName>
                                        </p:attrNameLst>
                                      </p:cBhvr>
                                      <p:to>
                                        <p:strVal val="visible"/>
                                      </p:to>
                                    </p:set>
                                    <p:animEffect transition="in" filter="blinds(horizontal)">
                                      <p:cBhvr>
                                        <p:cTn id="47" dur="500"/>
                                        <p:tgtEl>
                                          <p:spTgt spid="232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P spid="232454" grpId="0"/>
      <p:bldP spid="232456" grpId="0"/>
      <p:bldP spid="232523" grpId="0"/>
      <p:bldP spid="2325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矩形 233475"/>
          <p:cNvSpPr/>
          <p:nvPr/>
        </p:nvSpPr>
        <p:spPr>
          <a:xfrm>
            <a:off x="650875" y="762000"/>
            <a:ext cx="1179513" cy="457200"/>
          </a:xfrm>
          <a:prstGeom prst="rect">
            <a:avLst/>
          </a:prstGeom>
          <a:noFill/>
          <a:ln w="9525">
            <a:noFill/>
          </a:ln>
        </p:spPr>
        <p:txBody>
          <a:bodyPr wrap="none" anchor="ctr">
            <a:spAutoFit/>
          </a:bodyPr>
          <a:lstStyle/>
          <a:p>
            <a:pPr algn="l"/>
            <a:r>
              <a:rPr lang="zh-CN" altLang="en-US" dirty="0">
                <a:solidFill>
                  <a:srgbClr val="0000FF"/>
                </a:solidFill>
                <a:latin typeface="Times New Roman" panose="02020603050405020304" pitchFamily="18" charset="0"/>
              </a:rPr>
              <a:t>换路后 </a:t>
            </a:r>
          </a:p>
        </p:txBody>
      </p:sp>
      <p:sp>
        <p:nvSpPr>
          <p:cNvPr id="233478" name="矩形 233477"/>
          <p:cNvSpPr/>
          <p:nvPr/>
        </p:nvSpPr>
        <p:spPr>
          <a:xfrm>
            <a:off x="0" y="3019425"/>
            <a:ext cx="9144000" cy="0"/>
          </a:xfrm>
          <a:prstGeom prst="rect">
            <a:avLst/>
          </a:prstGeom>
          <a:noFill/>
          <a:ln w="9525">
            <a:noFill/>
          </a:ln>
        </p:spPr>
        <p:txBody>
          <a:bodyPr/>
          <a:lstStyle/>
          <a:p>
            <a:endParaRPr lang="zh-CN" altLang="en-US"/>
          </a:p>
        </p:txBody>
      </p:sp>
      <p:grpSp>
        <p:nvGrpSpPr>
          <p:cNvPr id="233521" name="组合 233520"/>
          <p:cNvGrpSpPr/>
          <p:nvPr/>
        </p:nvGrpSpPr>
        <p:grpSpPr>
          <a:xfrm>
            <a:off x="400050" y="1609725"/>
            <a:ext cx="3956050" cy="2001838"/>
            <a:chOff x="1848" y="546"/>
            <a:chExt cx="2492" cy="1261"/>
          </a:xfrm>
        </p:grpSpPr>
        <p:sp>
          <p:nvSpPr>
            <p:cNvPr id="233479" name="矩形 233478"/>
            <p:cNvSpPr>
              <a:spLocks noChangeAspect="1" noTextEdit="1"/>
            </p:cNvSpPr>
            <p:nvPr/>
          </p:nvSpPr>
          <p:spPr>
            <a:xfrm>
              <a:off x="1848" y="546"/>
              <a:ext cx="2477" cy="1261"/>
            </a:xfrm>
            <a:prstGeom prst="rect">
              <a:avLst/>
            </a:prstGeom>
            <a:noFill/>
            <a:ln w="9525">
              <a:noFill/>
            </a:ln>
          </p:spPr>
          <p:txBody>
            <a:bodyPr/>
            <a:lstStyle/>
            <a:p>
              <a:endParaRPr lang="zh-CN" altLang="en-US"/>
            </a:p>
          </p:txBody>
        </p:sp>
        <p:sp>
          <p:nvSpPr>
            <p:cNvPr id="233481" name="矩形 233480"/>
            <p:cNvSpPr/>
            <p:nvPr/>
          </p:nvSpPr>
          <p:spPr>
            <a:xfrm>
              <a:off x="3032" y="550"/>
              <a:ext cx="112" cy="202"/>
            </a:xfrm>
            <a:prstGeom prst="rect">
              <a:avLst/>
            </a:prstGeom>
            <a:noFill/>
            <a:ln w="9525">
              <a:noFill/>
            </a:ln>
          </p:spPr>
          <p:txBody>
            <a:bodyPr wrap="none" lIns="0" tIns="0" rIns="0" bIns="0">
              <a:spAutoFit/>
            </a:bodyPr>
            <a:lstStyle/>
            <a:p>
              <a:r>
                <a:rPr lang="en-US" altLang="zh-CN" sz="21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233482" name="矩形 233481"/>
            <p:cNvSpPr/>
            <p:nvPr/>
          </p:nvSpPr>
          <p:spPr>
            <a:xfrm>
              <a:off x="3140" y="661"/>
              <a:ext cx="5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2800">
                <a:latin typeface="Times New Roman" panose="02020603050405020304" pitchFamily="18" charset="0"/>
              </a:endParaRPr>
            </a:p>
          </p:txBody>
        </p:sp>
        <p:sp>
          <p:nvSpPr>
            <p:cNvPr id="233483" name="矩形 233482"/>
            <p:cNvSpPr/>
            <p:nvPr/>
          </p:nvSpPr>
          <p:spPr>
            <a:xfrm>
              <a:off x="2477" y="1230"/>
              <a:ext cx="92" cy="202"/>
            </a:xfrm>
            <a:prstGeom prst="rect">
              <a:avLst/>
            </a:prstGeom>
            <a:noFill/>
            <a:ln w="9525">
              <a:noFill/>
            </a:ln>
          </p:spPr>
          <p:txBody>
            <a:bodyPr wrap="none" lIns="0" tIns="0" rIns="0" bIns="0">
              <a:spAutoFit/>
            </a:bodyPr>
            <a:lstStyle/>
            <a:p>
              <a:r>
                <a:rPr lang="en-US" altLang="zh-CN" sz="2100" i="1">
                  <a:solidFill>
                    <a:srgbClr val="000000"/>
                  </a:solidFill>
                  <a:latin typeface="Times New Roman" panose="02020603050405020304" pitchFamily="18" charset="0"/>
                </a:rPr>
                <a:t>u</a:t>
              </a:r>
              <a:endParaRPr lang="en-US" altLang="zh-CN" sz="2800">
                <a:latin typeface="Times New Roman" panose="02020603050405020304" pitchFamily="18" charset="0"/>
              </a:endParaRPr>
            </a:p>
          </p:txBody>
        </p:sp>
        <p:sp>
          <p:nvSpPr>
            <p:cNvPr id="233484" name="矩形 233483"/>
            <p:cNvSpPr/>
            <p:nvPr/>
          </p:nvSpPr>
          <p:spPr>
            <a:xfrm>
              <a:off x="2584" y="1342"/>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2800">
                <a:latin typeface="Times New Roman" panose="02020603050405020304" pitchFamily="18" charset="0"/>
              </a:endParaRPr>
            </a:p>
          </p:txBody>
        </p:sp>
        <p:sp>
          <p:nvSpPr>
            <p:cNvPr id="233485" name="直接连接符 233484"/>
            <p:cNvSpPr/>
            <p:nvPr/>
          </p:nvSpPr>
          <p:spPr>
            <a:xfrm flipV="1">
              <a:off x="2260" y="846"/>
              <a:ext cx="593" cy="2"/>
            </a:xfrm>
            <a:prstGeom prst="line">
              <a:avLst/>
            </a:prstGeom>
            <a:ln w="19050" cap="rnd" cmpd="sng">
              <a:solidFill>
                <a:srgbClr val="000000"/>
              </a:solidFill>
              <a:prstDash val="solid"/>
              <a:headEnd type="none" w="med" len="med"/>
              <a:tailEnd type="none" w="med" len="med"/>
            </a:ln>
          </p:spPr>
        </p:sp>
        <p:sp>
          <p:nvSpPr>
            <p:cNvPr id="233486" name="直接连接符 233485"/>
            <p:cNvSpPr/>
            <p:nvPr/>
          </p:nvSpPr>
          <p:spPr>
            <a:xfrm flipH="1">
              <a:off x="2265" y="848"/>
              <a:ext cx="1" cy="376"/>
            </a:xfrm>
            <a:prstGeom prst="line">
              <a:avLst/>
            </a:prstGeom>
            <a:ln w="19050" cap="rnd" cmpd="sng">
              <a:solidFill>
                <a:srgbClr val="000000"/>
              </a:solidFill>
              <a:prstDash val="solid"/>
              <a:headEnd type="none" w="med" len="med"/>
              <a:tailEnd type="none" w="med" len="med"/>
            </a:ln>
          </p:spPr>
        </p:sp>
        <p:sp>
          <p:nvSpPr>
            <p:cNvPr id="233487" name="直接连接符 233486"/>
            <p:cNvSpPr/>
            <p:nvPr/>
          </p:nvSpPr>
          <p:spPr>
            <a:xfrm>
              <a:off x="2265" y="1498"/>
              <a:ext cx="1" cy="282"/>
            </a:xfrm>
            <a:prstGeom prst="line">
              <a:avLst/>
            </a:prstGeom>
            <a:ln w="19050" cap="rnd" cmpd="sng">
              <a:solidFill>
                <a:srgbClr val="000000"/>
              </a:solidFill>
              <a:prstDash val="solid"/>
              <a:headEnd type="none" w="med" len="med"/>
              <a:tailEnd type="none" w="med" len="med"/>
            </a:ln>
          </p:spPr>
        </p:sp>
        <p:sp>
          <p:nvSpPr>
            <p:cNvPr id="233488" name="直接连接符 233487"/>
            <p:cNvSpPr/>
            <p:nvPr/>
          </p:nvSpPr>
          <p:spPr>
            <a:xfrm>
              <a:off x="3234" y="848"/>
              <a:ext cx="346" cy="1"/>
            </a:xfrm>
            <a:prstGeom prst="line">
              <a:avLst/>
            </a:prstGeom>
            <a:ln w="19050" cap="rnd" cmpd="sng">
              <a:solidFill>
                <a:srgbClr val="000000"/>
              </a:solidFill>
              <a:prstDash val="solid"/>
              <a:headEnd type="none" w="med" len="med"/>
              <a:tailEnd type="none" w="med" len="med"/>
            </a:ln>
          </p:spPr>
        </p:sp>
        <p:sp>
          <p:nvSpPr>
            <p:cNvPr id="233489" name="矩形 233488"/>
            <p:cNvSpPr/>
            <p:nvPr/>
          </p:nvSpPr>
          <p:spPr>
            <a:xfrm>
              <a:off x="1977" y="1174"/>
              <a:ext cx="112" cy="202"/>
            </a:xfrm>
            <a:prstGeom prst="rect">
              <a:avLst/>
            </a:prstGeom>
            <a:noFill/>
            <a:ln w="9525">
              <a:noFill/>
            </a:ln>
          </p:spPr>
          <p:txBody>
            <a:bodyPr wrap="none" lIns="0" tIns="0" rIns="0" bIns="0">
              <a:spAutoFit/>
            </a:bodyPr>
            <a:lstStyle/>
            <a:p>
              <a:r>
                <a:rPr lang="en-US" altLang="zh-CN" sz="2100" i="1">
                  <a:solidFill>
                    <a:srgbClr val="000000"/>
                  </a:solidFill>
                  <a:latin typeface="Times New Roman" panose="02020603050405020304" pitchFamily="18" charset="0"/>
                </a:rPr>
                <a:t>R</a:t>
              </a:r>
              <a:endParaRPr lang="en-US" altLang="zh-CN" sz="2800">
                <a:latin typeface="Times New Roman" panose="02020603050405020304" pitchFamily="18" charset="0"/>
              </a:endParaRPr>
            </a:p>
          </p:txBody>
        </p:sp>
        <p:sp>
          <p:nvSpPr>
            <p:cNvPr id="233490" name="矩形 233489"/>
            <p:cNvSpPr/>
            <p:nvPr/>
          </p:nvSpPr>
          <p:spPr>
            <a:xfrm>
              <a:off x="2108" y="1286"/>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2800">
                <a:latin typeface="Times New Roman" panose="02020603050405020304" pitchFamily="18" charset="0"/>
              </a:endParaRPr>
            </a:p>
          </p:txBody>
        </p:sp>
        <p:sp>
          <p:nvSpPr>
            <p:cNvPr id="233491" name="任意多边形 233490"/>
            <p:cNvSpPr>
              <a:spLocks noEditPoints="1"/>
            </p:cNvSpPr>
            <p:nvPr/>
          </p:nvSpPr>
          <p:spPr>
            <a:xfrm>
              <a:off x="2431" y="1127"/>
              <a:ext cx="131" cy="94"/>
            </a:xfrm>
            <a:custGeom>
              <a:avLst/>
              <a:gdLst/>
              <a:ahLst/>
              <a:cxnLst/>
              <a:rect l="0" t="0" r="0" b="0"/>
              <a:pathLst>
                <a:path w="98" h="94">
                  <a:moveTo>
                    <a:pt x="0" y="47"/>
                  </a:moveTo>
                  <a:lnTo>
                    <a:pt x="98" y="47"/>
                  </a:lnTo>
                  <a:moveTo>
                    <a:pt x="49" y="0"/>
                  </a:moveTo>
                  <a:lnTo>
                    <a:pt x="49" y="94"/>
                  </a:ln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233492" name="直接连接符 233491"/>
            <p:cNvSpPr/>
            <p:nvPr/>
          </p:nvSpPr>
          <p:spPr>
            <a:xfrm>
              <a:off x="2431" y="1547"/>
              <a:ext cx="127" cy="1"/>
            </a:xfrm>
            <a:prstGeom prst="line">
              <a:avLst/>
            </a:prstGeom>
            <a:ln w="19050" cap="rnd" cmpd="sng">
              <a:solidFill>
                <a:srgbClr val="000000"/>
              </a:solidFill>
              <a:prstDash val="solid"/>
              <a:headEnd type="none" w="med" len="med"/>
              <a:tailEnd type="none" w="med" len="med"/>
            </a:ln>
          </p:spPr>
        </p:sp>
        <p:sp>
          <p:nvSpPr>
            <p:cNvPr id="233493" name="直接连接符 233492"/>
            <p:cNvSpPr/>
            <p:nvPr/>
          </p:nvSpPr>
          <p:spPr>
            <a:xfrm>
              <a:off x="2260" y="1780"/>
              <a:ext cx="1311" cy="1"/>
            </a:xfrm>
            <a:prstGeom prst="line">
              <a:avLst/>
            </a:prstGeom>
            <a:ln w="19050" cap="rnd" cmpd="sng">
              <a:solidFill>
                <a:srgbClr val="000000"/>
              </a:solidFill>
              <a:prstDash val="solid"/>
              <a:headEnd type="none" w="med" len="med"/>
              <a:tailEnd type="none" w="med" len="med"/>
            </a:ln>
          </p:spPr>
        </p:sp>
        <p:sp>
          <p:nvSpPr>
            <p:cNvPr id="233494" name="矩形 233493"/>
            <p:cNvSpPr/>
            <p:nvPr/>
          </p:nvSpPr>
          <p:spPr>
            <a:xfrm>
              <a:off x="3210" y="1202"/>
              <a:ext cx="94" cy="202"/>
            </a:xfrm>
            <a:prstGeom prst="rect">
              <a:avLst/>
            </a:prstGeom>
            <a:noFill/>
            <a:ln w="9525">
              <a:noFill/>
            </a:ln>
          </p:spPr>
          <p:txBody>
            <a:bodyPr wrap="none" lIns="0" tIns="0" rIns="0" bIns="0">
              <a:spAutoFit/>
            </a:bodyPr>
            <a:lstStyle/>
            <a:p>
              <a:r>
                <a:rPr lang="en-US" altLang="zh-CN" sz="2100" i="1">
                  <a:solidFill>
                    <a:srgbClr val="000000"/>
                  </a:solidFill>
                  <a:latin typeface="Times New Roman" panose="02020603050405020304" pitchFamily="18" charset="0"/>
                </a:rPr>
                <a:t>u</a:t>
              </a:r>
              <a:endParaRPr lang="en-US" altLang="zh-CN" sz="2800">
                <a:latin typeface="Times New Roman" panose="02020603050405020304" pitchFamily="18" charset="0"/>
              </a:endParaRPr>
            </a:p>
          </p:txBody>
        </p:sp>
        <p:sp>
          <p:nvSpPr>
            <p:cNvPr id="233495" name="矩形 233494"/>
            <p:cNvSpPr/>
            <p:nvPr/>
          </p:nvSpPr>
          <p:spPr>
            <a:xfrm>
              <a:off x="3298" y="1314"/>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2800">
                <a:latin typeface="Times New Roman" panose="02020603050405020304" pitchFamily="18" charset="0"/>
              </a:endParaRPr>
            </a:p>
          </p:txBody>
        </p:sp>
        <p:sp>
          <p:nvSpPr>
            <p:cNvPr id="233496" name="任意多边形 233495"/>
            <p:cNvSpPr>
              <a:spLocks noEditPoints="1"/>
            </p:cNvSpPr>
            <p:nvPr/>
          </p:nvSpPr>
          <p:spPr>
            <a:xfrm>
              <a:off x="3290" y="1127"/>
              <a:ext cx="133" cy="94"/>
            </a:xfrm>
            <a:custGeom>
              <a:avLst/>
              <a:gdLst/>
              <a:ahLst/>
              <a:cxnLst/>
              <a:rect l="0" t="0" r="0" b="0"/>
              <a:pathLst>
                <a:path w="99" h="94">
                  <a:moveTo>
                    <a:pt x="0" y="47"/>
                  </a:moveTo>
                  <a:lnTo>
                    <a:pt x="99" y="47"/>
                  </a:lnTo>
                  <a:moveTo>
                    <a:pt x="50" y="0"/>
                  </a:moveTo>
                  <a:lnTo>
                    <a:pt x="50" y="94"/>
                  </a:lnTo>
                </a:path>
              </a:pathLst>
            </a:custGeom>
            <a:noFill/>
            <a:ln w="19050" cap="rnd" cmpd="sng">
              <a:solidFill>
                <a:srgbClr val="000000"/>
              </a:solidFill>
              <a:prstDash val="solid"/>
              <a:round/>
              <a:headEnd type="none" w="med" len="med"/>
              <a:tailEnd type="none" w="med" len="med"/>
            </a:ln>
          </p:spPr>
          <p:txBody>
            <a:bodyPr/>
            <a:lstStyle/>
            <a:p>
              <a:endParaRPr lang="zh-CN" altLang="en-US"/>
            </a:p>
          </p:txBody>
        </p:sp>
        <p:sp>
          <p:nvSpPr>
            <p:cNvPr id="233497" name="直接连接符 233496"/>
            <p:cNvSpPr/>
            <p:nvPr/>
          </p:nvSpPr>
          <p:spPr>
            <a:xfrm>
              <a:off x="3293" y="1548"/>
              <a:ext cx="127" cy="1"/>
            </a:xfrm>
            <a:prstGeom prst="line">
              <a:avLst/>
            </a:prstGeom>
            <a:ln w="19050" cap="rnd" cmpd="sng">
              <a:solidFill>
                <a:srgbClr val="000000"/>
              </a:solidFill>
              <a:prstDash val="solid"/>
              <a:headEnd type="none" w="med" len="med"/>
              <a:tailEnd type="none" w="med" len="med"/>
            </a:ln>
          </p:spPr>
        </p:sp>
        <p:sp>
          <p:nvSpPr>
            <p:cNvPr id="233498" name="矩形 233497"/>
            <p:cNvSpPr/>
            <p:nvPr/>
          </p:nvSpPr>
          <p:spPr>
            <a:xfrm>
              <a:off x="2853" y="793"/>
              <a:ext cx="385" cy="106"/>
            </a:xfrm>
            <a:prstGeom prst="rect">
              <a:avLst/>
            </a:prstGeom>
            <a:solidFill>
              <a:srgbClr val="FFFFFF"/>
            </a:solidFill>
            <a:ln w="9525">
              <a:noFill/>
            </a:ln>
          </p:spPr>
          <p:txBody>
            <a:bodyPr/>
            <a:lstStyle/>
            <a:p>
              <a:endParaRPr lang="zh-CN" altLang="en-US"/>
            </a:p>
          </p:txBody>
        </p:sp>
        <p:sp>
          <p:nvSpPr>
            <p:cNvPr id="233499" name="矩形 233498"/>
            <p:cNvSpPr/>
            <p:nvPr/>
          </p:nvSpPr>
          <p:spPr>
            <a:xfrm>
              <a:off x="2853" y="793"/>
              <a:ext cx="385" cy="106"/>
            </a:xfrm>
            <a:prstGeom prst="rect">
              <a:avLst/>
            </a:prstGeom>
            <a:solidFill>
              <a:srgbClr val="00FF00"/>
            </a:solidFill>
            <a:ln w="31750" cap="rnd" cmpd="sng">
              <a:solidFill>
                <a:srgbClr val="000000"/>
              </a:solidFill>
              <a:prstDash val="solid"/>
              <a:round/>
              <a:headEnd type="none" w="med" len="med"/>
              <a:tailEnd type="none" w="med" len="med"/>
            </a:ln>
          </p:spPr>
          <p:txBody>
            <a:bodyPr/>
            <a:lstStyle/>
            <a:p>
              <a:endParaRPr lang="zh-CN" altLang="en-US"/>
            </a:p>
          </p:txBody>
        </p:sp>
        <p:sp>
          <p:nvSpPr>
            <p:cNvPr id="233500" name="矩形 233499"/>
            <p:cNvSpPr/>
            <p:nvPr/>
          </p:nvSpPr>
          <p:spPr>
            <a:xfrm>
              <a:off x="2190" y="1224"/>
              <a:ext cx="149" cy="274"/>
            </a:xfrm>
            <a:prstGeom prst="rect">
              <a:avLst/>
            </a:prstGeom>
            <a:solidFill>
              <a:srgbClr val="00FF00"/>
            </a:solidFill>
            <a:ln w="31750" cap="rnd" cmpd="sng">
              <a:solidFill>
                <a:srgbClr val="000000"/>
              </a:solidFill>
              <a:prstDash val="solid"/>
              <a:miter/>
              <a:headEnd type="none" w="med" len="med"/>
              <a:tailEnd type="none" w="med" len="med"/>
            </a:ln>
          </p:spPr>
          <p:txBody>
            <a:bodyPr/>
            <a:lstStyle/>
            <a:p>
              <a:endParaRPr lang="zh-CN" altLang="en-US"/>
            </a:p>
          </p:txBody>
        </p:sp>
        <p:sp>
          <p:nvSpPr>
            <p:cNvPr id="233501" name="矩形 233500"/>
            <p:cNvSpPr/>
            <p:nvPr/>
          </p:nvSpPr>
          <p:spPr>
            <a:xfrm>
              <a:off x="2190" y="1224"/>
              <a:ext cx="149" cy="274"/>
            </a:xfrm>
            <a:prstGeom prst="rect">
              <a:avLst/>
            </a:prstGeom>
            <a:noFill/>
            <a:ln w="31750" cap="rnd" cmpd="sng">
              <a:solidFill>
                <a:srgbClr val="000000"/>
              </a:solidFill>
              <a:prstDash val="solid"/>
              <a:round/>
              <a:headEnd type="none" w="med" len="med"/>
              <a:tailEnd type="none" w="med" len="med"/>
            </a:ln>
          </p:spPr>
          <p:txBody>
            <a:bodyPr/>
            <a:lstStyle/>
            <a:p>
              <a:endParaRPr lang="zh-CN" altLang="en-US"/>
            </a:p>
          </p:txBody>
        </p:sp>
        <p:sp>
          <p:nvSpPr>
            <p:cNvPr id="233502" name="矩形 233501"/>
            <p:cNvSpPr/>
            <p:nvPr/>
          </p:nvSpPr>
          <p:spPr>
            <a:xfrm>
              <a:off x="3895" y="1272"/>
              <a:ext cx="294" cy="202"/>
            </a:xfrm>
            <a:prstGeom prst="rect">
              <a:avLst/>
            </a:prstGeom>
            <a:noFill/>
            <a:ln w="9525">
              <a:noFill/>
            </a:ln>
          </p:spPr>
          <p:txBody>
            <a:bodyPr wrap="none" lIns="0" tIns="0" rIns="0" bIns="0">
              <a:spAutoFit/>
            </a:bodyPr>
            <a:lstStyle/>
            <a:p>
              <a:r>
                <a:rPr lang="en-US" altLang="zh-CN" sz="2100">
                  <a:solidFill>
                    <a:srgbClr val="000000"/>
                  </a:solidFill>
                  <a:latin typeface="Times New Roman" panose="02020603050405020304" pitchFamily="18" charset="0"/>
                </a:rPr>
                <a:t>0.02</a:t>
              </a:r>
              <a:endParaRPr lang="en-US" altLang="zh-CN" sz="2800">
                <a:latin typeface="Times New Roman" panose="02020603050405020304" pitchFamily="18" charset="0"/>
              </a:endParaRPr>
            </a:p>
          </p:txBody>
        </p:sp>
        <p:sp>
          <p:nvSpPr>
            <p:cNvPr id="233503" name="矩形 233502"/>
            <p:cNvSpPr/>
            <p:nvPr/>
          </p:nvSpPr>
          <p:spPr>
            <a:xfrm>
              <a:off x="4237" y="1272"/>
              <a:ext cx="103" cy="202"/>
            </a:xfrm>
            <a:prstGeom prst="rect">
              <a:avLst/>
            </a:prstGeom>
            <a:noFill/>
            <a:ln w="9525">
              <a:noFill/>
            </a:ln>
          </p:spPr>
          <p:txBody>
            <a:bodyPr wrap="none" lIns="0" tIns="0" rIns="0" bIns="0">
              <a:spAutoFit/>
            </a:bodyPr>
            <a:lstStyle/>
            <a:p>
              <a:r>
                <a:rPr lang="en-US" altLang="zh-CN" sz="2100">
                  <a:solidFill>
                    <a:srgbClr val="000000"/>
                  </a:solidFill>
                  <a:latin typeface="Times New Roman" panose="02020603050405020304" pitchFamily="18" charset="0"/>
                </a:rPr>
                <a:t>F</a:t>
              </a:r>
              <a:endParaRPr lang="en-US" altLang="zh-CN" sz="2800">
                <a:latin typeface="Times New Roman" panose="02020603050405020304" pitchFamily="18" charset="0"/>
              </a:endParaRPr>
            </a:p>
          </p:txBody>
        </p:sp>
        <p:sp>
          <p:nvSpPr>
            <p:cNvPr id="233504" name="直接连接符 233503"/>
            <p:cNvSpPr/>
            <p:nvPr/>
          </p:nvSpPr>
          <p:spPr>
            <a:xfrm>
              <a:off x="3581" y="1545"/>
              <a:ext cx="2" cy="238"/>
            </a:xfrm>
            <a:prstGeom prst="line">
              <a:avLst/>
            </a:prstGeom>
            <a:ln w="19050" cap="rnd" cmpd="sng">
              <a:solidFill>
                <a:srgbClr val="000000"/>
              </a:solidFill>
              <a:prstDash val="solid"/>
              <a:headEnd type="none" w="med" len="med"/>
              <a:tailEnd type="none" w="med" len="med"/>
            </a:ln>
          </p:spPr>
        </p:sp>
        <p:sp>
          <p:nvSpPr>
            <p:cNvPr id="233505" name="直接连接符 233504"/>
            <p:cNvSpPr/>
            <p:nvPr/>
          </p:nvSpPr>
          <p:spPr>
            <a:xfrm flipV="1">
              <a:off x="3581" y="851"/>
              <a:ext cx="2" cy="349"/>
            </a:xfrm>
            <a:prstGeom prst="line">
              <a:avLst/>
            </a:prstGeom>
            <a:ln w="19050" cap="rnd" cmpd="sng">
              <a:solidFill>
                <a:srgbClr val="000000"/>
              </a:solidFill>
              <a:prstDash val="solid"/>
              <a:headEnd type="none" w="med" len="med"/>
              <a:tailEnd type="none" w="med" len="med"/>
            </a:ln>
          </p:spPr>
        </p:sp>
        <p:grpSp>
          <p:nvGrpSpPr>
            <p:cNvPr id="233510" name="组合 233509"/>
            <p:cNvGrpSpPr/>
            <p:nvPr/>
          </p:nvGrpSpPr>
          <p:grpSpPr>
            <a:xfrm>
              <a:off x="3406" y="1335"/>
              <a:ext cx="346" cy="78"/>
              <a:chOff x="3022" y="1335"/>
              <a:chExt cx="258" cy="78"/>
            </a:xfrm>
          </p:grpSpPr>
          <p:sp>
            <p:nvSpPr>
              <p:cNvPr id="233506" name="直接连接符 233505"/>
              <p:cNvSpPr/>
              <p:nvPr/>
            </p:nvSpPr>
            <p:spPr>
              <a:xfrm>
                <a:off x="3022" y="1335"/>
                <a:ext cx="258" cy="1"/>
              </a:xfrm>
              <a:prstGeom prst="line">
                <a:avLst/>
              </a:prstGeom>
              <a:ln w="25400" cap="flat" cmpd="sng">
                <a:solidFill>
                  <a:srgbClr val="000000"/>
                </a:solidFill>
                <a:prstDash val="solid"/>
                <a:headEnd type="none" w="med" len="med"/>
                <a:tailEnd type="none" w="med" len="med"/>
              </a:ln>
            </p:spPr>
          </p:sp>
          <p:sp>
            <p:nvSpPr>
              <p:cNvPr id="233507" name="直接连接符 233506"/>
              <p:cNvSpPr/>
              <p:nvPr/>
            </p:nvSpPr>
            <p:spPr>
              <a:xfrm>
                <a:off x="3022" y="1412"/>
                <a:ext cx="258" cy="1"/>
              </a:xfrm>
              <a:prstGeom prst="line">
                <a:avLst/>
              </a:prstGeom>
              <a:ln w="25400" cap="flat" cmpd="sng">
                <a:solidFill>
                  <a:srgbClr val="000000"/>
                </a:solidFill>
                <a:prstDash val="solid"/>
                <a:headEnd type="none" w="med" len="med"/>
                <a:tailEnd type="none" w="med" len="med"/>
              </a:ln>
            </p:spPr>
          </p:sp>
          <p:sp>
            <p:nvSpPr>
              <p:cNvPr id="233508" name="直接连接符 233507"/>
              <p:cNvSpPr/>
              <p:nvPr/>
            </p:nvSpPr>
            <p:spPr>
              <a:xfrm>
                <a:off x="3022" y="1335"/>
                <a:ext cx="258" cy="1"/>
              </a:xfrm>
              <a:prstGeom prst="line">
                <a:avLst/>
              </a:prstGeom>
              <a:ln w="25400" cap="flat" cmpd="sng">
                <a:solidFill>
                  <a:srgbClr val="000000"/>
                </a:solidFill>
                <a:prstDash val="solid"/>
                <a:headEnd type="none" w="med" len="med"/>
                <a:tailEnd type="none" w="med" len="med"/>
              </a:ln>
            </p:spPr>
          </p:sp>
          <p:sp>
            <p:nvSpPr>
              <p:cNvPr id="233509" name="直接连接符 233508"/>
              <p:cNvSpPr/>
              <p:nvPr/>
            </p:nvSpPr>
            <p:spPr>
              <a:xfrm>
                <a:off x="3022" y="1412"/>
                <a:ext cx="258" cy="1"/>
              </a:xfrm>
              <a:prstGeom prst="line">
                <a:avLst/>
              </a:prstGeom>
              <a:ln w="25400" cap="flat" cmpd="sng">
                <a:solidFill>
                  <a:srgbClr val="000000"/>
                </a:solidFill>
                <a:prstDash val="solid"/>
                <a:headEnd type="none" w="med" len="med"/>
                <a:tailEnd type="none" w="med" len="med"/>
              </a:ln>
            </p:spPr>
          </p:sp>
        </p:grpSp>
        <p:sp>
          <p:nvSpPr>
            <p:cNvPr id="233511" name="直接连接符 233510"/>
            <p:cNvSpPr/>
            <p:nvPr/>
          </p:nvSpPr>
          <p:spPr>
            <a:xfrm>
              <a:off x="3583" y="1427"/>
              <a:ext cx="1" cy="122"/>
            </a:xfrm>
            <a:prstGeom prst="line">
              <a:avLst/>
            </a:prstGeom>
            <a:ln w="19050" cap="rnd" cmpd="sng">
              <a:solidFill>
                <a:srgbClr val="000000"/>
              </a:solidFill>
              <a:prstDash val="solid"/>
              <a:headEnd type="none" w="med" len="med"/>
              <a:tailEnd type="none" w="med" len="med"/>
            </a:ln>
          </p:spPr>
        </p:sp>
        <p:sp>
          <p:nvSpPr>
            <p:cNvPr id="233512" name="直接连接符 233511"/>
            <p:cNvSpPr/>
            <p:nvPr/>
          </p:nvSpPr>
          <p:spPr>
            <a:xfrm>
              <a:off x="3583" y="1194"/>
              <a:ext cx="1" cy="129"/>
            </a:xfrm>
            <a:prstGeom prst="line">
              <a:avLst/>
            </a:prstGeom>
            <a:ln w="19050" cap="rnd" cmpd="sng">
              <a:solidFill>
                <a:srgbClr val="000000"/>
              </a:solidFill>
              <a:prstDash val="solid"/>
              <a:headEnd type="none" w="med" len="med"/>
              <a:tailEnd type="none" w="med" len="med"/>
            </a:ln>
          </p:spPr>
        </p:sp>
        <p:sp>
          <p:nvSpPr>
            <p:cNvPr id="233513" name="直接连接符 233512"/>
            <p:cNvSpPr/>
            <p:nvPr/>
          </p:nvSpPr>
          <p:spPr>
            <a:xfrm flipV="1">
              <a:off x="3583" y="881"/>
              <a:ext cx="1" cy="239"/>
            </a:xfrm>
            <a:prstGeom prst="line">
              <a:avLst/>
            </a:prstGeom>
            <a:ln w="19050" cap="rnd" cmpd="sng">
              <a:solidFill>
                <a:srgbClr val="000000"/>
              </a:solidFill>
              <a:prstDash val="solid"/>
              <a:headEnd type="none" w="med" len="med"/>
              <a:tailEnd type="none" w="med" len="med"/>
            </a:ln>
          </p:spPr>
        </p:sp>
        <p:sp>
          <p:nvSpPr>
            <p:cNvPr id="233514" name="直接连接符 233513"/>
            <p:cNvSpPr/>
            <p:nvPr/>
          </p:nvSpPr>
          <p:spPr>
            <a:xfrm>
              <a:off x="3580" y="903"/>
              <a:ext cx="1" cy="141"/>
            </a:xfrm>
            <a:prstGeom prst="line">
              <a:avLst/>
            </a:prstGeom>
            <a:ln w="6350" cap="rnd" cmpd="sng">
              <a:solidFill>
                <a:srgbClr val="000000"/>
              </a:solidFill>
              <a:prstDash val="solid"/>
              <a:headEnd type="none" w="med" len="med"/>
              <a:tailEnd type="none" w="med" len="med"/>
            </a:ln>
          </p:spPr>
        </p:sp>
        <p:sp>
          <p:nvSpPr>
            <p:cNvPr id="233515" name="任意多边形 233514"/>
            <p:cNvSpPr/>
            <p:nvPr/>
          </p:nvSpPr>
          <p:spPr>
            <a:xfrm>
              <a:off x="3542" y="1037"/>
              <a:ext cx="78" cy="83"/>
            </a:xfrm>
            <a:custGeom>
              <a:avLst/>
              <a:gdLst/>
              <a:ahLst/>
              <a:cxnLst/>
              <a:rect l="0" t="0" r="0" b="0"/>
              <a:pathLst>
                <a:path w="58" h="83">
                  <a:moveTo>
                    <a:pt x="58" y="0"/>
                  </a:moveTo>
                  <a:lnTo>
                    <a:pt x="30" y="83"/>
                  </a:lnTo>
                  <a:lnTo>
                    <a:pt x="0" y="1"/>
                  </a:lnTo>
                  <a:lnTo>
                    <a:pt x="58" y="0"/>
                  </a:lnTo>
                  <a:close/>
                </a:path>
              </a:pathLst>
            </a:custGeom>
            <a:solidFill>
              <a:srgbClr val="000000"/>
            </a:solidFill>
            <a:ln w="9525">
              <a:noFill/>
            </a:ln>
          </p:spPr>
          <p:txBody>
            <a:bodyPr/>
            <a:lstStyle/>
            <a:p>
              <a:endParaRPr lang="zh-CN" altLang="en-US"/>
            </a:p>
          </p:txBody>
        </p:sp>
        <p:sp>
          <p:nvSpPr>
            <p:cNvPr id="233516" name="矩形 233515"/>
            <p:cNvSpPr/>
            <p:nvPr/>
          </p:nvSpPr>
          <p:spPr>
            <a:xfrm>
              <a:off x="3760" y="867"/>
              <a:ext cx="46" cy="202"/>
            </a:xfrm>
            <a:prstGeom prst="rect">
              <a:avLst/>
            </a:prstGeom>
            <a:noFill/>
            <a:ln w="9525">
              <a:noFill/>
            </a:ln>
          </p:spPr>
          <p:txBody>
            <a:bodyPr wrap="none" lIns="0" tIns="0" rIns="0" bIns="0">
              <a:spAutoFit/>
            </a:bodyPr>
            <a:lstStyle/>
            <a:p>
              <a:r>
                <a:rPr lang="en-US" altLang="zh-CN" sz="2100" i="1">
                  <a:solidFill>
                    <a:srgbClr val="000000"/>
                  </a:solidFill>
                  <a:latin typeface="Times New Roman" panose="02020603050405020304" pitchFamily="18" charset="0"/>
                </a:rPr>
                <a:t>i</a:t>
              </a:r>
              <a:endParaRPr lang="en-US" altLang="zh-CN" sz="2800">
                <a:latin typeface="Times New Roman" panose="02020603050405020304" pitchFamily="18" charset="0"/>
              </a:endParaRPr>
            </a:p>
          </p:txBody>
        </p:sp>
        <p:sp>
          <p:nvSpPr>
            <p:cNvPr id="233517" name="矩形 233516"/>
            <p:cNvSpPr/>
            <p:nvPr/>
          </p:nvSpPr>
          <p:spPr>
            <a:xfrm>
              <a:off x="3815" y="965"/>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2800">
                <a:latin typeface="Times New Roman" panose="02020603050405020304" pitchFamily="18" charset="0"/>
              </a:endParaRPr>
            </a:p>
          </p:txBody>
        </p:sp>
        <p:sp>
          <p:nvSpPr>
            <p:cNvPr id="233518" name="矩形 233517"/>
            <p:cNvSpPr/>
            <p:nvPr/>
          </p:nvSpPr>
          <p:spPr>
            <a:xfrm>
              <a:off x="2957" y="937"/>
              <a:ext cx="84" cy="202"/>
            </a:xfrm>
            <a:prstGeom prst="rect">
              <a:avLst/>
            </a:prstGeom>
            <a:noFill/>
            <a:ln w="9525">
              <a:noFill/>
            </a:ln>
          </p:spPr>
          <p:txBody>
            <a:bodyPr wrap="none" lIns="0" tIns="0" rIns="0" bIns="0">
              <a:spAutoFit/>
            </a:bodyPr>
            <a:lstStyle/>
            <a:p>
              <a:r>
                <a:rPr lang="en-US" altLang="zh-CN" sz="2100">
                  <a:solidFill>
                    <a:srgbClr val="000000"/>
                  </a:solidFill>
                  <a:latin typeface="Times New Roman" panose="02020603050405020304" pitchFamily="18" charset="0"/>
                </a:rPr>
                <a:t>4</a:t>
              </a:r>
              <a:endParaRPr lang="en-US" altLang="zh-CN" sz="2800">
                <a:latin typeface="Times New Roman" panose="02020603050405020304" pitchFamily="18" charset="0"/>
              </a:endParaRPr>
            </a:p>
          </p:txBody>
        </p:sp>
        <p:sp>
          <p:nvSpPr>
            <p:cNvPr id="233519" name="矩形 233518"/>
            <p:cNvSpPr/>
            <p:nvPr/>
          </p:nvSpPr>
          <p:spPr>
            <a:xfrm>
              <a:off x="3101" y="923"/>
              <a:ext cx="129" cy="202"/>
            </a:xfrm>
            <a:prstGeom prst="rect">
              <a:avLst/>
            </a:prstGeom>
            <a:noFill/>
            <a:ln w="9525">
              <a:noFill/>
            </a:ln>
          </p:spPr>
          <p:txBody>
            <a:bodyPr wrap="none" lIns="0" tIns="0" rIns="0" bIns="0">
              <a:spAutoFit/>
            </a:bodyPr>
            <a:lstStyle/>
            <a:p>
              <a:r>
                <a:rPr lang="en-US" altLang="zh-CN" sz="2100">
                  <a:solidFill>
                    <a:srgbClr val="000000"/>
                  </a:solidFill>
                  <a:latin typeface="Symbol" panose="05050102010706020507" pitchFamily="18" charset="2"/>
                </a:rPr>
                <a:t>W</a:t>
              </a:r>
              <a:endParaRPr lang="en-US" altLang="zh-CN" sz="2800">
                <a:latin typeface="Times New Roman" panose="02020603050405020304" pitchFamily="18" charset="0"/>
              </a:endParaRPr>
            </a:p>
          </p:txBody>
        </p:sp>
        <p:sp>
          <p:nvSpPr>
            <p:cNvPr id="233520" name="矩形 233519"/>
            <p:cNvSpPr/>
            <p:nvPr/>
          </p:nvSpPr>
          <p:spPr>
            <a:xfrm>
              <a:off x="1934" y="1389"/>
              <a:ext cx="213" cy="202"/>
            </a:xfrm>
            <a:prstGeom prst="rect">
              <a:avLst/>
            </a:prstGeom>
            <a:noFill/>
            <a:ln w="9525">
              <a:noFill/>
            </a:ln>
          </p:spPr>
          <p:txBody>
            <a:bodyPr wrap="none" lIns="0" tIns="0" rIns="0" bIns="0">
              <a:spAutoFit/>
            </a:bodyPr>
            <a:lstStyle/>
            <a:p>
              <a:r>
                <a:rPr lang="en-US" altLang="zh-CN" sz="2100">
                  <a:solidFill>
                    <a:srgbClr val="000000"/>
                  </a:solidFill>
                  <a:latin typeface="Symbol" panose="05050102010706020507" pitchFamily="18" charset="2"/>
                </a:rPr>
                <a:t>6W</a:t>
              </a:r>
              <a:endParaRPr lang="en-US" altLang="zh-CN" sz="2800">
                <a:latin typeface="Times New Roman" panose="02020603050405020304" pitchFamily="18" charset="0"/>
              </a:endParaRPr>
            </a:p>
          </p:txBody>
        </p:sp>
      </p:grpSp>
      <p:sp>
        <p:nvSpPr>
          <p:cNvPr id="233523" name="矩形 233522"/>
          <p:cNvSpPr/>
          <p:nvPr/>
        </p:nvSpPr>
        <p:spPr>
          <a:xfrm>
            <a:off x="3697288" y="1162050"/>
            <a:ext cx="4852987"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cs typeface="Times New Roman" panose="02020603050405020304" pitchFamily="18" charset="0"/>
              </a:rPr>
              <a:t>电容通过</a:t>
            </a:r>
            <a:r>
              <a:rPr lang="en-US" altLang="zh-CN" i="1">
                <a:latin typeface="Times New Roman" panose="02020603050405020304" pitchFamily="18" charset="0"/>
              </a:rPr>
              <a:t>R</a:t>
            </a:r>
            <a:r>
              <a:rPr lang="en-US" altLang="zh-CN" baseline="-30000">
                <a:latin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rPr>
              <a:t>R</a:t>
            </a:r>
            <a:r>
              <a:rPr lang="en-US" altLang="zh-CN" baseline="-30000">
                <a:latin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放电，等效电阻为</a:t>
            </a:r>
            <a:r>
              <a:rPr lang="zh-CN" altLang="en-US" dirty="0">
                <a:latin typeface="Times New Roman" panose="02020603050405020304" pitchFamily="18" charset="0"/>
              </a:rPr>
              <a:t> </a:t>
            </a:r>
          </a:p>
        </p:txBody>
      </p:sp>
      <p:grpSp>
        <p:nvGrpSpPr>
          <p:cNvPr id="233527" name="组合 233526"/>
          <p:cNvGrpSpPr>
            <a:grpSpLocks noChangeAspect="1"/>
          </p:cNvGrpSpPr>
          <p:nvPr/>
        </p:nvGrpSpPr>
        <p:grpSpPr>
          <a:xfrm>
            <a:off x="4895850" y="2147888"/>
            <a:ext cx="3475038" cy="474662"/>
            <a:chOff x="3348" y="1533"/>
            <a:chExt cx="791" cy="150"/>
          </a:xfrm>
        </p:grpSpPr>
        <p:sp>
          <p:nvSpPr>
            <p:cNvPr id="233526" name="矩形 233525"/>
            <p:cNvSpPr>
              <a:spLocks noChangeAspect="1" noTextEdit="1"/>
            </p:cNvSpPr>
            <p:nvPr/>
          </p:nvSpPr>
          <p:spPr>
            <a:xfrm>
              <a:off x="3348" y="1533"/>
              <a:ext cx="786" cy="150"/>
            </a:xfrm>
            <a:prstGeom prst="rect">
              <a:avLst/>
            </a:prstGeom>
            <a:noFill/>
            <a:ln w="9525">
              <a:noFill/>
            </a:ln>
          </p:spPr>
          <p:txBody>
            <a:bodyPr/>
            <a:lstStyle/>
            <a:p>
              <a:endParaRPr lang="zh-CN" altLang="en-US"/>
            </a:p>
          </p:txBody>
        </p:sp>
        <p:sp>
          <p:nvSpPr>
            <p:cNvPr id="233528" name="矩形 233527"/>
            <p:cNvSpPr/>
            <p:nvPr/>
          </p:nvSpPr>
          <p:spPr>
            <a:xfrm>
              <a:off x="4078" y="1533"/>
              <a:ext cx="61" cy="115"/>
            </a:xfrm>
            <a:prstGeom prst="rect">
              <a:avLst/>
            </a:prstGeom>
            <a:noFill/>
            <a:ln w="9525">
              <a:noFill/>
            </a:ln>
          </p:spPr>
          <p:txBody>
            <a:bodyPr lIns="0" tIns="0" rIns="0" bIns="0">
              <a:spAutoFit/>
            </a:bodyPr>
            <a:lstStyle/>
            <a:p>
              <a:r>
                <a:rPr lang="en-US" altLang="zh-CN">
                  <a:solidFill>
                    <a:srgbClr val="000000"/>
                  </a:solidFill>
                  <a:latin typeface="Symbol" panose="05050102010706020507" pitchFamily="18" charset="2"/>
                </a:rPr>
                <a:t>W</a:t>
              </a:r>
              <a:endParaRPr lang="en-US" altLang="zh-CN" sz="4400">
                <a:latin typeface="Times New Roman" panose="02020603050405020304" pitchFamily="18" charset="0"/>
              </a:endParaRPr>
            </a:p>
          </p:txBody>
        </p:sp>
        <p:sp>
          <p:nvSpPr>
            <p:cNvPr id="233529" name="矩形 233528"/>
            <p:cNvSpPr/>
            <p:nvPr/>
          </p:nvSpPr>
          <p:spPr>
            <a:xfrm>
              <a:off x="3918" y="1533"/>
              <a:ext cx="38"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3530" name="矩形 233529"/>
            <p:cNvSpPr/>
            <p:nvPr/>
          </p:nvSpPr>
          <p:spPr>
            <a:xfrm>
              <a:off x="3725" y="1533"/>
              <a:ext cx="37"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3531" name="矩形 233530"/>
            <p:cNvSpPr/>
            <p:nvPr/>
          </p:nvSpPr>
          <p:spPr>
            <a:xfrm>
              <a:off x="3545" y="1533"/>
              <a:ext cx="38"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3532" name="矩形 233531"/>
            <p:cNvSpPr/>
            <p:nvPr/>
          </p:nvSpPr>
          <p:spPr>
            <a:xfrm>
              <a:off x="3979" y="1544"/>
              <a:ext cx="70"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10</a:t>
              </a:r>
              <a:endParaRPr lang="en-US" altLang="zh-CN" sz="4400">
                <a:latin typeface="Times New Roman" panose="02020603050405020304" pitchFamily="18" charset="0"/>
              </a:endParaRPr>
            </a:p>
          </p:txBody>
        </p:sp>
        <p:sp>
          <p:nvSpPr>
            <p:cNvPr id="233533" name="矩形 233532"/>
            <p:cNvSpPr/>
            <p:nvPr/>
          </p:nvSpPr>
          <p:spPr>
            <a:xfrm>
              <a:off x="3834" y="1601"/>
              <a:ext cx="21" cy="67"/>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4400">
                <a:latin typeface="Times New Roman" panose="02020603050405020304" pitchFamily="18" charset="0"/>
              </a:endParaRPr>
            </a:p>
          </p:txBody>
        </p:sp>
        <p:sp>
          <p:nvSpPr>
            <p:cNvPr id="233534" name="矩形 233533"/>
            <p:cNvSpPr/>
            <p:nvPr/>
          </p:nvSpPr>
          <p:spPr>
            <a:xfrm>
              <a:off x="3651" y="1601"/>
              <a:ext cx="20" cy="67"/>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4400">
                <a:latin typeface="Times New Roman" panose="02020603050405020304" pitchFamily="18" charset="0"/>
              </a:endParaRPr>
            </a:p>
          </p:txBody>
        </p:sp>
        <p:sp>
          <p:nvSpPr>
            <p:cNvPr id="233535" name="矩形 233534"/>
            <p:cNvSpPr/>
            <p:nvPr/>
          </p:nvSpPr>
          <p:spPr>
            <a:xfrm>
              <a:off x="3440" y="1601"/>
              <a:ext cx="40" cy="67"/>
            </a:xfrm>
            <a:prstGeom prst="rect">
              <a:avLst/>
            </a:prstGeom>
            <a:noFill/>
            <a:ln w="9525">
              <a:noFill/>
            </a:ln>
          </p:spPr>
          <p:txBody>
            <a:bodyPr wrap="none" lIns="0" tIns="0" rIns="0" bIns="0">
              <a:spAutoFit/>
            </a:bodyPr>
            <a:lstStyle/>
            <a:p>
              <a:r>
                <a:rPr lang="en-US" altLang="zh-CN" sz="1400" dirty="0" err="1">
                  <a:solidFill>
                    <a:srgbClr val="000000"/>
                  </a:solidFill>
                  <a:latin typeface="Times New Roman" panose="02020603050405020304" pitchFamily="18" charset="0"/>
                </a:rPr>
                <a:t>eq</a:t>
              </a:r>
              <a:endParaRPr lang="en-US" altLang="zh-CN" sz="4400">
                <a:latin typeface="Times New Roman" panose="02020603050405020304" pitchFamily="18" charset="0"/>
              </a:endParaRPr>
            </a:p>
          </p:txBody>
        </p:sp>
        <p:sp>
          <p:nvSpPr>
            <p:cNvPr id="233536" name="矩形 233535"/>
            <p:cNvSpPr/>
            <p:nvPr/>
          </p:nvSpPr>
          <p:spPr>
            <a:xfrm>
              <a:off x="3793" y="1544"/>
              <a:ext cx="46"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R</a:t>
              </a:r>
              <a:endParaRPr lang="en-US" altLang="zh-CN" sz="4400">
                <a:latin typeface="Times New Roman" panose="02020603050405020304" pitchFamily="18" charset="0"/>
              </a:endParaRPr>
            </a:p>
          </p:txBody>
        </p:sp>
        <p:sp>
          <p:nvSpPr>
            <p:cNvPr id="233537" name="矩形 233536"/>
            <p:cNvSpPr/>
            <p:nvPr/>
          </p:nvSpPr>
          <p:spPr>
            <a:xfrm>
              <a:off x="3614" y="1544"/>
              <a:ext cx="47"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R</a:t>
              </a:r>
              <a:endParaRPr lang="en-US" altLang="zh-CN" sz="4400">
                <a:latin typeface="Times New Roman" panose="02020603050405020304" pitchFamily="18" charset="0"/>
              </a:endParaRPr>
            </a:p>
          </p:txBody>
        </p:sp>
        <p:sp>
          <p:nvSpPr>
            <p:cNvPr id="233538" name="矩形 233537"/>
            <p:cNvSpPr/>
            <p:nvPr/>
          </p:nvSpPr>
          <p:spPr>
            <a:xfrm>
              <a:off x="3395" y="1544"/>
              <a:ext cx="46"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R</a:t>
              </a:r>
              <a:endParaRPr lang="en-US" altLang="zh-CN" sz="4400">
                <a:latin typeface="Times New Roman" panose="02020603050405020304" pitchFamily="18" charset="0"/>
              </a:endParaRPr>
            </a:p>
          </p:txBody>
        </p:sp>
      </p:grpSp>
      <p:sp>
        <p:nvSpPr>
          <p:cNvPr id="233540" name="矩形 233539"/>
          <p:cNvSpPr/>
          <p:nvPr/>
        </p:nvSpPr>
        <p:spPr>
          <a:xfrm>
            <a:off x="0" y="0"/>
            <a:ext cx="9144000" cy="0"/>
          </a:xfrm>
          <a:prstGeom prst="rect">
            <a:avLst/>
          </a:prstGeom>
          <a:noFill/>
          <a:ln w="9525">
            <a:noFill/>
          </a:ln>
        </p:spPr>
        <p:txBody>
          <a:bodyPr/>
          <a:lstStyle/>
          <a:p>
            <a:endParaRPr lang="zh-CN" altLang="en-US"/>
          </a:p>
        </p:txBody>
      </p:sp>
      <p:grpSp>
        <p:nvGrpSpPr>
          <p:cNvPr id="233542" name="组合 233541"/>
          <p:cNvGrpSpPr>
            <a:grpSpLocks noChangeAspect="1"/>
          </p:cNvGrpSpPr>
          <p:nvPr/>
        </p:nvGrpSpPr>
        <p:grpSpPr>
          <a:xfrm>
            <a:off x="5010150" y="2781300"/>
            <a:ext cx="2424113" cy="476250"/>
            <a:chOff x="3360" y="1920"/>
            <a:chExt cx="608" cy="150"/>
          </a:xfrm>
        </p:grpSpPr>
        <p:sp>
          <p:nvSpPr>
            <p:cNvPr id="233541" name="矩形 233540"/>
            <p:cNvSpPr>
              <a:spLocks noChangeAspect="1" noTextEdit="1"/>
            </p:cNvSpPr>
            <p:nvPr/>
          </p:nvSpPr>
          <p:spPr>
            <a:xfrm>
              <a:off x="3360" y="1920"/>
              <a:ext cx="606" cy="150"/>
            </a:xfrm>
            <a:prstGeom prst="rect">
              <a:avLst/>
            </a:prstGeom>
            <a:noFill/>
            <a:ln w="9525">
              <a:noFill/>
            </a:ln>
          </p:spPr>
          <p:txBody>
            <a:bodyPr/>
            <a:lstStyle/>
            <a:p>
              <a:endParaRPr lang="zh-CN" altLang="en-US"/>
            </a:p>
          </p:txBody>
        </p:sp>
        <p:sp>
          <p:nvSpPr>
            <p:cNvPr id="233543" name="矩形 233542"/>
            <p:cNvSpPr/>
            <p:nvPr/>
          </p:nvSpPr>
          <p:spPr>
            <a:xfrm>
              <a:off x="3938" y="1931"/>
              <a:ext cx="30"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a:t>
              </a:r>
              <a:endParaRPr lang="en-US" altLang="zh-CN" sz="4400">
                <a:latin typeface="Times New Roman" panose="02020603050405020304" pitchFamily="18" charset="0"/>
              </a:endParaRPr>
            </a:p>
          </p:txBody>
        </p:sp>
        <p:sp>
          <p:nvSpPr>
            <p:cNvPr id="233544" name="矩形 233543"/>
            <p:cNvSpPr/>
            <p:nvPr/>
          </p:nvSpPr>
          <p:spPr>
            <a:xfrm>
              <a:off x="3893" y="1931"/>
              <a:ext cx="3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2</a:t>
              </a:r>
              <a:endParaRPr lang="en-US" altLang="zh-CN" sz="4400">
                <a:latin typeface="Times New Roman" panose="02020603050405020304" pitchFamily="18" charset="0"/>
              </a:endParaRPr>
            </a:p>
          </p:txBody>
        </p:sp>
        <p:sp>
          <p:nvSpPr>
            <p:cNvPr id="233545" name="矩形 233544"/>
            <p:cNvSpPr/>
            <p:nvPr/>
          </p:nvSpPr>
          <p:spPr>
            <a:xfrm>
              <a:off x="3866" y="1931"/>
              <a:ext cx="20"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3546" name="矩形 233545"/>
            <p:cNvSpPr/>
            <p:nvPr/>
          </p:nvSpPr>
          <p:spPr>
            <a:xfrm>
              <a:off x="3821" y="1931"/>
              <a:ext cx="3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33547" name="矩形 233546"/>
            <p:cNvSpPr/>
            <p:nvPr/>
          </p:nvSpPr>
          <p:spPr>
            <a:xfrm>
              <a:off x="3592" y="1988"/>
              <a:ext cx="44" cy="67"/>
            </a:xfrm>
            <a:prstGeom prst="rect">
              <a:avLst/>
            </a:prstGeom>
            <a:noFill/>
            <a:ln w="9525">
              <a:noFill/>
            </a:ln>
          </p:spPr>
          <p:txBody>
            <a:bodyPr wrap="none" lIns="0" tIns="0" rIns="0" bIns="0">
              <a:spAutoFit/>
            </a:bodyPr>
            <a:lstStyle/>
            <a:p>
              <a:r>
                <a:rPr lang="en-US" altLang="zh-CN" sz="1400" dirty="0" err="1">
                  <a:solidFill>
                    <a:srgbClr val="000000"/>
                  </a:solidFill>
                  <a:latin typeface="Times New Roman" panose="02020603050405020304" pitchFamily="18" charset="0"/>
                </a:rPr>
                <a:t>eq</a:t>
              </a:r>
              <a:endParaRPr lang="en-US" altLang="zh-CN" sz="4400">
                <a:latin typeface="Times New Roman" panose="02020603050405020304" pitchFamily="18" charset="0"/>
              </a:endParaRPr>
            </a:p>
          </p:txBody>
        </p:sp>
        <p:sp>
          <p:nvSpPr>
            <p:cNvPr id="233548" name="矩形 233547"/>
            <p:cNvSpPr/>
            <p:nvPr/>
          </p:nvSpPr>
          <p:spPr>
            <a:xfrm>
              <a:off x="3760" y="1920"/>
              <a:ext cx="42"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3549" name="矩形 233548"/>
            <p:cNvSpPr/>
            <p:nvPr/>
          </p:nvSpPr>
          <p:spPr>
            <a:xfrm>
              <a:off x="3479" y="1920"/>
              <a:ext cx="41"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3550" name="矩形 233549"/>
            <p:cNvSpPr/>
            <p:nvPr/>
          </p:nvSpPr>
          <p:spPr>
            <a:xfrm>
              <a:off x="3658" y="1931"/>
              <a:ext cx="51"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C</a:t>
              </a:r>
              <a:endParaRPr lang="en-US" altLang="zh-CN" sz="4400">
                <a:latin typeface="Times New Roman" panose="02020603050405020304" pitchFamily="18" charset="0"/>
              </a:endParaRPr>
            </a:p>
          </p:txBody>
        </p:sp>
        <p:sp>
          <p:nvSpPr>
            <p:cNvPr id="233551" name="矩形 233550"/>
            <p:cNvSpPr/>
            <p:nvPr/>
          </p:nvSpPr>
          <p:spPr>
            <a:xfrm>
              <a:off x="3546" y="1931"/>
              <a:ext cx="51"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R</a:t>
              </a:r>
              <a:endParaRPr lang="en-US" altLang="zh-CN" sz="4400">
                <a:latin typeface="Times New Roman" panose="02020603050405020304" pitchFamily="18" charset="0"/>
              </a:endParaRPr>
            </a:p>
          </p:txBody>
        </p:sp>
        <p:sp>
          <p:nvSpPr>
            <p:cNvPr id="233552" name="矩形 233551"/>
            <p:cNvSpPr/>
            <p:nvPr/>
          </p:nvSpPr>
          <p:spPr>
            <a:xfrm>
              <a:off x="3400" y="1920"/>
              <a:ext cx="33" cy="115"/>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t</a:t>
              </a:r>
              <a:endParaRPr lang="en-US" altLang="zh-CN" sz="4400">
                <a:latin typeface="Times New Roman" panose="02020603050405020304" pitchFamily="18" charset="0"/>
              </a:endParaRPr>
            </a:p>
          </p:txBody>
        </p:sp>
      </p:grpSp>
      <p:sp>
        <p:nvSpPr>
          <p:cNvPr id="233554" name="矩形 233553"/>
          <p:cNvSpPr/>
          <p:nvPr/>
        </p:nvSpPr>
        <p:spPr>
          <a:xfrm>
            <a:off x="0" y="3252788"/>
            <a:ext cx="9144000" cy="0"/>
          </a:xfrm>
          <a:prstGeom prst="rect">
            <a:avLst/>
          </a:prstGeom>
          <a:noFill/>
          <a:ln w="9525">
            <a:noFill/>
          </a:ln>
        </p:spPr>
        <p:txBody>
          <a:bodyPr/>
          <a:lstStyle/>
          <a:p>
            <a:endParaRPr lang="zh-CN" altLang="en-US"/>
          </a:p>
        </p:txBody>
      </p:sp>
      <p:grpSp>
        <p:nvGrpSpPr>
          <p:cNvPr id="233556" name="组合 233555"/>
          <p:cNvGrpSpPr>
            <a:grpSpLocks noChangeAspect="1"/>
          </p:cNvGrpSpPr>
          <p:nvPr/>
        </p:nvGrpSpPr>
        <p:grpSpPr>
          <a:xfrm>
            <a:off x="2019300" y="3671888"/>
            <a:ext cx="4495800" cy="1057275"/>
            <a:chOff x="2976" y="2541"/>
            <a:chExt cx="1027" cy="222"/>
          </a:xfrm>
        </p:grpSpPr>
        <p:sp>
          <p:nvSpPr>
            <p:cNvPr id="233555" name="矩形 233554"/>
            <p:cNvSpPr>
              <a:spLocks noChangeAspect="1" noTextEdit="1"/>
            </p:cNvSpPr>
            <p:nvPr/>
          </p:nvSpPr>
          <p:spPr>
            <a:xfrm>
              <a:off x="2976" y="2541"/>
              <a:ext cx="1026" cy="222"/>
            </a:xfrm>
            <a:prstGeom prst="rect">
              <a:avLst/>
            </a:prstGeom>
            <a:noFill/>
            <a:ln w="9525">
              <a:noFill/>
            </a:ln>
          </p:spPr>
          <p:txBody>
            <a:bodyPr/>
            <a:lstStyle/>
            <a:p>
              <a:endParaRPr lang="zh-CN" altLang="en-US"/>
            </a:p>
          </p:txBody>
        </p:sp>
        <p:sp>
          <p:nvSpPr>
            <p:cNvPr id="233557" name="直接连接符 233556"/>
            <p:cNvSpPr/>
            <p:nvPr/>
          </p:nvSpPr>
          <p:spPr>
            <a:xfrm>
              <a:off x="3523" y="2627"/>
              <a:ext cx="32" cy="1"/>
            </a:xfrm>
            <a:prstGeom prst="line">
              <a:avLst/>
            </a:prstGeom>
            <a:ln w="3175" cap="flat" cmpd="sng">
              <a:solidFill>
                <a:srgbClr val="000000"/>
              </a:solidFill>
              <a:prstDash val="solid"/>
              <a:headEnd type="none" w="med" len="med"/>
              <a:tailEnd type="none" w="med" len="med"/>
            </a:ln>
          </p:spPr>
        </p:sp>
        <p:sp>
          <p:nvSpPr>
            <p:cNvPr id="233558" name="矩形 233557"/>
            <p:cNvSpPr/>
            <p:nvPr/>
          </p:nvSpPr>
          <p:spPr>
            <a:xfrm>
              <a:off x="3944" y="2630"/>
              <a:ext cx="59"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V</a:t>
              </a:r>
              <a:endParaRPr lang="en-US" altLang="zh-CN" sz="4800">
                <a:latin typeface="Times New Roman" panose="02020603050405020304" pitchFamily="18" charset="0"/>
              </a:endParaRPr>
            </a:p>
          </p:txBody>
        </p:sp>
        <p:sp>
          <p:nvSpPr>
            <p:cNvPr id="233559" name="矩形 233558"/>
            <p:cNvSpPr/>
            <p:nvPr/>
          </p:nvSpPr>
          <p:spPr>
            <a:xfrm>
              <a:off x="3809" y="2630"/>
              <a:ext cx="36"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e</a:t>
              </a:r>
              <a:endParaRPr lang="en-US" altLang="zh-CN" sz="4800">
                <a:latin typeface="Times New Roman" panose="02020603050405020304" pitchFamily="18" charset="0"/>
              </a:endParaRPr>
            </a:p>
          </p:txBody>
        </p:sp>
        <p:sp>
          <p:nvSpPr>
            <p:cNvPr id="233560" name="矩形 233559"/>
            <p:cNvSpPr/>
            <p:nvPr/>
          </p:nvSpPr>
          <p:spPr>
            <a:xfrm>
              <a:off x="3760" y="2630"/>
              <a:ext cx="40"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6</a:t>
              </a:r>
              <a:endParaRPr lang="en-US" altLang="zh-CN" sz="4800">
                <a:latin typeface="Times New Roman" panose="02020603050405020304" pitchFamily="18" charset="0"/>
              </a:endParaRPr>
            </a:p>
          </p:txBody>
        </p:sp>
        <p:sp>
          <p:nvSpPr>
            <p:cNvPr id="233561" name="矩形 233560"/>
            <p:cNvSpPr/>
            <p:nvPr/>
          </p:nvSpPr>
          <p:spPr>
            <a:xfrm>
              <a:off x="3734" y="2630"/>
              <a:ext cx="20"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sz="4800">
                <a:latin typeface="Times New Roman" panose="02020603050405020304" pitchFamily="18" charset="0"/>
              </a:endParaRPr>
            </a:p>
          </p:txBody>
        </p:sp>
        <p:sp>
          <p:nvSpPr>
            <p:cNvPr id="233562" name="矩形 233561"/>
            <p:cNvSpPr/>
            <p:nvPr/>
          </p:nvSpPr>
          <p:spPr>
            <a:xfrm>
              <a:off x="3687" y="2630"/>
              <a:ext cx="41"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0</a:t>
              </a:r>
              <a:endParaRPr lang="en-US" altLang="zh-CN" sz="4800">
                <a:latin typeface="Times New Roman" panose="02020603050405020304" pitchFamily="18" charset="0"/>
              </a:endParaRPr>
            </a:p>
          </p:txBody>
        </p:sp>
        <p:sp>
          <p:nvSpPr>
            <p:cNvPr id="233563" name="矩形 233562"/>
            <p:cNvSpPr/>
            <p:nvPr/>
          </p:nvSpPr>
          <p:spPr>
            <a:xfrm>
              <a:off x="3464" y="2630"/>
              <a:ext cx="36"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e</a:t>
              </a:r>
              <a:endParaRPr lang="en-US" altLang="zh-CN" sz="4800">
                <a:latin typeface="Times New Roman" panose="02020603050405020304" pitchFamily="18" charset="0"/>
              </a:endParaRPr>
            </a:p>
          </p:txBody>
        </p:sp>
        <p:sp>
          <p:nvSpPr>
            <p:cNvPr id="233564" name="矩形 233563"/>
            <p:cNvSpPr/>
            <p:nvPr/>
          </p:nvSpPr>
          <p:spPr>
            <a:xfrm>
              <a:off x="3430" y="2630"/>
              <a:ext cx="27"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sz="4800">
                <a:latin typeface="Times New Roman" panose="02020603050405020304" pitchFamily="18" charset="0"/>
              </a:endParaRPr>
            </a:p>
          </p:txBody>
        </p:sp>
        <p:sp>
          <p:nvSpPr>
            <p:cNvPr id="233565" name="矩形 233564"/>
            <p:cNvSpPr/>
            <p:nvPr/>
          </p:nvSpPr>
          <p:spPr>
            <a:xfrm>
              <a:off x="3337" y="2630"/>
              <a:ext cx="41"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0</a:t>
              </a:r>
              <a:endParaRPr lang="en-US" altLang="zh-CN" sz="4800">
                <a:latin typeface="Times New Roman" panose="02020603050405020304" pitchFamily="18" charset="0"/>
              </a:endParaRPr>
            </a:p>
          </p:txBody>
        </p:sp>
        <p:sp>
          <p:nvSpPr>
            <p:cNvPr id="233566" name="矩形 233565"/>
            <p:cNvSpPr/>
            <p:nvPr/>
          </p:nvSpPr>
          <p:spPr>
            <a:xfrm>
              <a:off x="3304" y="2630"/>
              <a:ext cx="27" cy="90"/>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sz="4800">
                <a:latin typeface="Times New Roman" panose="02020603050405020304" pitchFamily="18" charset="0"/>
              </a:endParaRPr>
            </a:p>
          </p:txBody>
        </p:sp>
        <p:sp>
          <p:nvSpPr>
            <p:cNvPr id="233567" name="矩形 233566"/>
            <p:cNvSpPr/>
            <p:nvPr/>
          </p:nvSpPr>
          <p:spPr>
            <a:xfrm>
              <a:off x="3879" y="2623"/>
              <a:ext cx="23" cy="51"/>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rPr>
                <a:t>5</a:t>
              </a:r>
              <a:endParaRPr lang="en-US" altLang="zh-CN" sz="4800">
                <a:latin typeface="Times New Roman" panose="02020603050405020304" pitchFamily="18" charset="0"/>
              </a:endParaRPr>
            </a:p>
          </p:txBody>
        </p:sp>
        <p:sp>
          <p:nvSpPr>
            <p:cNvPr id="233568" name="矩形 233567"/>
            <p:cNvSpPr/>
            <p:nvPr/>
          </p:nvSpPr>
          <p:spPr>
            <a:xfrm>
              <a:off x="3909" y="2623"/>
              <a:ext cx="13" cy="51"/>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t</a:t>
              </a:r>
              <a:endParaRPr lang="en-US" altLang="zh-CN" sz="4800">
                <a:latin typeface="Times New Roman" panose="02020603050405020304" pitchFamily="18" charset="0"/>
              </a:endParaRPr>
            </a:p>
          </p:txBody>
        </p:sp>
        <p:sp>
          <p:nvSpPr>
            <p:cNvPr id="233569" name="矩形 233568"/>
            <p:cNvSpPr/>
            <p:nvPr/>
          </p:nvSpPr>
          <p:spPr>
            <a:xfrm>
              <a:off x="3544" y="2556"/>
              <a:ext cx="13" cy="51"/>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t</a:t>
              </a:r>
              <a:endParaRPr lang="en-US" altLang="zh-CN" sz="4800">
                <a:latin typeface="Times New Roman" panose="02020603050405020304" pitchFamily="18" charset="0"/>
              </a:endParaRPr>
            </a:p>
          </p:txBody>
        </p:sp>
        <p:sp>
          <p:nvSpPr>
            <p:cNvPr id="233570" name="矩形 233569"/>
            <p:cNvSpPr/>
            <p:nvPr/>
          </p:nvSpPr>
          <p:spPr>
            <a:xfrm>
              <a:off x="3247" y="2689"/>
              <a:ext cx="31" cy="51"/>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C</a:t>
              </a:r>
              <a:endParaRPr lang="en-US" altLang="zh-CN" sz="4800">
                <a:latin typeface="Times New Roman" panose="02020603050405020304" pitchFamily="18" charset="0"/>
              </a:endParaRPr>
            </a:p>
          </p:txBody>
        </p:sp>
        <p:sp>
          <p:nvSpPr>
            <p:cNvPr id="233571" name="矩形 233570"/>
            <p:cNvSpPr/>
            <p:nvPr/>
          </p:nvSpPr>
          <p:spPr>
            <a:xfrm>
              <a:off x="3053" y="2689"/>
              <a:ext cx="31" cy="51"/>
            </a:xfrm>
            <a:prstGeom prst="rect">
              <a:avLst/>
            </a:prstGeom>
            <a:noFill/>
            <a:ln w="9525">
              <a:noFill/>
            </a:ln>
          </p:spPr>
          <p:txBody>
            <a:bodyPr wrap="none" lIns="0" tIns="0" rIns="0" bIns="0">
              <a:spAutoFit/>
            </a:bodyPr>
            <a:lstStyle/>
            <a:p>
              <a:r>
                <a:rPr lang="en-US" altLang="zh-CN" sz="1600" i="1">
                  <a:solidFill>
                    <a:srgbClr val="000000"/>
                  </a:solidFill>
                  <a:latin typeface="Times New Roman" panose="02020603050405020304" pitchFamily="18" charset="0"/>
                </a:rPr>
                <a:t>C</a:t>
              </a:r>
              <a:endParaRPr lang="en-US" altLang="zh-CN" sz="4800">
                <a:latin typeface="Times New Roman" panose="02020603050405020304" pitchFamily="18" charset="0"/>
              </a:endParaRPr>
            </a:p>
          </p:txBody>
        </p:sp>
        <p:sp>
          <p:nvSpPr>
            <p:cNvPr id="233572" name="矩形 233571"/>
            <p:cNvSpPr/>
            <p:nvPr/>
          </p:nvSpPr>
          <p:spPr>
            <a:xfrm>
              <a:off x="3205" y="2630"/>
              <a:ext cx="45" cy="90"/>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u</a:t>
              </a:r>
              <a:endParaRPr lang="en-US" altLang="zh-CN" sz="4800">
                <a:latin typeface="Times New Roman" panose="02020603050405020304" pitchFamily="18" charset="0"/>
              </a:endParaRPr>
            </a:p>
          </p:txBody>
        </p:sp>
        <p:sp>
          <p:nvSpPr>
            <p:cNvPr id="233573" name="矩形 233572"/>
            <p:cNvSpPr/>
            <p:nvPr/>
          </p:nvSpPr>
          <p:spPr>
            <a:xfrm>
              <a:off x="3012" y="2630"/>
              <a:ext cx="45" cy="90"/>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u</a:t>
              </a:r>
              <a:endParaRPr lang="en-US" altLang="zh-CN" sz="4800">
                <a:latin typeface="Times New Roman" panose="02020603050405020304" pitchFamily="18" charset="0"/>
              </a:endParaRPr>
            </a:p>
          </p:txBody>
        </p:sp>
        <p:sp>
          <p:nvSpPr>
            <p:cNvPr id="233574" name="矩形 233573"/>
            <p:cNvSpPr/>
            <p:nvPr/>
          </p:nvSpPr>
          <p:spPr>
            <a:xfrm>
              <a:off x="3852" y="2617"/>
              <a:ext cx="25" cy="51"/>
            </a:xfrm>
            <a:prstGeom prst="rect">
              <a:avLst/>
            </a:prstGeom>
            <a:noFill/>
            <a:ln w="9525">
              <a:noFill/>
            </a:ln>
          </p:spPr>
          <p:txBody>
            <a:bodyPr wrap="none" lIns="0" tIns="0" rIns="0" bIns="0">
              <a:spAutoFit/>
            </a:bodyPr>
            <a:lstStyle/>
            <a:p>
              <a:r>
                <a:rPr lang="en-US" altLang="zh-CN" sz="1600">
                  <a:solidFill>
                    <a:srgbClr val="000000"/>
                  </a:solidFill>
                  <a:latin typeface="Symbol" panose="05050102010706020507" pitchFamily="18" charset="2"/>
                </a:rPr>
                <a:t>-</a:t>
              </a:r>
              <a:endParaRPr lang="en-US" altLang="zh-CN" sz="4800">
                <a:latin typeface="Times New Roman" panose="02020603050405020304" pitchFamily="18" charset="0"/>
              </a:endParaRPr>
            </a:p>
          </p:txBody>
        </p:sp>
        <p:sp>
          <p:nvSpPr>
            <p:cNvPr id="233575" name="矩形 233574"/>
            <p:cNvSpPr/>
            <p:nvPr/>
          </p:nvSpPr>
          <p:spPr>
            <a:xfrm>
              <a:off x="3507" y="2585"/>
              <a:ext cx="25" cy="51"/>
            </a:xfrm>
            <a:prstGeom prst="rect">
              <a:avLst/>
            </a:prstGeom>
            <a:noFill/>
            <a:ln w="9525">
              <a:noFill/>
            </a:ln>
          </p:spPr>
          <p:txBody>
            <a:bodyPr wrap="none" lIns="0" tIns="0" rIns="0" bIns="0">
              <a:spAutoFit/>
            </a:bodyPr>
            <a:lstStyle/>
            <a:p>
              <a:r>
                <a:rPr lang="en-US" altLang="zh-CN" sz="1600">
                  <a:solidFill>
                    <a:srgbClr val="000000"/>
                  </a:solidFill>
                  <a:latin typeface="Symbol" panose="05050102010706020507" pitchFamily="18" charset="2"/>
                </a:rPr>
                <a:t>-</a:t>
              </a:r>
              <a:endParaRPr lang="en-US" altLang="zh-CN" sz="4800">
                <a:latin typeface="Times New Roman" panose="02020603050405020304" pitchFamily="18" charset="0"/>
              </a:endParaRPr>
            </a:p>
          </p:txBody>
        </p:sp>
        <p:sp>
          <p:nvSpPr>
            <p:cNvPr id="233576" name="矩形 233575"/>
            <p:cNvSpPr/>
            <p:nvPr/>
          </p:nvSpPr>
          <p:spPr>
            <a:xfrm>
              <a:off x="3385" y="2683"/>
              <a:ext cx="26" cy="51"/>
            </a:xfrm>
            <a:prstGeom prst="rect">
              <a:avLst/>
            </a:prstGeom>
            <a:noFill/>
            <a:ln w="9525">
              <a:noFill/>
            </a:ln>
          </p:spPr>
          <p:txBody>
            <a:bodyPr wrap="none" lIns="0" tIns="0" rIns="0" bIns="0">
              <a:spAutoFit/>
            </a:bodyPr>
            <a:lstStyle/>
            <a:p>
              <a:r>
                <a:rPr lang="en-US" altLang="zh-CN" sz="1600">
                  <a:solidFill>
                    <a:srgbClr val="000000"/>
                  </a:solidFill>
                  <a:latin typeface="Symbol" panose="05050102010706020507" pitchFamily="18" charset="2"/>
                </a:rPr>
                <a:t>+</a:t>
              </a:r>
              <a:endParaRPr lang="en-US" altLang="zh-CN" sz="4800">
                <a:latin typeface="Times New Roman" panose="02020603050405020304" pitchFamily="18" charset="0"/>
              </a:endParaRPr>
            </a:p>
          </p:txBody>
        </p:sp>
        <p:sp>
          <p:nvSpPr>
            <p:cNvPr id="233577" name="矩形 233576"/>
            <p:cNvSpPr/>
            <p:nvPr/>
          </p:nvSpPr>
          <p:spPr>
            <a:xfrm>
              <a:off x="3625" y="2619"/>
              <a:ext cx="45" cy="90"/>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a:t>
              </a:r>
              <a:endParaRPr lang="en-US" altLang="zh-CN" sz="4800">
                <a:latin typeface="Times New Roman" panose="02020603050405020304" pitchFamily="18" charset="0"/>
              </a:endParaRPr>
            </a:p>
          </p:txBody>
        </p:sp>
        <p:sp>
          <p:nvSpPr>
            <p:cNvPr id="233578" name="矩形 233577"/>
            <p:cNvSpPr/>
            <p:nvPr/>
          </p:nvSpPr>
          <p:spPr>
            <a:xfrm>
              <a:off x="3143" y="2619"/>
              <a:ext cx="45" cy="90"/>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a:t>
              </a:r>
              <a:endParaRPr lang="en-US" altLang="zh-CN" sz="4800">
                <a:latin typeface="Times New Roman" panose="02020603050405020304" pitchFamily="18" charset="0"/>
              </a:endParaRPr>
            </a:p>
          </p:txBody>
        </p:sp>
        <p:sp>
          <p:nvSpPr>
            <p:cNvPr id="233579" name="矩形 233578"/>
            <p:cNvSpPr/>
            <p:nvPr/>
          </p:nvSpPr>
          <p:spPr>
            <a:xfrm>
              <a:off x="3541" y="2629"/>
              <a:ext cx="20" cy="51"/>
            </a:xfrm>
            <a:prstGeom prst="rect">
              <a:avLst/>
            </a:prstGeom>
            <a:noFill/>
            <a:ln w="9525">
              <a:noFill/>
            </a:ln>
          </p:spPr>
          <p:txBody>
            <a:bodyPr wrap="none" lIns="0" tIns="0" rIns="0" bIns="0">
              <a:spAutoFit/>
            </a:bodyPr>
            <a:lstStyle/>
            <a:p>
              <a:r>
                <a:rPr lang="en-US" altLang="zh-CN" sz="1600" i="1">
                  <a:solidFill>
                    <a:srgbClr val="000000"/>
                  </a:solidFill>
                  <a:latin typeface="Symbol" panose="05050102010706020507" pitchFamily="18" charset="2"/>
                </a:rPr>
                <a:t>t</a:t>
              </a:r>
              <a:endParaRPr lang="en-US" altLang="zh-CN" sz="4800">
                <a:latin typeface="Times New Roman" panose="02020603050405020304" pitchFamily="18" charset="0"/>
              </a:endParaRPr>
            </a:p>
          </p:txBody>
        </p:sp>
      </p:grpSp>
      <p:sp>
        <p:nvSpPr>
          <p:cNvPr id="233580" name="矩形 233579"/>
          <p:cNvSpPr/>
          <p:nvPr/>
        </p:nvSpPr>
        <p:spPr>
          <a:xfrm>
            <a:off x="688975" y="4019550"/>
            <a:ext cx="873125" cy="457200"/>
          </a:xfrm>
          <a:prstGeom prst="rect">
            <a:avLst/>
          </a:prstGeom>
          <a:noFill/>
          <a:ln w="9525">
            <a:noFill/>
          </a:ln>
        </p:spPr>
        <p:txBody>
          <a:bodyPr wrap="none" anchor="ctr">
            <a:spAutoFit/>
          </a:bodyPr>
          <a:lstStyle/>
          <a:p>
            <a:pPr algn="l"/>
            <a:r>
              <a:rPr lang="zh-CN" altLang="en-US" dirty="0">
                <a:solidFill>
                  <a:srgbClr val="0000FF"/>
                </a:solidFill>
                <a:latin typeface="Times New Roman" panose="02020603050405020304" pitchFamily="18" charset="0"/>
              </a:rPr>
              <a:t>所以 </a:t>
            </a:r>
          </a:p>
        </p:txBody>
      </p:sp>
      <p:grpSp>
        <p:nvGrpSpPr>
          <p:cNvPr id="233584" name="组合 233583"/>
          <p:cNvGrpSpPr>
            <a:grpSpLocks noChangeAspect="1"/>
          </p:cNvGrpSpPr>
          <p:nvPr/>
        </p:nvGrpSpPr>
        <p:grpSpPr>
          <a:xfrm>
            <a:off x="571500" y="4967288"/>
            <a:ext cx="7899400" cy="812800"/>
            <a:chOff x="732" y="3165"/>
            <a:chExt cx="4976" cy="512"/>
          </a:xfrm>
        </p:grpSpPr>
        <p:sp>
          <p:nvSpPr>
            <p:cNvPr id="233583" name="矩形 233582"/>
            <p:cNvSpPr>
              <a:spLocks noChangeAspect="1" noTextEdit="1"/>
            </p:cNvSpPr>
            <p:nvPr/>
          </p:nvSpPr>
          <p:spPr>
            <a:xfrm>
              <a:off x="732" y="3165"/>
              <a:ext cx="4976" cy="496"/>
            </a:xfrm>
            <a:prstGeom prst="rect">
              <a:avLst/>
            </a:prstGeom>
            <a:noFill/>
            <a:ln w="9525">
              <a:noFill/>
            </a:ln>
          </p:spPr>
          <p:txBody>
            <a:bodyPr/>
            <a:lstStyle/>
            <a:p>
              <a:endParaRPr lang="zh-CN" altLang="en-US"/>
            </a:p>
          </p:txBody>
        </p:sp>
        <p:sp>
          <p:nvSpPr>
            <p:cNvPr id="233585" name="直接连接符 233584"/>
            <p:cNvSpPr/>
            <p:nvPr/>
          </p:nvSpPr>
          <p:spPr>
            <a:xfrm>
              <a:off x="2130" y="3421"/>
              <a:ext cx="319" cy="1"/>
            </a:xfrm>
            <a:prstGeom prst="line">
              <a:avLst/>
            </a:prstGeom>
            <a:ln w="12700" cap="flat" cmpd="sng">
              <a:solidFill>
                <a:srgbClr val="000000"/>
              </a:solidFill>
              <a:prstDash val="solid"/>
              <a:headEnd type="none" w="med" len="med"/>
              <a:tailEnd type="none" w="med" len="med"/>
            </a:ln>
          </p:spPr>
        </p:sp>
        <p:sp>
          <p:nvSpPr>
            <p:cNvPr id="233586" name="矩形 233585"/>
            <p:cNvSpPr/>
            <p:nvPr/>
          </p:nvSpPr>
          <p:spPr>
            <a:xfrm>
              <a:off x="5568" y="3298"/>
              <a:ext cx="13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V</a:t>
              </a:r>
              <a:endParaRPr lang="en-US" altLang="zh-CN">
                <a:latin typeface="Times New Roman" panose="02020603050405020304" pitchFamily="18" charset="0"/>
              </a:endParaRPr>
            </a:p>
          </p:txBody>
        </p:sp>
        <p:sp>
          <p:nvSpPr>
            <p:cNvPr id="233587" name="矩形 233586"/>
            <p:cNvSpPr/>
            <p:nvPr/>
          </p:nvSpPr>
          <p:spPr>
            <a:xfrm>
              <a:off x="5297" y="3298"/>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33588" name="矩形 233587"/>
            <p:cNvSpPr/>
            <p:nvPr/>
          </p:nvSpPr>
          <p:spPr>
            <a:xfrm>
              <a:off x="5105" y="3298"/>
              <a:ext cx="192"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36</a:t>
              </a:r>
              <a:endParaRPr lang="en-US" altLang="zh-CN">
                <a:latin typeface="Times New Roman" panose="02020603050405020304" pitchFamily="18" charset="0"/>
              </a:endParaRPr>
            </a:p>
          </p:txBody>
        </p:sp>
        <p:sp>
          <p:nvSpPr>
            <p:cNvPr id="233589" name="矩形 233588"/>
            <p:cNvSpPr/>
            <p:nvPr/>
          </p:nvSpPr>
          <p:spPr>
            <a:xfrm>
              <a:off x="5056" y="3298"/>
              <a:ext cx="4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3590" name="矩形 233589"/>
            <p:cNvSpPr/>
            <p:nvPr/>
          </p:nvSpPr>
          <p:spPr>
            <a:xfrm>
              <a:off x="4959"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33591" name="矩形 233590"/>
            <p:cNvSpPr/>
            <p:nvPr/>
          </p:nvSpPr>
          <p:spPr>
            <a:xfrm>
              <a:off x="4610" y="3298"/>
              <a:ext cx="13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V</a:t>
              </a:r>
              <a:endParaRPr lang="en-US" altLang="zh-CN">
                <a:latin typeface="Times New Roman" panose="02020603050405020304" pitchFamily="18" charset="0"/>
              </a:endParaRPr>
            </a:p>
          </p:txBody>
        </p:sp>
        <p:sp>
          <p:nvSpPr>
            <p:cNvPr id="233592" name="矩形 233591"/>
            <p:cNvSpPr/>
            <p:nvPr/>
          </p:nvSpPr>
          <p:spPr>
            <a:xfrm>
              <a:off x="4338" y="3298"/>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33593" name="矩形 233592"/>
            <p:cNvSpPr/>
            <p:nvPr/>
          </p:nvSpPr>
          <p:spPr>
            <a:xfrm>
              <a:off x="4272" y="3298"/>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3594" name="矩形 233593"/>
            <p:cNvSpPr/>
            <p:nvPr/>
          </p:nvSpPr>
          <p:spPr>
            <a:xfrm>
              <a:off x="4179"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5</a:t>
              </a:r>
              <a:endParaRPr lang="en-US" altLang="zh-CN">
                <a:latin typeface="Times New Roman" panose="02020603050405020304" pitchFamily="18" charset="0"/>
              </a:endParaRPr>
            </a:p>
          </p:txBody>
        </p:sp>
        <p:sp>
          <p:nvSpPr>
            <p:cNvPr id="233595" name="矩形 233594"/>
            <p:cNvSpPr/>
            <p:nvPr/>
          </p:nvSpPr>
          <p:spPr>
            <a:xfrm>
              <a:off x="4000" y="3298"/>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3596" name="矩形 233595"/>
            <p:cNvSpPr/>
            <p:nvPr/>
          </p:nvSpPr>
          <p:spPr>
            <a:xfrm>
              <a:off x="3734"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a:latin typeface="Times New Roman" panose="02020603050405020304" pitchFamily="18" charset="0"/>
              </a:endParaRPr>
            </a:p>
          </p:txBody>
        </p:sp>
        <p:sp>
          <p:nvSpPr>
            <p:cNvPr id="233597" name="矩形 233596"/>
            <p:cNvSpPr/>
            <p:nvPr/>
          </p:nvSpPr>
          <p:spPr>
            <a:xfrm>
              <a:off x="3685" y="3298"/>
              <a:ext cx="4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3598" name="矩形 233597"/>
            <p:cNvSpPr/>
            <p:nvPr/>
          </p:nvSpPr>
          <p:spPr>
            <a:xfrm>
              <a:off x="3588"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33599" name="矩形 233598"/>
            <p:cNvSpPr/>
            <p:nvPr/>
          </p:nvSpPr>
          <p:spPr>
            <a:xfrm>
              <a:off x="3224" y="3298"/>
              <a:ext cx="192"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02</a:t>
              </a:r>
              <a:endParaRPr lang="en-US" altLang="zh-CN">
                <a:latin typeface="Times New Roman" panose="02020603050405020304" pitchFamily="18" charset="0"/>
              </a:endParaRPr>
            </a:p>
          </p:txBody>
        </p:sp>
        <p:sp>
          <p:nvSpPr>
            <p:cNvPr id="233600" name="矩形 233599"/>
            <p:cNvSpPr/>
            <p:nvPr/>
          </p:nvSpPr>
          <p:spPr>
            <a:xfrm>
              <a:off x="3175" y="3298"/>
              <a:ext cx="4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33601" name="矩形 233600"/>
            <p:cNvSpPr/>
            <p:nvPr/>
          </p:nvSpPr>
          <p:spPr>
            <a:xfrm>
              <a:off x="3078"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33602" name="矩形 233601"/>
            <p:cNvSpPr/>
            <p:nvPr/>
          </p:nvSpPr>
          <p:spPr>
            <a:xfrm>
              <a:off x="2812"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a:latin typeface="Times New Roman" panose="02020603050405020304" pitchFamily="18" charset="0"/>
              </a:endParaRPr>
            </a:p>
          </p:txBody>
        </p:sp>
        <p:sp>
          <p:nvSpPr>
            <p:cNvPr id="233603" name="矩形 233602"/>
            <p:cNvSpPr/>
            <p:nvPr/>
          </p:nvSpPr>
          <p:spPr>
            <a:xfrm>
              <a:off x="2243" y="3447"/>
              <a:ext cx="107"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33604" name="矩形 233603"/>
            <p:cNvSpPr/>
            <p:nvPr/>
          </p:nvSpPr>
          <p:spPr>
            <a:xfrm>
              <a:off x="2173" y="3176"/>
              <a:ext cx="107"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33605" name="矩形 233604"/>
            <p:cNvSpPr/>
            <p:nvPr/>
          </p:nvSpPr>
          <p:spPr>
            <a:xfrm>
              <a:off x="1732"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a:latin typeface="Times New Roman" panose="02020603050405020304" pitchFamily="18" charset="0"/>
              </a:endParaRPr>
            </a:p>
          </p:txBody>
        </p:sp>
        <p:sp>
          <p:nvSpPr>
            <p:cNvPr id="233606" name="矩形 233605"/>
            <p:cNvSpPr/>
            <p:nvPr/>
          </p:nvSpPr>
          <p:spPr>
            <a:xfrm>
              <a:off x="1275" y="329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6</a:t>
              </a:r>
              <a:endParaRPr lang="en-US" altLang="zh-CN">
                <a:latin typeface="Times New Roman" panose="02020603050405020304" pitchFamily="18" charset="0"/>
              </a:endParaRPr>
            </a:p>
          </p:txBody>
        </p:sp>
        <p:sp>
          <p:nvSpPr>
            <p:cNvPr id="233607" name="矩形 233606"/>
            <p:cNvSpPr/>
            <p:nvPr/>
          </p:nvSpPr>
          <p:spPr>
            <a:xfrm>
              <a:off x="5443" y="3282"/>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5</a:t>
              </a:r>
              <a:endParaRPr lang="en-US" altLang="zh-CN">
                <a:latin typeface="Times New Roman" panose="02020603050405020304" pitchFamily="18" charset="0"/>
              </a:endParaRPr>
            </a:p>
          </p:txBody>
        </p:sp>
        <p:sp>
          <p:nvSpPr>
            <p:cNvPr id="233608" name="矩形 233607"/>
            <p:cNvSpPr/>
            <p:nvPr/>
          </p:nvSpPr>
          <p:spPr>
            <a:xfrm>
              <a:off x="4485" y="3282"/>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5</a:t>
              </a:r>
              <a:endParaRPr lang="en-US" altLang="zh-CN">
                <a:latin typeface="Times New Roman" panose="02020603050405020304" pitchFamily="18" charset="0"/>
              </a:endParaRPr>
            </a:p>
          </p:txBody>
        </p:sp>
        <p:sp>
          <p:nvSpPr>
            <p:cNvPr id="233609" name="矩形 233608"/>
            <p:cNvSpPr/>
            <p:nvPr/>
          </p:nvSpPr>
          <p:spPr>
            <a:xfrm>
              <a:off x="872" y="3416"/>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33610" name="矩形 233609"/>
            <p:cNvSpPr/>
            <p:nvPr/>
          </p:nvSpPr>
          <p:spPr>
            <a:xfrm>
              <a:off x="5502" y="3283"/>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33611" name="矩形 233610"/>
            <p:cNvSpPr/>
            <p:nvPr/>
          </p:nvSpPr>
          <p:spPr>
            <a:xfrm>
              <a:off x="4544" y="3283"/>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33612" name="矩形 233611"/>
            <p:cNvSpPr/>
            <p:nvPr/>
          </p:nvSpPr>
          <p:spPr>
            <a:xfrm>
              <a:off x="2357" y="3295"/>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33613" name="矩形 233612"/>
            <p:cNvSpPr/>
            <p:nvPr/>
          </p:nvSpPr>
          <p:spPr>
            <a:xfrm>
              <a:off x="1405" y="3417"/>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33614" name="矩形 233613"/>
            <p:cNvSpPr/>
            <p:nvPr/>
          </p:nvSpPr>
          <p:spPr>
            <a:xfrm>
              <a:off x="2345" y="3447"/>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33615" name="矩形 233614"/>
            <p:cNvSpPr/>
            <p:nvPr/>
          </p:nvSpPr>
          <p:spPr>
            <a:xfrm>
              <a:off x="2270" y="3176"/>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33616" name="矩形 233615"/>
            <p:cNvSpPr/>
            <p:nvPr/>
          </p:nvSpPr>
          <p:spPr>
            <a:xfrm>
              <a:off x="1995" y="3298"/>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33617" name="矩形 233616"/>
            <p:cNvSpPr/>
            <p:nvPr/>
          </p:nvSpPr>
          <p:spPr>
            <a:xfrm>
              <a:off x="1368" y="3298"/>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33618" name="矩形 233617"/>
            <p:cNvSpPr/>
            <p:nvPr/>
          </p:nvSpPr>
          <p:spPr>
            <a:xfrm>
              <a:off x="791" y="3298"/>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33619" name="矩形 233618"/>
            <p:cNvSpPr/>
            <p:nvPr/>
          </p:nvSpPr>
          <p:spPr>
            <a:xfrm>
              <a:off x="5391" y="3270"/>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0" name="矩形 233619"/>
            <p:cNvSpPr/>
            <p:nvPr/>
          </p:nvSpPr>
          <p:spPr>
            <a:xfrm>
              <a:off x="4432" y="3270"/>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1" name="矩形 233620"/>
            <p:cNvSpPr/>
            <p:nvPr/>
          </p:nvSpPr>
          <p:spPr>
            <a:xfrm>
              <a:off x="4824"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2" name="矩形 233621"/>
            <p:cNvSpPr/>
            <p:nvPr/>
          </p:nvSpPr>
          <p:spPr>
            <a:xfrm>
              <a:off x="4093"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3" name="矩形 233622"/>
            <p:cNvSpPr/>
            <p:nvPr/>
          </p:nvSpPr>
          <p:spPr>
            <a:xfrm>
              <a:off x="3886" y="3276"/>
              <a:ext cx="97"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4" name="矩形 233623"/>
            <p:cNvSpPr/>
            <p:nvPr/>
          </p:nvSpPr>
          <p:spPr>
            <a:xfrm>
              <a:off x="3474" y="3276"/>
              <a:ext cx="97"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5" name="矩形 233624"/>
            <p:cNvSpPr/>
            <p:nvPr/>
          </p:nvSpPr>
          <p:spPr>
            <a:xfrm>
              <a:off x="2964" y="3276"/>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6" name="矩形 233625"/>
            <p:cNvSpPr/>
            <p:nvPr/>
          </p:nvSpPr>
          <p:spPr>
            <a:xfrm>
              <a:off x="2725"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7" name="矩形 233626"/>
            <p:cNvSpPr/>
            <p:nvPr/>
          </p:nvSpPr>
          <p:spPr>
            <a:xfrm>
              <a:off x="2566"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8" name="矩形 233627"/>
            <p:cNvSpPr/>
            <p:nvPr/>
          </p:nvSpPr>
          <p:spPr>
            <a:xfrm>
              <a:off x="1884" y="3276"/>
              <a:ext cx="97"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29" name="矩形 233628"/>
            <p:cNvSpPr/>
            <p:nvPr/>
          </p:nvSpPr>
          <p:spPr>
            <a:xfrm>
              <a:off x="1597"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30" name="矩形 233629"/>
            <p:cNvSpPr/>
            <p:nvPr/>
          </p:nvSpPr>
          <p:spPr>
            <a:xfrm>
              <a:off x="1189"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33631" name="矩形 233630"/>
            <p:cNvSpPr/>
            <p:nvPr/>
          </p:nvSpPr>
          <p:spPr>
            <a:xfrm>
              <a:off x="1029" y="3276"/>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grpSp>
      <p:sp>
        <p:nvSpPr>
          <p:cNvPr id="233632" name="动作按钮: 后退或前一项 233631"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3633" name="动作按钮: 后退或前一项 233632"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3521"/>
                                        </p:tgtEl>
                                        <p:attrNameLst>
                                          <p:attrName>style.visibility</p:attrName>
                                        </p:attrNameLst>
                                      </p:cBhvr>
                                      <p:to>
                                        <p:strVal val="visible"/>
                                      </p:to>
                                    </p:set>
                                    <p:animEffect transition="in" filter="blinds(horizontal)">
                                      <p:cBhvr>
                                        <p:cTn id="7" dur="500"/>
                                        <p:tgtEl>
                                          <p:spTgt spid="2335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3523"/>
                                        </p:tgtEl>
                                        <p:attrNameLst>
                                          <p:attrName>style.visibility</p:attrName>
                                        </p:attrNameLst>
                                      </p:cBhvr>
                                      <p:to>
                                        <p:strVal val="visible"/>
                                      </p:to>
                                    </p:set>
                                    <p:animEffect transition="in" filter="blinds(horizontal)">
                                      <p:cBhvr>
                                        <p:cTn id="12" dur="500"/>
                                        <p:tgtEl>
                                          <p:spTgt spid="2335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3527"/>
                                        </p:tgtEl>
                                        <p:attrNameLst>
                                          <p:attrName>style.visibility</p:attrName>
                                        </p:attrNameLst>
                                      </p:cBhvr>
                                      <p:to>
                                        <p:strVal val="visible"/>
                                      </p:to>
                                    </p:set>
                                    <p:animEffect transition="in" filter="blinds(horizontal)">
                                      <p:cBhvr>
                                        <p:cTn id="17" dur="500"/>
                                        <p:tgtEl>
                                          <p:spTgt spid="2335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3542"/>
                                        </p:tgtEl>
                                        <p:attrNameLst>
                                          <p:attrName>style.visibility</p:attrName>
                                        </p:attrNameLst>
                                      </p:cBhvr>
                                      <p:to>
                                        <p:strVal val="visible"/>
                                      </p:to>
                                    </p:set>
                                    <p:animEffect transition="in" filter="blinds(horizontal)">
                                      <p:cBhvr>
                                        <p:cTn id="22" dur="500"/>
                                        <p:tgtEl>
                                          <p:spTgt spid="2335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3580"/>
                                        </p:tgtEl>
                                        <p:attrNameLst>
                                          <p:attrName>style.visibility</p:attrName>
                                        </p:attrNameLst>
                                      </p:cBhvr>
                                      <p:to>
                                        <p:strVal val="visible"/>
                                      </p:to>
                                    </p:set>
                                    <p:animEffect transition="in" filter="blinds(horizontal)">
                                      <p:cBhvr>
                                        <p:cTn id="27" dur="500"/>
                                        <p:tgtEl>
                                          <p:spTgt spid="233580"/>
                                        </p:tgtEl>
                                      </p:cBhvr>
                                    </p:animEffect>
                                  </p:childTnLst>
                                </p:cTn>
                              </p:par>
                              <p:par>
                                <p:cTn id="28" presetID="3" presetClass="entr" presetSubtype="10" fill="hold" nodeType="withEffect">
                                  <p:stCondLst>
                                    <p:cond delay="0"/>
                                  </p:stCondLst>
                                  <p:childTnLst>
                                    <p:set>
                                      <p:cBhvr>
                                        <p:cTn id="29" dur="1" fill="hold">
                                          <p:stCondLst>
                                            <p:cond delay="0"/>
                                          </p:stCondLst>
                                        </p:cTn>
                                        <p:tgtEl>
                                          <p:spTgt spid="233556"/>
                                        </p:tgtEl>
                                        <p:attrNameLst>
                                          <p:attrName>style.visibility</p:attrName>
                                        </p:attrNameLst>
                                      </p:cBhvr>
                                      <p:to>
                                        <p:strVal val="visible"/>
                                      </p:to>
                                    </p:set>
                                    <p:animEffect transition="in" filter="blinds(horizontal)">
                                      <p:cBhvr>
                                        <p:cTn id="30" dur="500"/>
                                        <p:tgtEl>
                                          <p:spTgt spid="23355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3584"/>
                                        </p:tgtEl>
                                        <p:attrNameLst>
                                          <p:attrName>style.visibility</p:attrName>
                                        </p:attrNameLst>
                                      </p:cBhvr>
                                      <p:to>
                                        <p:strVal val="visible"/>
                                      </p:to>
                                    </p:set>
                                    <p:animEffect transition="in" filter="blinds(horizontal)">
                                      <p:cBhvr>
                                        <p:cTn id="35" dur="500"/>
                                        <p:tgtEl>
                                          <p:spTgt spid="233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23" grpId="0"/>
      <p:bldP spid="2335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文本框 167938"/>
          <p:cNvSpPr txBox="1"/>
          <p:nvPr/>
        </p:nvSpPr>
        <p:spPr>
          <a:xfrm>
            <a:off x="495300" y="3903663"/>
            <a:ext cx="5181600" cy="579437"/>
          </a:xfrm>
          <a:prstGeom prst="rect">
            <a:avLst/>
          </a:prstGeom>
          <a:noFill/>
          <a:ln w="9525">
            <a:noFill/>
          </a:ln>
        </p:spPr>
        <p:txBody>
          <a:bodyPr>
            <a:spAutoFit/>
          </a:bodyPr>
          <a:lstStyle/>
          <a:p>
            <a:pPr algn="l">
              <a:spcBef>
                <a:spcPct val="50000"/>
              </a:spcBef>
            </a:pPr>
            <a:r>
              <a:rPr lang="zh-CN" altLang="en-US" dirty="0">
                <a:latin typeface="Times New Roman" panose="02020603050405020304" pitchFamily="18" charset="0"/>
              </a:rPr>
              <a:t>其解答形式为：</a:t>
            </a:r>
            <a:r>
              <a:rPr lang="zh-CN" altLang="en-US">
                <a:latin typeface="Times New Roman" panose="02020603050405020304" pitchFamily="18" charset="0"/>
              </a:rPr>
              <a:t>  </a:t>
            </a:r>
            <a:r>
              <a:rPr lang="zh-CN" altLang="en-US" i="1">
                <a:latin typeface="Times New Roman" panose="02020603050405020304" pitchFamily="18" charset="0"/>
              </a:rPr>
              <a:t> </a:t>
            </a:r>
            <a:r>
              <a:rPr lang="en-US" altLang="zh-CN" sz="3200" i="1" dirty="0" err="1">
                <a:latin typeface="Times New Roman" panose="02020603050405020304" pitchFamily="18" charset="0"/>
              </a:rPr>
              <a:t>i</a:t>
            </a:r>
            <a:r>
              <a:rPr lang="en-US" altLang="zh-CN" sz="3200"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 </a:t>
            </a:r>
            <a:r>
              <a:rPr lang="en-US" altLang="zh-CN" i="1" dirty="0" err="1">
                <a:latin typeface="Times New Roman" panose="02020603050405020304" pitchFamily="18" charset="0"/>
              </a:rPr>
              <a:t>A</a:t>
            </a:r>
            <a:r>
              <a:rPr lang="en-US" altLang="zh-CN" sz="3200" dirty="0" err="1">
                <a:latin typeface="Times New Roman" panose="02020603050405020304" pitchFamily="18" charset="0"/>
              </a:rPr>
              <a:t>e</a:t>
            </a:r>
            <a:r>
              <a:rPr lang="en-US" altLang="zh-CN" sz="3200" i="1" baseline="30000" dirty="0" err="1">
                <a:latin typeface="Times New Roman" panose="02020603050405020304" pitchFamily="18" charset="0"/>
              </a:rPr>
              <a:t>pt</a:t>
            </a:r>
            <a:endParaRPr lang="en-US" altLang="zh-CN" sz="3200" baseline="30000">
              <a:latin typeface="Times New Roman" panose="02020603050405020304" pitchFamily="18" charset="0"/>
            </a:endParaRPr>
          </a:p>
        </p:txBody>
      </p:sp>
      <p:sp>
        <p:nvSpPr>
          <p:cNvPr id="167940" name="文本框 167939"/>
          <p:cNvSpPr txBox="1"/>
          <p:nvPr/>
        </p:nvSpPr>
        <p:spPr>
          <a:xfrm>
            <a:off x="495300" y="4686300"/>
            <a:ext cx="3798888" cy="457200"/>
          </a:xfrm>
          <a:prstGeom prst="rect">
            <a:avLst/>
          </a:prstGeom>
          <a:noFill/>
          <a:ln w="9525">
            <a:noFill/>
          </a:ln>
        </p:spPr>
        <p:txBody>
          <a:bodyPr>
            <a:spAutoFit/>
          </a:bodyPr>
          <a:lstStyle/>
          <a:p>
            <a:pPr algn="l">
              <a:spcBef>
                <a:spcPct val="50000"/>
              </a:spcBef>
            </a:pPr>
            <a:r>
              <a:rPr lang="zh-CN" altLang="zh-CN" dirty="0">
                <a:latin typeface="Times New Roman" panose="02020603050405020304" pitchFamily="18" charset="0"/>
              </a:rPr>
              <a:t>由特征方程   </a:t>
            </a:r>
            <a:r>
              <a:rPr lang="en-US" altLang="zh-CN" i="1" dirty="0" err="1">
                <a:latin typeface="Times New Roman" panose="02020603050405020304" pitchFamily="18" charset="0"/>
              </a:rPr>
              <a:t>Lp</a:t>
            </a:r>
            <a:r>
              <a:rPr lang="en-US" altLang="zh-CN" dirty="0" err="1">
                <a:latin typeface="Times New Roman" panose="02020603050405020304" pitchFamily="18" charset="0"/>
              </a:rPr>
              <a:t>+</a:t>
            </a:r>
            <a:r>
              <a:rPr lang="en-US" altLang="zh-CN" i="1" dirty="0" err="1">
                <a:latin typeface="Times New Roman" panose="02020603050405020304" pitchFamily="18" charset="0"/>
              </a:rPr>
              <a:t>R</a:t>
            </a:r>
            <a:r>
              <a:rPr lang="en-US" altLang="zh-CN">
                <a:latin typeface="Times New Roman" panose="02020603050405020304" pitchFamily="18" charset="0"/>
              </a:rPr>
              <a:t>=0   </a:t>
            </a:r>
            <a:r>
              <a:rPr lang="zh-CN" altLang="en-US">
                <a:latin typeface="Times New Roman" panose="02020603050405020304" pitchFamily="18" charset="0"/>
              </a:rPr>
              <a:t>得</a:t>
            </a:r>
          </a:p>
        </p:txBody>
      </p:sp>
      <p:sp>
        <p:nvSpPr>
          <p:cNvPr id="167941" name="文本框 167940"/>
          <p:cNvSpPr txBox="1"/>
          <p:nvPr/>
        </p:nvSpPr>
        <p:spPr>
          <a:xfrm>
            <a:off x="496888" y="5299075"/>
            <a:ext cx="3176587"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rPr>
              <a:t>由初值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i="1" baseline="30000">
                <a:latin typeface="Times New Roman" panose="02020603050405020304" pitchFamily="18" charset="0"/>
              </a:rPr>
              <a:t>+</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baseline="-25000">
                <a:latin typeface="Times New Roman" panose="02020603050405020304" pitchFamily="18" charset="0"/>
              </a:rPr>
              <a:t>0</a:t>
            </a:r>
          </a:p>
        </p:txBody>
      </p:sp>
      <p:sp>
        <p:nvSpPr>
          <p:cNvPr id="167942" name="文本框 167941"/>
          <p:cNvSpPr txBox="1"/>
          <p:nvPr/>
        </p:nvSpPr>
        <p:spPr>
          <a:xfrm>
            <a:off x="3722688" y="5219700"/>
            <a:ext cx="1862137" cy="579438"/>
          </a:xfrm>
          <a:prstGeom prst="rect">
            <a:avLst/>
          </a:prstGeom>
          <a:noFill/>
          <a:ln w="9525">
            <a:noFill/>
          </a:ln>
        </p:spPr>
        <p:txBody>
          <a:bodyPr wrap="none" anchor="ctr">
            <a:spAutoFit/>
          </a:bodyPr>
          <a:lstStyle/>
          <a:p>
            <a:pPr>
              <a:spcBef>
                <a:spcPct val="50000"/>
              </a:spcBef>
            </a:pPr>
            <a:r>
              <a:rPr lang="zh-CN" altLang="zh-CN">
                <a:latin typeface="Times New Roman" panose="02020603050405020304" pitchFamily="18" charset="0"/>
              </a:rPr>
              <a:t>得</a:t>
            </a:r>
            <a:r>
              <a:rPr lang="en-US" altLang="zh-CN">
                <a:latin typeface="Times New Roman" panose="02020603050405020304" pitchFamily="18" charset="0"/>
              </a:rPr>
              <a:t>A=</a:t>
            </a:r>
            <a:r>
              <a:rPr lang="en-US" altLang="zh-CN" sz="3200" i="1">
                <a:latin typeface="Times New Roman" panose="02020603050405020304" pitchFamily="18" charset="0"/>
              </a:rPr>
              <a:t>i</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I</a:t>
            </a:r>
            <a:r>
              <a:rPr lang="en-US" altLang="zh-CN" baseline="-25000">
                <a:latin typeface="Times New Roman" panose="02020603050405020304" pitchFamily="18" charset="0"/>
              </a:rPr>
              <a:t>0</a:t>
            </a:r>
          </a:p>
        </p:txBody>
      </p:sp>
      <p:graphicFrame>
        <p:nvGraphicFramePr>
          <p:cNvPr id="167943" name="对象 167942"/>
          <p:cNvGraphicFramePr/>
          <p:nvPr/>
        </p:nvGraphicFramePr>
        <p:xfrm>
          <a:off x="4318000" y="900113"/>
          <a:ext cx="3679825" cy="936625"/>
        </p:xfrm>
        <a:graphic>
          <a:graphicData uri="http://schemas.openxmlformats.org/presentationml/2006/ole">
            <mc:AlternateContent xmlns:mc="http://schemas.openxmlformats.org/markup-compatibility/2006">
              <mc:Choice xmlns:v="urn:schemas-microsoft-com:vml" Requires="v">
                <p:oleObj spid="_x0000_s17535" r:id="rId3" imgW="1841500" imgH="469900" progId="Equation.DSMT4">
                  <p:embed/>
                </p:oleObj>
              </mc:Choice>
              <mc:Fallback>
                <p:oleObj r:id="rId3" imgW="1841500" imgH="469900" progId="Equation.DSMT4">
                  <p:embed/>
                  <p:pic>
                    <p:nvPicPr>
                      <p:cNvPr id="0" name="图片 3123"/>
                      <p:cNvPicPr/>
                      <p:nvPr/>
                    </p:nvPicPr>
                    <p:blipFill>
                      <a:blip r:embed="rId4"/>
                      <a:stretch>
                        <a:fillRect/>
                      </a:stretch>
                    </p:blipFill>
                    <p:spPr>
                      <a:xfrm>
                        <a:off x="4318000" y="900113"/>
                        <a:ext cx="3679825" cy="936625"/>
                      </a:xfrm>
                      <a:prstGeom prst="rect">
                        <a:avLst/>
                      </a:prstGeom>
                      <a:noFill/>
                      <a:ln w="38100">
                        <a:noFill/>
                        <a:miter/>
                      </a:ln>
                    </p:spPr>
                  </p:pic>
                </p:oleObj>
              </mc:Fallback>
            </mc:AlternateContent>
          </a:graphicData>
        </a:graphic>
      </p:graphicFrame>
      <p:graphicFrame>
        <p:nvGraphicFramePr>
          <p:cNvPr id="167944" name="对象 167943"/>
          <p:cNvGraphicFramePr/>
          <p:nvPr/>
        </p:nvGraphicFramePr>
        <p:xfrm>
          <a:off x="7204075" y="2647950"/>
          <a:ext cx="965200" cy="368300"/>
        </p:xfrm>
        <a:graphic>
          <a:graphicData uri="http://schemas.openxmlformats.org/presentationml/2006/ole">
            <mc:AlternateContent xmlns:mc="http://schemas.openxmlformats.org/markup-compatibility/2006">
              <mc:Choice xmlns:v="urn:schemas-microsoft-com:vml" Requires="v">
                <p:oleObj spid="_x0000_s17536" r:id="rId5" imgW="965200" imgH="368300" progId="Equation.3">
                  <p:embed/>
                </p:oleObj>
              </mc:Choice>
              <mc:Fallback>
                <p:oleObj r:id="rId5" imgW="965200" imgH="368300" progId="Equation.3">
                  <p:embed/>
                  <p:pic>
                    <p:nvPicPr>
                      <p:cNvPr id="0" name="图片 3124"/>
                      <p:cNvPicPr/>
                      <p:nvPr/>
                    </p:nvPicPr>
                    <p:blipFill>
                      <a:blip r:embed="rId6"/>
                      <a:stretch>
                        <a:fillRect/>
                      </a:stretch>
                    </p:blipFill>
                    <p:spPr>
                      <a:xfrm>
                        <a:off x="7204075" y="2647950"/>
                        <a:ext cx="965200" cy="368300"/>
                      </a:xfrm>
                      <a:prstGeom prst="rect">
                        <a:avLst/>
                      </a:prstGeom>
                      <a:noFill/>
                      <a:ln w="38100">
                        <a:noFill/>
                        <a:miter/>
                      </a:ln>
                    </p:spPr>
                  </p:pic>
                </p:oleObj>
              </mc:Fallback>
            </mc:AlternateContent>
          </a:graphicData>
        </a:graphic>
      </p:graphicFrame>
      <p:graphicFrame>
        <p:nvGraphicFramePr>
          <p:cNvPr id="167945" name="对象 167944"/>
          <p:cNvGraphicFramePr/>
          <p:nvPr/>
        </p:nvGraphicFramePr>
        <p:xfrm>
          <a:off x="4867275" y="6246813"/>
          <a:ext cx="965200" cy="368300"/>
        </p:xfrm>
        <a:graphic>
          <a:graphicData uri="http://schemas.openxmlformats.org/presentationml/2006/ole">
            <mc:AlternateContent xmlns:mc="http://schemas.openxmlformats.org/markup-compatibility/2006">
              <mc:Choice xmlns:v="urn:schemas-microsoft-com:vml" Requires="v">
                <p:oleObj spid="_x0000_s17537" r:id="rId7" imgW="965200" imgH="368300" progId="Equation.3">
                  <p:embed/>
                </p:oleObj>
              </mc:Choice>
              <mc:Fallback>
                <p:oleObj r:id="rId7" imgW="965200" imgH="368300" progId="Equation.3">
                  <p:embed/>
                  <p:pic>
                    <p:nvPicPr>
                      <p:cNvPr id="0" name="图片 3125"/>
                      <p:cNvPicPr/>
                      <p:nvPr/>
                    </p:nvPicPr>
                    <p:blipFill>
                      <a:blip r:embed="rId6"/>
                      <a:stretch>
                        <a:fillRect/>
                      </a:stretch>
                    </p:blipFill>
                    <p:spPr>
                      <a:xfrm>
                        <a:off x="4867275" y="6246813"/>
                        <a:ext cx="965200" cy="368300"/>
                      </a:xfrm>
                      <a:prstGeom prst="rect">
                        <a:avLst/>
                      </a:prstGeom>
                      <a:noFill/>
                      <a:ln w="38100">
                        <a:noFill/>
                        <a:miter/>
                      </a:ln>
                    </p:spPr>
                  </p:pic>
                </p:oleObj>
              </mc:Fallback>
            </mc:AlternateContent>
          </a:graphicData>
        </a:graphic>
      </p:graphicFrame>
      <p:graphicFrame>
        <p:nvGraphicFramePr>
          <p:cNvPr id="167978" name="对象 167977"/>
          <p:cNvGraphicFramePr/>
          <p:nvPr/>
        </p:nvGraphicFramePr>
        <p:xfrm>
          <a:off x="4394200" y="1617663"/>
          <a:ext cx="1473200" cy="809625"/>
        </p:xfrm>
        <a:graphic>
          <a:graphicData uri="http://schemas.openxmlformats.org/presentationml/2006/ole">
            <mc:AlternateContent xmlns:mc="http://schemas.openxmlformats.org/markup-compatibility/2006">
              <mc:Choice xmlns:v="urn:schemas-microsoft-com:vml" Requires="v">
                <p:oleObj spid="_x0000_s17538" r:id="rId8" imgW="735965" imgH="405765" progId="Equation.DSMT4">
                  <p:embed/>
                </p:oleObj>
              </mc:Choice>
              <mc:Fallback>
                <p:oleObj r:id="rId8" imgW="735965" imgH="405765" progId="Equation.DSMT4">
                  <p:embed/>
                  <p:pic>
                    <p:nvPicPr>
                      <p:cNvPr id="0" name="图片 3119"/>
                      <p:cNvPicPr/>
                      <p:nvPr/>
                    </p:nvPicPr>
                    <p:blipFill>
                      <a:blip r:embed="rId9"/>
                      <a:stretch>
                        <a:fillRect/>
                      </a:stretch>
                    </p:blipFill>
                    <p:spPr>
                      <a:xfrm>
                        <a:off x="4394200" y="1617663"/>
                        <a:ext cx="1473200" cy="809625"/>
                      </a:xfrm>
                      <a:prstGeom prst="rect">
                        <a:avLst/>
                      </a:prstGeom>
                      <a:noFill/>
                      <a:ln w="38100">
                        <a:noFill/>
                        <a:miter/>
                      </a:ln>
                    </p:spPr>
                  </p:pic>
                </p:oleObj>
              </mc:Fallback>
            </mc:AlternateContent>
          </a:graphicData>
        </a:graphic>
      </p:graphicFrame>
      <p:graphicFrame>
        <p:nvGraphicFramePr>
          <p:cNvPr id="167979" name="对象 167978"/>
          <p:cNvGraphicFramePr/>
          <p:nvPr/>
        </p:nvGraphicFramePr>
        <p:xfrm>
          <a:off x="3997325" y="2384425"/>
          <a:ext cx="2336800" cy="858838"/>
        </p:xfrm>
        <a:graphic>
          <a:graphicData uri="http://schemas.openxmlformats.org/presentationml/2006/ole">
            <mc:AlternateContent xmlns:mc="http://schemas.openxmlformats.org/markup-compatibility/2006">
              <mc:Choice xmlns:v="urn:schemas-microsoft-com:vml" Requires="v">
                <p:oleObj spid="_x0000_s17539" r:id="rId10" imgW="1167765" imgH="431800" progId="Equation.DSMT4">
                  <p:embed/>
                </p:oleObj>
              </mc:Choice>
              <mc:Fallback>
                <p:oleObj r:id="rId10" imgW="1167765" imgH="431800" progId="Equation.DSMT4">
                  <p:embed/>
                  <p:pic>
                    <p:nvPicPr>
                      <p:cNvPr id="0" name="图片 3122"/>
                      <p:cNvPicPr/>
                      <p:nvPr/>
                    </p:nvPicPr>
                    <p:blipFill>
                      <a:blip r:embed="rId11"/>
                      <a:stretch>
                        <a:fillRect/>
                      </a:stretch>
                    </p:blipFill>
                    <p:spPr>
                      <a:xfrm>
                        <a:off x="3997325" y="2384425"/>
                        <a:ext cx="2336800" cy="858838"/>
                      </a:xfrm>
                      <a:prstGeom prst="rect">
                        <a:avLst/>
                      </a:prstGeom>
                      <a:noFill/>
                      <a:ln w="38100">
                        <a:noFill/>
                        <a:miter/>
                      </a:ln>
                    </p:spPr>
                  </p:pic>
                </p:oleObj>
              </mc:Fallback>
            </mc:AlternateContent>
          </a:graphicData>
        </a:graphic>
      </p:graphicFrame>
      <p:graphicFrame>
        <p:nvGraphicFramePr>
          <p:cNvPr id="167980" name="对象 167979"/>
          <p:cNvGraphicFramePr/>
          <p:nvPr/>
        </p:nvGraphicFramePr>
        <p:xfrm>
          <a:off x="4046538" y="4483100"/>
          <a:ext cx="1117600" cy="809625"/>
        </p:xfrm>
        <a:graphic>
          <a:graphicData uri="http://schemas.openxmlformats.org/presentationml/2006/ole">
            <mc:AlternateContent xmlns:mc="http://schemas.openxmlformats.org/markup-compatibility/2006">
              <mc:Choice xmlns:v="urn:schemas-microsoft-com:vml" Requires="v">
                <p:oleObj spid="_x0000_s17540" r:id="rId12" imgW="558165" imgH="405765" progId="Equation.3">
                  <p:embed/>
                </p:oleObj>
              </mc:Choice>
              <mc:Fallback>
                <p:oleObj r:id="rId12" imgW="558165" imgH="405765" progId="Equation.3">
                  <p:embed/>
                  <p:pic>
                    <p:nvPicPr>
                      <p:cNvPr id="0" name="图片 3120"/>
                      <p:cNvPicPr/>
                      <p:nvPr/>
                    </p:nvPicPr>
                    <p:blipFill>
                      <a:blip r:embed="rId13"/>
                      <a:stretch>
                        <a:fillRect/>
                      </a:stretch>
                    </p:blipFill>
                    <p:spPr>
                      <a:xfrm>
                        <a:off x="4046538" y="4483100"/>
                        <a:ext cx="1117600" cy="809625"/>
                      </a:xfrm>
                      <a:prstGeom prst="rect">
                        <a:avLst/>
                      </a:prstGeom>
                      <a:noFill/>
                      <a:ln w="38100">
                        <a:noFill/>
                        <a:miter/>
                      </a:ln>
                    </p:spPr>
                  </p:pic>
                </p:oleObj>
              </mc:Fallback>
            </mc:AlternateContent>
          </a:graphicData>
        </a:graphic>
      </p:graphicFrame>
      <p:graphicFrame>
        <p:nvGraphicFramePr>
          <p:cNvPr id="167981" name="对象 167980"/>
          <p:cNvGraphicFramePr/>
          <p:nvPr/>
        </p:nvGraphicFramePr>
        <p:xfrm>
          <a:off x="1484313" y="6040438"/>
          <a:ext cx="2843212" cy="708025"/>
        </p:xfrm>
        <a:graphic>
          <a:graphicData uri="http://schemas.openxmlformats.org/presentationml/2006/ole">
            <mc:AlternateContent xmlns:mc="http://schemas.openxmlformats.org/markup-compatibility/2006">
              <mc:Choice xmlns:v="urn:schemas-microsoft-com:vml" Requires="v">
                <p:oleObj spid="_x0000_s17541" r:id="rId14" imgW="1421130" imgH="355600" progId="Equation.3">
                  <p:embed/>
                </p:oleObj>
              </mc:Choice>
              <mc:Fallback>
                <p:oleObj r:id="rId14" imgW="1421130" imgH="355600" progId="Equation.3">
                  <p:embed/>
                  <p:pic>
                    <p:nvPicPr>
                      <p:cNvPr id="0" name="图片 3121"/>
                      <p:cNvPicPr/>
                      <p:nvPr/>
                    </p:nvPicPr>
                    <p:blipFill>
                      <a:blip r:embed="rId15"/>
                      <a:stretch>
                        <a:fillRect/>
                      </a:stretch>
                    </p:blipFill>
                    <p:spPr>
                      <a:xfrm>
                        <a:off x="1484313" y="6040438"/>
                        <a:ext cx="2843212" cy="708025"/>
                      </a:xfrm>
                      <a:prstGeom prst="rect">
                        <a:avLst/>
                      </a:prstGeom>
                      <a:solidFill>
                        <a:srgbClr val="CCFFFF"/>
                      </a:solidFill>
                      <a:ln w="38100">
                        <a:noFill/>
                        <a:miter/>
                      </a:ln>
                      <a:effectLst>
                        <a:prstShdw prst="shdw17" dist="17961" dir="2699999">
                          <a:srgbClr val="CCFFFF">
                            <a:gamma/>
                            <a:shade val="60000"/>
                            <a:invGamma/>
                          </a:srgbClr>
                        </a:prstShdw>
                      </a:effectLst>
                    </p:spPr>
                  </p:pic>
                </p:oleObj>
              </mc:Fallback>
            </mc:AlternateContent>
          </a:graphicData>
        </a:graphic>
      </p:graphicFrame>
      <p:sp>
        <p:nvSpPr>
          <p:cNvPr id="167982" name="动作按钮: 后退或前一项 167981" descr="水滴">
            <a:hlinkClick r:id="" action="ppaction://hlinkshowjump?jump=previousslide">
              <a:snd r:embed="rId16" name="PROJCTOR.WAV"/>
            </a:hlinkClick>
          </p:cNvPr>
          <p:cNvSpPr/>
          <p:nvPr/>
        </p:nvSpPr>
        <p:spPr>
          <a:xfrm>
            <a:off x="8245475" y="6381750"/>
            <a:ext cx="460375" cy="457200"/>
          </a:xfrm>
          <a:prstGeom prst="actionButtonBackPrevious">
            <a:avLst/>
          </a:prstGeom>
          <a:blipFill rotWithShape="0">
            <a:blip r:embed="rId17"/>
          </a:blipFill>
          <a:ln w="28575">
            <a:noFill/>
          </a:ln>
          <a:effectLst>
            <a:prstShdw prst="shdw17" dist="17961" dir="2699999">
              <a:srgbClr val="CCFFFF">
                <a:gamma/>
                <a:shade val="60000"/>
                <a:invGamma/>
              </a:srgbClr>
            </a:prstShdw>
          </a:effectLst>
        </p:spPr>
        <p:txBody>
          <a:bodyPr/>
          <a:lstStyle/>
          <a:p>
            <a:endParaRPr lang="zh-CN" altLang="en-US"/>
          </a:p>
        </p:txBody>
      </p:sp>
      <p:sp>
        <p:nvSpPr>
          <p:cNvPr id="167983" name="动作按钮: 后退或前一项 167982" descr="水滴">
            <a:hlinkClick r:id="" action="ppaction://hlinkshowjump?jump=nextslide">
              <a:snd r:embed="rId16" name="PROJCTOR.WAV"/>
            </a:hlinkClick>
          </p:cNvPr>
          <p:cNvSpPr/>
          <p:nvPr/>
        </p:nvSpPr>
        <p:spPr>
          <a:xfrm flipH="1">
            <a:off x="8667750" y="6381750"/>
            <a:ext cx="457200" cy="457200"/>
          </a:xfrm>
          <a:prstGeom prst="actionButtonBackPrevious">
            <a:avLst/>
          </a:prstGeom>
          <a:blipFill rotWithShape="0">
            <a:blip r:embed="rId17"/>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68003" name="组合 168002"/>
          <p:cNvGrpSpPr/>
          <p:nvPr/>
        </p:nvGrpSpPr>
        <p:grpSpPr>
          <a:xfrm>
            <a:off x="0" y="1477963"/>
            <a:ext cx="3168650" cy="2141537"/>
            <a:chOff x="308" y="427"/>
            <a:chExt cx="1996" cy="1349"/>
          </a:xfrm>
        </p:grpSpPr>
        <p:sp>
          <p:nvSpPr>
            <p:cNvPr id="167963" name="文本框 167962"/>
            <p:cNvSpPr txBox="1"/>
            <p:nvPr/>
          </p:nvSpPr>
          <p:spPr>
            <a:xfrm>
              <a:off x="1254" y="427"/>
              <a:ext cx="609" cy="288"/>
            </a:xfrm>
            <a:prstGeom prst="rect">
              <a:avLst/>
            </a:prstGeom>
            <a:noFill/>
            <a:ln w="25400">
              <a:noFill/>
            </a:ln>
          </p:spPr>
          <p:txBody>
            <a:bodyPr wrap="none" anchor="ctr">
              <a:spAutoFit/>
            </a:bodyPr>
            <a:lstStyle/>
            <a:p>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grpSp>
          <p:nvGrpSpPr>
            <p:cNvPr id="168002" name="组合 168001"/>
            <p:cNvGrpSpPr/>
            <p:nvPr/>
          </p:nvGrpSpPr>
          <p:grpSpPr>
            <a:xfrm>
              <a:off x="308" y="577"/>
              <a:ext cx="1996" cy="1199"/>
              <a:chOff x="296" y="457"/>
              <a:chExt cx="1996" cy="1199"/>
            </a:xfrm>
          </p:grpSpPr>
          <p:sp>
            <p:nvSpPr>
              <p:cNvPr id="167992" name="直接连接符 167991"/>
              <p:cNvSpPr/>
              <p:nvPr/>
            </p:nvSpPr>
            <p:spPr>
              <a:xfrm flipH="1">
                <a:off x="1728" y="792"/>
                <a:ext cx="564" cy="0"/>
              </a:xfrm>
              <a:prstGeom prst="line">
                <a:avLst/>
              </a:prstGeom>
              <a:ln w="19050" cap="flat" cmpd="sng">
                <a:solidFill>
                  <a:schemeClr val="tx1"/>
                </a:solidFill>
                <a:prstDash val="solid"/>
                <a:headEnd type="none" w="med" len="med"/>
                <a:tailEnd type="none" w="med" len="med"/>
              </a:ln>
            </p:spPr>
          </p:sp>
          <p:sp>
            <p:nvSpPr>
              <p:cNvPr id="167991" name="直接连接符 167990"/>
              <p:cNvSpPr/>
              <p:nvPr/>
            </p:nvSpPr>
            <p:spPr>
              <a:xfrm>
                <a:off x="804" y="792"/>
                <a:ext cx="540" cy="0"/>
              </a:xfrm>
              <a:prstGeom prst="line">
                <a:avLst/>
              </a:prstGeom>
              <a:ln w="19050" cap="flat" cmpd="sng">
                <a:solidFill>
                  <a:schemeClr val="tx1"/>
                </a:solidFill>
                <a:prstDash val="solid"/>
                <a:headEnd type="none" w="med" len="med"/>
                <a:tailEnd type="none" w="med" len="med"/>
              </a:ln>
            </p:spPr>
          </p:sp>
          <p:sp>
            <p:nvSpPr>
              <p:cNvPr id="167948" name="矩形 167947"/>
              <p:cNvSpPr/>
              <p:nvPr/>
            </p:nvSpPr>
            <p:spPr>
              <a:xfrm>
                <a:off x="893" y="745"/>
                <a:ext cx="288" cy="96"/>
              </a:xfrm>
              <a:prstGeom prst="rect">
                <a:avLst/>
              </a:prstGeom>
              <a:solidFill>
                <a:srgbClr val="99FF99"/>
              </a:solidFill>
              <a:ln w="25400" cap="flat" cmpd="sng">
                <a:solidFill>
                  <a:schemeClr val="tx1"/>
                </a:solidFill>
                <a:prstDash val="solid"/>
                <a:miter/>
                <a:headEnd type="none" w="med" len="med"/>
                <a:tailEnd type="none" w="med" len="med"/>
              </a:ln>
            </p:spPr>
            <p:txBody>
              <a:bodyPr wrap="none" anchor="ctr"/>
              <a:lstStyle/>
              <a:p>
                <a:endParaRPr dirty="0">
                  <a:latin typeface="Times New Roman" panose="02020603050405020304" pitchFamily="18" charset="0"/>
                </a:endParaRPr>
              </a:p>
            </p:txBody>
          </p:sp>
          <p:sp>
            <p:nvSpPr>
              <p:cNvPr id="167949" name="矩形 167948"/>
              <p:cNvSpPr/>
              <p:nvPr/>
            </p:nvSpPr>
            <p:spPr>
              <a:xfrm>
                <a:off x="1907" y="745"/>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67950" name="直接连接符 167949"/>
              <p:cNvSpPr/>
              <p:nvPr/>
            </p:nvSpPr>
            <p:spPr>
              <a:xfrm>
                <a:off x="641" y="1141"/>
                <a:ext cx="336" cy="0"/>
              </a:xfrm>
              <a:prstGeom prst="line">
                <a:avLst/>
              </a:prstGeom>
              <a:ln w="19050" cap="flat" cmpd="sng">
                <a:solidFill>
                  <a:schemeClr val="tx1"/>
                </a:solidFill>
                <a:prstDash val="solid"/>
                <a:headEnd type="none" w="med" len="med"/>
                <a:tailEnd type="none" w="med" len="med"/>
              </a:ln>
            </p:spPr>
          </p:sp>
          <p:sp>
            <p:nvSpPr>
              <p:cNvPr id="167951" name="直接连接符 167950"/>
              <p:cNvSpPr/>
              <p:nvPr/>
            </p:nvSpPr>
            <p:spPr>
              <a:xfrm>
                <a:off x="707" y="1225"/>
                <a:ext cx="192" cy="0"/>
              </a:xfrm>
              <a:prstGeom prst="line">
                <a:avLst/>
              </a:prstGeom>
              <a:ln w="28575" cap="flat" cmpd="sng">
                <a:solidFill>
                  <a:schemeClr val="tx1"/>
                </a:solidFill>
                <a:prstDash val="solid"/>
                <a:headEnd type="none" w="med" len="med"/>
                <a:tailEnd type="none" w="med" len="med"/>
              </a:ln>
            </p:spPr>
          </p:sp>
          <p:sp>
            <p:nvSpPr>
              <p:cNvPr id="167952" name="直接连接符 167951"/>
              <p:cNvSpPr/>
              <p:nvPr/>
            </p:nvSpPr>
            <p:spPr>
              <a:xfrm flipV="1">
                <a:off x="803" y="793"/>
                <a:ext cx="0" cy="348"/>
              </a:xfrm>
              <a:prstGeom prst="line">
                <a:avLst/>
              </a:prstGeom>
              <a:ln w="19050" cap="flat" cmpd="sng">
                <a:solidFill>
                  <a:schemeClr val="tx1"/>
                </a:solidFill>
                <a:prstDash val="solid"/>
                <a:headEnd type="none" w="med" len="med"/>
                <a:tailEnd type="none" w="med" len="med"/>
              </a:ln>
            </p:spPr>
          </p:sp>
          <p:sp>
            <p:nvSpPr>
              <p:cNvPr id="167953" name="直接连接符 167952"/>
              <p:cNvSpPr/>
              <p:nvPr/>
            </p:nvSpPr>
            <p:spPr>
              <a:xfrm>
                <a:off x="803" y="1225"/>
                <a:ext cx="0" cy="384"/>
              </a:xfrm>
              <a:prstGeom prst="line">
                <a:avLst/>
              </a:prstGeom>
              <a:ln w="19050" cap="flat" cmpd="sng">
                <a:solidFill>
                  <a:schemeClr val="tx1"/>
                </a:solidFill>
                <a:prstDash val="solid"/>
                <a:headEnd type="none" w="med" len="med"/>
                <a:tailEnd type="none" w="med" len="med"/>
              </a:ln>
            </p:spPr>
          </p:sp>
          <p:sp>
            <p:nvSpPr>
              <p:cNvPr id="167954" name="直接连接符 167953"/>
              <p:cNvSpPr/>
              <p:nvPr/>
            </p:nvSpPr>
            <p:spPr>
              <a:xfrm>
                <a:off x="803" y="1609"/>
                <a:ext cx="1488" cy="0"/>
              </a:xfrm>
              <a:prstGeom prst="line">
                <a:avLst/>
              </a:prstGeom>
              <a:ln w="19050" cap="flat" cmpd="sng">
                <a:solidFill>
                  <a:schemeClr val="tx1"/>
                </a:solidFill>
                <a:prstDash val="solid"/>
                <a:headEnd type="none" w="med" len="med"/>
                <a:tailEnd type="none" w="med" len="med"/>
              </a:ln>
            </p:spPr>
          </p:sp>
          <p:sp>
            <p:nvSpPr>
              <p:cNvPr id="167962" name="文本框 167961"/>
              <p:cNvSpPr txBox="1"/>
              <p:nvPr/>
            </p:nvSpPr>
            <p:spPr>
              <a:xfrm>
                <a:off x="296" y="1029"/>
                <a:ext cx="379" cy="288"/>
              </a:xfrm>
              <a:prstGeom prst="rect">
                <a:avLst/>
              </a:prstGeom>
              <a:noFill/>
              <a:ln w="25400">
                <a:noFill/>
              </a:ln>
            </p:spPr>
            <p:txBody>
              <a:bodyPr anchor="ctr">
                <a:spAutoFit/>
              </a:bodyPr>
              <a:lstStyle/>
              <a:p>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67964" name="文本框 167963"/>
              <p:cNvSpPr txBox="1"/>
              <p:nvPr/>
            </p:nvSpPr>
            <p:spPr>
              <a:xfrm>
                <a:off x="847" y="457"/>
                <a:ext cx="308"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67965" name="文本框 167964"/>
              <p:cNvSpPr txBox="1"/>
              <p:nvPr/>
            </p:nvSpPr>
            <p:spPr>
              <a:xfrm>
                <a:off x="1578" y="873"/>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7966" name="文本框 167965"/>
              <p:cNvSpPr txBox="1"/>
              <p:nvPr/>
            </p:nvSpPr>
            <p:spPr>
              <a:xfrm>
                <a:off x="1330" y="1269"/>
                <a:ext cx="244" cy="288"/>
              </a:xfrm>
              <a:prstGeom prst="rect">
                <a:avLst/>
              </a:prstGeom>
              <a:noFill/>
              <a:ln w="28575">
                <a:noFill/>
              </a:ln>
            </p:spPr>
            <p:txBody>
              <a:bodyPr anchor="ctr">
                <a:spAutoFit/>
              </a:bodyPr>
              <a:lstStyle/>
              <a:p>
                <a:pPr eaLnBrk="0" hangingPunct="0"/>
                <a:r>
                  <a:rPr lang="en-US" altLang="zh-CN" i="1">
                    <a:solidFill>
                      <a:schemeClr val="tx2"/>
                    </a:solidFill>
                    <a:latin typeface="Times New Roman" panose="02020603050405020304" pitchFamily="18" charset="0"/>
                  </a:rPr>
                  <a:t>L</a:t>
                </a:r>
              </a:p>
            </p:txBody>
          </p:sp>
          <p:sp>
            <p:nvSpPr>
              <p:cNvPr id="167967" name="文本框 167966"/>
              <p:cNvSpPr txBox="1"/>
              <p:nvPr/>
            </p:nvSpPr>
            <p:spPr>
              <a:xfrm>
                <a:off x="1616" y="1200"/>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67968" name="矩形 167967"/>
              <p:cNvSpPr/>
              <p:nvPr/>
            </p:nvSpPr>
            <p:spPr>
              <a:xfrm>
                <a:off x="1647" y="1080"/>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67969" name="矩形 167968"/>
              <p:cNvSpPr/>
              <p:nvPr/>
            </p:nvSpPr>
            <p:spPr>
              <a:xfrm>
                <a:off x="1659" y="1368"/>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grpSp>
            <p:nvGrpSpPr>
              <p:cNvPr id="167993" name="组合 167992"/>
              <p:cNvGrpSpPr/>
              <p:nvPr/>
            </p:nvGrpSpPr>
            <p:grpSpPr>
              <a:xfrm>
                <a:off x="1555" y="1188"/>
                <a:ext cx="65" cy="360"/>
                <a:chOff x="2743" y="468"/>
                <a:chExt cx="65" cy="360"/>
              </a:xfrm>
            </p:grpSpPr>
            <p:sp>
              <p:nvSpPr>
                <p:cNvPr id="167973" name="任意多边形 167972"/>
                <p:cNvSpPr/>
                <p:nvPr/>
              </p:nvSpPr>
              <p:spPr>
                <a:xfrm rot="5400000" flipH="1">
                  <a:off x="2716" y="736"/>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7974" name="任意多边形 167973"/>
                <p:cNvSpPr/>
                <p:nvPr/>
              </p:nvSpPr>
              <p:spPr>
                <a:xfrm rot="5400000" flipH="1">
                  <a:off x="2716" y="615"/>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67975" name="任意多边形 167974"/>
                <p:cNvSpPr/>
                <p:nvPr/>
              </p:nvSpPr>
              <p:spPr>
                <a:xfrm rot="5400000" flipH="1">
                  <a:off x="2717" y="494"/>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67977" name="文本框 167976"/>
              <p:cNvSpPr txBox="1"/>
              <p:nvPr/>
            </p:nvSpPr>
            <p:spPr>
              <a:xfrm>
                <a:off x="1906" y="480"/>
                <a:ext cx="308" cy="288"/>
              </a:xfrm>
              <a:prstGeom prst="rect">
                <a:avLst/>
              </a:prstGeom>
              <a:noFill/>
              <a:ln w="25400">
                <a:noFill/>
              </a:ln>
            </p:spPr>
            <p:txBody>
              <a:bodyPr anchor="ctr">
                <a:spAutoFit/>
              </a:bodyPr>
              <a:lstStyle/>
              <a:p>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167986" name="椭圆 167985"/>
              <p:cNvSpPr/>
              <p:nvPr/>
            </p:nvSpPr>
            <p:spPr>
              <a:xfrm>
                <a:off x="1656" y="756"/>
                <a:ext cx="72" cy="84"/>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67987" name="椭圆 167986"/>
              <p:cNvSpPr/>
              <p:nvPr/>
            </p:nvSpPr>
            <p:spPr>
              <a:xfrm>
                <a:off x="1344" y="756"/>
                <a:ext cx="72" cy="84"/>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67990" name="直接连接符 167989"/>
              <p:cNvSpPr/>
              <p:nvPr/>
            </p:nvSpPr>
            <p:spPr>
              <a:xfrm flipH="1" flipV="1">
                <a:off x="1392" y="720"/>
                <a:ext cx="156" cy="228"/>
              </a:xfrm>
              <a:prstGeom prst="line">
                <a:avLst/>
              </a:prstGeom>
              <a:ln w="19050" cap="flat" cmpd="sng">
                <a:solidFill>
                  <a:schemeClr val="tx1"/>
                </a:solidFill>
                <a:prstDash val="solid"/>
                <a:headEnd type="none" w="med" len="med"/>
                <a:tailEnd type="none" w="med" len="med"/>
              </a:ln>
            </p:spPr>
          </p:sp>
          <p:sp>
            <p:nvSpPr>
              <p:cNvPr id="167995" name="直接连接符 167994"/>
              <p:cNvSpPr/>
              <p:nvPr/>
            </p:nvSpPr>
            <p:spPr>
              <a:xfrm>
                <a:off x="1560" y="1548"/>
                <a:ext cx="0" cy="60"/>
              </a:xfrm>
              <a:prstGeom prst="line">
                <a:avLst/>
              </a:prstGeom>
              <a:ln w="19050" cap="flat" cmpd="sng">
                <a:solidFill>
                  <a:schemeClr val="tx1"/>
                </a:solidFill>
                <a:prstDash val="solid"/>
                <a:headEnd type="none" w="med" len="med"/>
                <a:tailEnd type="none" w="med" len="med"/>
              </a:ln>
            </p:spPr>
          </p:sp>
          <p:sp>
            <p:nvSpPr>
              <p:cNvPr id="167996" name="直接连接符 167995"/>
              <p:cNvSpPr/>
              <p:nvPr/>
            </p:nvSpPr>
            <p:spPr>
              <a:xfrm>
                <a:off x="1548" y="948"/>
                <a:ext cx="0" cy="240"/>
              </a:xfrm>
              <a:prstGeom prst="line">
                <a:avLst/>
              </a:prstGeom>
              <a:ln w="19050" cap="flat" cmpd="sng">
                <a:solidFill>
                  <a:schemeClr val="tx1"/>
                </a:solidFill>
                <a:prstDash val="solid"/>
                <a:headEnd type="none" w="med" len="med"/>
                <a:tailEnd type="triangle" w="med" len="med"/>
              </a:ln>
            </p:spPr>
          </p:sp>
          <p:sp>
            <p:nvSpPr>
              <p:cNvPr id="167997" name="任意多边形 167996"/>
              <p:cNvSpPr/>
              <p:nvPr/>
            </p:nvSpPr>
            <p:spPr>
              <a:xfrm>
                <a:off x="1416" y="828"/>
                <a:ext cx="216" cy="228"/>
              </a:xfrm>
              <a:custGeom>
                <a:avLst/>
                <a:gdLst/>
                <a:ahLst/>
                <a:cxnLst/>
                <a:rect l="0" t="0" r="0" b="0"/>
                <a:pathLst>
                  <a:path w="216" h="228">
                    <a:moveTo>
                      <a:pt x="0" y="228"/>
                    </a:moveTo>
                    <a:cubicBezTo>
                      <a:pt x="12" y="163"/>
                      <a:pt x="24" y="98"/>
                      <a:pt x="60" y="60"/>
                    </a:cubicBezTo>
                    <a:cubicBezTo>
                      <a:pt x="96" y="22"/>
                      <a:pt x="156" y="11"/>
                      <a:pt x="216" y="0"/>
                    </a:cubicBezTo>
                  </a:path>
                </a:pathLst>
              </a:custGeom>
              <a:noFill/>
              <a:ln w="19050" cap="flat" cmpd="sng">
                <a:solidFill>
                  <a:schemeClr val="tx1">
                    <a:alpha val="100000"/>
                  </a:schemeClr>
                </a:solidFill>
                <a:prstDash val="solid"/>
                <a:headEnd type="none" w="med" len="med"/>
                <a:tailEnd type="triangle" w="med" len="med"/>
              </a:ln>
            </p:spPr>
            <p:txBody>
              <a:bodyPr/>
              <a:lstStyle/>
              <a:p>
                <a:endParaRPr lang="zh-CN" altLang="en-US"/>
              </a:p>
            </p:txBody>
          </p:sp>
          <p:sp>
            <p:nvSpPr>
              <p:cNvPr id="167998" name="直接连接符 167997"/>
              <p:cNvSpPr/>
              <p:nvPr/>
            </p:nvSpPr>
            <p:spPr>
              <a:xfrm flipV="1">
                <a:off x="2292" y="792"/>
                <a:ext cx="0" cy="816"/>
              </a:xfrm>
              <a:prstGeom prst="line">
                <a:avLst/>
              </a:prstGeom>
              <a:ln w="19050" cap="flat" cmpd="sng">
                <a:solidFill>
                  <a:schemeClr val="tx1"/>
                </a:solidFill>
                <a:prstDash val="solid"/>
                <a:headEnd type="none" w="med" len="med"/>
                <a:tailEnd type="none" w="med" len="med"/>
              </a:ln>
            </p:spPr>
          </p:sp>
          <p:sp>
            <p:nvSpPr>
              <p:cNvPr id="167999" name="矩形 167998"/>
              <p:cNvSpPr/>
              <p:nvPr/>
            </p:nvSpPr>
            <p:spPr>
              <a:xfrm>
                <a:off x="1262" y="516"/>
                <a:ext cx="212" cy="288"/>
              </a:xfrm>
              <a:prstGeom prst="rect">
                <a:avLst/>
              </a:prstGeom>
              <a:noFill/>
              <a:ln w="9525">
                <a:noFill/>
              </a:ln>
            </p:spPr>
            <p:txBody>
              <a:bodyPr wrap="none" anchor="t">
                <a:spAutoFit/>
              </a:bodyPr>
              <a:lstStyle/>
              <a:p>
                <a:r>
                  <a:rPr lang="en-US" altLang="zh-CN">
                    <a:latin typeface="Times New Roman" panose="02020603050405020304" pitchFamily="18" charset="0"/>
                  </a:rPr>
                  <a:t>1</a:t>
                </a:r>
              </a:p>
            </p:txBody>
          </p:sp>
          <p:sp>
            <p:nvSpPr>
              <p:cNvPr id="168000" name="矩形 167999"/>
              <p:cNvSpPr/>
              <p:nvPr/>
            </p:nvSpPr>
            <p:spPr>
              <a:xfrm>
                <a:off x="1598" y="516"/>
                <a:ext cx="212" cy="288"/>
              </a:xfrm>
              <a:prstGeom prst="rect">
                <a:avLst/>
              </a:prstGeom>
              <a:noFill/>
              <a:ln w="9525">
                <a:noFill/>
              </a:ln>
            </p:spPr>
            <p:txBody>
              <a:bodyPr wrap="none" anchor="t">
                <a:spAutoFit/>
              </a:bodyPr>
              <a:lstStyle/>
              <a:p>
                <a:r>
                  <a:rPr lang="en-US" altLang="zh-CN">
                    <a:latin typeface="Times New Roman" panose="02020603050405020304" pitchFamily="18" charset="0"/>
                  </a:rPr>
                  <a:t>2</a:t>
                </a:r>
              </a:p>
            </p:txBody>
          </p:sp>
          <p:sp>
            <p:nvSpPr>
              <p:cNvPr id="168001" name="椭圆 168000"/>
              <p:cNvSpPr/>
              <p:nvPr/>
            </p:nvSpPr>
            <p:spPr>
              <a:xfrm>
                <a:off x="1524" y="1572"/>
                <a:ext cx="72" cy="84"/>
              </a:xfrm>
              <a:prstGeom prst="ellipse">
                <a:avLst/>
              </a:prstGeom>
              <a:solidFill>
                <a:srgbClr val="000000"/>
              </a:solidFill>
              <a:ln w="19050" cap="flat" cmpd="sng">
                <a:solidFill>
                  <a:schemeClr val="tx1"/>
                </a:solidFill>
                <a:prstDash val="solid"/>
                <a:headEnd type="none" w="med" len="med"/>
                <a:tailEnd type="none" w="med" len="med"/>
              </a:ln>
            </p:spPr>
            <p:txBody>
              <a:bodyPr/>
              <a:lstStyle/>
              <a:p>
                <a:endParaRPr lang="zh-CN" altLang="en-US"/>
              </a:p>
            </p:txBody>
          </p:sp>
        </p:grpSp>
      </p:grpSp>
      <p:sp>
        <p:nvSpPr>
          <p:cNvPr id="168004" name="矩形 168003"/>
          <p:cNvSpPr/>
          <p:nvPr/>
        </p:nvSpPr>
        <p:spPr>
          <a:xfrm>
            <a:off x="5159375" y="3427413"/>
            <a:ext cx="2635250" cy="457200"/>
          </a:xfrm>
          <a:prstGeom prst="rect">
            <a:avLst/>
          </a:prstGeom>
          <a:noFill/>
          <a:ln w="9525">
            <a:noFill/>
          </a:ln>
        </p:spPr>
        <p:txBody>
          <a:bodyPr wrap="none" anchor="t">
            <a:spAutoFit/>
          </a:bodyPr>
          <a:lstStyle/>
          <a:p>
            <a:r>
              <a:rPr lang="zh-CN" altLang="en-US" dirty="0">
                <a:solidFill>
                  <a:srgbClr val="3366CC"/>
                </a:solidFill>
                <a:latin typeface="Times New Roman" panose="02020603050405020304" pitchFamily="18" charset="0"/>
              </a:rPr>
              <a:t>一阶齐次微分方程</a:t>
            </a:r>
            <a:endParaRPr lang="zh-CN" altLang="en-US">
              <a:solidFill>
                <a:srgbClr val="3366CC"/>
              </a:solidFill>
              <a:latin typeface="Times New Roman" panose="02020603050405020304" pitchFamily="18" charset="0"/>
            </a:endParaRPr>
          </a:p>
        </p:txBody>
      </p:sp>
      <p:sp>
        <p:nvSpPr>
          <p:cNvPr id="168005" name="矩形 168004"/>
          <p:cNvSpPr/>
          <p:nvPr/>
        </p:nvSpPr>
        <p:spPr>
          <a:xfrm>
            <a:off x="412750" y="369888"/>
            <a:ext cx="4473575" cy="519112"/>
          </a:xfrm>
          <a:prstGeom prst="rect">
            <a:avLst/>
          </a:prstGeom>
          <a:solidFill>
            <a:srgbClr val="CC99FF"/>
          </a:solidFill>
          <a:ln w="9525">
            <a:noFill/>
          </a:ln>
        </p:spPr>
        <p:txBody>
          <a:bodyPr wrap="none" anchor="ctr">
            <a:spAutoFit/>
          </a:bodyPr>
          <a:lstStyle/>
          <a:p>
            <a:pPr algn="l"/>
            <a:r>
              <a:rPr lang="en-US" altLang="zh-CN" sz="2800" dirty="0">
                <a:latin typeface="Times New Roman" panose="02020603050405020304" pitchFamily="18" charset="0"/>
              </a:rPr>
              <a:t>9. 2. 2 </a:t>
            </a:r>
            <a:r>
              <a:rPr lang="en-US" altLang="zh-CN" sz="2800" i="1" dirty="0">
                <a:latin typeface="Times New Roman" panose="02020603050405020304" pitchFamily="18" charset="0"/>
              </a:rPr>
              <a:t>RL</a:t>
            </a:r>
            <a:r>
              <a:rPr lang="zh-CN" altLang="en-US" sz="2800" dirty="0">
                <a:latin typeface="Times New Roman" panose="02020603050405020304" pitchFamily="18" charset="0"/>
              </a:rPr>
              <a:t>电路的零输入响应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003"/>
                                        </p:tgtEl>
                                        <p:attrNameLst>
                                          <p:attrName>style.visibility</p:attrName>
                                        </p:attrNameLst>
                                      </p:cBhvr>
                                      <p:to>
                                        <p:strVal val="visible"/>
                                      </p:to>
                                    </p:set>
                                    <p:anim calcmode="lin" valueType="num">
                                      <p:cBhvr additive="base">
                                        <p:cTn id="7" dur="500" fill="hold"/>
                                        <p:tgtEl>
                                          <p:spTgt spid="168003"/>
                                        </p:tgtEl>
                                        <p:attrNameLst>
                                          <p:attrName>ppt_x</p:attrName>
                                        </p:attrNameLst>
                                      </p:cBhvr>
                                      <p:tavLst>
                                        <p:tav tm="0">
                                          <p:val>
                                            <p:strVal val="0-#ppt_w/2"/>
                                          </p:val>
                                        </p:tav>
                                        <p:tav tm="100000">
                                          <p:val>
                                            <p:strVal val="#ppt_x"/>
                                          </p:val>
                                        </p:tav>
                                      </p:tavLst>
                                    </p:anim>
                                    <p:anim calcmode="lin" valueType="num">
                                      <p:cBhvr additive="base">
                                        <p:cTn id="8" dur="500" fill="hold"/>
                                        <p:tgtEl>
                                          <p:spTgt spid="1680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67943"/>
                                        </p:tgtEl>
                                        <p:attrNameLst>
                                          <p:attrName>style.visibility</p:attrName>
                                        </p:attrNameLst>
                                      </p:cBhvr>
                                      <p:to>
                                        <p:strVal val="visible"/>
                                      </p:to>
                                    </p:set>
                                    <p:animEffect transition="in" filter="box(out)">
                                      <p:cBhvr>
                                        <p:cTn id="13" dur="500"/>
                                        <p:tgtEl>
                                          <p:spTgt spid="16794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67978"/>
                                        </p:tgtEl>
                                        <p:attrNameLst>
                                          <p:attrName>style.visibility</p:attrName>
                                        </p:attrNameLst>
                                      </p:cBhvr>
                                      <p:to>
                                        <p:strVal val="visible"/>
                                      </p:to>
                                    </p:set>
                                    <p:animEffect transition="in" filter="box(out)">
                                      <p:cBhvr>
                                        <p:cTn id="18" dur="500"/>
                                        <p:tgtEl>
                                          <p:spTgt spid="16797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67979"/>
                                        </p:tgtEl>
                                        <p:attrNameLst>
                                          <p:attrName>style.visibility</p:attrName>
                                        </p:attrNameLst>
                                      </p:cBhvr>
                                      <p:to>
                                        <p:strVal val="visible"/>
                                      </p:to>
                                    </p:set>
                                    <p:animEffect transition="in" filter="box(out)">
                                      <p:cBhvr>
                                        <p:cTn id="23" dur="500"/>
                                        <p:tgtEl>
                                          <p:spTgt spid="167979"/>
                                        </p:tgtEl>
                                      </p:cBhvr>
                                    </p:animEffect>
                                  </p:childTnLst>
                                </p:cTn>
                              </p:par>
                            </p:childTnLst>
                          </p:cTn>
                        </p:par>
                        <p:par>
                          <p:cTn id="24" fill="hold">
                            <p:stCondLst>
                              <p:cond delay="500"/>
                            </p:stCondLst>
                            <p:childTnLst>
                              <p:par>
                                <p:cTn id="25" presetID="4" presetClass="entr" presetSubtype="32" fill="hold" nodeType="afterEffect">
                                  <p:stCondLst>
                                    <p:cond delay="0"/>
                                  </p:stCondLst>
                                  <p:childTnLst>
                                    <p:set>
                                      <p:cBhvr>
                                        <p:cTn id="26" dur="1" fill="hold">
                                          <p:stCondLst>
                                            <p:cond delay="0"/>
                                          </p:stCondLst>
                                        </p:cTn>
                                        <p:tgtEl>
                                          <p:spTgt spid="167944"/>
                                        </p:tgtEl>
                                        <p:attrNameLst>
                                          <p:attrName>style.visibility</p:attrName>
                                        </p:attrNameLst>
                                      </p:cBhvr>
                                      <p:to>
                                        <p:strVal val="visible"/>
                                      </p:to>
                                    </p:set>
                                    <p:animEffect transition="in" filter="box(out)">
                                      <p:cBhvr>
                                        <p:cTn id="27" dur="500"/>
                                        <p:tgtEl>
                                          <p:spTgt spid="16794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68004"/>
                                        </p:tgtEl>
                                        <p:attrNameLst>
                                          <p:attrName>style.visibility</p:attrName>
                                        </p:attrNameLst>
                                      </p:cBhvr>
                                      <p:to>
                                        <p:strVal val="visible"/>
                                      </p:to>
                                    </p:set>
                                    <p:anim calcmode="lin" valueType="num">
                                      <p:cBhvr additive="base">
                                        <p:cTn id="32" dur="500" fill="hold"/>
                                        <p:tgtEl>
                                          <p:spTgt spid="168004"/>
                                        </p:tgtEl>
                                        <p:attrNameLst>
                                          <p:attrName>ppt_x</p:attrName>
                                        </p:attrNameLst>
                                      </p:cBhvr>
                                      <p:tavLst>
                                        <p:tav tm="0">
                                          <p:val>
                                            <p:strVal val="0-#ppt_w/2"/>
                                          </p:val>
                                        </p:tav>
                                        <p:tav tm="100000">
                                          <p:val>
                                            <p:strVal val="#ppt_x"/>
                                          </p:val>
                                        </p:tav>
                                      </p:tavLst>
                                    </p:anim>
                                    <p:anim calcmode="lin" valueType="num">
                                      <p:cBhvr additive="base">
                                        <p:cTn id="33" dur="500" fill="hold"/>
                                        <p:tgtEl>
                                          <p:spTgt spid="16800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67939"/>
                                        </p:tgtEl>
                                        <p:attrNameLst>
                                          <p:attrName>style.visibility</p:attrName>
                                        </p:attrNameLst>
                                      </p:cBhvr>
                                      <p:to>
                                        <p:strVal val="visible"/>
                                      </p:to>
                                    </p:set>
                                    <p:anim calcmode="lin" valueType="num">
                                      <p:cBhvr additive="base">
                                        <p:cTn id="38" dur="500" fill="hold"/>
                                        <p:tgtEl>
                                          <p:spTgt spid="167939"/>
                                        </p:tgtEl>
                                        <p:attrNameLst>
                                          <p:attrName>ppt_x</p:attrName>
                                        </p:attrNameLst>
                                      </p:cBhvr>
                                      <p:tavLst>
                                        <p:tav tm="0">
                                          <p:val>
                                            <p:strVal val="0-#ppt_w/2"/>
                                          </p:val>
                                        </p:tav>
                                        <p:tav tm="100000">
                                          <p:val>
                                            <p:strVal val="#ppt_x"/>
                                          </p:val>
                                        </p:tav>
                                      </p:tavLst>
                                    </p:anim>
                                    <p:anim calcmode="lin" valueType="num">
                                      <p:cBhvr additive="base">
                                        <p:cTn id="39" dur="500" fill="hold"/>
                                        <p:tgtEl>
                                          <p:spTgt spid="16793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7940"/>
                                        </p:tgtEl>
                                        <p:attrNameLst>
                                          <p:attrName>style.visibility</p:attrName>
                                        </p:attrNameLst>
                                      </p:cBhvr>
                                      <p:to>
                                        <p:strVal val="visible"/>
                                      </p:to>
                                    </p:set>
                                    <p:anim calcmode="lin" valueType="num">
                                      <p:cBhvr additive="base">
                                        <p:cTn id="44" dur="500" fill="hold"/>
                                        <p:tgtEl>
                                          <p:spTgt spid="167940"/>
                                        </p:tgtEl>
                                        <p:attrNameLst>
                                          <p:attrName>ppt_x</p:attrName>
                                        </p:attrNameLst>
                                      </p:cBhvr>
                                      <p:tavLst>
                                        <p:tav tm="0">
                                          <p:val>
                                            <p:strVal val="0-#ppt_w/2"/>
                                          </p:val>
                                        </p:tav>
                                        <p:tav tm="100000">
                                          <p:val>
                                            <p:strVal val="#ppt_x"/>
                                          </p:val>
                                        </p:tav>
                                      </p:tavLst>
                                    </p:anim>
                                    <p:anim calcmode="lin" valueType="num">
                                      <p:cBhvr additive="base">
                                        <p:cTn id="45" dur="500" fill="hold"/>
                                        <p:tgtEl>
                                          <p:spTgt spid="167940"/>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167980"/>
                                        </p:tgtEl>
                                        <p:attrNameLst>
                                          <p:attrName>style.visibility</p:attrName>
                                        </p:attrNameLst>
                                      </p:cBhvr>
                                      <p:to>
                                        <p:strVal val="visible"/>
                                      </p:to>
                                    </p:set>
                                    <p:anim calcmode="lin" valueType="num">
                                      <p:cBhvr additive="base">
                                        <p:cTn id="50" dur="500" fill="hold"/>
                                        <p:tgtEl>
                                          <p:spTgt spid="167980"/>
                                        </p:tgtEl>
                                        <p:attrNameLst>
                                          <p:attrName>ppt_x</p:attrName>
                                        </p:attrNameLst>
                                      </p:cBhvr>
                                      <p:tavLst>
                                        <p:tav tm="0">
                                          <p:val>
                                            <p:strVal val="0-#ppt_w/2"/>
                                          </p:val>
                                        </p:tav>
                                        <p:tav tm="100000">
                                          <p:val>
                                            <p:strVal val="#ppt_x"/>
                                          </p:val>
                                        </p:tav>
                                      </p:tavLst>
                                    </p:anim>
                                    <p:anim calcmode="lin" valueType="num">
                                      <p:cBhvr additive="base">
                                        <p:cTn id="51" dur="500" fill="hold"/>
                                        <p:tgtEl>
                                          <p:spTgt spid="167980"/>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67941"/>
                                        </p:tgtEl>
                                        <p:attrNameLst>
                                          <p:attrName>style.visibility</p:attrName>
                                        </p:attrNameLst>
                                      </p:cBhvr>
                                      <p:to>
                                        <p:strVal val="visible"/>
                                      </p:to>
                                    </p:set>
                                    <p:anim calcmode="lin" valueType="num">
                                      <p:cBhvr additive="base">
                                        <p:cTn id="56" dur="500" fill="hold"/>
                                        <p:tgtEl>
                                          <p:spTgt spid="167941"/>
                                        </p:tgtEl>
                                        <p:attrNameLst>
                                          <p:attrName>ppt_x</p:attrName>
                                        </p:attrNameLst>
                                      </p:cBhvr>
                                      <p:tavLst>
                                        <p:tav tm="0">
                                          <p:val>
                                            <p:strVal val="0-#ppt_w/2"/>
                                          </p:val>
                                        </p:tav>
                                        <p:tav tm="100000">
                                          <p:val>
                                            <p:strVal val="#ppt_x"/>
                                          </p:val>
                                        </p:tav>
                                      </p:tavLst>
                                    </p:anim>
                                    <p:anim calcmode="lin" valueType="num">
                                      <p:cBhvr additive="base">
                                        <p:cTn id="57"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67942"/>
                                        </p:tgtEl>
                                        <p:attrNameLst>
                                          <p:attrName>style.visibility</p:attrName>
                                        </p:attrNameLst>
                                      </p:cBhvr>
                                      <p:to>
                                        <p:strVal val="visible"/>
                                      </p:to>
                                    </p:set>
                                    <p:anim calcmode="lin" valueType="num">
                                      <p:cBhvr additive="base">
                                        <p:cTn id="62" dur="500" fill="hold"/>
                                        <p:tgtEl>
                                          <p:spTgt spid="167942"/>
                                        </p:tgtEl>
                                        <p:attrNameLst>
                                          <p:attrName>ppt_x</p:attrName>
                                        </p:attrNameLst>
                                      </p:cBhvr>
                                      <p:tavLst>
                                        <p:tav tm="0">
                                          <p:val>
                                            <p:strVal val="0-#ppt_w/2"/>
                                          </p:val>
                                        </p:tav>
                                        <p:tav tm="100000">
                                          <p:val>
                                            <p:strVal val="#ppt_x"/>
                                          </p:val>
                                        </p:tav>
                                      </p:tavLst>
                                    </p:anim>
                                    <p:anim calcmode="lin" valueType="num">
                                      <p:cBhvr additive="base">
                                        <p:cTn id="63" dur="500" fill="hold"/>
                                        <p:tgtEl>
                                          <p:spTgt spid="167942"/>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167981"/>
                                        </p:tgtEl>
                                        <p:attrNameLst>
                                          <p:attrName>style.visibility</p:attrName>
                                        </p:attrNameLst>
                                      </p:cBhvr>
                                      <p:to>
                                        <p:strVal val="visible"/>
                                      </p:to>
                                    </p:set>
                                    <p:anim calcmode="lin" valueType="num">
                                      <p:cBhvr additive="base">
                                        <p:cTn id="68" dur="500" fill="hold"/>
                                        <p:tgtEl>
                                          <p:spTgt spid="167981"/>
                                        </p:tgtEl>
                                        <p:attrNameLst>
                                          <p:attrName>ppt_x</p:attrName>
                                        </p:attrNameLst>
                                      </p:cBhvr>
                                      <p:tavLst>
                                        <p:tav tm="0">
                                          <p:val>
                                            <p:strVal val="0-#ppt_w/2"/>
                                          </p:val>
                                        </p:tav>
                                        <p:tav tm="100000">
                                          <p:val>
                                            <p:strVal val="#ppt_x"/>
                                          </p:val>
                                        </p:tav>
                                      </p:tavLst>
                                    </p:anim>
                                    <p:anim calcmode="lin" valueType="num">
                                      <p:cBhvr additive="base">
                                        <p:cTn id="69" dur="500" fill="hold"/>
                                        <p:tgtEl>
                                          <p:spTgt spid="167981"/>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167945"/>
                                        </p:tgtEl>
                                        <p:attrNameLst>
                                          <p:attrName>style.visibility</p:attrName>
                                        </p:attrNameLst>
                                      </p:cBhvr>
                                      <p:to>
                                        <p:strVal val="visible"/>
                                      </p:to>
                                    </p:set>
                                    <p:anim calcmode="lin" valueType="num">
                                      <p:cBhvr additive="base">
                                        <p:cTn id="74" dur="500" fill="hold"/>
                                        <p:tgtEl>
                                          <p:spTgt spid="167945"/>
                                        </p:tgtEl>
                                        <p:attrNameLst>
                                          <p:attrName>ppt_x</p:attrName>
                                        </p:attrNameLst>
                                      </p:cBhvr>
                                      <p:tavLst>
                                        <p:tav tm="0">
                                          <p:val>
                                            <p:strVal val="0-#ppt_w/2"/>
                                          </p:val>
                                        </p:tav>
                                        <p:tav tm="100000">
                                          <p:val>
                                            <p:strVal val="#ppt_x"/>
                                          </p:val>
                                        </p:tav>
                                      </p:tavLst>
                                    </p:anim>
                                    <p:anim calcmode="lin" valueType="num">
                                      <p:cBhvr additive="base">
                                        <p:cTn id="75" dur="500" fill="hold"/>
                                        <p:tgtEl>
                                          <p:spTgt spid="167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P spid="167940" grpId="0"/>
      <p:bldP spid="167941" grpId="0"/>
      <p:bldP spid="167942" grpId="0"/>
      <p:bldP spid="1680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标题 163845"/>
          <p:cNvSpPr>
            <a:spLocks noGrp="1"/>
          </p:cNvSpPr>
          <p:nvPr>
            <p:ph type="title" idx="4294967295"/>
          </p:nvPr>
        </p:nvSpPr>
        <p:spPr>
          <a:xfrm>
            <a:off x="762000" y="171450"/>
            <a:ext cx="7334250" cy="533400"/>
          </a:xfrm>
          <a:ln/>
        </p:spPr>
        <p:txBody>
          <a:bodyPr anchor="ctr"/>
          <a:lstStyle/>
          <a:p>
            <a:r>
              <a:rPr lang="en-US" altLang="zh-CN" sz="3600" b="1" dirty="0">
                <a:solidFill>
                  <a:schemeClr val="accent2"/>
                </a:solidFill>
                <a:latin typeface="隶书" panose="02010509060101010101" pitchFamily="49" charset="-122"/>
                <a:ea typeface="隶书" panose="02010509060101010101" pitchFamily="49" charset="-122"/>
              </a:rPr>
              <a:t>9.1 </a:t>
            </a:r>
            <a:r>
              <a:rPr lang="zh-CN" altLang="en-US" sz="3600" b="1" dirty="0">
                <a:solidFill>
                  <a:schemeClr val="accent2"/>
                </a:solidFill>
                <a:latin typeface="隶书" panose="02010509060101010101" pitchFamily="49" charset="-122"/>
                <a:ea typeface="隶书" panose="02010509060101010101" pitchFamily="49" charset="-122"/>
              </a:rPr>
              <a:t>电路的暂态过程及其初始条件</a:t>
            </a:r>
            <a:endParaRPr lang="zh-CN" altLang="en-US" dirty="0"/>
          </a:p>
        </p:txBody>
      </p:sp>
      <p:sp>
        <p:nvSpPr>
          <p:cNvPr id="163850" name="矩形 163849"/>
          <p:cNvSpPr/>
          <p:nvPr/>
        </p:nvSpPr>
        <p:spPr>
          <a:xfrm>
            <a:off x="720725" y="1238250"/>
            <a:ext cx="4217988" cy="457200"/>
          </a:xfrm>
          <a:prstGeom prst="rect">
            <a:avLst/>
          </a:prstGeom>
          <a:solidFill>
            <a:srgbClr val="CC99FF"/>
          </a:solidFill>
          <a:ln w="9525">
            <a:noFill/>
          </a:ln>
        </p:spPr>
        <p:txBody>
          <a:bodyPr anchor="ctr">
            <a:spAutoFit/>
          </a:bodyPr>
          <a:lstStyle/>
          <a:p>
            <a:pPr algn="l"/>
            <a:r>
              <a:rPr lang="en-US" altLang="zh-CN" dirty="0">
                <a:latin typeface="Times New Roman" panose="02020603050405020304" pitchFamily="18" charset="0"/>
              </a:rPr>
              <a:t>9. 1. 1 </a:t>
            </a:r>
            <a:r>
              <a:rPr lang="zh-CN" altLang="en-US" dirty="0">
                <a:latin typeface="Times New Roman" panose="02020603050405020304" pitchFamily="18" charset="0"/>
              </a:rPr>
              <a:t>电路暂态的基本概念</a:t>
            </a:r>
          </a:p>
        </p:txBody>
      </p:sp>
      <p:sp>
        <p:nvSpPr>
          <p:cNvPr id="163851" name="矩形 163850"/>
          <p:cNvSpPr/>
          <p:nvPr/>
        </p:nvSpPr>
        <p:spPr>
          <a:xfrm>
            <a:off x="646113" y="2478088"/>
            <a:ext cx="7842250" cy="2282825"/>
          </a:xfrm>
          <a:prstGeom prst="rect">
            <a:avLst/>
          </a:prstGeom>
          <a:noFill/>
          <a:ln w="9525">
            <a:noFill/>
          </a:ln>
        </p:spPr>
        <p:txBody>
          <a:bodyPr anchor="ctr">
            <a:spAutoFit/>
          </a:bodyPr>
          <a:lstStyle/>
          <a:p>
            <a:pPr algn="l">
              <a:lnSpc>
                <a:spcPct val="150000"/>
              </a:lnSpc>
            </a:pPr>
            <a:r>
              <a:rPr lang="zh-CN" altLang="en-US" dirty="0">
                <a:latin typeface="Times New Roman" panose="02020603050405020304" pitchFamily="18" charset="0"/>
              </a:rPr>
              <a:t>电路长期处于一种固定的激励下进行工作，电路中的电压和电流在一定时间内要么恒定，要么随时间按周期规律变化，电路的这种工作状态称为</a:t>
            </a:r>
            <a:r>
              <a:rPr lang="zh-CN" altLang="en-US" dirty="0">
                <a:solidFill>
                  <a:srgbClr val="FF0000"/>
                </a:solidFill>
                <a:latin typeface="Times New Roman" panose="02020603050405020304" pitchFamily="18" charset="0"/>
              </a:rPr>
              <a:t>稳定状态</a:t>
            </a:r>
            <a:r>
              <a:rPr lang="zh-CN" altLang="en-US" dirty="0">
                <a:latin typeface="Times New Roman" panose="02020603050405020304" pitchFamily="18" charset="0"/>
              </a:rPr>
              <a:t>，简称</a:t>
            </a:r>
            <a:r>
              <a:rPr lang="zh-CN" altLang="en-US" dirty="0">
                <a:solidFill>
                  <a:srgbClr val="FF0000"/>
                </a:solidFill>
                <a:latin typeface="Times New Roman" panose="02020603050405020304" pitchFamily="18" charset="0"/>
              </a:rPr>
              <a:t>稳态</a:t>
            </a:r>
            <a:r>
              <a:rPr lang="en-US" altLang="zh-CN">
                <a:solidFill>
                  <a:srgbClr val="FF0000"/>
                </a:solidFill>
                <a:latin typeface="Times New Roman" panose="02020603050405020304" pitchFamily="18" charset="0"/>
              </a:rPr>
              <a:t>( Steady State )</a:t>
            </a:r>
            <a:r>
              <a:rPr lang="zh-CN" altLang="en-US" dirty="0">
                <a:latin typeface="Times New Roman" panose="02020603050405020304" pitchFamily="18" charset="0"/>
              </a:rPr>
              <a:t>。 </a:t>
            </a:r>
          </a:p>
        </p:txBody>
      </p:sp>
      <p:sp>
        <p:nvSpPr>
          <p:cNvPr id="163852" name="矩形 163851"/>
          <p:cNvSpPr/>
          <p:nvPr/>
        </p:nvSpPr>
        <p:spPr>
          <a:xfrm>
            <a:off x="615950" y="4543425"/>
            <a:ext cx="8051800" cy="1735138"/>
          </a:xfrm>
          <a:prstGeom prst="rect">
            <a:avLst/>
          </a:prstGeom>
          <a:noFill/>
          <a:ln w="9525">
            <a:noFill/>
          </a:ln>
        </p:spPr>
        <p:txBody>
          <a:bodyPr anchor="ctr">
            <a:spAutoFit/>
          </a:bodyPr>
          <a:lstStyle/>
          <a:p>
            <a:pPr algn="l">
              <a:lnSpc>
                <a:spcPct val="150000"/>
              </a:lnSpc>
            </a:pPr>
            <a:r>
              <a:rPr lang="zh-CN" altLang="en-US" dirty="0">
                <a:latin typeface="Times New Roman" panose="02020603050405020304" pitchFamily="18" charset="0"/>
              </a:rPr>
              <a:t>实际上电路从一个稳态转变到另一个稳态常会有一个暂态过程，分析此过程中电路的电压或电流随时间变化的情况，称为电路的</a:t>
            </a:r>
            <a:r>
              <a:rPr lang="zh-CN" altLang="en-US" dirty="0">
                <a:solidFill>
                  <a:srgbClr val="FF0000"/>
                </a:solidFill>
                <a:latin typeface="Times New Roman" panose="02020603050405020304" pitchFamily="18" charset="0"/>
              </a:rPr>
              <a:t>暂态</a:t>
            </a:r>
            <a:r>
              <a:rPr lang="en-US" altLang="zh-CN" dirty="0">
                <a:solidFill>
                  <a:srgbClr val="FF0000"/>
                </a:solidFill>
                <a:latin typeface="Times New Roman" panose="02020603050405020304" pitchFamily="18" charset="0"/>
              </a:rPr>
              <a:t>( Transient State )</a:t>
            </a:r>
            <a:r>
              <a:rPr lang="zh-CN" altLang="en-US" dirty="0">
                <a:solidFill>
                  <a:srgbClr val="FF0000"/>
                </a:solidFill>
                <a:latin typeface="Times New Roman" panose="02020603050405020304" pitchFamily="18" charset="0"/>
              </a:rPr>
              <a:t>分析</a:t>
            </a:r>
            <a:r>
              <a:rPr lang="zh-CN" altLang="en-US" dirty="0">
                <a:latin typeface="Times New Roman" panose="02020603050405020304" pitchFamily="18" charset="0"/>
              </a:rPr>
              <a:t>。 </a:t>
            </a:r>
          </a:p>
        </p:txBody>
      </p:sp>
      <p:sp>
        <p:nvSpPr>
          <p:cNvPr id="163853" name="文本框 163852"/>
          <p:cNvSpPr txBox="1"/>
          <p:nvPr/>
        </p:nvSpPr>
        <p:spPr>
          <a:xfrm>
            <a:off x="342900" y="2076450"/>
            <a:ext cx="4106863" cy="457200"/>
          </a:xfrm>
          <a:prstGeom prst="rect">
            <a:avLst/>
          </a:prstGeom>
          <a:noFill/>
          <a:ln w="9525">
            <a:noFill/>
          </a:ln>
        </p:spPr>
        <p:txBody>
          <a:bodyPr anchor="ctr">
            <a:spAutoFit/>
          </a:bodyPr>
          <a:lstStyle/>
          <a:p>
            <a:pPr algn="l"/>
            <a:r>
              <a:rPr lang="zh-CN" altLang="en-US" dirty="0">
                <a:solidFill>
                  <a:schemeClr val="accent1"/>
                </a:solidFill>
                <a:latin typeface="Times New Roman" panose="02020603050405020304" pitchFamily="18" charset="0"/>
              </a:rPr>
              <a:t>一、 概念</a:t>
            </a:r>
            <a:endParaRPr lang="zh-CN" altLang="en-US">
              <a:solidFill>
                <a:schemeClr val="accent1"/>
              </a:solidFill>
              <a:latin typeface="Times New Roman" panose="02020603050405020304" pitchFamily="18" charset="0"/>
            </a:endParaRPr>
          </a:p>
        </p:txBody>
      </p:sp>
      <p:sp>
        <p:nvSpPr>
          <p:cNvPr id="163854" name="动作按钮: 后退或前一项 163853"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3855" name="动作按钮: 后退或前一项 163854"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46"/>
                                        </p:tgtEl>
                                        <p:attrNameLst>
                                          <p:attrName>style.visibility</p:attrName>
                                        </p:attrNameLst>
                                      </p:cBhvr>
                                      <p:to>
                                        <p:strVal val="visible"/>
                                      </p:to>
                                    </p:set>
                                    <p:anim calcmode="lin" valueType="num">
                                      <p:cBhvr additive="base">
                                        <p:cTn id="7" dur="500" fill="hold"/>
                                        <p:tgtEl>
                                          <p:spTgt spid="163846"/>
                                        </p:tgtEl>
                                        <p:attrNameLst>
                                          <p:attrName>ppt_x</p:attrName>
                                        </p:attrNameLst>
                                      </p:cBhvr>
                                      <p:tavLst>
                                        <p:tav tm="0">
                                          <p:val>
                                            <p:strVal val="0-#ppt_w/2"/>
                                          </p:val>
                                        </p:tav>
                                        <p:tav tm="100000">
                                          <p:val>
                                            <p:strVal val="#ppt_x"/>
                                          </p:val>
                                        </p:tav>
                                      </p:tavLst>
                                    </p:anim>
                                    <p:anim calcmode="lin" valueType="num">
                                      <p:cBhvr additive="base">
                                        <p:cTn id="8" dur="500" fill="hold"/>
                                        <p:tgtEl>
                                          <p:spTgt spid="1638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50"/>
                                        </p:tgtEl>
                                        <p:attrNameLst>
                                          <p:attrName>style.visibility</p:attrName>
                                        </p:attrNameLst>
                                      </p:cBhvr>
                                      <p:to>
                                        <p:strVal val="visible"/>
                                      </p:to>
                                    </p:set>
                                    <p:anim calcmode="lin" valueType="num">
                                      <p:cBhvr additive="base">
                                        <p:cTn id="13" dur="500" fill="hold"/>
                                        <p:tgtEl>
                                          <p:spTgt spid="163850"/>
                                        </p:tgtEl>
                                        <p:attrNameLst>
                                          <p:attrName>ppt_x</p:attrName>
                                        </p:attrNameLst>
                                      </p:cBhvr>
                                      <p:tavLst>
                                        <p:tav tm="0">
                                          <p:val>
                                            <p:strVal val="0-#ppt_w/2"/>
                                          </p:val>
                                        </p:tav>
                                        <p:tav tm="100000">
                                          <p:val>
                                            <p:strVal val="#ppt_x"/>
                                          </p:val>
                                        </p:tav>
                                      </p:tavLst>
                                    </p:anim>
                                    <p:anim calcmode="lin" valueType="num">
                                      <p:cBhvr additive="base">
                                        <p:cTn id="14" dur="500" fill="hold"/>
                                        <p:tgtEl>
                                          <p:spTgt spid="1638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53"/>
                                        </p:tgtEl>
                                        <p:attrNameLst>
                                          <p:attrName>style.visibility</p:attrName>
                                        </p:attrNameLst>
                                      </p:cBhvr>
                                      <p:to>
                                        <p:strVal val="visible"/>
                                      </p:to>
                                    </p:set>
                                    <p:anim calcmode="lin" valueType="num">
                                      <p:cBhvr additive="base">
                                        <p:cTn id="19" dur="500" fill="hold"/>
                                        <p:tgtEl>
                                          <p:spTgt spid="163853"/>
                                        </p:tgtEl>
                                        <p:attrNameLst>
                                          <p:attrName>ppt_x</p:attrName>
                                        </p:attrNameLst>
                                      </p:cBhvr>
                                      <p:tavLst>
                                        <p:tav tm="0">
                                          <p:val>
                                            <p:strVal val="0-#ppt_w/2"/>
                                          </p:val>
                                        </p:tav>
                                        <p:tav tm="100000">
                                          <p:val>
                                            <p:strVal val="#ppt_x"/>
                                          </p:val>
                                        </p:tav>
                                      </p:tavLst>
                                    </p:anim>
                                    <p:anim calcmode="lin" valueType="num">
                                      <p:cBhvr additive="base">
                                        <p:cTn id="20" dur="500" fill="hold"/>
                                        <p:tgtEl>
                                          <p:spTgt spid="16385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851"/>
                                        </p:tgtEl>
                                        <p:attrNameLst>
                                          <p:attrName>style.visibility</p:attrName>
                                        </p:attrNameLst>
                                      </p:cBhvr>
                                      <p:to>
                                        <p:strVal val="visible"/>
                                      </p:to>
                                    </p:set>
                                    <p:animEffect transition="in" filter="blinds(horizontal)">
                                      <p:cBhvr>
                                        <p:cTn id="25" dur="500"/>
                                        <p:tgtEl>
                                          <p:spTgt spid="16385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63852"/>
                                        </p:tgtEl>
                                        <p:attrNameLst>
                                          <p:attrName>style.visibility</p:attrName>
                                        </p:attrNameLst>
                                      </p:cBhvr>
                                      <p:to>
                                        <p:strVal val="visible"/>
                                      </p:to>
                                    </p:set>
                                    <p:animEffect transition="in" filter="blinds(horizontal)">
                                      <p:cBhvr>
                                        <p:cTn id="30" dur="500"/>
                                        <p:tgtEl>
                                          <p:spTgt spid="163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p:bldP spid="163850" grpId="0" animBg="1"/>
      <p:bldP spid="163851" grpId="0"/>
      <p:bldP spid="163852" grpId="0"/>
      <p:bldP spid="1638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文本框 168961"/>
          <p:cNvSpPr txBox="1"/>
          <p:nvPr/>
        </p:nvSpPr>
        <p:spPr>
          <a:xfrm>
            <a:off x="531813" y="2540000"/>
            <a:ext cx="5172075" cy="1127125"/>
          </a:xfrm>
          <a:prstGeom prst="rect">
            <a:avLst/>
          </a:prstGeom>
          <a:noFill/>
          <a:ln w="9525">
            <a:noFill/>
          </a:ln>
        </p:spPr>
        <p:txBody>
          <a:bodyPr wrap="none" anchor="ctr">
            <a:spAutoFit/>
          </a:bodyPr>
          <a:lstStyle/>
          <a:p>
            <a:pPr algn="just">
              <a:spcBef>
                <a:spcPct val="50000"/>
              </a:spcBef>
            </a:pPr>
            <a:r>
              <a:rPr lang="en-US" altLang="zh-CN" dirty="0">
                <a:solidFill>
                  <a:srgbClr val="0000FF"/>
                </a:solidFill>
                <a:latin typeface="Times New Roman" panose="02020603050405020304" pitchFamily="18" charset="0"/>
              </a:rPr>
              <a:t>(1)</a:t>
            </a:r>
            <a:r>
              <a:rPr lang="en-US" altLang="zh-CN" dirty="0">
                <a:latin typeface="Times New Roman" panose="02020603050405020304" pitchFamily="18" charset="0"/>
              </a:rPr>
              <a:t> </a:t>
            </a:r>
            <a:r>
              <a:rPr lang="en-US" altLang="zh-CN" sz="3200" i="1" dirty="0" err="1">
                <a:latin typeface="Times New Roman" panose="02020603050405020304" pitchFamily="18" charset="0"/>
              </a:rPr>
              <a:t>i</a:t>
            </a:r>
            <a:r>
              <a:rPr lang="en-US" altLang="zh-CN" sz="3200" i="1" baseline="-25000" dirty="0" err="1">
                <a:latin typeface="Times New Roman" panose="02020603050405020304" pitchFamily="18" charset="0"/>
              </a:rPr>
              <a:t>L</a:t>
            </a:r>
            <a:r>
              <a:rPr lang="en-US" altLang="zh-CN" sz="3200" i="1" dirty="0">
                <a:latin typeface="Times New Roman" panose="02020603050405020304" pitchFamily="18" charset="0"/>
              </a:rPr>
              <a:t>,</a:t>
            </a:r>
            <a:r>
              <a:rPr lang="en-US" altLang="zh-CN" i="1" baseline="-25000" dirty="0">
                <a:latin typeface="Times New Roman" panose="02020603050405020304" pitchFamily="18" charset="0"/>
              </a:rPr>
              <a:t>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L</a:t>
            </a:r>
            <a:r>
              <a:rPr lang="en-US" altLang="zh-CN" sz="3200" dirty="0">
                <a:latin typeface="Times New Roman" panose="02020603050405020304" pitchFamily="18" charset="0"/>
              </a:rPr>
              <a:t> </a:t>
            </a:r>
            <a:r>
              <a:rPr lang="zh-CN" altLang="en-US" dirty="0">
                <a:latin typeface="Times New Roman" panose="02020603050405020304" pitchFamily="18" charset="0"/>
              </a:rPr>
              <a:t>以同一指数规律衰减到零；</a:t>
            </a:r>
          </a:p>
          <a:p>
            <a:pPr algn="just">
              <a:spcBef>
                <a:spcPct val="50000"/>
              </a:spcBef>
            </a:pPr>
            <a:r>
              <a:rPr lang="zh-CN" altLang="zh-CN" dirty="0">
                <a:solidFill>
                  <a:srgbClr val="0000FF"/>
                </a:solidFill>
                <a:latin typeface="Times New Roman" panose="02020603050405020304" pitchFamily="18" charset="0"/>
              </a:rPr>
              <a:t>(2)</a:t>
            </a:r>
            <a:r>
              <a:rPr lang="zh-CN" altLang="zh-CN" dirty="0">
                <a:latin typeface="Times New Roman" panose="02020603050405020304" pitchFamily="18" charset="0"/>
              </a:rPr>
              <a:t>衰减快慢取决于</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zh-CN" altLang="en-US" dirty="0">
                <a:latin typeface="Times New Roman" panose="02020603050405020304" pitchFamily="18" charset="0"/>
              </a:rPr>
              <a:t>。</a:t>
            </a:r>
            <a:endParaRPr lang="zh-CN" altLang="en-US" i="1" dirty="0">
              <a:latin typeface="Times New Roman" panose="02020603050405020304" pitchFamily="18" charset="0"/>
            </a:endParaRPr>
          </a:p>
        </p:txBody>
      </p:sp>
      <p:sp>
        <p:nvSpPr>
          <p:cNvPr id="168963" name="文本框 168962"/>
          <p:cNvSpPr txBox="1"/>
          <p:nvPr/>
        </p:nvSpPr>
        <p:spPr>
          <a:xfrm>
            <a:off x="554038" y="4376738"/>
            <a:ext cx="5816600" cy="466725"/>
          </a:xfrm>
          <a:prstGeom prst="rect">
            <a:avLst/>
          </a:prstGeom>
          <a:noFill/>
          <a:ln w="9525" cap="flat" cmpd="sng">
            <a:solidFill>
              <a:srgbClr val="66FF99"/>
            </a:solidFill>
            <a:prstDash val="solid"/>
            <a:miter/>
            <a:headEnd type="none" w="med" len="med"/>
            <a:tailEnd type="none" w="med" len="med"/>
          </a:ln>
        </p:spPr>
        <p:txBody>
          <a:bodyPr wrap="none" anchor="ctr">
            <a:spAutoFit/>
          </a:bodyPr>
          <a:lstStyle/>
          <a:p>
            <a:pPr>
              <a:spcBef>
                <a:spcPct val="50000"/>
              </a:spcBef>
            </a:pPr>
            <a:r>
              <a:rPr lang="zh-CN" altLang="en-US" dirty="0">
                <a:solidFill>
                  <a:srgbClr val="3366FF"/>
                </a:solidFill>
                <a:latin typeface="Times New Roman" panose="02020603050405020304" pitchFamily="18" charset="0"/>
              </a:rPr>
              <a:t>量纲</a:t>
            </a:r>
            <a:r>
              <a:rPr lang="zh-CN" altLang="en-US" dirty="0">
                <a:latin typeface="Times New Roman" panose="02020603050405020304" pitchFamily="18" charset="0"/>
              </a:rPr>
              <a:t>：</a:t>
            </a:r>
            <a:r>
              <a:rPr lang="zh-CN" altLang="zh-CN" dirty="0">
                <a:latin typeface="Times New Roman" panose="02020603050405020304" pitchFamily="18" charset="0"/>
              </a:rPr>
              <a:t>亨/欧=韦/安*欧=韦/伏=伏*秒/伏=秒</a:t>
            </a:r>
            <a:endParaRPr lang="zh-CN" altLang="en-US">
              <a:latin typeface="Times New Roman" panose="02020603050405020304" pitchFamily="18" charset="0"/>
            </a:endParaRPr>
          </a:p>
        </p:txBody>
      </p:sp>
      <p:sp>
        <p:nvSpPr>
          <p:cNvPr id="168964" name="文本框 168963"/>
          <p:cNvSpPr txBox="1"/>
          <p:nvPr/>
        </p:nvSpPr>
        <p:spPr>
          <a:xfrm>
            <a:off x="403225" y="3829050"/>
            <a:ext cx="4872038" cy="457200"/>
          </a:xfrm>
          <a:prstGeom prst="rect">
            <a:avLst/>
          </a:prstGeom>
          <a:noFill/>
          <a:ln w="9525">
            <a:noFill/>
          </a:ln>
        </p:spPr>
        <p:txBody>
          <a:bodyPr wrap="none" anchor="ctr">
            <a:spAutoFit/>
          </a:bodyPr>
          <a:lstStyle/>
          <a:p>
            <a:pPr>
              <a:spcBef>
                <a:spcPct val="50000"/>
              </a:spcBef>
            </a:pPr>
            <a:r>
              <a:rPr lang="zh-CN" altLang="en-US">
                <a:latin typeface="Times New Roman" panose="02020603050405020304" pitchFamily="18" charset="0"/>
              </a:rPr>
              <a:t>令</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a:t>
            </a:r>
            <a:r>
              <a:rPr lang="en-US" altLang="zh-CN" i="1">
                <a:latin typeface="Times New Roman" panose="02020603050405020304" pitchFamily="18" charset="0"/>
              </a:rPr>
              <a:t>L</a:t>
            </a:r>
            <a:r>
              <a:rPr lang="en-US" altLang="zh-CN">
                <a:latin typeface="Times New Roman" panose="02020603050405020304" pitchFamily="18" charset="0"/>
              </a:rPr>
              <a:t>/</a:t>
            </a:r>
            <a:r>
              <a:rPr lang="en-US" altLang="zh-CN" i="1">
                <a:latin typeface="Times New Roman" panose="02020603050405020304" pitchFamily="18" charset="0"/>
              </a:rPr>
              <a:t>R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RL</a:t>
            </a:r>
            <a:r>
              <a:rPr lang="zh-CN" altLang="en-US" dirty="0">
                <a:latin typeface="Times New Roman" panose="02020603050405020304" pitchFamily="18" charset="0"/>
              </a:rPr>
              <a:t>电路的</a:t>
            </a:r>
            <a:r>
              <a:rPr lang="zh-CN" altLang="en-US" dirty="0">
                <a:solidFill>
                  <a:srgbClr val="FF3300"/>
                </a:solidFill>
                <a:latin typeface="Times New Roman" panose="02020603050405020304" pitchFamily="18" charset="0"/>
              </a:rPr>
              <a:t>时间常数</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
        <p:nvSpPr>
          <p:cNvPr id="168965" name="文本框 168964"/>
          <p:cNvSpPr txBox="1"/>
          <p:nvPr/>
        </p:nvSpPr>
        <p:spPr>
          <a:xfrm>
            <a:off x="4011613" y="5562600"/>
            <a:ext cx="4597400"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sym typeface="Symbol" panose="05050102010706020507" pitchFamily="18" charset="2"/>
              </a:rPr>
              <a:t>认为经过</a:t>
            </a:r>
            <a:r>
              <a:rPr lang="en-US" altLang="zh-CN">
                <a:solidFill>
                  <a:srgbClr val="FF3300"/>
                </a:solidFill>
                <a:latin typeface="Times New Roman" panose="02020603050405020304" pitchFamily="18" charset="0"/>
                <a:sym typeface="Symbol" panose="05050102010706020507" pitchFamily="18" charset="2"/>
              </a:rPr>
              <a:t>3</a:t>
            </a:r>
            <a:r>
              <a:rPr lang="en-US" altLang="zh-CN" i="1">
                <a:solidFill>
                  <a:srgbClr val="FF3300"/>
                </a:solidFill>
                <a:latin typeface="Times New Roman" panose="02020603050405020304" pitchFamily="18" charset="0"/>
                <a:sym typeface="Symbol" panose="05050102010706020507" pitchFamily="18" charset="2"/>
              </a:rPr>
              <a:t>  </a:t>
            </a:r>
            <a:r>
              <a:rPr lang="en-US" altLang="zh-CN">
                <a:solidFill>
                  <a:srgbClr val="FF3300"/>
                </a:solidFill>
                <a:latin typeface="Times New Roman" panose="02020603050405020304" pitchFamily="18" charset="0"/>
                <a:sym typeface="Symbol" panose="05050102010706020507" pitchFamily="18" charset="2"/>
              </a:rPr>
              <a:t>5</a:t>
            </a:r>
            <a:r>
              <a:rPr lang="en-US" altLang="zh-CN" i="1">
                <a:solidFill>
                  <a:srgbClr val="FF3300"/>
                </a:solidFill>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暂态过程结束。</a:t>
            </a:r>
            <a:endParaRPr lang="zh-CN" altLang="en-US">
              <a:latin typeface="Times New Roman" panose="02020603050405020304" pitchFamily="18" charset="0"/>
              <a:sym typeface="Symbol" panose="05050102010706020507" pitchFamily="18" charset="2"/>
            </a:endParaRPr>
          </a:p>
        </p:txBody>
      </p:sp>
      <p:graphicFrame>
        <p:nvGraphicFramePr>
          <p:cNvPr id="168966" name="对象 168965"/>
          <p:cNvGraphicFramePr/>
          <p:nvPr/>
        </p:nvGraphicFramePr>
        <p:xfrm>
          <a:off x="3879850" y="879475"/>
          <a:ext cx="892175" cy="406400"/>
        </p:xfrm>
        <a:graphic>
          <a:graphicData uri="http://schemas.openxmlformats.org/presentationml/2006/ole">
            <mc:AlternateContent xmlns:mc="http://schemas.openxmlformats.org/markup-compatibility/2006">
              <mc:Choice xmlns:v="urn:schemas-microsoft-com:vml" Requires="v">
                <p:oleObj spid="_x0000_s18541" r:id="rId4" imgW="443865" imgH="203200" progId="Equation.3">
                  <p:embed/>
                </p:oleObj>
              </mc:Choice>
              <mc:Fallback>
                <p:oleObj r:id="rId4" imgW="443865" imgH="203200" progId="Equation.3">
                  <p:embed/>
                  <p:pic>
                    <p:nvPicPr>
                      <p:cNvPr id="0" name="图片 3129"/>
                      <p:cNvPicPr/>
                      <p:nvPr/>
                    </p:nvPicPr>
                    <p:blipFill>
                      <a:blip r:embed="rId5"/>
                      <a:stretch>
                        <a:fillRect/>
                      </a:stretch>
                    </p:blipFill>
                    <p:spPr>
                      <a:xfrm>
                        <a:off x="3879850" y="879475"/>
                        <a:ext cx="892175" cy="406400"/>
                      </a:xfrm>
                      <a:prstGeom prst="rect">
                        <a:avLst/>
                      </a:prstGeom>
                      <a:noFill/>
                      <a:ln w="38100">
                        <a:noFill/>
                        <a:miter/>
                      </a:ln>
                    </p:spPr>
                  </p:pic>
                </p:oleObj>
              </mc:Fallback>
            </mc:AlternateContent>
          </a:graphicData>
        </a:graphic>
      </p:graphicFrame>
      <p:graphicFrame>
        <p:nvGraphicFramePr>
          <p:cNvPr id="168967" name="对象 168966"/>
          <p:cNvGraphicFramePr/>
          <p:nvPr/>
        </p:nvGraphicFramePr>
        <p:xfrm>
          <a:off x="800100" y="495300"/>
          <a:ext cx="1776413" cy="708025"/>
        </p:xfrm>
        <a:graphic>
          <a:graphicData uri="http://schemas.openxmlformats.org/presentationml/2006/ole">
            <mc:AlternateContent xmlns:mc="http://schemas.openxmlformats.org/markup-compatibility/2006">
              <mc:Choice xmlns:v="urn:schemas-microsoft-com:vml" Requires="v">
                <p:oleObj spid="_x0000_s18542" r:id="rId6" imgW="888365" imgH="355600" progId="Equation.3">
                  <p:embed/>
                </p:oleObj>
              </mc:Choice>
              <mc:Fallback>
                <p:oleObj r:id="rId6" imgW="888365" imgH="355600" progId="Equation.3">
                  <p:embed/>
                  <p:pic>
                    <p:nvPicPr>
                      <p:cNvPr id="0" name="图片 3127"/>
                      <p:cNvPicPr/>
                      <p:nvPr/>
                    </p:nvPicPr>
                    <p:blipFill>
                      <a:blip r:embed="rId7"/>
                      <a:stretch>
                        <a:fillRect/>
                      </a:stretch>
                    </p:blipFill>
                    <p:spPr>
                      <a:xfrm>
                        <a:off x="800100" y="495300"/>
                        <a:ext cx="1776413" cy="708025"/>
                      </a:xfrm>
                      <a:prstGeom prst="rect">
                        <a:avLst/>
                      </a:prstGeom>
                      <a:noFill/>
                      <a:ln w="38100">
                        <a:noFill/>
                        <a:miter/>
                      </a:ln>
                    </p:spPr>
                  </p:pic>
                </p:oleObj>
              </mc:Fallback>
            </mc:AlternateContent>
          </a:graphicData>
        </a:graphic>
      </p:graphicFrame>
      <p:graphicFrame>
        <p:nvGraphicFramePr>
          <p:cNvPr id="168968" name="对象 168967"/>
          <p:cNvGraphicFramePr/>
          <p:nvPr/>
        </p:nvGraphicFramePr>
        <p:xfrm>
          <a:off x="781050" y="1489075"/>
          <a:ext cx="3298825" cy="860425"/>
        </p:xfrm>
        <a:graphic>
          <a:graphicData uri="http://schemas.openxmlformats.org/presentationml/2006/ole">
            <mc:AlternateContent xmlns:mc="http://schemas.openxmlformats.org/markup-compatibility/2006">
              <mc:Choice xmlns:v="urn:schemas-microsoft-com:vml" Requires="v">
                <p:oleObj spid="_x0000_s18543" r:id="rId8" imgW="1650365" imgH="431800" progId="Equation.3">
                  <p:embed/>
                </p:oleObj>
              </mc:Choice>
              <mc:Fallback>
                <p:oleObj r:id="rId8" imgW="1650365" imgH="431800" progId="Equation.3">
                  <p:embed/>
                  <p:pic>
                    <p:nvPicPr>
                      <p:cNvPr id="0" name="图片 3126"/>
                      <p:cNvPicPr/>
                      <p:nvPr/>
                    </p:nvPicPr>
                    <p:blipFill>
                      <a:blip r:embed="rId9"/>
                      <a:stretch>
                        <a:fillRect/>
                      </a:stretch>
                    </p:blipFill>
                    <p:spPr>
                      <a:xfrm>
                        <a:off x="781050" y="1489075"/>
                        <a:ext cx="3298825" cy="860425"/>
                      </a:xfrm>
                      <a:prstGeom prst="rect">
                        <a:avLst/>
                      </a:prstGeom>
                      <a:noFill/>
                      <a:ln w="38100">
                        <a:noFill/>
                        <a:miter/>
                      </a:ln>
                    </p:spPr>
                  </p:pic>
                </p:oleObj>
              </mc:Fallback>
            </mc:AlternateContent>
          </a:graphicData>
        </a:graphic>
      </p:graphicFrame>
      <p:graphicFrame>
        <p:nvGraphicFramePr>
          <p:cNvPr id="168969" name="对象 168968"/>
          <p:cNvGraphicFramePr/>
          <p:nvPr/>
        </p:nvGraphicFramePr>
        <p:xfrm>
          <a:off x="4117975" y="1771650"/>
          <a:ext cx="892175" cy="406400"/>
        </p:xfrm>
        <a:graphic>
          <a:graphicData uri="http://schemas.openxmlformats.org/presentationml/2006/ole">
            <mc:AlternateContent xmlns:mc="http://schemas.openxmlformats.org/markup-compatibility/2006">
              <mc:Choice xmlns:v="urn:schemas-microsoft-com:vml" Requires="v">
                <p:oleObj spid="_x0000_s18544" r:id="rId10" imgW="443865" imgH="203200" progId="Equation.3">
                  <p:embed/>
                </p:oleObj>
              </mc:Choice>
              <mc:Fallback>
                <p:oleObj r:id="rId10" imgW="443865" imgH="203200" progId="Equation.3">
                  <p:embed/>
                  <p:pic>
                    <p:nvPicPr>
                      <p:cNvPr id="0" name="图片 3128"/>
                      <p:cNvPicPr/>
                      <p:nvPr/>
                    </p:nvPicPr>
                    <p:blipFill>
                      <a:blip r:embed="rId11"/>
                      <a:stretch>
                        <a:fillRect/>
                      </a:stretch>
                    </p:blipFill>
                    <p:spPr>
                      <a:xfrm>
                        <a:off x="4117975" y="1771650"/>
                        <a:ext cx="892175" cy="406400"/>
                      </a:xfrm>
                      <a:prstGeom prst="rect">
                        <a:avLst/>
                      </a:prstGeom>
                      <a:noFill/>
                      <a:ln w="38100">
                        <a:noFill/>
                        <a:miter/>
                      </a:ln>
                    </p:spPr>
                  </p:pic>
                </p:oleObj>
              </mc:Fallback>
            </mc:AlternateContent>
          </a:graphicData>
        </a:graphic>
      </p:graphicFrame>
      <p:sp>
        <p:nvSpPr>
          <p:cNvPr id="168970" name="任意多边形 168969"/>
          <p:cNvSpPr/>
          <p:nvPr/>
        </p:nvSpPr>
        <p:spPr>
          <a:xfrm>
            <a:off x="6521450" y="714375"/>
            <a:ext cx="1600200" cy="685800"/>
          </a:xfrm>
          <a:custGeom>
            <a:avLst/>
            <a:gdLst/>
            <a:ahLst/>
            <a:cxnLst/>
            <a:rect l="0" t="0" r="0" b="0"/>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5400" cap="flat" cmpd="sng">
            <a:solidFill>
              <a:schemeClr val="accent2">
                <a:alpha val="100000"/>
              </a:schemeClr>
            </a:solidFill>
            <a:prstDash val="solid"/>
            <a:headEnd type="none" w="med" len="med"/>
            <a:tailEnd type="none" w="med" len="med"/>
          </a:ln>
        </p:spPr>
        <p:txBody>
          <a:bodyPr/>
          <a:lstStyle/>
          <a:p>
            <a:endParaRPr lang="zh-CN" altLang="en-US"/>
          </a:p>
        </p:txBody>
      </p:sp>
      <p:grpSp>
        <p:nvGrpSpPr>
          <p:cNvPr id="168971" name="组合 168970"/>
          <p:cNvGrpSpPr/>
          <p:nvPr/>
        </p:nvGrpSpPr>
        <p:grpSpPr>
          <a:xfrm>
            <a:off x="5800725" y="104775"/>
            <a:ext cx="2613025" cy="1895475"/>
            <a:chOff x="3402" y="66"/>
            <a:chExt cx="1646" cy="1194"/>
          </a:xfrm>
        </p:grpSpPr>
        <p:sp>
          <p:nvSpPr>
            <p:cNvPr id="168972" name="直接连接符 168971"/>
            <p:cNvSpPr/>
            <p:nvPr/>
          </p:nvSpPr>
          <p:spPr>
            <a:xfrm>
              <a:off x="3402" y="912"/>
              <a:ext cx="1621" cy="0"/>
            </a:xfrm>
            <a:prstGeom prst="line">
              <a:avLst/>
            </a:prstGeom>
            <a:ln w="19050" cap="flat" cmpd="sng">
              <a:solidFill>
                <a:schemeClr val="tx1"/>
              </a:solidFill>
              <a:prstDash val="solid"/>
              <a:headEnd type="none" w="med" len="med"/>
              <a:tailEnd type="stealth" w="sm" len="med"/>
            </a:ln>
          </p:spPr>
        </p:sp>
        <p:sp>
          <p:nvSpPr>
            <p:cNvPr id="168973" name="直接连接符 168972"/>
            <p:cNvSpPr/>
            <p:nvPr/>
          </p:nvSpPr>
          <p:spPr>
            <a:xfrm flipH="1" flipV="1">
              <a:off x="3863" y="180"/>
              <a:ext cx="0" cy="1080"/>
            </a:xfrm>
            <a:prstGeom prst="line">
              <a:avLst/>
            </a:prstGeom>
            <a:ln w="19050" cap="flat" cmpd="sng">
              <a:solidFill>
                <a:schemeClr val="tx1"/>
              </a:solidFill>
              <a:prstDash val="solid"/>
              <a:headEnd type="none" w="med" len="med"/>
              <a:tailEnd type="stealth" w="sm" len="med"/>
            </a:ln>
          </p:spPr>
        </p:sp>
        <p:sp>
          <p:nvSpPr>
            <p:cNvPr id="168974" name="文本框 168973"/>
            <p:cNvSpPr txBox="1"/>
            <p:nvPr/>
          </p:nvSpPr>
          <p:spPr>
            <a:xfrm>
              <a:off x="3618" y="180"/>
              <a:ext cx="255" cy="288"/>
            </a:xfrm>
            <a:prstGeom prst="rect">
              <a:avLst/>
            </a:prstGeom>
            <a:noFill/>
            <a:ln w="25400">
              <a:noFill/>
            </a:ln>
          </p:spPr>
          <p:txBody>
            <a:bodyPr wrap="none" anchor="ctr">
              <a:spAutoFit/>
            </a:bodyPr>
            <a:lstStyle/>
            <a:p>
              <a:r>
                <a:rPr lang="en-US" altLang="zh-CN" i="1">
                  <a:latin typeface="Times New Roman" panose="02020603050405020304" pitchFamily="18" charset="0"/>
                </a:rPr>
                <a:t>I</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68975" name="文本框 168974"/>
            <p:cNvSpPr txBox="1"/>
            <p:nvPr/>
          </p:nvSpPr>
          <p:spPr>
            <a:xfrm>
              <a:off x="4879" y="912"/>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68976" name="文本框 168975"/>
            <p:cNvSpPr txBox="1"/>
            <p:nvPr/>
          </p:nvSpPr>
          <p:spPr>
            <a:xfrm>
              <a:off x="3878" y="66"/>
              <a:ext cx="254"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168977" name="文本框 168976"/>
            <p:cNvSpPr txBox="1"/>
            <p:nvPr/>
          </p:nvSpPr>
          <p:spPr>
            <a:xfrm>
              <a:off x="3629" y="876"/>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grpSp>
      <p:sp>
        <p:nvSpPr>
          <p:cNvPr id="168978" name="直接连接符 168977"/>
          <p:cNvSpPr/>
          <p:nvPr/>
        </p:nvSpPr>
        <p:spPr>
          <a:xfrm flipH="1" flipV="1">
            <a:off x="5800725" y="733425"/>
            <a:ext cx="723900" cy="0"/>
          </a:xfrm>
          <a:prstGeom prst="line">
            <a:avLst/>
          </a:prstGeom>
          <a:ln w="25400" cap="flat" cmpd="sng">
            <a:solidFill>
              <a:srgbClr val="FF3300"/>
            </a:solidFill>
            <a:prstDash val="solid"/>
            <a:headEnd type="none" w="med" len="med"/>
            <a:tailEnd type="none" w="med" len="med"/>
          </a:ln>
        </p:spPr>
      </p:sp>
      <p:sp>
        <p:nvSpPr>
          <p:cNvPr id="168979" name="任意多边形 168978"/>
          <p:cNvSpPr/>
          <p:nvPr/>
        </p:nvSpPr>
        <p:spPr>
          <a:xfrm flipV="1">
            <a:off x="6521450" y="2647950"/>
            <a:ext cx="1600200" cy="685800"/>
          </a:xfrm>
          <a:custGeom>
            <a:avLst/>
            <a:gdLst/>
            <a:ahLst/>
            <a:cxnLst/>
            <a:rect l="0" t="0" r="0" b="0"/>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25400" cap="flat" cmpd="sng">
            <a:solidFill>
              <a:schemeClr val="accent2">
                <a:alpha val="100000"/>
              </a:schemeClr>
            </a:solidFill>
            <a:prstDash val="solid"/>
            <a:headEnd type="none" w="med" len="med"/>
            <a:tailEnd type="none" w="med" len="med"/>
          </a:ln>
        </p:spPr>
        <p:txBody>
          <a:bodyPr/>
          <a:lstStyle/>
          <a:p>
            <a:endParaRPr lang="zh-CN" altLang="en-US"/>
          </a:p>
        </p:txBody>
      </p:sp>
      <p:grpSp>
        <p:nvGrpSpPr>
          <p:cNvPr id="168980" name="组合 168979"/>
          <p:cNvGrpSpPr/>
          <p:nvPr/>
        </p:nvGrpSpPr>
        <p:grpSpPr>
          <a:xfrm>
            <a:off x="5737225" y="1943100"/>
            <a:ext cx="2676525" cy="1876425"/>
            <a:chOff x="3362" y="1176"/>
            <a:chExt cx="1686" cy="1182"/>
          </a:xfrm>
        </p:grpSpPr>
        <p:sp>
          <p:nvSpPr>
            <p:cNvPr id="168981" name="直接连接符 168980"/>
            <p:cNvSpPr/>
            <p:nvPr/>
          </p:nvSpPr>
          <p:spPr>
            <a:xfrm>
              <a:off x="3427" y="1566"/>
              <a:ext cx="1621" cy="0"/>
            </a:xfrm>
            <a:prstGeom prst="line">
              <a:avLst/>
            </a:prstGeom>
            <a:ln w="19050" cap="flat" cmpd="sng">
              <a:solidFill>
                <a:schemeClr val="tx1"/>
              </a:solidFill>
              <a:prstDash val="solid"/>
              <a:headEnd type="none" w="med" len="med"/>
              <a:tailEnd type="stealth" w="sm" len="med"/>
            </a:ln>
          </p:spPr>
        </p:sp>
        <p:sp>
          <p:nvSpPr>
            <p:cNvPr id="168982" name="直接连接符 168981"/>
            <p:cNvSpPr/>
            <p:nvPr/>
          </p:nvSpPr>
          <p:spPr>
            <a:xfrm flipH="1" flipV="1">
              <a:off x="3863" y="1278"/>
              <a:ext cx="0" cy="1080"/>
            </a:xfrm>
            <a:prstGeom prst="line">
              <a:avLst/>
            </a:prstGeom>
            <a:ln w="19050" cap="flat" cmpd="sng">
              <a:solidFill>
                <a:schemeClr val="tx1"/>
              </a:solidFill>
              <a:prstDash val="solid"/>
              <a:headEnd type="none" w="med" len="med"/>
              <a:tailEnd type="stealth" w="sm" len="med"/>
            </a:ln>
          </p:spPr>
        </p:sp>
        <p:sp>
          <p:nvSpPr>
            <p:cNvPr id="168983" name="文本框 168982"/>
            <p:cNvSpPr txBox="1"/>
            <p:nvPr/>
          </p:nvSpPr>
          <p:spPr>
            <a:xfrm>
              <a:off x="3362" y="1890"/>
              <a:ext cx="537" cy="288"/>
            </a:xfrm>
            <a:prstGeom prst="rect">
              <a:avLst/>
            </a:prstGeom>
            <a:noFill/>
            <a:ln w="25400">
              <a:noFill/>
            </a:ln>
          </p:spPr>
          <p:txBody>
            <a:bodyPr wrap="none" anchor="ctr">
              <a:spAutoFit/>
            </a:bodyPr>
            <a:lstStyle/>
            <a:p>
              <a:r>
                <a:rPr lang="en-US" altLang="zh-CN" i="1">
                  <a:latin typeface="Times New Roman" panose="02020603050405020304" pitchFamily="18" charset="0"/>
                  <a:sym typeface="Symbol" panose="05050102010706020507" pitchFamily="18" charset="2"/>
                </a:rPr>
                <a:t> R</a:t>
              </a:r>
              <a:r>
                <a:rPr lang="en-US" altLang="zh-CN" i="1">
                  <a:latin typeface="Times New Roman" panose="02020603050405020304" pitchFamily="18" charset="0"/>
                </a:rPr>
                <a:t>I</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68984" name="文本框 168983"/>
            <p:cNvSpPr txBox="1"/>
            <p:nvPr/>
          </p:nvSpPr>
          <p:spPr>
            <a:xfrm>
              <a:off x="4879" y="156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68985" name="文本框 168984"/>
            <p:cNvSpPr txBox="1"/>
            <p:nvPr/>
          </p:nvSpPr>
          <p:spPr>
            <a:xfrm>
              <a:off x="3782" y="1176"/>
              <a:ext cx="491"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168986" name="文本框 168985"/>
            <p:cNvSpPr txBox="1"/>
            <p:nvPr/>
          </p:nvSpPr>
          <p:spPr>
            <a:xfrm>
              <a:off x="3641" y="1518"/>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grpSp>
      <p:sp>
        <p:nvSpPr>
          <p:cNvPr id="168987" name="直接连接符 168986"/>
          <p:cNvSpPr/>
          <p:nvPr/>
        </p:nvSpPr>
        <p:spPr>
          <a:xfrm flipH="1" flipV="1">
            <a:off x="5800725" y="2552700"/>
            <a:ext cx="723900" cy="0"/>
          </a:xfrm>
          <a:prstGeom prst="line">
            <a:avLst/>
          </a:prstGeom>
          <a:ln w="25400" cap="flat" cmpd="sng">
            <a:solidFill>
              <a:srgbClr val="FF3300"/>
            </a:solidFill>
            <a:prstDash val="solid"/>
            <a:headEnd type="none" w="med" len="med"/>
            <a:tailEnd type="none" w="med" len="med"/>
          </a:ln>
        </p:spPr>
      </p:sp>
      <p:sp>
        <p:nvSpPr>
          <p:cNvPr id="168988" name="动作按钮: 后退或前一项 168987" descr="水滴">
            <a:hlinkClick r:id="" action="ppaction://hlinkshowjump?jump=previousslide">
              <a:snd r:embed="rId12" name="PROJCTOR.WAV"/>
            </a:hlinkClick>
          </p:cNvPr>
          <p:cNvSpPr/>
          <p:nvPr/>
        </p:nvSpPr>
        <p:spPr>
          <a:xfrm>
            <a:off x="8245475" y="6381750"/>
            <a:ext cx="460375" cy="457200"/>
          </a:xfrm>
          <a:prstGeom prst="actionButtonBackPrevious">
            <a:avLst/>
          </a:prstGeom>
          <a:blipFill rotWithShape="0">
            <a:blip r:embed="rId13"/>
          </a:blipFill>
          <a:ln w="28575">
            <a:noFill/>
          </a:ln>
          <a:effectLst>
            <a:prstShdw prst="shdw17" dist="17961" dir="2699999">
              <a:srgbClr val="CCFFFF">
                <a:gamma/>
                <a:shade val="60000"/>
                <a:invGamma/>
              </a:srgbClr>
            </a:prstShdw>
          </a:effectLst>
        </p:spPr>
        <p:txBody>
          <a:bodyPr/>
          <a:lstStyle/>
          <a:p>
            <a:endParaRPr lang="zh-CN" altLang="en-US"/>
          </a:p>
        </p:txBody>
      </p:sp>
      <p:sp>
        <p:nvSpPr>
          <p:cNvPr id="168989" name="动作按钮: 后退或前一项 168988" descr="水滴">
            <a:hlinkClick r:id="" action="ppaction://hlinkshowjump?jump=nextslide">
              <a:snd r:embed="rId12" name="PROJCTOR.WAV"/>
            </a:hlinkClick>
          </p:cNvPr>
          <p:cNvSpPr/>
          <p:nvPr/>
        </p:nvSpPr>
        <p:spPr>
          <a:xfrm flipH="1">
            <a:off x="8667750" y="6381750"/>
            <a:ext cx="457200" cy="457200"/>
          </a:xfrm>
          <a:prstGeom prst="actionButtonBackPrevious">
            <a:avLst/>
          </a:prstGeom>
          <a:blipFill rotWithShape="0">
            <a:blip r:embed="rId13"/>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168990" name="对象 168989"/>
          <p:cNvGraphicFramePr/>
          <p:nvPr/>
        </p:nvGraphicFramePr>
        <p:xfrm>
          <a:off x="1371600" y="5099050"/>
          <a:ext cx="1473200" cy="708025"/>
        </p:xfrm>
        <a:graphic>
          <a:graphicData uri="http://schemas.openxmlformats.org/presentationml/2006/ole">
            <mc:AlternateContent xmlns:mc="http://schemas.openxmlformats.org/markup-compatibility/2006">
              <mc:Choice xmlns:v="urn:schemas-microsoft-com:vml" Requires="v">
                <p:oleObj spid="_x0000_s18545" r:id="rId14" imgW="735965" imgH="355600" progId="Equation.DSMT4">
                  <p:embed/>
                </p:oleObj>
              </mc:Choice>
              <mc:Fallback>
                <p:oleObj r:id="rId14" imgW="735965" imgH="355600" progId="Equation.DSMT4">
                  <p:embed/>
                  <p:pic>
                    <p:nvPicPr>
                      <p:cNvPr id="0" name="图片 3133"/>
                      <p:cNvPicPr/>
                      <p:nvPr/>
                    </p:nvPicPr>
                    <p:blipFill>
                      <a:blip r:embed="rId15"/>
                      <a:stretch>
                        <a:fillRect/>
                      </a:stretch>
                    </p:blipFill>
                    <p:spPr>
                      <a:xfrm>
                        <a:off x="1371600" y="5099050"/>
                        <a:ext cx="1473200" cy="708025"/>
                      </a:xfrm>
                      <a:prstGeom prst="rect">
                        <a:avLst/>
                      </a:prstGeom>
                      <a:solidFill>
                        <a:srgbClr val="CCFFCC"/>
                      </a:solidFill>
                      <a:ln w="38100">
                        <a:noFill/>
                        <a:miter/>
                      </a:ln>
                      <a:effectLst>
                        <a:prstShdw prst="shdw17" dist="17961" dir="2699999">
                          <a:srgbClr val="CCFFCC">
                            <a:gamma/>
                            <a:shade val="60000"/>
                            <a:invGamma/>
                          </a:srgbClr>
                        </a:prstShdw>
                      </a:effectLst>
                    </p:spPr>
                  </p:pic>
                </p:oleObj>
              </mc:Fallback>
            </mc:AlternateContent>
          </a:graphicData>
        </a:graphic>
      </p:graphicFrame>
      <p:graphicFrame>
        <p:nvGraphicFramePr>
          <p:cNvPr id="168992" name="对象 168991"/>
          <p:cNvGraphicFramePr/>
          <p:nvPr/>
        </p:nvGraphicFramePr>
        <p:xfrm>
          <a:off x="1397000" y="5861050"/>
          <a:ext cx="1879600" cy="708025"/>
        </p:xfrm>
        <a:graphic>
          <a:graphicData uri="http://schemas.openxmlformats.org/presentationml/2006/ole">
            <mc:AlternateContent xmlns:mc="http://schemas.openxmlformats.org/markup-compatibility/2006">
              <mc:Choice xmlns:v="urn:schemas-microsoft-com:vml" Requires="v">
                <p:oleObj spid="_x0000_s18546" r:id="rId16" imgW="939165" imgH="355600" progId="Equation.DSMT4">
                  <p:embed/>
                </p:oleObj>
              </mc:Choice>
              <mc:Fallback>
                <p:oleObj r:id="rId16" imgW="939165" imgH="355600" progId="Equation.DSMT4">
                  <p:embed/>
                  <p:pic>
                    <p:nvPicPr>
                      <p:cNvPr id="0" name="图片 3132"/>
                      <p:cNvPicPr/>
                      <p:nvPr/>
                    </p:nvPicPr>
                    <p:blipFill>
                      <a:blip r:embed="rId17"/>
                      <a:stretch>
                        <a:fillRect/>
                      </a:stretch>
                    </p:blipFill>
                    <p:spPr>
                      <a:xfrm>
                        <a:off x="1397000" y="5861050"/>
                        <a:ext cx="1879600" cy="708025"/>
                      </a:xfrm>
                      <a:prstGeom prst="rect">
                        <a:avLst/>
                      </a:prstGeom>
                      <a:solidFill>
                        <a:srgbClr val="CCFFCC"/>
                      </a:solidFill>
                      <a:ln w="38100">
                        <a:noFill/>
                        <a:miter/>
                      </a:ln>
                      <a:effectLst>
                        <a:prstShdw prst="shdw17" dist="17961" dir="2699999">
                          <a:srgbClr val="CCFFCC">
                            <a:gamma/>
                            <a:shade val="60000"/>
                            <a:invGamma/>
                          </a:srgbClr>
                        </a:prst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8967"/>
                                        </p:tgtEl>
                                        <p:attrNameLst>
                                          <p:attrName>style.visibility</p:attrName>
                                        </p:attrNameLst>
                                      </p:cBhvr>
                                      <p:to>
                                        <p:strVal val="visible"/>
                                      </p:to>
                                    </p:set>
                                    <p:anim calcmode="lin" valueType="num">
                                      <p:cBhvr additive="base">
                                        <p:cTn id="7" dur="500" fill="hold"/>
                                        <p:tgtEl>
                                          <p:spTgt spid="168967"/>
                                        </p:tgtEl>
                                        <p:attrNameLst>
                                          <p:attrName>ppt_x</p:attrName>
                                        </p:attrNameLst>
                                      </p:cBhvr>
                                      <p:tavLst>
                                        <p:tav tm="0">
                                          <p:val>
                                            <p:strVal val="0-#ppt_w/2"/>
                                          </p:val>
                                        </p:tav>
                                        <p:tav tm="100000">
                                          <p:val>
                                            <p:strVal val="#ppt_x"/>
                                          </p:val>
                                        </p:tav>
                                      </p:tavLst>
                                    </p:anim>
                                    <p:anim calcmode="lin" valueType="num">
                                      <p:cBhvr additive="base">
                                        <p:cTn id="8" dur="500" fill="hold"/>
                                        <p:tgtEl>
                                          <p:spTgt spid="1689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8966"/>
                                        </p:tgtEl>
                                        <p:attrNameLst>
                                          <p:attrName>style.visibility</p:attrName>
                                        </p:attrNameLst>
                                      </p:cBhvr>
                                      <p:to>
                                        <p:strVal val="visible"/>
                                      </p:to>
                                    </p:set>
                                    <p:anim calcmode="lin" valueType="num">
                                      <p:cBhvr additive="base">
                                        <p:cTn id="13" dur="500" fill="hold"/>
                                        <p:tgtEl>
                                          <p:spTgt spid="168966"/>
                                        </p:tgtEl>
                                        <p:attrNameLst>
                                          <p:attrName>ppt_x</p:attrName>
                                        </p:attrNameLst>
                                      </p:cBhvr>
                                      <p:tavLst>
                                        <p:tav tm="0">
                                          <p:val>
                                            <p:strVal val="0-#ppt_w/2"/>
                                          </p:val>
                                        </p:tav>
                                        <p:tav tm="100000">
                                          <p:val>
                                            <p:strVal val="#ppt_x"/>
                                          </p:val>
                                        </p:tav>
                                      </p:tavLst>
                                    </p:anim>
                                    <p:anim calcmode="lin" valueType="num">
                                      <p:cBhvr additive="base">
                                        <p:cTn id="14"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68971"/>
                                        </p:tgtEl>
                                        <p:attrNameLst>
                                          <p:attrName>style.visibility</p:attrName>
                                        </p:attrNameLst>
                                      </p:cBhvr>
                                      <p:to>
                                        <p:strVal val="visible"/>
                                      </p:to>
                                    </p:set>
                                    <p:anim calcmode="lin" valueType="num">
                                      <p:cBhvr additive="base">
                                        <p:cTn id="19" dur="500" fill="hold"/>
                                        <p:tgtEl>
                                          <p:spTgt spid="168971"/>
                                        </p:tgtEl>
                                        <p:attrNameLst>
                                          <p:attrName>ppt_x</p:attrName>
                                        </p:attrNameLst>
                                      </p:cBhvr>
                                      <p:tavLst>
                                        <p:tav tm="0">
                                          <p:val>
                                            <p:strVal val="0-#ppt_w/2"/>
                                          </p:val>
                                        </p:tav>
                                        <p:tav tm="100000">
                                          <p:val>
                                            <p:strVal val="#ppt_x"/>
                                          </p:val>
                                        </p:tav>
                                      </p:tavLst>
                                    </p:anim>
                                    <p:anim calcmode="lin" valueType="num">
                                      <p:cBhvr additive="base">
                                        <p:cTn id="20" dur="500" fill="hold"/>
                                        <p:tgtEl>
                                          <p:spTgt spid="16897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8978"/>
                                        </p:tgtEl>
                                        <p:attrNameLst>
                                          <p:attrName>style.visibility</p:attrName>
                                        </p:attrNameLst>
                                      </p:cBhvr>
                                      <p:to>
                                        <p:strVal val="visible"/>
                                      </p:to>
                                    </p:set>
                                    <p:anim calcmode="lin" valueType="num">
                                      <p:cBhvr additive="base">
                                        <p:cTn id="25" dur="500" fill="hold"/>
                                        <p:tgtEl>
                                          <p:spTgt spid="168978"/>
                                        </p:tgtEl>
                                        <p:attrNameLst>
                                          <p:attrName>ppt_x</p:attrName>
                                        </p:attrNameLst>
                                      </p:cBhvr>
                                      <p:tavLst>
                                        <p:tav tm="0">
                                          <p:val>
                                            <p:strVal val="0-#ppt_w/2"/>
                                          </p:val>
                                        </p:tav>
                                        <p:tav tm="100000">
                                          <p:val>
                                            <p:strVal val="#ppt_x"/>
                                          </p:val>
                                        </p:tav>
                                      </p:tavLst>
                                    </p:anim>
                                    <p:anim calcmode="lin" valueType="num">
                                      <p:cBhvr additive="base">
                                        <p:cTn id="26" dur="500" fill="hold"/>
                                        <p:tgtEl>
                                          <p:spTgt spid="16897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8970"/>
                                        </p:tgtEl>
                                        <p:attrNameLst>
                                          <p:attrName>style.visibility</p:attrName>
                                        </p:attrNameLst>
                                      </p:cBhvr>
                                      <p:to>
                                        <p:strVal val="visible"/>
                                      </p:to>
                                    </p:set>
                                    <p:anim calcmode="lin" valueType="num">
                                      <p:cBhvr additive="base">
                                        <p:cTn id="31" dur="500" fill="hold"/>
                                        <p:tgtEl>
                                          <p:spTgt spid="168970"/>
                                        </p:tgtEl>
                                        <p:attrNameLst>
                                          <p:attrName>ppt_x</p:attrName>
                                        </p:attrNameLst>
                                      </p:cBhvr>
                                      <p:tavLst>
                                        <p:tav tm="0">
                                          <p:val>
                                            <p:strVal val="0-#ppt_w/2"/>
                                          </p:val>
                                        </p:tav>
                                        <p:tav tm="100000">
                                          <p:val>
                                            <p:strVal val="#ppt_x"/>
                                          </p:val>
                                        </p:tav>
                                      </p:tavLst>
                                    </p:anim>
                                    <p:anim calcmode="lin" valueType="num">
                                      <p:cBhvr additive="base">
                                        <p:cTn id="32" dur="500" fill="hold"/>
                                        <p:tgtEl>
                                          <p:spTgt spid="16897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68968"/>
                                        </p:tgtEl>
                                        <p:attrNameLst>
                                          <p:attrName>style.visibility</p:attrName>
                                        </p:attrNameLst>
                                      </p:cBhvr>
                                      <p:to>
                                        <p:strVal val="visible"/>
                                      </p:to>
                                    </p:set>
                                    <p:anim calcmode="lin" valueType="num">
                                      <p:cBhvr additive="base">
                                        <p:cTn id="37" dur="500" fill="hold"/>
                                        <p:tgtEl>
                                          <p:spTgt spid="168968"/>
                                        </p:tgtEl>
                                        <p:attrNameLst>
                                          <p:attrName>ppt_x</p:attrName>
                                        </p:attrNameLst>
                                      </p:cBhvr>
                                      <p:tavLst>
                                        <p:tav tm="0">
                                          <p:val>
                                            <p:strVal val="0-#ppt_w/2"/>
                                          </p:val>
                                        </p:tav>
                                        <p:tav tm="100000">
                                          <p:val>
                                            <p:strVal val="#ppt_x"/>
                                          </p:val>
                                        </p:tav>
                                      </p:tavLst>
                                    </p:anim>
                                    <p:anim calcmode="lin" valueType="num">
                                      <p:cBhvr additive="base">
                                        <p:cTn id="38" dur="500" fill="hold"/>
                                        <p:tgtEl>
                                          <p:spTgt spid="1689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68969"/>
                                        </p:tgtEl>
                                        <p:attrNameLst>
                                          <p:attrName>style.visibility</p:attrName>
                                        </p:attrNameLst>
                                      </p:cBhvr>
                                      <p:to>
                                        <p:strVal val="visible"/>
                                      </p:to>
                                    </p:set>
                                    <p:anim calcmode="lin" valueType="num">
                                      <p:cBhvr additive="base">
                                        <p:cTn id="43" dur="500" fill="hold"/>
                                        <p:tgtEl>
                                          <p:spTgt spid="168969"/>
                                        </p:tgtEl>
                                        <p:attrNameLst>
                                          <p:attrName>ppt_x</p:attrName>
                                        </p:attrNameLst>
                                      </p:cBhvr>
                                      <p:tavLst>
                                        <p:tav tm="0">
                                          <p:val>
                                            <p:strVal val="0-#ppt_w/2"/>
                                          </p:val>
                                        </p:tav>
                                        <p:tav tm="100000">
                                          <p:val>
                                            <p:strVal val="#ppt_x"/>
                                          </p:val>
                                        </p:tav>
                                      </p:tavLst>
                                    </p:anim>
                                    <p:anim calcmode="lin" valueType="num">
                                      <p:cBhvr additive="base">
                                        <p:cTn id="44" dur="500" fill="hold"/>
                                        <p:tgtEl>
                                          <p:spTgt spid="16896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68980"/>
                                        </p:tgtEl>
                                        <p:attrNameLst>
                                          <p:attrName>style.visibility</p:attrName>
                                        </p:attrNameLst>
                                      </p:cBhvr>
                                      <p:to>
                                        <p:strVal val="visible"/>
                                      </p:to>
                                    </p:set>
                                    <p:anim calcmode="lin" valueType="num">
                                      <p:cBhvr additive="base">
                                        <p:cTn id="49" dur="500" fill="hold"/>
                                        <p:tgtEl>
                                          <p:spTgt spid="168980"/>
                                        </p:tgtEl>
                                        <p:attrNameLst>
                                          <p:attrName>ppt_x</p:attrName>
                                        </p:attrNameLst>
                                      </p:cBhvr>
                                      <p:tavLst>
                                        <p:tav tm="0">
                                          <p:val>
                                            <p:strVal val="0-#ppt_w/2"/>
                                          </p:val>
                                        </p:tav>
                                        <p:tav tm="100000">
                                          <p:val>
                                            <p:strVal val="#ppt_x"/>
                                          </p:val>
                                        </p:tav>
                                      </p:tavLst>
                                    </p:anim>
                                    <p:anim calcmode="lin" valueType="num">
                                      <p:cBhvr additive="base">
                                        <p:cTn id="50" dur="500" fill="hold"/>
                                        <p:tgtEl>
                                          <p:spTgt spid="1689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68987"/>
                                        </p:tgtEl>
                                        <p:attrNameLst>
                                          <p:attrName>style.visibility</p:attrName>
                                        </p:attrNameLst>
                                      </p:cBhvr>
                                      <p:to>
                                        <p:strVal val="visible"/>
                                      </p:to>
                                    </p:set>
                                    <p:anim calcmode="lin" valueType="num">
                                      <p:cBhvr additive="base">
                                        <p:cTn id="55" dur="500" fill="hold"/>
                                        <p:tgtEl>
                                          <p:spTgt spid="168987"/>
                                        </p:tgtEl>
                                        <p:attrNameLst>
                                          <p:attrName>ppt_x</p:attrName>
                                        </p:attrNameLst>
                                      </p:cBhvr>
                                      <p:tavLst>
                                        <p:tav tm="0">
                                          <p:val>
                                            <p:strVal val="0-#ppt_w/2"/>
                                          </p:val>
                                        </p:tav>
                                        <p:tav tm="100000">
                                          <p:val>
                                            <p:strVal val="#ppt_x"/>
                                          </p:val>
                                        </p:tav>
                                      </p:tavLst>
                                    </p:anim>
                                    <p:anim calcmode="lin" valueType="num">
                                      <p:cBhvr additive="base">
                                        <p:cTn id="56" dur="500" fill="hold"/>
                                        <p:tgtEl>
                                          <p:spTgt spid="16898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68979"/>
                                        </p:tgtEl>
                                        <p:attrNameLst>
                                          <p:attrName>style.visibility</p:attrName>
                                        </p:attrNameLst>
                                      </p:cBhvr>
                                      <p:to>
                                        <p:strVal val="visible"/>
                                      </p:to>
                                    </p:set>
                                    <p:anim calcmode="lin" valueType="num">
                                      <p:cBhvr additive="base">
                                        <p:cTn id="61" dur="500" fill="hold"/>
                                        <p:tgtEl>
                                          <p:spTgt spid="168979"/>
                                        </p:tgtEl>
                                        <p:attrNameLst>
                                          <p:attrName>ppt_x</p:attrName>
                                        </p:attrNameLst>
                                      </p:cBhvr>
                                      <p:tavLst>
                                        <p:tav tm="0">
                                          <p:val>
                                            <p:strVal val="0-#ppt_w/2"/>
                                          </p:val>
                                        </p:tav>
                                        <p:tav tm="100000">
                                          <p:val>
                                            <p:strVal val="#ppt_x"/>
                                          </p:val>
                                        </p:tav>
                                      </p:tavLst>
                                    </p:anim>
                                    <p:anim calcmode="lin" valueType="num">
                                      <p:cBhvr additive="base">
                                        <p:cTn id="62" dur="500" fill="hold"/>
                                        <p:tgtEl>
                                          <p:spTgt spid="16897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68962"/>
                                        </p:tgtEl>
                                        <p:attrNameLst>
                                          <p:attrName>style.visibility</p:attrName>
                                        </p:attrNameLst>
                                      </p:cBhvr>
                                      <p:to>
                                        <p:strVal val="visible"/>
                                      </p:to>
                                    </p:set>
                                    <p:anim calcmode="lin" valueType="num">
                                      <p:cBhvr additive="base">
                                        <p:cTn id="67" dur="500" fill="hold"/>
                                        <p:tgtEl>
                                          <p:spTgt spid="168962"/>
                                        </p:tgtEl>
                                        <p:attrNameLst>
                                          <p:attrName>ppt_x</p:attrName>
                                        </p:attrNameLst>
                                      </p:cBhvr>
                                      <p:tavLst>
                                        <p:tav tm="0">
                                          <p:val>
                                            <p:strVal val="0-#ppt_w/2"/>
                                          </p:val>
                                        </p:tav>
                                        <p:tav tm="100000">
                                          <p:val>
                                            <p:strVal val="#ppt_x"/>
                                          </p:val>
                                        </p:tav>
                                      </p:tavLst>
                                    </p:anim>
                                    <p:anim calcmode="lin" valueType="num">
                                      <p:cBhvr additive="base">
                                        <p:cTn id="68" dur="500" fill="hold"/>
                                        <p:tgtEl>
                                          <p:spTgt spid="16896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68964"/>
                                        </p:tgtEl>
                                        <p:attrNameLst>
                                          <p:attrName>style.visibility</p:attrName>
                                        </p:attrNameLst>
                                      </p:cBhvr>
                                      <p:to>
                                        <p:strVal val="visible"/>
                                      </p:to>
                                    </p:set>
                                    <p:anim calcmode="lin" valueType="num">
                                      <p:cBhvr additive="base">
                                        <p:cTn id="73" dur="500" fill="hold"/>
                                        <p:tgtEl>
                                          <p:spTgt spid="168964"/>
                                        </p:tgtEl>
                                        <p:attrNameLst>
                                          <p:attrName>ppt_x</p:attrName>
                                        </p:attrNameLst>
                                      </p:cBhvr>
                                      <p:tavLst>
                                        <p:tav tm="0">
                                          <p:val>
                                            <p:strVal val="0-#ppt_w/2"/>
                                          </p:val>
                                        </p:tav>
                                        <p:tav tm="100000">
                                          <p:val>
                                            <p:strVal val="#ppt_x"/>
                                          </p:val>
                                        </p:tav>
                                      </p:tavLst>
                                    </p:anim>
                                    <p:anim calcmode="lin" valueType="num">
                                      <p:cBhvr additive="base">
                                        <p:cTn id="74"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68963"/>
                                        </p:tgtEl>
                                        <p:attrNameLst>
                                          <p:attrName>style.visibility</p:attrName>
                                        </p:attrNameLst>
                                      </p:cBhvr>
                                      <p:to>
                                        <p:strVal val="visible"/>
                                      </p:to>
                                    </p:set>
                                    <p:anim calcmode="lin" valueType="num">
                                      <p:cBhvr additive="base">
                                        <p:cTn id="79" dur="500" fill="hold"/>
                                        <p:tgtEl>
                                          <p:spTgt spid="168963"/>
                                        </p:tgtEl>
                                        <p:attrNameLst>
                                          <p:attrName>ppt_x</p:attrName>
                                        </p:attrNameLst>
                                      </p:cBhvr>
                                      <p:tavLst>
                                        <p:tav tm="0">
                                          <p:val>
                                            <p:strVal val="0-#ppt_w/2"/>
                                          </p:val>
                                        </p:tav>
                                        <p:tav tm="100000">
                                          <p:val>
                                            <p:strVal val="#ppt_x"/>
                                          </p:val>
                                        </p:tav>
                                      </p:tavLst>
                                    </p:anim>
                                    <p:anim calcmode="lin" valueType="num">
                                      <p:cBhvr additive="base">
                                        <p:cTn id="80"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68990"/>
                                        </p:tgtEl>
                                        <p:attrNameLst>
                                          <p:attrName>style.visibility</p:attrName>
                                        </p:attrNameLst>
                                      </p:cBhvr>
                                      <p:to>
                                        <p:strVal val="visible"/>
                                      </p:to>
                                    </p:set>
                                    <p:anim calcmode="lin" valueType="num">
                                      <p:cBhvr additive="base">
                                        <p:cTn id="85" dur="500" fill="hold"/>
                                        <p:tgtEl>
                                          <p:spTgt spid="168990"/>
                                        </p:tgtEl>
                                        <p:attrNameLst>
                                          <p:attrName>ppt_x</p:attrName>
                                        </p:attrNameLst>
                                      </p:cBhvr>
                                      <p:tavLst>
                                        <p:tav tm="0">
                                          <p:val>
                                            <p:strVal val="0-#ppt_w/2"/>
                                          </p:val>
                                        </p:tav>
                                        <p:tav tm="100000">
                                          <p:val>
                                            <p:strVal val="#ppt_x"/>
                                          </p:val>
                                        </p:tav>
                                      </p:tavLst>
                                    </p:anim>
                                    <p:anim calcmode="lin" valueType="num">
                                      <p:cBhvr additive="base">
                                        <p:cTn id="86" dur="500" fill="hold"/>
                                        <p:tgtEl>
                                          <p:spTgt spid="16899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68992"/>
                                        </p:tgtEl>
                                        <p:attrNameLst>
                                          <p:attrName>style.visibility</p:attrName>
                                        </p:attrNameLst>
                                      </p:cBhvr>
                                      <p:to>
                                        <p:strVal val="visible"/>
                                      </p:to>
                                    </p:set>
                                    <p:anim calcmode="lin" valueType="num">
                                      <p:cBhvr additive="base">
                                        <p:cTn id="91" dur="500" fill="hold"/>
                                        <p:tgtEl>
                                          <p:spTgt spid="168992"/>
                                        </p:tgtEl>
                                        <p:attrNameLst>
                                          <p:attrName>ppt_x</p:attrName>
                                        </p:attrNameLst>
                                      </p:cBhvr>
                                      <p:tavLst>
                                        <p:tav tm="0">
                                          <p:val>
                                            <p:strVal val="0-#ppt_w/2"/>
                                          </p:val>
                                        </p:tav>
                                        <p:tav tm="100000">
                                          <p:val>
                                            <p:strVal val="#ppt_x"/>
                                          </p:val>
                                        </p:tav>
                                      </p:tavLst>
                                    </p:anim>
                                    <p:anim calcmode="lin" valueType="num">
                                      <p:cBhvr additive="base">
                                        <p:cTn id="92" dur="500" fill="hold"/>
                                        <p:tgtEl>
                                          <p:spTgt spid="168992"/>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68965"/>
                                        </p:tgtEl>
                                        <p:attrNameLst>
                                          <p:attrName>style.visibility</p:attrName>
                                        </p:attrNameLst>
                                      </p:cBhvr>
                                      <p:to>
                                        <p:strVal val="visible"/>
                                      </p:to>
                                    </p:set>
                                    <p:anim calcmode="lin" valueType="num">
                                      <p:cBhvr additive="base">
                                        <p:cTn id="97" dur="500" fill="hold"/>
                                        <p:tgtEl>
                                          <p:spTgt spid="168965"/>
                                        </p:tgtEl>
                                        <p:attrNameLst>
                                          <p:attrName>ppt_x</p:attrName>
                                        </p:attrNameLst>
                                      </p:cBhvr>
                                      <p:tavLst>
                                        <p:tav tm="0">
                                          <p:val>
                                            <p:strVal val="0-#ppt_w/2"/>
                                          </p:val>
                                        </p:tav>
                                        <p:tav tm="100000">
                                          <p:val>
                                            <p:strVal val="#ppt_x"/>
                                          </p:val>
                                        </p:tav>
                                      </p:tavLst>
                                    </p:anim>
                                    <p:anim calcmode="lin" valueType="num">
                                      <p:cBhvr additive="base">
                                        <p:cTn id="98" dur="500" fill="hold"/>
                                        <p:tgtEl>
                                          <p:spTgt spid="1689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animBg="1"/>
      <p:bldP spid="168964" grpId="0"/>
      <p:bldP spid="16896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文本框 169985"/>
          <p:cNvSpPr txBox="1"/>
          <p:nvPr/>
        </p:nvSpPr>
        <p:spPr>
          <a:xfrm>
            <a:off x="1238250" y="2571750"/>
            <a:ext cx="5181600" cy="579438"/>
          </a:xfrm>
          <a:prstGeom prst="rect">
            <a:avLst/>
          </a:prstGeom>
          <a:noFill/>
          <a:ln w="9525">
            <a:noFill/>
          </a:ln>
        </p:spPr>
        <p:txBody>
          <a:bodyPr>
            <a:spAutoFit/>
          </a:bodyPr>
          <a:lstStyle/>
          <a:p>
            <a:pPr algn="l">
              <a:spcBef>
                <a:spcPct val="50000"/>
              </a:spcBef>
            </a:pP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sz="3200"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)=35/0.2=175 A= </a:t>
            </a:r>
            <a:r>
              <a:rPr lang="en-US" altLang="zh-CN" i="1">
                <a:latin typeface="Times New Roman" panose="02020603050405020304" pitchFamily="18" charset="0"/>
              </a:rPr>
              <a:t>I</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69987" name="文本框 169986"/>
          <p:cNvSpPr txBox="1"/>
          <p:nvPr/>
        </p:nvSpPr>
        <p:spPr>
          <a:xfrm>
            <a:off x="1284288" y="5546725"/>
            <a:ext cx="2749550" cy="579438"/>
          </a:xfrm>
          <a:prstGeom prst="rect">
            <a:avLst/>
          </a:prstGeom>
          <a:noFill/>
          <a:ln w="9525">
            <a:noFill/>
          </a:ln>
        </p:spPr>
        <p:txBody>
          <a:bodyPr wrap="none" anchor="ctr">
            <a:spAutoFit/>
          </a:bodyPr>
          <a:lstStyle/>
          <a:p>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V</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875 </a:t>
            </a:r>
            <a:r>
              <a:rPr lang="en-US" altLang="zh-CN">
                <a:solidFill>
                  <a:srgbClr val="3366FF"/>
                </a:solidFill>
                <a:latin typeface="Times New Roman" panose="02020603050405020304" pitchFamily="18" charset="0"/>
              </a:rPr>
              <a:t>kV </a:t>
            </a:r>
            <a:r>
              <a:rPr lang="en-US" altLang="zh-CN">
                <a:solidFill>
                  <a:srgbClr val="FF3300"/>
                </a:solidFill>
                <a:latin typeface="Times New Roman" panose="02020603050405020304" pitchFamily="18" charset="0"/>
              </a:rPr>
              <a:t> !</a:t>
            </a:r>
            <a:endParaRPr lang="en-US" altLang="zh-CN">
              <a:latin typeface="Times New Roman" panose="02020603050405020304" pitchFamily="18" charset="0"/>
            </a:endParaRPr>
          </a:p>
        </p:txBody>
      </p:sp>
      <p:sp>
        <p:nvSpPr>
          <p:cNvPr id="169988" name="文本框 169987"/>
          <p:cNvSpPr txBox="1"/>
          <p:nvPr/>
        </p:nvSpPr>
        <p:spPr>
          <a:xfrm>
            <a:off x="620713" y="347663"/>
            <a:ext cx="695325" cy="579437"/>
          </a:xfrm>
          <a:prstGeom prst="rect">
            <a:avLst/>
          </a:prstGeom>
          <a:noFill/>
          <a:ln w="25400">
            <a:noFill/>
          </a:ln>
        </p:spPr>
        <p:txBody>
          <a:bodyPr wrap="none" anchor="ctr">
            <a:spAutoFit/>
          </a:bodyPr>
          <a:lstStyle/>
          <a:p>
            <a:pPr>
              <a:spcBef>
                <a:spcPct val="50000"/>
              </a:spcBef>
            </a:pPr>
            <a:r>
              <a:rPr lang="zh-CN" altLang="en-US" sz="3200" dirty="0">
                <a:solidFill>
                  <a:schemeClr val="accent2"/>
                </a:solidFill>
                <a:latin typeface="Times New Roman" panose="02020603050405020304" pitchFamily="18" charset="0"/>
              </a:rPr>
              <a:t>例</a:t>
            </a:r>
            <a:r>
              <a:rPr lang="en-US" altLang="zh-CN" sz="3200">
                <a:solidFill>
                  <a:schemeClr val="accent2"/>
                </a:solidFill>
                <a:latin typeface="Times New Roman" panose="02020603050405020304" pitchFamily="18" charset="0"/>
              </a:rPr>
              <a:t>.</a:t>
            </a:r>
          </a:p>
        </p:txBody>
      </p:sp>
      <p:sp>
        <p:nvSpPr>
          <p:cNvPr id="169989" name="文本框 169988"/>
          <p:cNvSpPr txBox="1"/>
          <p:nvPr/>
        </p:nvSpPr>
        <p:spPr>
          <a:xfrm>
            <a:off x="4457700" y="5664200"/>
            <a:ext cx="2822575" cy="466725"/>
          </a:xfrm>
          <a:prstGeom prst="rect">
            <a:avLst/>
          </a:prstGeom>
          <a:noFill/>
          <a:ln w="9525" cap="flat" cmpd="sng">
            <a:solidFill>
              <a:srgbClr val="FF3300"/>
            </a:solidFill>
            <a:prstDash val="solid"/>
            <a:miter/>
            <a:headEnd type="none" w="med" len="med"/>
            <a:tailEnd type="none" w="med" len="med"/>
          </a:ln>
        </p:spPr>
        <p:txBody>
          <a:bodyPr wrap="none" anchor="ctr">
            <a:spAutoFit/>
          </a:bodyPr>
          <a:lstStyle/>
          <a:p>
            <a:pPr algn="l"/>
            <a:r>
              <a:rPr lang="zh-CN" altLang="en-US" dirty="0">
                <a:latin typeface="Times New Roman" panose="02020603050405020304" pitchFamily="18" charset="0"/>
              </a:rPr>
              <a:t>现象：电压表烧坏 </a:t>
            </a:r>
            <a:r>
              <a:rPr lang="en-US" altLang="zh-CN">
                <a:latin typeface="Times New Roman" panose="02020603050405020304" pitchFamily="18" charset="0"/>
              </a:rPr>
              <a:t>!</a:t>
            </a:r>
          </a:p>
        </p:txBody>
      </p:sp>
      <p:graphicFrame>
        <p:nvGraphicFramePr>
          <p:cNvPr id="169990" name="对象 169989"/>
          <p:cNvGraphicFramePr/>
          <p:nvPr/>
        </p:nvGraphicFramePr>
        <p:xfrm>
          <a:off x="1312863" y="4017963"/>
          <a:ext cx="1598612" cy="706437"/>
        </p:xfrm>
        <a:graphic>
          <a:graphicData uri="http://schemas.openxmlformats.org/presentationml/2006/ole">
            <mc:AlternateContent xmlns:mc="http://schemas.openxmlformats.org/markup-compatibility/2006">
              <mc:Choice xmlns:v="urn:schemas-microsoft-com:vml" Requires="v">
                <p:oleObj spid="_x0000_s19511" r:id="rId4" imgW="799465" imgH="355600" progId="Equation.DSMT4">
                  <p:embed/>
                </p:oleObj>
              </mc:Choice>
              <mc:Fallback>
                <p:oleObj r:id="rId4" imgW="799465" imgH="355600" progId="Equation.DSMT4">
                  <p:embed/>
                  <p:pic>
                    <p:nvPicPr>
                      <p:cNvPr id="0" name="图片 3130"/>
                      <p:cNvPicPr/>
                      <p:nvPr/>
                    </p:nvPicPr>
                    <p:blipFill>
                      <a:blip r:embed="rId5"/>
                      <a:stretch>
                        <a:fillRect/>
                      </a:stretch>
                    </p:blipFill>
                    <p:spPr>
                      <a:xfrm>
                        <a:off x="1312863" y="4017963"/>
                        <a:ext cx="1598612" cy="706437"/>
                      </a:xfrm>
                      <a:prstGeom prst="rect">
                        <a:avLst/>
                      </a:prstGeom>
                      <a:noFill/>
                      <a:ln w="38100">
                        <a:noFill/>
                        <a:miter/>
                      </a:ln>
                    </p:spPr>
                  </p:pic>
                </p:oleObj>
              </mc:Fallback>
            </mc:AlternateContent>
          </a:graphicData>
        </a:graphic>
      </p:graphicFrame>
      <p:graphicFrame>
        <p:nvGraphicFramePr>
          <p:cNvPr id="169991" name="对象 169990"/>
          <p:cNvGraphicFramePr/>
          <p:nvPr/>
        </p:nvGraphicFramePr>
        <p:xfrm>
          <a:off x="1238250" y="3157538"/>
          <a:ext cx="4981575" cy="885825"/>
        </p:xfrm>
        <a:graphic>
          <a:graphicData uri="http://schemas.openxmlformats.org/presentationml/2006/ole">
            <mc:AlternateContent xmlns:mc="http://schemas.openxmlformats.org/markup-compatibility/2006">
              <mc:Choice xmlns:v="urn:schemas-microsoft-com:vml" Requires="v">
                <p:oleObj spid="_x0000_s19512" r:id="rId6" imgW="2487930" imgH="444500" progId="Equation.DSMT4">
                  <p:embed/>
                </p:oleObj>
              </mc:Choice>
              <mc:Fallback>
                <p:oleObj r:id="rId6" imgW="2487930" imgH="444500" progId="Equation.DSMT4">
                  <p:embed/>
                  <p:pic>
                    <p:nvPicPr>
                      <p:cNvPr id="0" name="图片 3131"/>
                      <p:cNvPicPr/>
                      <p:nvPr/>
                    </p:nvPicPr>
                    <p:blipFill>
                      <a:blip r:embed="rId7"/>
                      <a:stretch>
                        <a:fillRect/>
                      </a:stretch>
                    </p:blipFill>
                    <p:spPr>
                      <a:xfrm>
                        <a:off x="1238250" y="3157538"/>
                        <a:ext cx="4981575" cy="885825"/>
                      </a:xfrm>
                      <a:prstGeom prst="rect">
                        <a:avLst/>
                      </a:prstGeom>
                      <a:noFill/>
                      <a:ln w="38100">
                        <a:noFill/>
                        <a:miter/>
                      </a:ln>
                    </p:spPr>
                  </p:pic>
                </p:oleObj>
              </mc:Fallback>
            </mc:AlternateContent>
          </a:graphicData>
        </a:graphic>
      </p:graphicFrame>
      <p:grpSp>
        <p:nvGrpSpPr>
          <p:cNvPr id="169992" name="组合 169991"/>
          <p:cNvGrpSpPr/>
          <p:nvPr/>
        </p:nvGrpSpPr>
        <p:grpSpPr>
          <a:xfrm>
            <a:off x="1676400" y="371475"/>
            <a:ext cx="4524375" cy="2073275"/>
            <a:chOff x="3987" y="1099"/>
            <a:chExt cx="2850" cy="1306"/>
          </a:xfrm>
        </p:grpSpPr>
        <p:sp>
          <p:nvSpPr>
            <p:cNvPr id="169993" name="文本框 169992"/>
            <p:cNvSpPr txBox="1"/>
            <p:nvPr/>
          </p:nvSpPr>
          <p:spPr>
            <a:xfrm>
              <a:off x="6090" y="1993"/>
              <a:ext cx="731"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r>
                <a:rPr lang="en-US" altLang="zh-CN">
                  <a:latin typeface="Times New Roman" panose="02020603050405020304" pitchFamily="18" charset="0"/>
                </a:rPr>
                <a:t>=0.4H</a:t>
              </a:r>
            </a:p>
          </p:txBody>
        </p:sp>
        <p:grpSp>
          <p:nvGrpSpPr>
            <p:cNvPr id="169994" name="组合 169993"/>
            <p:cNvGrpSpPr/>
            <p:nvPr/>
          </p:nvGrpSpPr>
          <p:grpSpPr>
            <a:xfrm>
              <a:off x="5143" y="1776"/>
              <a:ext cx="304" cy="288"/>
              <a:chOff x="2160" y="2399"/>
              <a:chExt cx="255" cy="241"/>
            </a:xfrm>
          </p:grpSpPr>
          <p:sp>
            <p:nvSpPr>
              <p:cNvPr id="169995" name="椭圆 169994"/>
              <p:cNvSpPr/>
              <p:nvPr/>
            </p:nvSpPr>
            <p:spPr>
              <a:xfrm>
                <a:off x="2160" y="2400"/>
                <a:ext cx="240" cy="240"/>
              </a:xfrm>
              <a:prstGeom prst="ellipse">
                <a:avLst/>
              </a:prstGeom>
              <a:solidFill>
                <a:srgbClr val="00FFFF"/>
              </a:solidFill>
              <a:ln w="25400" cap="flat" cmpd="sng">
                <a:solidFill>
                  <a:schemeClr val="tx1"/>
                </a:solidFill>
                <a:prstDash val="solid"/>
                <a:headEnd type="none" w="med" len="med"/>
                <a:tailEnd type="none" w="med" len="med"/>
              </a:ln>
            </p:spPr>
            <p:txBody>
              <a:bodyPr/>
              <a:lstStyle/>
              <a:p>
                <a:endParaRPr lang="zh-CN" altLang="en-US"/>
              </a:p>
            </p:txBody>
          </p:sp>
          <p:sp>
            <p:nvSpPr>
              <p:cNvPr id="169996" name="文本框 169995"/>
              <p:cNvSpPr txBox="1"/>
              <p:nvPr/>
            </p:nvSpPr>
            <p:spPr>
              <a:xfrm>
                <a:off x="2160" y="2399"/>
                <a:ext cx="255" cy="241"/>
              </a:xfrm>
              <a:prstGeom prst="rect">
                <a:avLst/>
              </a:prstGeom>
              <a:noFill/>
              <a:ln w="25400">
                <a:noFill/>
              </a:ln>
            </p:spPr>
            <p:txBody>
              <a:bodyPr anchor="ctr">
                <a:spAutoFit/>
              </a:bodyPr>
              <a:lstStyle/>
              <a:p>
                <a:pPr>
                  <a:spcBef>
                    <a:spcPct val="50000"/>
                  </a:spcBef>
                </a:pPr>
                <a:r>
                  <a:rPr lang="en-US" altLang="zh-CN">
                    <a:latin typeface="Times New Roman" panose="02020603050405020304" pitchFamily="18" charset="0"/>
                  </a:rPr>
                  <a:t>V</a:t>
                </a:r>
              </a:p>
            </p:txBody>
          </p:sp>
        </p:grpSp>
        <p:sp>
          <p:nvSpPr>
            <p:cNvPr id="169997" name="文本框 169996"/>
            <p:cNvSpPr txBox="1"/>
            <p:nvPr/>
          </p:nvSpPr>
          <p:spPr>
            <a:xfrm>
              <a:off x="5398" y="1656"/>
              <a:ext cx="467" cy="518"/>
            </a:xfrm>
            <a:prstGeom prst="rect">
              <a:avLst/>
            </a:prstGeom>
            <a:noFill/>
            <a:ln w="25400">
              <a:noFill/>
            </a:ln>
          </p:spPr>
          <p:txBody>
            <a:bodyPr wrap="none" anchor="ctr">
              <a:spAutoFit/>
            </a:bodyPr>
            <a:lstStyle/>
            <a:p>
              <a:pPr algn="just"/>
              <a:r>
                <a:rPr lang="en-US" altLang="zh-CN" i="1">
                  <a:latin typeface="Times New Roman" panose="02020603050405020304" pitchFamily="18" charset="0"/>
                </a:rPr>
                <a:t>R</a:t>
              </a:r>
              <a:r>
                <a:rPr lang="en-US" altLang="zh-CN" baseline="-25000">
                  <a:latin typeface="Times New Roman" panose="02020603050405020304" pitchFamily="18" charset="0"/>
                </a:rPr>
                <a:t>V</a:t>
              </a:r>
              <a:endParaRPr lang="en-US" altLang="zh-CN">
                <a:latin typeface="Times New Roman" panose="02020603050405020304" pitchFamily="18" charset="0"/>
              </a:endParaRPr>
            </a:p>
            <a:p>
              <a:pPr algn="just"/>
              <a:r>
                <a:rPr lang="en-US" altLang="zh-CN">
                  <a:latin typeface="Times New Roman" panose="02020603050405020304" pitchFamily="18" charset="0"/>
                </a:rPr>
                <a:t>5k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69998" name="直接连接符 169997"/>
            <p:cNvSpPr/>
            <p:nvPr/>
          </p:nvSpPr>
          <p:spPr>
            <a:xfrm>
              <a:off x="6040" y="2292"/>
              <a:ext cx="0" cy="113"/>
            </a:xfrm>
            <a:prstGeom prst="line">
              <a:avLst/>
            </a:prstGeom>
            <a:ln w="19050" cap="flat" cmpd="sng">
              <a:solidFill>
                <a:schemeClr val="tx1"/>
              </a:solidFill>
              <a:prstDash val="solid"/>
              <a:headEnd type="none" w="med" len="med"/>
              <a:tailEnd type="none" w="med" len="med"/>
            </a:ln>
          </p:spPr>
        </p:sp>
        <p:sp>
          <p:nvSpPr>
            <p:cNvPr id="169999" name="矩形 169998"/>
            <p:cNvSpPr/>
            <p:nvPr/>
          </p:nvSpPr>
          <p:spPr>
            <a:xfrm rot="5400000">
              <a:off x="5890" y="1637"/>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70000" name="直接连接符 169999"/>
            <p:cNvSpPr/>
            <p:nvPr/>
          </p:nvSpPr>
          <p:spPr>
            <a:xfrm>
              <a:off x="4390" y="1883"/>
              <a:ext cx="336" cy="0"/>
            </a:xfrm>
            <a:prstGeom prst="line">
              <a:avLst/>
            </a:prstGeom>
            <a:ln w="19050" cap="flat" cmpd="sng">
              <a:solidFill>
                <a:schemeClr val="tx1"/>
              </a:solidFill>
              <a:prstDash val="solid"/>
              <a:headEnd type="none" w="med" len="med"/>
              <a:tailEnd type="none" w="med" len="med"/>
            </a:ln>
          </p:spPr>
        </p:sp>
        <p:sp>
          <p:nvSpPr>
            <p:cNvPr id="170001" name="直接连接符 170000"/>
            <p:cNvSpPr/>
            <p:nvPr/>
          </p:nvSpPr>
          <p:spPr>
            <a:xfrm>
              <a:off x="4456" y="1967"/>
              <a:ext cx="192" cy="0"/>
            </a:xfrm>
            <a:prstGeom prst="line">
              <a:avLst/>
            </a:prstGeom>
            <a:ln w="28575" cap="flat" cmpd="sng">
              <a:solidFill>
                <a:schemeClr val="tx1"/>
              </a:solidFill>
              <a:prstDash val="solid"/>
              <a:headEnd type="none" w="med" len="med"/>
              <a:tailEnd type="none" w="med" len="med"/>
            </a:ln>
          </p:spPr>
        </p:sp>
        <p:sp>
          <p:nvSpPr>
            <p:cNvPr id="170002" name="直接连接符 170001"/>
            <p:cNvSpPr/>
            <p:nvPr/>
          </p:nvSpPr>
          <p:spPr>
            <a:xfrm flipV="1">
              <a:off x="4552" y="1452"/>
              <a:ext cx="0" cy="432"/>
            </a:xfrm>
            <a:prstGeom prst="line">
              <a:avLst/>
            </a:prstGeom>
            <a:ln w="19050" cap="flat" cmpd="sng">
              <a:solidFill>
                <a:schemeClr val="tx1"/>
              </a:solidFill>
              <a:prstDash val="solid"/>
              <a:headEnd type="none" w="med" len="med"/>
              <a:tailEnd type="none" w="med" len="med"/>
            </a:ln>
          </p:spPr>
        </p:sp>
        <p:sp>
          <p:nvSpPr>
            <p:cNvPr id="170003" name="直接连接符 170002"/>
            <p:cNvSpPr/>
            <p:nvPr/>
          </p:nvSpPr>
          <p:spPr>
            <a:xfrm>
              <a:off x="4552" y="1967"/>
              <a:ext cx="0" cy="438"/>
            </a:xfrm>
            <a:prstGeom prst="line">
              <a:avLst/>
            </a:prstGeom>
            <a:ln w="19050" cap="flat" cmpd="sng">
              <a:solidFill>
                <a:schemeClr val="tx1"/>
              </a:solidFill>
              <a:prstDash val="solid"/>
              <a:headEnd type="none" w="med" len="med"/>
              <a:tailEnd type="none" w="med" len="med"/>
            </a:ln>
          </p:spPr>
        </p:sp>
        <p:sp>
          <p:nvSpPr>
            <p:cNvPr id="170004" name="直接连接符 170003"/>
            <p:cNvSpPr/>
            <p:nvPr/>
          </p:nvSpPr>
          <p:spPr>
            <a:xfrm>
              <a:off x="4552" y="2405"/>
              <a:ext cx="1488" cy="0"/>
            </a:xfrm>
            <a:prstGeom prst="line">
              <a:avLst/>
            </a:prstGeom>
            <a:ln w="19050" cap="flat" cmpd="sng">
              <a:solidFill>
                <a:schemeClr val="tx1"/>
              </a:solidFill>
              <a:prstDash val="solid"/>
              <a:headEnd type="none" w="med" len="med"/>
              <a:tailEnd type="none" w="med" len="med"/>
            </a:ln>
          </p:spPr>
        </p:sp>
        <p:sp>
          <p:nvSpPr>
            <p:cNvPr id="170005" name="直接连接符 170004"/>
            <p:cNvSpPr/>
            <p:nvPr/>
          </p:nvSpPr>
          <p:spPr>
            <a:xfrm>
              <a:off x="4552" y="1451"/>
              <a:ext cx="288" cy="2"/>
            </a:xfrm>
            <a:prstGeom prst="line">
              <a:avLst/>
            </a:prstGeom>
            <a:ln w="19050" cap="flat" cmpd="sng">
              <a:solidFill>
                <a:schemeClr val="tx1"/>
              </a:solidFill>
              <a:prstDash val="solid"/>
              <a:headEnd type="none" w="med" len="med"/>
              <a:tailEnd type="none" w="med" len="med"/>
            </a:ln>
          </p:spPr>
        </p:sp>
        <p:sp>
          <p:nvSpPr>
            <p:cNvPr id="170006" name="直接连接符 170005"/>
            <p:cNvSpPr/>
            <p:nvPr/>
          </p:nvSpPr>
          <p:spPr>
            <a:xfrm flipV="1">
              <a:off x="5134" y="1449"/>
              <a:ext cx="906" cy="4"/>
            </a:xfrm>
            <a:prstGeom prst="line">
              <a:avLst/>
            </a:prstGeom>
            <a:ln w="19050" cap="flat" cmpd="sng">
              <a:solidFill>
                <a:schemeClr val="tx1"/>
              </a:solidFill>
              <a:prstDash val="solid"/>
              <a:headEnd type="none" w="med" len="med"/>
              <a:tailEnd type="none" w="med" len="med"/>
            </a:ln>
          </p:spPr>
        </p:sp>
        <p:sp>
          <p:nvSpPr>
            <p:cNvPr id="170007" name="直接连接符 170006"/>
            <p:cNvSpPr/>
            <p:nvPr/>
          </p:nvSpPr>
          <p:spPr>
            <a:xfrm>
              <a:off x="6040" y="1451"/>
              <a:ext cx="0" cy="89"/>
            </a:xfrm>
            <a:prstGeom prst="line">
              <a:avLst/>
            </a:prstGeom>
            <a:ln w="19050" cap="flat" cmpd="sng">
              <a:solidFill>
                <a:schemeClr val="tx1"/>
              </a:solidFill>
              <a:prstDash val="solid"/>
              <a:headEnd type="none" w="med" len="med"/>
              <a:tailEnd type="none" w="med" len="med"/>
            </a:ln>
          </p:spPr>
        </p:sp>
        <p:sp>
          <p:nvSpPr>
            <p:cNvPr id="170008" name="直接连接符 170007"/>
            <p:cNvSpPr/>
            <p:nvPr/>
          </p:nvSpPr>
          <p:spPr>
            <a:xfrm>
              <a:off x="5296" y="1452"/>
              <a:ext cx="0" cy="325"/>
            </a:xfrm>
            <a:prstGeom prst="line">
              <a:avLst/>
            </a:prstGeom>
            <a:ln w="19050" cap="flat" cmpd="sng">
              <a:solidFill>
                <a:schemeClr val="tx1"/>
              </a:solidFill>
              <a:prstDash val="solid"/>
              <a:headEnd type="none" w="med" len="med"/>
              <a:tailEnd type="none" w="med" len="med"/>
            </a:ln>
          </p:spPr>
        </p:sp>
        <p:sp>
          <p:nvSpPr>
            <p:cNvPr id="170009" name="直接连接符 170008"/>
            <p:cNvSpPr/>
            <p:nvPr/>
          </p:nvSpPr>
          <p:spPr>
            <a:xfrm>
              <a:off x="4816" y="1416"/>
              <a:ext cx="322" cy="33"/>
            </a:xfrm>
            <a:prstGeom prst="line">
              <a:avLst/>
            </a:prstGeom>
            <a:ln w="28575" cap="flat" cmpd="sng">
              <a:solidFill>
                <a:srgbClr val="FF3300"/>
              </a:solidFill>
              <a:prstDash val="solid"/>
              <a:headEnd type="none" w="med" len="med"/>
              <a:tailEnd type="none" w="med" len="med"/>
            </a:ln>
          </p:spPr>
        </p:sp>
        <p:sp>
          <p:nvSpPr>
            <p:cNvPr id="170010" name="直接连接符 170009"/>
            <p:cNvSpPr/>
            <p:nvPr/>
          </p:nvSpPr>
          <p:spPr>
            <a:xfrm>
              <a:off x="5296" y="2064"/>
              <a:ext cx="0" cy="341"/>
            </a:xfrm>
            <a:prstGeom prst="line">
              <a:avLst/>
            </a:prstGeom>
            <a:ln w="19050" cap="flat" cmpd="sng">
              <a:solidFill>
                <a:schemeClr val="tx1"/>
              </a:solidFill>
              <a:prstDash val="solid"/>
              <a:headEnd type="none" w="med" len="med"/>
              <a:tailEnd type="none" w="med" len="med"/>
            </a:ln>
          </p:spPr>
        </p:sp>
        <p:sp>
          <p:nvSpPr>
            <p:cNvPr id="170011" name="文本框 170010"/>
            <p:cNvSpPr txBox="1"/>
            <p:nvPr/>
          </p:nvSpPr>
          <p:spPr>
            <a:xfrm>
              <a:off x="3987" y="1795"/>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35V</a:t>
              </a:r>
            </a:p>
          </p:txBody>
        </p:sp>
        <p:sp>
          <p:nvSpPr>
            <p:cNvPr id="170012" name="文本框 170011"/>
            <p:cNvSpPr txBox="1"/>
            <p:nvPr/>
          </p:nvSpPr>
          <p:spPr>
            <a:xfrm>
              <a:off x="4617" y="1116"/>
              <a:ext cx="781" cy="288"/>
            </a:xfrm>
            <a:prstGeom prst="rect">
              <a:avLst/>
            </a:prstGeom>
            <a:noFill/>
            <a:ln w="25400">
              <a:noFill/>
            </a:ln>
          </p:spPr>
          <p:txBody>
            <a:bodyPr anchor="ctr">
              <a:spAutoFit/>
            </a:bodyPr>
            <a:lstStyle/>
            <a:p>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70013" name="文本框 170012"/>
            <p:cNvSpPr txBox="1"/>
            <p:nvPr/>
          </p:nvSpPr>
          <p:spPr>
            <a:xfrm>
              <a:off x="5855" y="1099"/>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70014" name="文本框 170013"/>
            <p:cNvSpPr txBox="1"/>
            <p:nvPr/>
          </p:nvSpPr>
          <p:spPr>
            <a:xfrm>
              <a:off x="4810" y="1757"/>
              <a:ext cx="369"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u</a:t>
              </a:r>
              <a:r>
                <a:rPr lang="en-US" altLang="zh-CN" baseline="-25000" dirty="0" err="1">
                  <a:solidFill>
                    <a:schemeClr val="tx2"/>
                  </a:solidFill>
                  <a:latin typeface="Times New Roman" panose="02020603050405020304" pitchFamily="18" charset="0"/>
                </a:rPr>
                <a:t>V</a:t>
              </a:r>
              <a:endParaRPr lang="en-US" altLang="zh-CN" i="1">
                <a:solidFill>
                  <a:schemeClr val="tx2"/>
                </a:solidFill>
                <a:latin typeface="Times New Roman" panose="02020603050405020304" pitchFamily="18" charset="0"/>
              </a:endParaRPr>
            </a:p>
          </p:txBody>
        </p:sp>
        <p:sp>
          <p:nvSpPr>
            <p:cNvPr id="170015" name="矩形 170014"/>
            <p:cNvSpPr/>
            <p:nvPr/>
          </p:nvSpPr>
          <p:spPr>
            <a:xfrm>
              <a:off x="4942" y="1502"/>
              <a:ext cx="225" cy="288"/>
            </a:xfrm>
            <a:prstGeom prst="rect">
              <a:avLst/>
            </a:prstGeom>
            <a:noFill/>
            <a:ln w="28575">
              <a:noFill/>
            </a:ln>
          </p:spPr>
          <p:txBody>
            <a:bodyPr wrap="none" anchor="ctr">
              <a:spAutoFit/>
            </a:bodyPr>
            <a:lstStyle/>
            <a:p>
              <a:pPr eaLnBrk="0" hangingPunct="0"/>
              <a:r>
                <a:rPr lang="en-US" altLang="zh-CN" i="1">
                  <a:solidFill>
                    <a:schemeClr val="tx2"/>
                  </a:solidFill>
                  <a:latin typeface="Times New Roman" panose="02020603050405020304" pitchFamily="18" charset="0"/>
                  <a:sym typeface="CommonBullets" pitchFamily="34" charset="2"/>
                </a:rPr>
                <a:t>+</a:t>
              </a:r>
            </a:p>
          </p:txBody>
        </p:sp>
        <p:sp>
          <p:nvSpPr>
            <p:cNvPr id="170016" name="矩形 170015"/>
            <p:cNvSpPr/>
            <p:nvPr/>
          </p:nvSpPr>
          <p:spPr>
            <a:xfrm>
              <a:off x="4964" y="2021"/>
              <a:ext cx="212" cy="288"/>
            </a:xfrm>
            <a:prstGeom prst="rect">
              <a:avLst/>
            </a:prstGeom>
            <a:noFill/>
            <a:ln w="28575">
              <a:noFill/>
            </a:ln>
          </p:spPr>
          <p:txBody>
            <a:bodyPr wrap="none" anchor="ctr">
              <a:spAutoFit/>
            </a:bodyPr>
            <a:lstStyle/>
            <a:p>
              <a:pPr eaLnBrk="0" hangingPunct="0"/>
              <a:r>
                <a:rPr lang="en-US" altLang="zh-CN" i="1">
                  <a:latin typeface="Times New Roman" panose="02020603050405020304" pitchFamily="18" charset="0"/>
                  <a:sym typeface="CommonBullets" pitchFamily="34" charset="2"/>
                </a:rPr>
                <a:t>–</a:t>
              </a:r>
            </a:p>
          </p:txBody>
        </p:sp>
        <p:sp>
          <p:nvSpPr>
            <p:cNvPr id="170017" name="直接连接符 170016"/>
            <p:cNvSpPr/>
            <p:nvPr/>
          </p:nvSpPr>
          <p:spPr>
            <a:xfrm>
              <a:off x="5843" y="1394"/>
              <a:ext cx="266" cy="0"/>
            </a:xfrm>
            <a:prstGeom prst="line">
              <a:avLst/>
            </a:prstGeom>
            <a:ln w="19050" cap="sq" cmpd="sng">
              <a:solidFill>
                <a:schemeClr val="tx1"/>
              </a:solidFill>
              <a:prstDash val="solid"/>
              <a:headEnd type="none" w="med" len="med"/>
              <a:tailEnd type="stealth" w="sm" len="med"/>
            </a:ln>
          </p:spPr>
        </p:sp>
        <p:grpSp>
          <p:nvGrpSpPr>
            <p:cNvPr id="170018" name="组合 170017"/>
            <p:cNvGrpSpPr/>
            <p:nvPr/>
          </p:nvGrpSpPr>
          <p:grpSpPr>
            <a:xfrm rot="5400000" flipH="1">
              <a:off x="5868" y="2086"/>
              <a:ext cx="385" cy="52"/>
              <a:chOff x="2314" y="1441"/>
              <a:chExt cx="481" cy="66"/>
            </a:xfrm>
          </p:grpSpPr>
          <p:sp>
            <p:nvSpPr>
              <p:cNvPr id="170019" name="任意多边形 170018"/>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0020" name="任意多边形 170019"/>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0021" name="任意多边形 170020"/>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0022" name="任意多边形 170021"/>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70023" name="任意多边形 170022"/>
            <p:cNvSpPr/>
            <p:nvPr/>
          </p:nvSpPr>
          <p:spPr>
            <a:xfrm rot="5793637" flipH="1" flipV="1">
              <a:off x="4879" y="1365"/>
              <a:ext cx="237" cy="211"/>
            </a:xfrm>
            <a:custGeom>
              <a:avLst/>
              <a:gdLst>
                <a:gd name="txL" fmla="*/ 0 w 21959"/>
                <a:gd name="txT" fmla="*/ 0 h 21600"/>
                <a:gd name="txR" fmla="*/ 21959 w 21959"/>
                <a:gd name="txB" fmla="*/ 21600 h 21600"/>
              </a:gdLst>
              <a:ahLst/>
              <a:cxnLst>
                <a:cxn ang="180">
                  <a:pos x="0" y="2"/>
                </a:cxn>
                <a:cxn ang="0">
                  <a:pos x="21959" y="21600"/>
                </a:cxn>
                <a:cxn ang="90">
                  <a:pos x="359" y="21600"/>
                </a:cxn>
              </a:cxnLst>
              <a:rect l="txL" t="txT" r="txR" b="txB"/>
              <a:pathLst>
                <a:path w="21959" h="21600" fill="none">
                  <a:moveTo>
                    <a:pt x="0" y="2"/>
                  </a:moveTo>
                  <a:arcTo wR="21600" hR="21600" stAng="-5457137" swAng="5457137"/>
                </a:path>
                <a:path w="21959" h="21600" stroke="0">
                  <a:moveTo>
                    <a:pt x="0" y="2"/>
                  </a:moveTo>
                  <a:arcTo wR="21600" hR="21600" stAng="-5457137" swAng="5457137"/>
                  <a:lnTo>
                    <a:pt x="359"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0024" name="直接连接符 170023"/>
            <p:cNvSpPr/>
            <p:nvPr/>
          </p:nvSpPr>
          <p:spPr>
            <a:xfrm>
              <a:off x="6035" y="1832"/>
              <a:ext cx="0" cy="89"/>
            </a:xfrm>
            <a:prstGeom prst="line">
              <a:avLst/>
            </a:prstGeom>
            <a:ln w="19050" cap="flat" cmpd="sng">
              <a:solidFill>
                <a:schemeClr val="tx1"/>
              </a:solidFill>
              <a:prstDash val="solid"/>
              <a:headEnd type="none" w="med" len="med"/>
              <a:tailEnd type="none" w="med" len="med"/>
            </a:ln>
          </p:spPr>
        </p:sp>
        <p:sp>
          <p:nvSpPr>
            <p:cNvPr id="170025" name="文本框 170024"/>
            <p:cNvSpPr txBox="1"/>
            <p:nvPr/>
          </p:nvSpPr>
          <p:spPr>
            <a:xfrm>
              <a:off x="6096" y="1548"/>
              <a:ext cx="741"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r>
                <a:rPr lang="en-US" altLang="zh-CN">
                  <a:latin typeface="Times New Roman" panose="02020603050405020304" pitchFamily="18" charset="0"/>
                </a:rPr>
                <a:t>=0.2</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pSp>
      <p:graphicFrame>
        <p:nvGraphicFramePr>
          <p:cNvPr id="170026" name="对象 170025"/>
          <p:cNvGraphicFramePr/>
          <p:nvPr/>
        </p:nvGraphicFramePr>
        <p:xfrm>
          <a:off x="1341438" y="4665663"/>
          <a:ext cx="7104062" cy="706437"/>
        </p:xfrm>
        <a:graphic>
          <a:graphicData uri="http://schemas.openxmlformats.org/presentationml/2006/ole">
            <mc:AlternateContent xmlns:mc="http://schemas.openxmlformats.org/markup-compatibility/2006">
              <mc:Choice xmlns:v="urn:schemas-microsoft-com:vml" Requires="v">
                <p:oleObj spid="_x0000_s19513" r:id="rId8" imgW="3552825" imgH="355600" progId="Equation.DSMT4">
                  <p:embed/>
                </p:oleObj>
              </mc:Choice>
              <mc:Fallback>
                <p:oleObj r:id="rId8" imgW="3552825" imgH="355600" progId="Equation.DSMT4">
                  <p:embed/>
                  <p:pic>
                    <p:nvPicPr>
                      <p:cNvPr id="0" name="图片 3134"/>
                      <p:cNvPicPr/>
                      <p:nvPr/>
                    </p:nvPicPr>
                    <p:blipFill>
                      <a:blip r:embed="rId9"/>
                      <a:stretch>
                        <a:fillRect/>
                      </a:stretch>
                    </p:blipFill>
                    <p:spPr>
                      <a:xfrm>
                        <a:off x="1341438" y="4665663"/>
                        <a:ext cx="7104062" cy="706437"/>
                      </a:xfrm>
                      <a:prstGeom prst="rect">
                        <a:avLst/>
                      </a:prstGeom>
                      <a:noFill/>
                      <a:ln w="38100">
                        <a:noFill/>
                        <a:miter/>
                      </a:ln>
                    </p:spPr>
                  </p:pic>
                </p:oleObj>
              </mc:Fallback>
            </mc:AlternateContent>
          </a:graphicData>
        </a:graphic>
      </p:graphicFrame>
      <p:sp>
        <p:nvSpPr>
          <p:cNvPr id="170027" name="动作按钮: 后退或前一项 170026" descr="水滴">
            <a:hlinkClick r:id="" action="ppaction://hlinkshowjump?jump=previousslide">
              <a:snd r:embed="rId10" name="PROJCTOR.WAV"/>
            </a:hlinkClick>
          </p:cNvPr>
          <p:cNvSpPr/>
          <p:nvPr/>
        </p:nvSpPr>
        <p:spPr>
          <a:xfrm>
            <a:off x="8245475" y="6381750"/>
            <a:ext cx="460375" cy="457200"/>
          </a:xfrm>
          <a:prstGeom prst="actionButtonBackPrevious">
            <a:avLst/>
          </a:prstGeom>
          <a:blipFill rotWithShape="0">
            <a:blip r:embed="rId11"/>
          </a:blipFill>
          <a:ln w="28575">
            <a:noFill/>
          </a:ln>
          <a:effectLst>
            <a:prstShdw prst="shdw17" dist="17961" dir="2699999">
              <a:srgbClr val="CCFFFF">
                <a:gamma/>
                <a:shade val="60000"/>
                <a:invGamma/>
              </a:srgbClr>
            </a:prstShdw>
          </a:effectLst>
        </p:spPr>
        <p:txBody>
          <a:bodyPr/>
          <a:lstStyle/>
          <a:p>
            <a:endParaRPr lang="zh-CN" altLang="en-US"/>
          </a:p>
        </p:txBody>
      </p:sp>
      <p:sp>
        <p:nvSpPr>
          <p:cNvPr id="170028" name="动作按钮: 后退或前一项 170027" descr="水滴">
            <a:hlinkClick r:id="" action="ppaction://hlinkshowjump?jump=nextslide">
              <a:snd r:embed="rId10" name="PROJCTOR.WAV"/>
            </a:hlinkClick>
          </p:cNvPr>
          <p:cNvSpPr/>
          <p:nvPr/>
        </p:nvSpPr>
        <p:spPr>
          <a:xfrm flipH="1">
            <a:off x="8667750" y="6381750"/>
            <a:ext cx="457200" cy="457200"/>
          </a:xfrm>
          <a:prstGeom prst="actionButtonBackPrevious">
            <a:avLst/>
          </a:prstGeom>
          <a:blipFill rotWithShape="0">
            <a:blip r:embed="rId11"/>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p:cTn id="7" dur="1000" fill="hold"/>
                                        <p:tgtEl>
                                          <p:spTgt spid="169988"/>
                                        </p:tgtEl>
                                        <p:attrNameLst>
                                          <p:attrName>ppt_w</p:attrName>
                                        </p:attrNameLst>
                                      </p:cBhvr>
                                      <p:tavLst>
                                        <p:tav tm="0">
                                          <p:val>
                                            <p:fltVal val="0"/>
                                          </p:val>
                                        </p:tav>
                                        <p:tav tm="100000">
                                          <p:val>
                                            <p:strVal val="#ppt_w"/>
                                          </p:val>
                                        </p:tav>
                                      </p:tavLst>
                                    </p:anim>
                                    <p:anim calcmode="lin" valueType="num">
                                      <p:cBhvr>
                                        <p:cTn id="8" dur="1000" fill="hold"/>
                                        <p:tgtEl>
                                          <p:spTgt spid="169988"/>
                                        </p:tgtEl>
                                        <p:attrNameLst>
                                          <p:attrName>ppt_h</p:attrName>
                                        </p:attrNameLst>
                                      </p:cBhvr>
                                      <p:tavLst>
                                        <p:tav tm="0">
                                          <p:val>
                                            <p:fltVal val="0"/>
                                          </p:val>
                                        </p:tav>
                                        <p:tav tm="100000">
                                          <p:val>
                                            <p:strVal val="#ppt_h"/>
                                          </p:val>
                                        </p:tav>
                                      </p:tavLst>
                                    </p:anim>
                                    <p:anim calcmode="lin" valueType="num">
                                      <p:cBhvr>
                                        <p:cTn id="9" dur="1000" fill="hold"/>
                                        <p:tgtEl>
                                          <p:spTgt spid="1699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6998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69992"/>
                                        </p:tgtEl>
                                        <p:attrNameLst>
                                          <p:attrName>style.visibility</p:attrName>
                                        </p:attrNameLst>
                                      </p:cBhvr>
                                      <p:to>
                                        <p:strVal val="visible"/>
                                      </p:to>
                                    </p:set>
                                    <p:anim calcmode="lin" valueType="num">
                                      <p:cBhvr>
                                        <p:cTn id="14" dur="500" fill="hold"/>
                                        <p:tgtEl>
                                          <p:spTgt spid="169992"/>
                                        </p:tgtEl>
                                        <p:attrNameLst>
                                          <p:attrName>ppt_w</p:attrName>
                                        </p:attrNameLst>
                                      </p:cBhvr>
                                      <p:tavLst>
                                        <p:tav tm="0">
                                          <p:val>
                                            <p:fltVal val="0"/>
                                          </p:val>
                                        </p:tav>
                                        <p:tav tm="100000">
                                          <p:val>
                                            <p:strVal val="#ppt_w"/>
                                          </p:val>
                                        </p:tav>
                                      </p:tavLst>
                                    </p:anim>
                                    <p:anim calcmode="lin" valueType="num">
                                      <p:cBhvr>
                                        <p:cTn id="15" dur="500" fill="hold"/>
                                        <p:tgtEl>
                                          <p:spTgt spid="16999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1" fill="hold" grpId="0" nodeType="clickEffect">
                                  <p:stCondLst>
                                    <p:cond delay="0"/>
                                  </p:stCondLst>
                                  <p:childTnLst>
                                    <p:set>
                                      <p:cBhvr>
                                        <p:cTn id="19" dur="1" fill="hold">
                                          <p:stCondLst>
                                            <p:cond delay="0"/>
                                          </p:stCondLst>
                                        </p:cTn>
                                        <p:tgtEl>
                                          <p:spTgt spid="169986"/>
                                        </p:tgtEl>
                                        <p:attrNameLst>
                                          <p:attrName>style.visibility</p:attrName>
                                        </p:attrNameLst>
                                      </p:cBhvr>
                                      <p:to>
                                        <p:strVal val="visible"/>
                                      </p:to>
                                    </p:set>
                                    <p:animEffect transition="in" filter="slide(fromTop)">
                                      <p:cBhvr>
                                        <p:cTn id="20" dur="500"/>
                                        <p:tgtEl>
                                          <p:spTgt spid="16998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169991"/>
                                        </p:tgtEl>
                                        <p:attrNameLst>
                                          <p:attrName>style.visibility</p:attrName>
                                        </p:attrNameLst>
                                      </p:cBhvr>
                                      <p:to>
                                        <p:strVal val="visible"/>
                                      </p:to>
                                    </p:set>
                                    <p:animEffect transition="in" filter="slide(fromTop)">
                                      <p:cBhvr>
                                        <p:cTn id="25" dur="500"/>
                                        <p:tgtEl>
                                          <p:spTgt spid="16999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169990"/>
                                        </p:tgtEl>
                                        <p:attrNameLst>
                                          <p:attrName>style.visibility</p:attrName>
                                        </p:attrNameLst>
                                      </p:cBhvr>
                                      <p:to>
                                        <p:strVal val="visible"/>
                                      </p:to>
                                    </p:set>
                                    <p:animEffect transition="in" filter="slide(fromTop)">
                                      <p:cBhvr>
                                        <p:cTn id="30" dur="500"/>
                                        <p:tgtEl>
                                          <p:spTgt spid="169990"/>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170026"/>
                                        </p:tgtEl>
                                        <p:attrNameLst>
                                          <p:attrName>style.visibility</p:attrName>
                                        </p:attrNameLst>
                                      </p:cBhvr>
                                      <p:to>
                                        <p:strVal val="visible"/>
                                      </p:to>
                                    </p:set>
                                    <p:animEffect transition="in" filter="slide(fromTop)">
                                      <p:cBhvr>
                                        <p:cTn id="35" dur="500"/>
                                        <p:tgtEl>
                                          <p:spTgt spid="170026"/>
                                        </p:tgtEl>
                                      </p:cBhvr>
                                    </p:animEffect>
                                  </p:childTnLst>
                                  <p:subTnLst>
                                    <p:audio>
                                      <p:cMediaNode>
                                        <p:cTn display="0" masterRel="sameClick">
                                          <p:stCondLst>
                                            <p:cond evt="begin" delay="0">
                                              <p:tn val="33"/>
                                            </p:cond>
                                          </p:stCondLst>
                                          <p:endCondLst>
                                            <p:cond evt="onStopAudio" delay="0">
                                              <p:tgtEl>
                                                <p:sldTgt/>
                                              </p:tgtEl>
                                            </p:cond>
                                          </p:endCondLst>
                                        </p:cTn>
                                        <p:tgtEl>
                                          <p:sndTgt r:embed="rId3"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169987"/>
                                        </p:tgtEl>
                                        <p:attrNameLst>
                                          <p:attrName>style.visibility</p:attrName>
                                        </p:attrNameLst>
                                      </p:cBhvr>
                                      <p:to>
                                        <p:strVal val="visible"/>
                                      </p:to>
                                    </p:set>
                                    <p:animEffect transition="in" filter="slide(fromLeft)">
                                      <p:cBhvr>
                                        <p:cTn id="40" dur="500"/>
                                        <p:tgtEl>
                                          <p:spTgt spid="169987"/>
                                        </p:tgtEl>
                                      </p:cBhvr>
                                    </p:animEffect>
                                  </p:childTnLst>
                                </p:cTn>
                              </p:par>
                            </p:childTnLst>
                          </p:cTn>
                        </p:par>
                        <p:par>
                          <p:cTn id="41" fill="hold">
                            <p:stCondLst>
                              <p:cond delay="500"/>
                            </p:stCondLst>
                            <p:childTnLst>
                              <p:par>
                                <p:cTn id="42" presetID="12" presetClass="entr" presetSubtype="8" fill="hold" grpId="0" nodeType="afterEffect">
                                  <p:stCondLst>
                                    <p:cond delay="0"/>
                                  </p:stCondLst>
                                  <p:childTnLst>
                                    <p:set>
                                      <p:cBhvr>
                                        <p:cTn id="43" dur="1" fill="hold">
                                          <p:stCondLst>
                                            <p:cond delay="0"/>
                                          </p:stCondLst>
                                        </p:cTn>
                                        <p:tgtEl>
                                          <p:spTgt spid="169989"/>
                                        </p:tgtEl>
                                        <p:attrNameLst>
                                          <p:attrName>style.visibility</p:attrName>
                                        </p:attrNameLst>
                                      </p:cBhvr>
                                      <p:to>
                                        <p:strVal val="visible"/>
                                      </p:to>
                                    </p:set>
                                    <p:animEffect transition="in" filter="slide(fromLeft)">
                                      <p:cBhvr>
                                        <p:cTn id="44" dur="500"/>
                                        <p:tgtEl>
                                          <p:spTgt spid="169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P spid="169987" grpId="0"/>
      <p:bldP spid="169988" grpId="0"/>
      <p:bldP spid="1699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文本框 171009"/>
          <p:cNvSpPr txBox="1"/>
          <p:nvPr/>
        </p:nvSpPr>
        <p:spPr>
          <a:xfrm>
            <a:off x="415925" y="2781300"/>
            <a:ext cx="1103313" cy="457200"/>
          </a:xfrm>
          <a:prstGeom prst="rect">
            <a:avLst/>
          </a:prstGeom>
          <a:solidFill>
            <a:srgbClr val="00FFFF"/>
          </a:solidFill>
          <a:ln w="9525">
            <a:noFill/>
          </a:ln>
          <a:effectLst>
            <a:outerShdw dist="35921" dir="2699999" algn="ctr" rotWithShape="0">
              <a:schemeClr val="bg2"/>
            </a:outerShdw>
          </a:effectLst>
        </p:spPr>
        <p:txBody>
          <a:bodyPr wrap="none" anchor="ctr">
            <a:spAutoFit/>
          </a:bodyPr>
          <a:lstStyle/>
          <a:p>
            <a:r>
              <a:rPr lang="zh-CN" altLang="en-US" dirty="0">
                <a:latin typeface="Times New Roman" panose="02020603050405020304" pitchFamily="18" charset="0"/>
              </a:rPr>
              <a:t>小结：</a:t>
            </a:r>
            <a:endParaRPr lang="zh-CN" altLang="en-US">
              <a:latin typeface="Times New Roman" panose="02020603050405020304" pitchFamily="18" charset="0"/>
            </a:endParaRPr>
          </a:p>
        </p:txBody>
      </p:sp>
      <p:sp>
        <p:nvSpPr>
          <p:cNvPr id="171011" name="文本框 171010"/>
          <p:cNvSpPr txBox="1"/>
          <p:nvPr/>
        </p:nvSpPr>
        <p:spPr>
          <a:xfrm>
            <a:off x="762000" y="3219450"/>
            <a:ext cx="7918450" cy="3159125"/>
          </a:xfrm>
          <a:prstGeom prst="rect">
            <a:avLst/>
          </a:prstGeom>
          <a:noFill/>
          <a:ln w="9525">
            <a:noFill/>
          </a:ln>
        </p:spPr>
        <p:txBody>
          <a:bodyPr wrap="none" anchor="ctr">
            <a:spAutoFit/>
          </a:bodyPr>
          <a:lstStyle/>
          <a:p>
            <a:pPr algn="just">
              <a:lnSpc>
                <a:spcPct val="140000"/>
              </a:lnSpc>
            </a:pPr>
            <a:r>
              <a:rPr lang="en-US" altLang="zh-CN" dirty="0">
                <a:latin typeface="Times New Roman" panose="02020603050405020304" pitchFamily="18" charset="0"/>
              </a:rPr>
              <a:t>1.  </a:t>
            </a:r>
            <a:r>
              <a:rPr lang="zh-CN" altLang="en-US" dirty="0">
                <a:latin typeface="Times New Roman" panose="02020603050405020304" pitchFamily="18" charset="0"/>
              </a:rPr>
              <a:t>一阶电路的零输入响应是由储能元件的初值引起的响应</a:t>
            </a:r>
          </a:p>
          <a:p>
            <a:pPr algn="just">
              <a:lnSpc>
                <a:spcPct val="140000"/>
              </a:lnSpc>
            </a:pPr>
            <a:r>
              <a:rPr lang="zh-CN" altLang="en-US" dirty="0">
                <a:latin typeface="Times New Roman" panose="02020603050405020304" pitchFamily="18" charset="0"/>
              </a:rPr>
              <a:t>     都是一个指数衰减函数。</a:t>
            </a:r>
          </a:p>
          <a:p>
            <a:pPr algn="just">
              <a:lnSpc>
                <a:spcPct val="140000"/>
              </a:lnSpc>
            </a:pPr>
            <a:r>
              <a:rPr lang="zh-CN" altLang="zh-CN" dirty="0">
                <a:latin typeface="Times New Roman" panose="02020603050405020304" pitchFamily="18" charset="0"/>
              </a:rPr>
              <a:t>2.  衰减快慢取决于时间常数</a:t>
            </a:r>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p>
          <a:p>
            <a:pPr algn="just">
              <a:lnSpc>
                <a:spcPct val="140000"/>
              </a:lnSpc>
            </a:pP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RC</a:t>
            </a:r>
            <a:r>
              <a:rPr lang="zh-CN" altLang="en-US" dirty="0">
                <a:latin typeface="Times New Roman" panose="02020603050405020304" pitchFamily="18" charset="0"/>
                <a:sym typeface="Symbol" panose="05050102010706020507" pitchFamily="18" charset="2"/>
              </a:rPr>
              <a:t>电路  </a:t>
            </a:r>
            <a:r>
              <a:rPr lang="zh-CN" altLang="en-US" dirty="0">
                <a:solidFill>
                  <a:srgbClr val="FF0000"/>
                </a:solidFill>
                <a:latin typeface="Times New Roman" panose="02020603050405020304" pitchFamily="18" charset="0"/>
                <a:sym typeface="Symbol" panose="05050102010706020507" pitchFamily="18" charset="2"/>
              </a:rPr>
              <a:t>：</a:t>
            </a:r>
            <a:r>
              <a:rPr lang="zh-CN" altLang="en-US" i="1"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sym typeface="Symbol" panose="05050102010706020507" pitchFamily="18" charset="2"/>
              </a:rPr>
              <a:t>RC</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RL</a:t>
            </a:r>
            <a:r>
              <a:rPr lang="zh-CN" altLang="en-US" dirty="0">
                <a:latin typeface="Times New Roman" panose="02020603050405020304" pitchFamily="18" charset="0"/>
                <a:sym typeface="Symbol" panose="05050102010706020507" pitchFamily="18" charset="2"/>
              </a:rPr>
              <a:t>电路： </a:t>
            </a:r>
            <a:r>
              <a:rPr lang="en-US" altLang="zh-CN" i="1"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sym typeface="Symbol" panose="05050102010706020507" pitchFamily="18" charset="2"/>
              </a:rPr>
              <a:t>L</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sym typeface="Symbol" panose="05050102010706020507" pitchFamily="18" charset="2"/>
              </a:rPr>
              <a:t>R</a:t>
            </a:r>
            <a:endParaRPr lang="en-US" altLang="zh-CN" dirty="0">
              <a:solidFill>
                <a:srgbClr val="FF0000"/>
              </a:solidFill>
              <a:latin typeface="Times New Roman" panose="02020603050405020304" pitchFamily="18" charset="0"/>
              <a:sym typeface="Symbol" panose="05050102010706020507" pitchFamily="18" charset="2"/>
            </a:endParaRPr>
          </a:p>
          <a:p>
            <a:pPr algn="just">
              <a:lnSpc>
                <a:spcPct val="140000"/>
              </a:lnSpc>
            </a:pPr>
            <a:r>
              <a:rPr lang="en-US" altLang="zh-CN" dirty="0">
                <a:latin typeface="Times New Roman" panose="02020603050405020304" pitchFamily="18" charset="0"/>
                <a:sym typeface="Symbol" panose="05050102010706020507" pitchFamily="18" charset="2"/>
              </a:rPr>
              <a:t>3.  </a:t>
            </a:r>
            <a:r>
              <a:rPr lang="zh-CN" altLang="en-US" dirty="0">
                <a:solidFill>
                  <a:srgbClr val="FF0000"/>
                </a:solidFill>
                <a:latin typeface="Times New Roman" panose="02020603050405020304" pitchFamily="18" charset="0"/>
                <a:sym typeface="Symbol" panose="05050102010706020507" pitchFamily="18" charset="2"/>
              </a:rPr>
              <a:t>同一电路</a:t>
            </a:r>
            <a:r>
              <a:rPr lang="zh-CN" altLang="en-US" dirty="0">
                <a:latin typeface="Times New Roman" panose="02020603050405020304" pitchFamily="18" charset="0"/>
                <a:sym typeface="Symbol" panose="05050102010706020507" pitchFamily="18" charset="2"/>
              </a:rPr>
              <a:t>中所有响应具有</a:t>
            </a:r>
            <a:r>
              <a:rPr lang="zh-CN" altLang="en-US" dirty="0">
                <a:solidFill>
                  <a:srgbClr val="FF0000"/>
                </a:solidFill>
                <a:latin typeface="Times New Roman" panose="02020603050405020304" pitchFamily="18" charset="0"/>
                <a:sym typeface="Symbol" panose="05050102010706020507" pitchFamily="18" charset="2"/>
              </a:rPr>
              <a:t>相同的时间常数</a:t>
            </a:r>
            <a:r>
              <a:rPr lang="zh-CN" altLang="en-US" dirty="0">
                <a:latin typeface="Times New Roman" panose="02020603050405020304" pitchFamily="18" charset="0"/>
                <a:sym typeface="Symbol" panose="05050102010706020507" pitchFamily="18" charset="2"/>
              </a:rPr>
              <a:t>。</a:t>
            </a:r>
          </a:p>
          <a:p>
            <a:pPr algn="just">
              <a:lnSpc>
                <a:spcPct val="140000"/>
              </a:lnSpc>
            </a:pPr>
            <a:r>
              <a:rPr lang="en-US" altLang="zh-CN" dirty="0">
                <a:latin typeface="Times New Roman" panose="02020603050405020304" pitchFamily="18" charset="0"/>
                <a:sym typeface="Symbol" panose="05050102010706020507" pitchFamily="18" charset="2"/>
              </a:rPr>
              <a:t>4.  </a:t>
            </a:r>
            <a:r>
              <a:rPr lang="zh-CN" altLang="en-US" dirty="0">
                <a:latin typeface="Times New Roman" panose="02020603050405020304" pitchFamily="18" charset="0"/>
              </a:rPr>
              <a:t>一阶电路的零输入响应和初值成正比。</a:t>
            </a:r>
          </a:p>
        </p:txBody>
      </p:sp>
      <p:grpSp>
        <p:nvGrpSpPr>
          <p:cNvPr id="171012" name="组合 171011"/>
          <p:cNvGrpSpPr/>
          <p:nvPr/>
        </p:nvGrpSpPr>
        <p:grpSpPr>
          <a:xfrm>
            <a:off x="2181225" y="487363"/>
            <a:ext cx="4524375" cy="2073275"/>
            <a:chOff x="1374" y="307"/>
            <a:chExt cx="2850" cy="1306"/>
          </a:xfrm>
        </p:grpSpPr>
        <p:sp>
          <p:nvSpPr>
            <p:cNvPr id="171013" name="文本框 171012"/>
            <p:cNvSpPr txBox="1"/>
            <p:nvPr/>
          </p:nvSpPr>
          <p:spPr>
            <a:xfrm>
              <a:off x="3477" y="1201"/>
              <a:ext cx="731"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r>
                <a:rPr lang="en-US" altLang="zh-CN">
                  <a:latin typeface="Times New Roman" panose="02020603050405020304" pitchFamily="18" charset="0"/>
                </a:rPr>
                <a:t>=0.4H</a:t>
              </a:r>
            </a:p>
          </p:txBody>
        </p:sp>
        <p:sp>
          <p:nvSpPr>
            <p:cNvPr id="171014" name="直接连接符 171013"/>
            <p:cNvSpPr/>
            <p:nvPr/>
          </p:nvSpPr>
          <p:spPr>
            <a:xfrm>
              <a:off x="3427" y="1500"/>
              <a:ext cx="0" cy="113"/>
            </a:xfrm>
            <a:prstGeom prst="line">
              <a:avLst/>
            </a:prstGeom>
            <a:ln w="19050" cap="flat" cmpd="sng">
              <a:solidFill>
                <a:schemeClr val="tx1"/>
              </a:solidFill>
              <a:prstDash val="solid"/>
              <a:headEnd type="none" w="med" len="med"/>
              <a:tailEnd type="none" w="med" len="med"/>
            </a:ln>
          </p:spPr>
        </p:sp>
        <p:sp>
          <p:nvSpPr>
            <p:cNvPr id="171015" name="矩形 171014"/>
            <p:cNvSpPr/>
            <p:nvPr/>
          </p:nvSpPr>
          <p:spPr>
            <a:xfrm rot="5400000">
              <a:off x="3277" y="845"/>
              <a:ext cx="288"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71016" name="直接连接符 171015"/>
            <p:cNvSpPr/>
            <p:nvPr/>
          </p:nvSpPr>
          <p:spPr>
            <a:xfrm>
              <a:off x="1777" y="1091"/>
              <a:ext cx="336" cy="0"/>
            </a:xfrm>
            <a:prstGeom prst="line">
              <a:avLst/>
            </a:prstGeom>
            <a:ln w="19050" cap="flat" cmpd="sng">
              <a:solidFill>
                <a:schemeClr val="tx1"/>
              </a:solidFill>
              <a:prstDash val="solid"/>
              <a:headEnd type="none" w="med" len="med"/>
              <a:tailEnd type="none" w="med" len="med"/>
            </a:ln>
          </p:spPr>
        </p:sp>
        <p:sp>
          <p:nvSpPr>
            <p:cNvPr id="171017" name="直接连接符 171016"/>
            <p:cNvSpPr/>
            <p:nvPr/>
          </p:nvSpPr>
          <p:spPr>
            <a:xfrm>
              <a:off x="1843" y="1175"/>
              <a:ext cx="192" cy="0"/>
            </a:xfrm>
            <a:prstGeom prst="line">
              <a:avLst/>
            </a:prstGeom>
            <a:ln w="28575" cap="flat" cmpd="sng">
              <a:solidFill>
                <a:schemeClr val="tx1"/>
              </a:solidFill>
              <a:prstDash val="solid"/>
              <a:headEnd type="none" w="med" len="med"/>
              <a:tailEnd type="none" w="med" len="med"/>
            </a:ln>
          </p:spPr>
        </p:sp>
        <p:sp>
          <p:nvSpPr>
            <p:cNvPr id="171018" name="直接连接符 171017"/>
            <p:cNvSpPr/>
            <p:nvPr/>
          </p:nvSpPr>
          <p:spPr>
            <a:xfrm flipV="1">
              <a:off x="1939" y="660"/>
              <a:ext cx="0" cy="432"/>
            </a:xfrm>
            <a:prstGeom prst="line">
              <a:avLst/>
            </a:prstGeom>
            <a:ln w="19050" cap="flat" cmpd="sng">
              <a:solidFill>
                <a:schemeClr val="tx1"/>
              </a:solidFill>
              <a:prstDash val="solid"/>
              <a:headEnd type="none" w="med" len="med"/>
              <a:tailEnd type="none" w="med" len="med"/>
            </a:ln>
          </p:spPr>
        </p:sp>
        <p:sp>
          <p:nvSpPr>
            <p:cNvPr id="171019" name="直接连接符 171018"/>
            <p:cNvSpPr/>
            <p:nvPr/>
          </p:nvSpPr>
          <p:spPr>
            <a:xfrm>
              <a:off x="1939" y="1175"/>
              <a:ext cx="0" cy="438"/>
            </a:xfrm>
            <a:prstGeom prst="line">
              <a:avLst/>
            </a:prstGeom>
            <a:ln w="19050" cap="flat" cmpd="sng">
              <a:solidFill>
                <a:schemeClr val="tx1"/>
              </a:solidFill>
              <a:prstDash val="solid"/>
              <a:headEnd type="none" w="med" len="med"/>
              <a:tailEnd type="none" w="med" len="med"/>
            </a:ln>
          </p:spPr>
        </p:sp>
        <p:sp>
          <p:nvSpPr>
            <p:cNvPr id="171020" name="直接连接符 171019"/>
            <p:cNvSpPr/>
            <p:nvPr/>
          </p:nvSpPr>
          <p:spPr>
            <a:xfrm>
              <a:off x="1939" y="1613"/>
              <a:ext cx="1488" cy="0"/>
            </a:xfrm>
            <a:prstGeom prst="line">
              <a:avLst/>
            </a:prstGeom>
            <a:ln w="19050" cap="flat" cmpd="sng">
              <a:solidFill>
                <a:schemeClr val="tx1"/>
              </a:solidFill>
              <a:prstDash val="solid"/>
              <a:headEnd type="none" w="med" len="med"/>
              <a:tailEnd type="none" w="med" len="med"/>
            </a:ln>
          </p:spPr>
        </p:sp>
        <p:sp>
          <p:nvSpPr>
            <p:cNvPr id="171021" name="直接连接符 171020"/>
            <p:cNvSpPr/>
            <p:nvPr/>
          </p:nvSpPr>
          <p:spPr>
            <a:xfrm>
              <a:off x="1939" y="659"/>
              <a:ext cx="288" cy="2"/>
            </a:xfrm>
            <a:prstGeom prst="line">
              <a:avLst/>
            </a:prstGeom>
            <a:ln w="19050" cap="flat" cmpd="sng">
              <a:solidFill>
                <a:schemeClr val="tx1"/>
              </a:solidFill>
              <a:prstDash val="solid"/>
              <a:headEnd type="none" w="med" len="med"/>
              <a:tailEnd type="none" w="med" len="med"/>
            </a:ln>
          </p:spPr>
        </p:sp>
        <p:sp>
          <p:nvSpPr>
            <p:cNvPr id="171022" name="直接连接符 171021"/>
            <p:cNvSpPr/>
            <p:nvPr/>
          </p:nvSpPr>
          <p:spPr>
            <a:xfrm flipV="1">
              <a:off x="2521" y="657"/>
              <a:ext cx="906" cy="4"/>
            </a:xfrm>
            <a:prstGeom prst="line">
              <a:avLst/>
            </a:prstGeom>
            <a:ln w="19050" cap="flat" cmpd="sng">
              <a:solidFill>
                <a:schemeClr val="tx1"/>
              </a:solidFill>
              <a:prstDash val="solid"/>
              <a:headEnd type="none" w="med" len="med"/>
              <a:tailEnd type="none" w="med" len="med"/>
            </a:ln>
          </p:spPr>
        </p:sp>
        <p:sp>
          <p:nvSpPr>
            <p:cNvPr id="171023" name="直接连接符 171022"/>
            <p:cNvSpPr/>
            <p:nvPr/>
          </p:nvSpPr>
          <p:spPr>
            <a:xfrm>
              <a:off x="3427" y="659"/>
              <a:ext cx="0" cy="89"/>
            </a:xfrm>
            <a:prstGeom prst="line">
              <a:avLst/>
            </a:prstGeom>
            <a:ln w="19050" cap="flat" cmpd="sng">
              <a:solidFill>
                <a:schemeClr val="tx1"/>
              </a:solidFill>
              <a:prstDash val="solid"/>
              <a:headEnd type="none" w="med" len="med"/>
              <a:tailEnd type="none" w="med" len="med"/>
            </a:ln>
          </p:spPr>
        </p:sp>
        <p:sp>
          <p:nvSpPr>
            <p:cNvPr id="171024" name="直接连接符 171023"/>
            <p:cNvSpPr/>
            <p:nvPr/>
          </p:nvSpPr>
          <p:spPr>
            <a:xfrm>
              <a:off x="2203" y="624"/>
              <a:ext cx="322" cy="33"/>
            </a:xfrm>
            <a:prstGeom prst="line">
              <a:avLst/>
            </a:prstGeom>
            <a:ln w="28575" cap="flat" cmpd="sng">
              <a:solidFill>
                <a:srgbClr val="FF3300"/>
              </a:solidFill>
              <a:prstDash val="solid"/>
              <a:headEnd type="none" w="med" len="med"/>
              <a:tailEnd type="none" w="med" len="med"/>
            </a:ln>
          </p:spPr>
        </p:sp>
        <p:sp>
          <p:nvSpPr>
            <p:cNvPr id="171025" name="文本框 171024"/>
            <p:cNvSpPr txBox="1"/>
            <p:nvPr/>
          </p:nvSpPr>
          <p:spPr>
            <a:xfrm>
              <a:off x="1374" y="1003"/>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35V</a:t>
              </a:r>
            </a:p>
          </p:txBody>
        </p:sp>
        <p:sp>
          <p:nvSpPr>
            <p:cNvPr id="171026" name="文本框 171025"/>
            <p:cNvSpPr txBox="1"/>
            <p:nvPr/>
          </p:nvSpPr>
          <p:spPr>
            <a:xfrm>
              <a:off x="2004" y="324"/>
              <a:ext cx="781" cy="288"/>
            </a:xfrm>
            <a:prstGeom prst="rect">
              <a:avLst/>
            </a:prstGeom>
            <a:noFill/>
            <a:ln w="25400">
              <a:noFill/>
            </a:ln>
          </p:spPr>
          <p:txBody>
            <a:bodyPr anchor="ctr">
              <a:spAutoFit/>
            </a:bodyPr>
            <a:lstStyle/>
            <a:p>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71027" name="文本框 171026"/>
            <p:cNvSpPr txBox="1"/>
            <p:nvPr/>
          </p:nvSpPr>
          <p:spPr>
            <a:xfrm>
              <a:off x="3242" y="307"/>
              <a:ext cx="247" cy="288"/>
            </a:xfrm>
            <a:prstGeom prst="rect">
              <a:avLst/>
            </a:prstGeom>
            <a:noFill/>
            <a:ln w="28575">
              <a:noFill/>
            </a:ln>
          </p:spPr>
          <p:txBody>
            <a:bodyPr anchor="ctr">
              <a:spAutoFit/>
            </a:bodyPr>
            <a:lstStyle/>
            <a:p>
              <a:pPr eaLnBrk="0" hangingPunct="0"/>
              <a:r>
                <a:rPr lang="en-US" altLang="zh-CN" i="1" dirty="0" err="1">
                  <a:solidFill>
                    <a:schemeClr val="tx2"/>
                  </a:solidFill>
                  <a:latin typeface="Times New Roman" panose="02020603050405020304" pitchFamily="18" charset="0"/>
                </a:rPr>
                <a:t>i</a:t>
              </a:r>
              <a:r>
                <a:rPr lang="en-US" altLang="zh-CN" i="1" baseline="-25000" dirty="0" err="1">
                  <a:solidFill>
                    <a:schemeClr val="tx2"/>
                  </a:solidFill>
                  <a:latin typeface="Times New Roman" panose="02020603050405020304" pitchFamily="18" charset="0"/>
                </a:rPr>
                <a:t>L</a:t>
              </a:r>
              <a:endParaRPr lang="en-US" altLang="zh-CN" i="1">
                <a:solidFill>
                  <a:schemeClr val="tx2"/>
                </a:solidFill>
                <a:latin typeface="Times New Roman" panose="02020603050405020304" pitchFamily="18" charset="0"/>
              </a:endParaRPr>
            </a:p>
          </p:txBody>
        </p:sp>
        <p:sp>
          <p:nvSpPr>
            <p:cNvPr id="171028" name="直接连接符 171027"/>
            <p:cNvSpPr/>
            <p:nvPr/>
          </p:nvSpPr>
          <p:spPr>
            <a:xfrm>
              <a:off x="3230" y="602"/>
              <a:ext cx="266" cy="0"/>
            </a:xfrm>
            <a:prstGeom prst="line">
              <a:avLst/>
            </a:prstGeom>
            <a:ln w="19050" cap="sq" cmpd="sng">
              <a:solidFill>
                <a:schemeClr val="tx1"/>
              </a:solidFill>
              <a:prstDash val="solid"/>
              <a:headEnd type="none" w="med" len="med"/>
              <a:tailEnd type="stealth" w="sm" len="med"/>
            </a:ln>
          </p:spPr>
        </p:sp>
        <p:grpSp>
          <p:nvGrpSpPr>
            <p:cNvPr id="171029" name="组合 171028"/>
            <p:cNvGrpSpPr/>
            <p:nvPr/>
          </p:nvGrpSpPr>
          <p:grpSpPr>
            <a:xfrm rot="5400000" flipH="1">
              <a:off x="3255" y="1294"/>
              <a:ext cx="385" cy="52"/>
              <a:chOff x="2314" y="1441"/>
              <a:chExt cx="481" cy="66"/>
            </a:xfrm>
          </p:grpSpPr>
          <p:sp>
            <p:nvSpPr>
              <p:cNvPr id="171030" name="任意多边形 171029"/>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1031" name="任意多边形 171030"/>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1032" name="任意多边形 171031"/>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1033" name="任意多边形 171032"/>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71034" name="任意多边形 171033"/>
            <p:cNvSpPr/>
            <p:nvPr/>
          </p:nvSpPr>
          <p:spPr>
            <a:xfrm rot="5793637" flipH="1" flipV="1">
              <a:off x="2266" y="573"/>
              <a:ext cx="237" cy="211"/>
            </a:xfrm>
            <a:custGeom>
              <a:avLst/>
              <a:gdLst>
                <a:gd name="txL" fmla="*/ 0 w 21959"/>
                <a:gd name="txT" fmla="*/ 0 h 21600"/>
                <a:gd name="txR" fmla="*/ 21959 w 21959"/>
                <a:gd name="txB" fmla="*/ 21600 h 21600"/>
              </a:gdLst>
              <a:ahLst/>
              <a:cxnLst>
                <a:cxn ang="180">
                  <a:pos x="0" y="2"/>
                </a:cxn>
                <a:cxn ang="0">
                  <a:pos x="21959" y="21600"/>
                </a:cxn>
                <a:cxn ang="90">
                  <a:pos x="359" y="21600"/>
                </a:cxn>
              </a:cxnLst>
              <a:rect l="txL" t="txT" r="txR" b="txB"/>
              <a:pathLst>
                <a:path w="21959" h="21600" fill="none">
                  <a:moveTo>
                    <a:pt x="0" y="2"/>
                  </a:moveTo>
                  <a:arcTo wR="21600" hR="21600" stAng="-5457137" swAng="5457137"/>
                </a:path>
                <a:path w="21959" h="21600" stroke="0">
                  <a:moveTo>
                    <a:pt x="0" y="2"/>
                  </a:moveTo>
                  <a:arcTo wR="21600" hR="21600" stAng="-5457137" swAng="5457137"/>
                  <a:lnTo>
                    <a:pt x="359"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1035" name="直接连接符 171034"/>
            <p:cNvSpPr/>
            <p:nvPr/>
          </p:nvSpPr>
          <p:spPr>
            <a:xfrm>
              <a:off x="3422" y="1040"/>
              <a:ext cx="0" cy="89"/>
            </a:xfrm>
            <a:prstGeom prst="line">
              <a:avLst/>
            </a:prstGeom>
            <a:ln w="19050" cap="flat" cmpd="sng">
              <a:solidFill>
                <a:schemeClr val="tx1"/>
              </a:solidFill>
              <a:prstDash val="solid"/>
              <a:headEnd type="none" w="med" len="med"/>
              <a:tailEnd type="none" w="med" len="med"/>
            </a:ln>
          </p:spPr>
        </p:sp>
        <p:sp>
          <p:nvSpPr>
            <p:cNvPr id="171036" name="文本框 171035"/>
            <p:cNvSpPr txBox="1"/>
            <p:nvPr/>
          </p:nvSpPr>
          <p:spPr>
            <a:xfrm>
              <a:off x="3483" y="756"/>
              <a:ext cx="741"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r>
                <a:rPr lang="en-US" altLang="zh-CN">
                  <a:latin typeface="Times New Roman" panose="02020603050405020304" pitchFamily="18" charset="0"/>
                </a:rPr>
                <a:t>=0.2</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pSp>
      <p:sp>
        <p:nvSpPr>
          <p:cNvPr id="171037" name="文本框 171036"/>
          <p:cNvSpPr txBox="1"/>
          <p:nvPr/>
        </p:nvSpPr>
        <p:spPr>
          <a:xfrm>
            <a:off x="784225" y="433388"/>
            <a:ext cx="1744663" cy="485775"/>
          </a:xfrm>
          <a:prstGeom prst="rect">
            <a:avLst/>
          </a:prstGeom>
          <a:noFill/>
          <a:ln w="28575" cap="flat" cmpd="sng">
            <a:solidFill>
              <a:srgbClr val="FF3300"/>
            </a:solidFill>
            <a:prstDash val="solid"/>
            <a:miter/>
            <a:headEnd type="none" w="med" len="med"/>
            <a:tailEnd type="none" w="med" len="med"/>
          </a:ln>
        </p:spPr>
        <p:txBody>
          <a:bodyPr wrap="none" anchor="ctr">
            <a:spAutoFit/>
          </a:bodyPr>
          <a:lstStyle/>
          <a:p>
            <a:pPr>
              <a:spcBef>
                <a:spcPct val="50000"/>
              </a:spcBef>
            </a:pPr>
            <a:r>
              <a:rPr lang="zh-CN" altLang="en-US" dirty="0">
                <a:latin typeface="Times New Roman" panose="02020603050405020304" pitchFamily="18" charset="0"/>
              </a:rPr>
              <a:t>预防措施：</a:t>
            </a:r>
            <a:endParaRPr lang="zh-CN" altLang="en-US">
              <a:latin typeface="Times New Roman" panose="02020603050405020304" pitchFamily="18" charset="0"/>
            </a:endParaRPr>
          </a:p>
        </p:txBody>
      </p:sp>
      <p:grpSp>
        <p:nvGrpSpPr>
          <p:cNvPr id="171038" name="组合 171037"/>
          <p:cNvGrpSpPr/>
          <p:nvPr/>
        </p:nvGrpSpPr>
        <p:grpSpPr>
          <a:xfrm>
            <a:off x="3743325" y="1049338"/>
            <a:ext cx="792163" cy="1517650"/>
            <a:chOff x="4470" y="797"/>
            <a:chExt cx="499" cy="956"/>
          </a:xfrm>
        </p:grpSpPr>
        <p:sp>
          <p:nvSpPr>
            <p:cNvPr id="171039" name="直接连接符 171038"/>
            <p:cNvSpPr/>
            <p:nvPr/>
          </p:nvSpPr>
          <p:spPr>
            <a:xfrm>
              <a:off x="4843" y="797"/>
              <a:ext cx="0" cy="956"/>
            </a:xfrm>
            <a:prstGeom prst="line">
              <a:avLst/>
            </a:prstGeom>
            <a:ln w="19050" cap="flat" cmpd="sng">
              <a:solidFill>
                <a:schemeClr val="tx1"/>
              </a:solidFill>
              <a:prstDash val="solid"/>
              <a:headEnd type="none" w="med" len="med"/>
              <a:tailEnd type="none" w="med" len="med"/>
            </a:ln>
          </p:spPr>
        </p:sp>
        <p:sp>
          <p:nvSpPr>
            <p:cNvPr id="171040" name="等腰三角形 171039"/>
            <p:cNvSpPr/>
            <p:nvPr/>
          </p:nvSpPr>
          <p:spPr>
            <a:xfrm>
              <a:off x="4724" y="1179"/>
              <a:ext cx="233" cy="198"/>
            </a:xfrm>
            <a:prstGeom prst="triangle">
              <a:avLst>
                <a:gd name="adj" fmla="val 50000"/>
              </a:avLst>
            </a:prstGeom>
            <a:noFill/>
            <a:ln w="28575" cap="flat" cmpd="sng">
              <a:solidFill>
                <a:srgbClr val="FF00FF"/>
              </a:solidFill>
              <a:prstDash val="solid"/>
              <a:miter/>
              <a:headEnd type="none" w="med" len="med"/>
              <a:tailEnd type="none" w="med" len="med"/>
            </a:ln>
          </p:spPr>
          <p:txBody>
            <a:bodyPr/>
            <a:lstStyle/>
            <a:p>
              <a:endParaRPr lang="zh-CN" altLang="en-US"/>
            </a:p>
          </p:txBody>
        </p:sp>
        <p:sp>
          <p:nvSpPr>
            <p:cNvPr id="171041" name="直接连接符 171040"/>
            <p:cNvSpPr/>
            <p:nvPr/>
          </p:nvSpPr>
          <p:spPr>
            <a:xfrm>
              <a:off x="4709" y="1177"/>
              <a:ext cx="260" cy="0"/>
            </a:xfrm>
            <a:prstGeom prst="line">
              <a:avLst/>
            </a:prstGeom>
            <a:ln w="28575" cap="flat" cmpd="sng">
              <a:solidFill>
                <a:srgbClr val="FF00FF"/>
              </a:solidFill>
              <a:prstDash val="solid"/>
              <a:headEnd type="none" w="med" len="med"/>
              <a:tailEnd type="none" w="med" len="med"/>
            </a:ln>
          </p:spPr>
        </p:sp>
        <p:sp>
          <p:nvSpPr>
            <p:cNvPr id="171042" name="文本框 171041"/>
            <p:cNvSpPr txBox="1"/>
            <p:nvPr/>
          </p:nvSpPr>
          <p:spPr>
            <a:xfrm>
              <a:off x="4470" y="1146"/>
              <a:ext cx="255" cy="288"/>
            </a:xfrm>
            <a:prstGeom prst="rect">
              <a:avLst/>
            </a:prstGeom>
            <a:noFill/>
            <a:ln w="28575">
              <a:noFill/>
            </a:ln>
          </p:spPr>
          <p:txBody>
            <a:bodyPr wrap="none" anchor="ctr">
              <a:spAutoFit/>
            </a:bodyPr>
            <a:lstStyle/>
            <a:p>
              <a:pPr>
                <a:spcBef>
                  <a:spcPct val="50000"/>
                </a:spcBef>
              </a:pPr>
              <a:r>
                <a:rPr lang="en-US" altLang="zh-CN" i="1">
                  <a:latin typeface="Times New Roman" panose="02020603050405020304" pitchFamily="18" charset="0"/>
                </a:rPr>
                <a:t>D</a:t>
              </a:r>
              <a:endParaRPr lang="en-US" altLang="zh-CN">
                <a:latin typeface="Times New Roman" panose="02020603050405020304" pitchFamily="18" charset="0"/>
              </a:endParaRPr>
            </a:p>
          </p:txBody>
        </p:sp>
      </p:grpSp>
      <p:sp>
        <p:nvSpPr>
          <p:cNvPr id="171043" name="动作按钮: 后退或前一项 171042"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71044" name="动作按钮: 后退或前一项 171043"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1037"/>
                                        </p:tgtEl>
                                        <p:attrNameLst>
                                          <p:attrName>style.visibility</p:attrName>
                                        </p:attrNameLst>
                                      </p:cBhvr>
                                      <p:to>
                                        <p:strVal val="visible"/>
                                      </p:to>
                                    </p:set>
                                    <p:anim calcmode="lin" valueType="num">
                                      <p:cBhvr>
                                        <p:cTn id="7" dur="1000" fill="hold"/>
                                        <p:tgtEl>
                                          <p:spTgt spid="171037"/>
                                        </p:tgtEl>
                                        <p:attrNameLst>
                                          <p:attrName>ppt_w</p:attrName>
                                        </p:attrNameLst>
                                      </p:cBhvr>
                                      <p:tavLst>
                                        <p:tav tm="0">
                                          <p:val>
                                            <p:fltVal val="0"/>
                                          </p:val>
                                        </p:tav>
                                        <p:tav tm="100000">
                                          <p:val>
                                            <p:strVal val="#ppt_w"/>
                                          </p:val>
                                        </p:tav>
                                      </p:tavLst>
                                    </p:anim>
                                    <p:anim calcmode="lin" valueType="num">
                                      <p:cBhvr>
                                        <p:cTn id="8" dur="1000" fill="hold"/>
                                        <p:tgtEl>
                                          <p:spTgt spid="171037"/>
                                        </p:tgtEl>
                                        <p:attrNameLst>
                                          <p:attrName>ppt_h</p:attrName>
                                        </p:attrNameLst>
                                      </p:cBhvr>
                                      <p:tavLst>
                                        <p:tav tm="0">
                                          <p:val>
                                            <p:fltVal val="0"/>
                                          </p:val>
                                        </p:tav>
                                        <p:tav tm="100000">
                                          <p:val>
                                            <p:strVal val="#ppt_h"/>
                                          </p:val>
                                        </p:tav>
                                      </p:tavLst>
                                    </p:anim>
                                    <p:anim calcmode="lin" valueType="num">
                                      <p:cBhvr>
                                        <p:cTn id="9" dur="1000" fill="hold"/>
                                        <p:tgtEl>
                                          <p:spTgt spid="17103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1037"/>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710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nodeType="clickEffect">
                                  <p:stCondLst>
                                    <p:cond delay="0"/>
                                  </p:stCondLst>
                                  <p:childTnLst>
                                    <p:set>
                                      <p:cBhvr>
                                        <p:cTn id="17" dur="1" fill="hold">
                                          <p:stCondLst>
                                            <p:cond delay="0"/>
                                          </p:stCondLst>
                                        </p:cTn>
                                        <p:tgtEl>
                                          <p:spTgt spid="171038"/>
                                        </p:tgtEl>
                                        <p:attrNameLst>
                                          <p:attrName>style.visibility</p:attrName>
                                        </p:attrNameLst>
                                      </p:cBhvr>
                                      <p:to>
                                        <p:strVal val="visible"/>
                                      </p:to>
                                    </p:set>
                                    <p:anim calcmode="lin" valueType="num">
                                      <p:cBhvr>
                                        <p:cTn id="18" dur="500" fill="hold"/>
                                        <p:tgtEl>
                                          <p:spTgt spid="171038"/>
                                        </p:tgtEl>
                                        <p:attrNameLst>
                                          <p:attrName>ppt_w</p:attrName>
                                        </p:attrNameLst>
                                      </p:cBhvr>
                                      <p:tavLst>
                                        <p:tav tm="0">
                                          <p:val>
                                            <p:strVal val="4*#ppt_w"/>
                                          </p:val>
                                        </p:tav>
                                        <p:tav tm="100000">
                                          <p:val>
                                            <p:strVal val="#ppt_w"/>
                                          </p:val>
                                        </p:tav>
                                      </p:tavLst>
                                    </p:anim>
                                    <p:anim calcmode="lin" valueType="num">
                                      <p:cBhvr>
                                        <p:cTn id="19" dur="500" fill="hold"/>
                                        <p:tgtEl>
                                          <p:spTgt spid="171038"/>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171010"/>
                                        </p:tgtEl>
                                        <p:attrNameLst>
                                          <p:attrName>style.visibility</p:attrName>
                                        </p:attrNameLst>
                                      </p:cBhvr>
                                      <p:to>
                                        <p:strVal val="visible"/>
                                      </p:to>
                                    </p:set>
                                    <p:anim calcmode="lin" valueType="num">
                                      <p:cBhvr>
                                        <p:cTn id="24" dur="1000" fill="hold"/>
                                        <p:tgtEl>
                                          <p:spTgt spid="171010"/>
                                        </p:tgtEl>
                                        <p:attrNameLst>
                                          <p:attrName>ppt_w</p:attrName>
                                        </p:attrNameLst>
                                      </p:cBhvr>
                                      <p:tavLst>
                                        <p:tav tm="0">
                                          <p:val>
                                            <p:fltVal val="0"/>
                                          </p:val>
                                        </p:tav>
                                        <p:tav tm="100000">
                                          <p:val>
                                            <p:strVal val="#ppt_w"/>
                                          </p:val>
                                        </p:tav>
                                      </p:tavLst>
                                    </p:anim>
                                    <p:anim calcmode="lin" valueType="num">
                                      <p:cBhvr>
                                        <p:cTn id="25" dur="1000" fill="hold"/>
                                        <p:tgtEl>
                                          <p:spTgt spid="171010"/>
                                        </p:tgtEl>
                                        <p:attrNameLst>
                                          <p:attrName>ppt_h</p:attrName>
                                        </p:attrNameLst>
                                      </p:cBhvr>
                                      <p:tavLst>
                                        <p:tav tm="0">
                                          <p:val>
                                            <p:fltVal val="0"/>
                                          </p:val>
                                        </p:tav>
                                        <p:tav tm="100000">
                                          <p:val>
                                            <p:strVal val="#ppt_h"/>
                                          </p:val>
                                        </p:tav>
                                      </p:tavLst>
                                    </p:anim>
                                    <p:anim calcmode="lin" valueType="num">
                                      <p:cBhvr>
                                        <p:cTn id="26" dur="1000" fill="hold"/>
                                        <p:tgtEl>
                                          <p:spTgt spid="171010"/>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710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1011"/>
                                        </p:tgtEl>
                                        <p:attrNameLst>
                                          <p:attrName>style.visibility</p:attrName>
                                        </p:attrNameLst>
                                      </p:cBhvr>
                                      <p:to>
                                        <p:strVal val="visible"/>
                                      </p:to>
                                    </p:set>
                                    <p:animEffect transition="in" filter="wipe(left)">
                                      <p:cBhvr>
                                        <p:cTn id="32" dur="500"/>
                                        <p:tgtEl>
                                          <p:spTgt spid="17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nimBg="1"/>
      <p:bldP spid="171011" grpId="0"/>
      <p:bldP spid="1710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文本框 172033"/>
          <p:cNvSpPr txBox="1"/>
          <p:nvPr/>
        </p:nvSpPr>
        <p:spPr>
          <a:xfrm>
            <a:off x="381000" y="952500"/>
            <a:ext cx="8229600" cy="1187450"/>
          </a:xfrm>
          <a:prstGeom prst="rect">
            <a:avLst/>
          </a:prstGeom>
          <a:noFill/>
          <a:ln w="9525">
            <a:noFill/>
          </a:ln>
        </p:spPr>
        <p:txBody>
          <a:bodyPr>
            <a:spAutoFit/>
          </a:bodyPr>
          <a:lstStyle/>
          <a:p>
            <a:pPr marL="666750" indent="-666750" algn="l">
              <a:lnSpc>
                <a:spcPct val="150000"/>
              </a:lnSpc>
              <a:spcBef>
                <a:spcPct val="50000"/>
              </a:spcBef>
            </a:pPr>
            <a:r>
              <a:rPr lang="zh-CN" altLang="en-US" u="sng" dirty="0">
                <a:solidFill>
                  <a:srgbClr val="0000FF"/>
                </a:solidFill>
                <a:latin typeface="Times New Roman" panose="02020603050405020304" pitchFamily="18" charset="0"/>
              </a:rPr>
              <a:t>零状态响应</a:t>
            </a:r>
            <a:r>
              <a:rPr lang="en-US" altLang="zh-CN" u="sng">
                <a:solidFill>
                  <a:srgbClr val="0000FF"/>
                </a:solidFill>
                <a:latin typeface="Times New Roman" panose="02020603050405020304" pitchFamily="18" charset="0"/>
              </a:rPr>
              <a:t>(Zero</a:t>
            </a:r>
            <a:r>
              <a:rPr lang="en-US" altLang="zh-CN" u="sng">
                <a:solidFill>
                  <a:srgbClr val="0000FF"/>
                </a:solidFill>
                <a:latin typeface="Times New Roman" panose="02020603050405020304" pitchFamily="18" charset="0"/>
                <a:sym typeface="Symbol" panose="05050102010706020507" pitchFamily="18" charset="2"/>
              </a:rPr>
              <a:t>state response</a:t>
            </a:r>
            <a:r>
              <a:rPr lang="en-US" altLang="zh-CN" u="sng">
                <a:solidFill>
                  <a:srgbClr val="0000FF"/>
                </a:solidFill>
                <a:latin typeface="Times New Roman" panose="02020603050405020304" pitchFamily="18" charset="0"/>
              </a:rPr>
              <a:t>)</a:t>
            </a:r>
            <a:r>
              <a:rPr lang="zh-CN" altLang="en-US" dirty="0">
                <a:latin typeface="Times New Roman" panose="02020603050405020304" pitchFamily="18" charset="0"/>
              </a:rPr>
              <a:t>：动态元件的初始储能为零，仅由外施激励源引起的响应。 </a:t>
            </a:r>
            <a:endParaRPr lang="zh-CN" altLang="en-US">
              <a:latin typeface="Times New Roman" panose="02020603050405020304" pitchFamily="18" charset="0"/>
            </a:endParaRPr>
          </a:p>
        </p:txBody>
      </p:sp>
      <p:sp>
        <p:nvSpPr>
          <p:cNvPr id="172037" name="文本框 172036"/>
          <p:cNvSpPr txBox="1"/>
          <p:nvPr/>
        </p:nvSpPr>
        <p:spPr>
          <a:xfrm>
            <a:off x="419100" y="3219450"/>
            <a:ext cx="3733800" cy="457200"/>
          </a:xfrm>
          <a:prstGeom prst="rect">
            <a:avLst/>
          </a:prstGeom>
          <a:noFill/>
          <a:ln w="9525">
            <a:noFill/>
          </a:ln>
        </p:spPr>
        <p:txBody>
          <a:bodyPr>
            <a:spAutoFit/>
          </a:bodyPr>
          <a:lstStyle/>
          <a:p>
            <a:pPr algn="l">
              <a:spcBef>
                <a:spcPct val="50000"/>
              </a:spcBef>
            </a:pPr>
            <a:r>
              <a:rPr lang="en-US" altLang="zh-CN">
                <a:solidFill>
                  <a:srgbClr val="3366CC"/>
                </a:solidFill>
                <a:latin typeface="Times New Roman" panose="02020603050405020304" pitchFamily="18" charset="0"/>
              </a:rPr>
              <a:t> </a:t>
            </a:r>
            <a:r>
              <a:rPr lang="en-US" altLang="zh-CN">
                <a:solidFill>
                  <a:srgbClr val="FF00FF"/>
                </a:solidFill>
                <a:latin typeface="Times New Roman" panose="02020603050405020304" pitchFamily="18" charset="0"/>
              </a:rPr>
              <a:t>  </a:t>
            </a:r>
            <a:r>
              <a:rPr lang="en-US" altLang="zh-CN">
                <a:solidFill>
                  <a:srgbClr val="FF0000"/>
                </a:solidFill>
                <a:latin typeface="Times New Roman" panose="02020603050405020304" pitchFamily="18" charset="0"/>
              </a:rPr>
              <a:t>1. </a:t>
            </a:r>
            <a:r>
              <a:rPr lang="en-US" altLang="zh-CN" i="1">
                <a:solidFill>
                  <a:srgbClr val="FF0000"/>
                </a:solidFill>
                <a:latin typeface="Times New Roman" panose="02020603050405020304" pitchFamily="18" charset="0"/>
              </a:rPr>
              <a:t>RC</a:t>
            </a:r>
            <a:r>
              <a:rPr lang="zh-CN" altLang="en-US" dirty="0">
                <a:solidFill>
                  <a:srgbClr val="FF0000"/>
                </a:solidFill>
                <a:latin typeface="Times New Roman" panose="02020603050405020304" pitchFamily="18" charset="0"/>
              </a:rPr>
              <a:t>电路的零状态响应</a:t>
            </a:r>
          </a:p>
        </p:txBody>
      </p:sp>
      <p:sp>
        <p:nvSpPr>
          <p:cNvPr id="172038" name="文本框 172037"/>
          <p:cNvSpPr txBox="1"/>
          <p:nvPr/>
        </p:nvSpPr>
        <p:spPr>
          <a:xfrm>
            <a:off x="4095750" y="4229100"/>
            <a:ext cx="1841500" cy="457200"/>
          </a:xfrm>
          <a:prstGeom prst="rect">
            <a:avLst/>
          </a:prstGeom>
          <a:noFill/>
          <a:ln w="9525">
            <a:noFill/>
          </a:ln>
        </p:spPr>
        <p:txBody>
          <a:bodyPr wrap="none" anchor="t">
            <a:spAutoFit/>
          </a:bodyPr>
          <a:lstStyle/>
          <a:p>
            <a:pPr algn="l"/>
            <a:r>
              <a:rPr lang="en-US" altLang="zh-CN" dirty="0">
                <a:latin typeface="Times New Roman" panose="02020603050405020304" pitchFamily="18" charset="0"/>
              </a:rPr>
              <a:t>(1) </a:t>
            </a:r>
            <a:r>
              <a:rPr lang="zh-CN" altLang="en-US" dirty="0">
                <a:latin typeface="Times New Roman" panose="02020603050405020304" pitchFamily="18" charset="0"/>
              </a:rPr>
              <a:t>列方程：</a:t>
            </a:r>
            <a:endParaRPr lang="zh-CN" altLang="en-US">
              <a:latin typeface="Times New Roman" panose="02020603050405020304" pitchFamily="18" charset="0"/>
            </a:endParaRPr>
          </a:p>
        </p:txBody>
      </p:sp>
      <p:sp>
        <p:nvSpPr>
          <p:cNvPr id="172039" name="文本框 172038"/>
          <p:cNvSpPr txBox="1"/>
          <p:nvPr/>
        </p:nvSpPr>
        <p:spPr>
          <a:xfrm>
            <a:off x="1603375" y="5688013"/>
            <a:ext cx="1387475" cy="579437"/>
          </a:xfrm>
          <a:prstGeom prst="rect">
            <a:avLst/>
          </a:prstGeom>
          <a:noFill/>
          <a:ln w="9525">
            <a:noFill/>
          </a:ln>
        </p:spPr>
        <p:txBody>
          <a:bodyPr wrap="none" anchor="ctr">
            <a:spAutoFit/>
          </a:bodyPr>
          <a:lstStyle/>
          <a:p>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i="1" baseline="-250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a:t>
            </a:r>
            <a:r>
              <a:rPr lang="en-US" altLang="zh-CN">
                <a:solidFill>
                  <a:srgbClr val="0000FF"/>
                </a:solidFill>
                <a:latin typeface="Times New Roman" panose="02020603050405020304" pitchFamily="18" charset="0"/>
              </a:rPr>
              <a:t>)=0</a:t>
            </a:r>
          </a:p>
        </p:txBody>
      </p:sp>
      <p:sp>
        <p:nvSpPr>
          <p:cNvPr id="172041" name="文本框 172040"/>
          <p:cNvSpPr txBox="1"/>
          <p:nvPr/>
        </p:nvSpPr>
        <p:spPr>
          <a:xfrm>
            <a:off x="5219700" y="5581650"/>
            <a:ext cx="3248025" cy="457200"/>
          </a:xfrm>
          <a:prstGeom prst="rect">
            <a:avLst/>
          </a:prstGeom>
          <a:noFill/>
          <a:ln w="9525">
            <a:noFill/>
          </a:ln>
        </p:spPr>
        <p:txBody>
          <a:bodyPr wrap="none" anchor="ctr">
            <a:spAutoFit/>
          </a:bodyPr>
          <a:lstStyle/>
          <a:p>
            <a:pPr algn="l"/>
            <a:r>
              <a:rPr lang="zh-CN" altLang="en-US" dirty="0">
                <a:solidFill>
                  <a:srgbClr val="0000FF"/>
                </a:solidFill>
                <a:latin typeface="Times New Roman" panose="02020603050405020304" pitchFamily="18" charset="0"/>
              </a:rPr>
              <a:t>非齐次线性常微分方程</a:t>
            </a:r>
            <a:endParaRPr lang="zh-CN" altLang="en-US">
              <a:solidFill>
                <a:srgbClr val="0000FF"/>
              </a:solidFill>
              <a:latin typeface="Times New Roman" panose="02020603050405020304" pitchFamily="18" charset="0"/>
            </a:endParaRPr>
          </a:p>
        </p:txBody>
      </p:sp>
      <p:grpSp>
        <p:nvGrpSpPr>
          <p:cNvPr id="172047" name="组合 172046"/>
          <p:cNvGrpSpPr/>
          <p:nvPr/>
        </p:nvGrpSpPr>
        <p:grpSpPr>
          <a:xfrm>
            <a:off x="419100" y="4000500"/>
            <a:ext cx="3592513" cy="1787525"/>
            <a:chOff x="3672" y="2964"/>
            <a:chExt cx="2263" cy="1126"/>
          </a:xfrm>
        </p:grpSpPr>
        <p:sp>
          <p:nvSpPr>
            <p:cNvPr id="172048" name="直接连接符 172047"/>
            <p:cNvSpPr/>
            <p:nvPr/>
          </p:nvSpPr>
          <p:spPr>
            <a:xfrm>
              <a:off x="5349" y="3679"/>
              <a:ext cx="267" cy="0"/>
            </a:xfrm>
            <a:prstGeom prst="line">
              <a:avLst/>
            </a:prstGeom>
            <a:ln w="25400" cap="flat" cmpd="sng">
              <a:solidFill>
                <a:schemeClr val="tx1"/>
              </a:solidFill>
              <a:prstDash val="solid"/>
              <a:headEnd type="none" w="med" len="med"/>
              <a:tailEnd type="none" w="med" len="med"/>
            </a:ln>
          </p:spPr>
        </p:sp>
        <p:sp>
          <p:nvSpPr>
            <p:cNvPr id="172049" name="直接连接符 172048"/>
            <p:cNvSpPr/>
            <p:nvPr/>
          </p:nvSpPr>
          <p:spPr>
            <a:xfrm>
              <a:off x="5349" y="3756"/>
              <a:ext cx="267" cy="0"/>
            </a:xfrm>
            <a:prstGeom prst="line">
              <a:avLst/>
            </a:prstGeom>
            <a:ln w="25400" cap="flat" cmpd="sng">
              <a:solidFill>
                <a:schemeClr val="tx1"/>
              </a:solidFill>
              <a:prstDash val="solid"/>
              <a:headEnd type="none" w="med" len="med"/>
              <a:tailEnd type="none" w="med" len="med"/>
            </a:ln>
          </p:spPr>
        </p:sp>
        <p:sp>
          <p:nvSpPr>
            <p:cNvPr id="172050" name="文本框 172049"/>
            <p:cNvSpPr txBox="1"/>
            <p:nvPr/>
          </p:nvSpPr>
          <p:spPr>
            <a:xfrm>
              <a:off x="4204" y="2964"/>
              <a:ext cx="609"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72051" name="文本框 172050"/>
            <p:cNvSpPr txBox="1"/>
            <p:nvPr/>
          </p:nvSpPr>
          <p:spPr>
            <a:xfrm>
              <a:off x="5520" y="331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2052" name="文本框 172051"/>
            <p:cNvSpPr txBox="1"/>
            <p:nvPr/>
          </p:nvSpPr>
          <p:spPr>
            <a:xfrm>
              <a:off x="5525" y="3769"/>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2053" name="文本框 172052"/>
            <p:cNvSpPr txBox="1"/>
            <p:nvPr/>
          </p:nvSpPr>
          <p:spPr>
            <a:xfrm>
              <a:off x="5592" y="3476"/>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72054" name="文本框 172053"/>
            <p:cNvSpPr txBox="1"/>
            <p:nvPr/>
          </p:nvSpPr>
          <p:spPr>
            <a:xfrm>
              <a:off x="3672" y="3559"/>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72055" name="直接连接符 172054"/>
            <p:cNvSpPr/>
            <p:nvPr/>
          </p:nvSpPr>
          <p:spPr>
            <a:xfrm>
              <a:off x="4078" y="3316"/>
              <a:ext cx="401" cy="0"/>
            </a:xfrm>
            <a:prstGeom prst="line">
              <a:avLst/>
            </a:prstGeom>
            <a:ln w="19050" cap="flat" cmpd="sng">
              <a:solidFill>
                <a:schemeClr val="tx1"/>
              </a:solidFill>
              <a:prstDash val="solid"/>
              <a:headEnd type="none" w="med" len="med"/>
              <a:tailEnd type="none" w="med" len="med"/>
            </a:ln>
          </p:spPr>
        </p:sp>
        <p:sp>
          <p:nvSpPr>
            <p:cNvPr id="172056" name="直接连接符 172055"/>
            <p:cNvSpPr/>
            <p:nvPr/>
          </p:nvSpPr>
          <p:spPr>
            <a:xfrm>
              <a:off x="4075" y="4084"/>
              <a:ext cx="1408" cy="0"/>
            </a:xfrm>
            <a:prstGeom prst="line">
              <a:avLst/>
            </a:prstGeom>
            <a:ln w="19050" cap="flat" cmpd="sng">
              <a:solidFill>
                <a:schemeClr val="tx1"/>
              </a:solidFill>
              <a:prstDash val="solid"/>
              <a:headEnd type="none" w="med" len="med"/>
              <a:tailEnd type="none" w="med" len="med"/>
            </a:ln>
          </p:spPr>
        </p:sp>
        <p:sp>
          <p:nvSpPr>
            <p:cNvPr id="172057" name="直接连接符 172056"/>
            <p:cNvSpPr/>
            <p:nvPr/>
          </p:nvSpPr>
          <p:spPr>
            <a:xfrm flipH="1">
              <a:off x="4652" y="3316"/>
              <a:ext cx="213" cy="6"/>
            </a:xfrm>
            <a:prstGeom prst="line">
              <a:avLst/>
            </a:prstGeom>
            <a:ln w="19050" cap="flat" cmpd="sng">
              <a:solidFill>
                <a:schemeClr val="tx1"/>
              </a:solidFill>
              <a:prstDash val="solid"/>
              <a:headEnd type="none" w="med" len="med"/>
              <a:tailEnd type="none" w="med" len="med"/>
            </a:ln>
          </p:spPr>
        </p:sp>
        <p:sp>
          <p:nvSpPr>
            <p:cNvPr id="172058" name="直接连接符 172057"/>
            <p:cNvSpPr/>
            <p:nvPr/>
          </p:nvSpPr>
          <p:spPr>
            <a:xfrm>
              <a:off x="3948" y="3703"/>
              <a:ext cx="267" cy="0"/>
            </a:xfrm>
            <a:prstGeom prst="line">
              <a:avLst/>
            </a:prstGeom>
            <a:ln w="19050" cap="flat" cmpd="sng">
              <a:solidFill>
                <a:schemeClr val="tx1"/>
              </a:solidFill>
              <a:prstDash val="solid"/>
              <a:headEnd type="none" w="med" len="med"/>
              <a:tailEnd type="none" w="med" len="med"/>
            </a:ln>
          </p:spPr>
        </p:sp>
        <p:sp>
          <p:nvSpPr>
            <p:cNvPr id="172059" name="直接连接符 172058"/>
            <p:cNvSpPr/>
            <p:nvPr/>
          </p:nvSpPr>
          <p:spPr>
            <a:xfrm>
              <a:off x="3997" y="3768"/>
              <a:ext cx="161" cy="1"/>
            </a:xfrm>
            <a:prstGeom prst="line">
              <a:avLst/>
            </a:prstGeom>
            <a:ln w="28575" cap="flat" cmpd="sng">
              <a:solidFill>
                <a:schemeClr val="tx1"/>
              </a:solidFill>
              <a:prstDash val="solid"/>
              <a:headEnd type="none" w="med" len="med"/>
              <a:tailEnd type="none" w="med" len="med"/>
            </a:ln>
          </p:spPr>
        </p:sp>
        <p:sp>
          <p:nvSpPr>
            <p:cNvPr id="172060" name="直接连接符 172059"/>
            <p:cNvSpPr/>
            <p:nvPr/>
          </p:nvSpPr>
          <p:spPr>
            <a:xfrm flipV="1">
              <a:off x="4081" y="3768"/>
              <a:ext cx="0" cy="322"/>
            </a:xfrm>
            <a:prstGeom prst="line">
              <a:avLst/>
            </a:prstGeom>
            <a:ln w="19050" cap="flat" cmpd="sng">
              <a:solidFill>
                <a:schemeClr val="tx1"/>
              </a:solidFill>
              <a:prstDash val="solid"/>
              <a:headEnd type="none" w="med" len="med"/>
              <a:tailEnd type="none" w="med" len="med"/>
            </a:ln>
          </p:spPr>
        </p:sp>
        <p:sp>
          <p:nvSpPr>
            <p:cNvPr id="172061" name="直接连接符 172060"/>
            <p:cNvSpPr/>
            <p:nvPr/>
          </p:nvSpPr>
          <p:spPr>
            <a:xfrm>
              <a:off x="4081" y="3316"/>
              <a:ext cx="0" cy="387"/>
            </a:xfrm>
            <a:prstGeom prst="line">
              <a:avLst/>
            </a:prstGeom>
            <a:ln w="19050" cap="flat" cmpd="sng">
              <a:solidFill>
                <a:schemeClr val="tx1"/>
              </a:solidFill>
              <a:prstDash val="solid"/>
              <a:headEnd type="none" w="med" len="med"/>
              <a:tailEnd type="none" w="med" len="med"/>
            </a:ln>
          </p:spPr>
        </p:sp>
        <p:sp>
          <p:nvSpPr>
            <p:cNvPr id="172062" name="直接连接符 172061"/>
            <p:cNvSpPr/>
            <p:nvPr/>
          </p:nvSpPr>
          <p:spPr>
            <a:xfrm>
              <a:off x="5489" y="3322"/>
              <a:ext cx="0" cy="363"/>
            </a:xfrm>
            <a:prstGeom prst="line">
              <a:avLst/>
            </a:prstGeom>
            <a:ln w="19050" cap="flat" cmpd="sng">
              <a:solidFill>
                <a:schemeClr val="tx1"/>
              </a:solidFill>
              <a:prstDash val="solid"/>
              <a:headEnd type="none" w="med" len="med"/>
              <a:tailEnd type="none" w="med" len="med"/>
            </a:ln>
          </p:spPr>
        </p:sp>
        <p:sp>
          <p:nvSpPr>
            <p:cNvPr id="172063" name="直接连接符 172062"/>
            <p:cNvSpPr/>
            <p:nvPr/>
          </p:nvSpPr>
          <p:spPr>
            <a:xfrm flipV="1">
              <a:off x="5484" y="3756"/>
              <a:ext cx="0" cy="334"/>
            </a:xfrm>
            <a:prstGeom prst="line">
              <a:avLst/>
            </a:prstGeom>
            <a:ln w="19050" cap="flat" cmpd="sng">
              <a:solidFill>
                <a:schemeClr val="tx1"/>
              </a:solidFill>
              <a:prstDash val="solid"/>
              <a:headEnd type="none" w="med" len="med"/>
              <a:tailEnd type="none" w="med" len="med"/>
            </a:ln>
          </p:spPr>
        </p:sp>
        <p:sp>
          <p:nvSpPr>
            <p:cNvPr id="172064" name="文本框 172063"/>
            <p:cNvSpPr txBox="1"/>
            <p:nvPr/>
          </p:nvSpPr>
          <p:spPr>
            <a:xfrm>
              <a:off x="4905" y="300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72065" name="矩形 172064"/>
            <p:cNvSpPr/>
            <p:nvPr/>
          </p:nvSpPr>
          <p:spPr>
            <a:xfrm>
              <a:off x="4871" y="3258"/>
              <a:ext cx="317" cy="113"/>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72066" name="文本框 172065"/>
            <p:cNvSpPr txBox="1"/>
            <p:nvPr/>
          </p:nvSpPr>
          <p:spPr>
            <a:xfrm>
              <a:off x="5131" y="3577"/>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72067" name="文本框 172066"/>
            <p:cNvSpPr txBox="1"/>
            <p:nvPr/>
          </p:nvSpPr>
          <p:spPr>
            <a:xfrm>
              <a:off x="5299" y="2976"/>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172068" name="直接连接符 172067"/>
            <p:cNvSpPr/>
            <p:nvPr/>
          </p:nvSpPr>
          <p:spPr>
            <a:xfrm>
              <a:off x="5295" y="3258"/>
              <a:ext cx="200" cy="0"/>
            </a:xfrm>
            <a:prstGeom prst="line">
              <a:avLst/>
            </a:prstGeom>
            <a:ln w="19050" cap="flat" cmpd="sng">
              <a:solidFill>
                <a:schemeClr val="tx1"/>
              </a:solidFill>
              <a:prstDash val="solid"/>
              <a:headEnd type="none" w="med" len="med"/>
              <a:tailEnd type="stealth" w="sm" len="med"/>
            </a:ln>
          </p:spPr>
        </p:sp>
        <p:sp>
          <p:nvSpPr>
            <p:cNvPr id="172069" name="直接连接符 172068"/>
            <p:cNvSpPr/>
            <p:nvPr/>
          </p:nvSpPr>
          <p:spPr>
            <a:xfrm flipH="1" flipV="1">
              <a:off x="4449" y="3216"/>
              <a:ext cx="203" cy="100"/>
            </a:xfrm>
            <a:prstGeom prst="line">
              <a:avLst/>
            </a:prstGeom>
            <a:ln w="25400" cap="flat" cmpd="sng">
              <a:solidFill>
                <a:srgbClr val="FF0066"/>
              </a:solidFill>
              <a:prstDash val="solid"/>
              <a:headEnd type="none" w="med" len="med"/>
              <a:tailEnd type="none" w="med" len="med"/>
            </a:ln>
          </p:spPr>
        </p:sp>
        <p:sp>
          <p:nvSpPr>
            <p:cNvPr id="172070" name="直接连接符 172069"/>
            <p:cNvSpPr/>
            <p:nvPr/>
          </p:nvSpPr>
          <p:spPr>
            <a:xfrm flipV="1">
              <a:off x="5188" y="3319"/>
              <a:ext cx="307" cy="3"/>
            </a:xfrm>
            <a:prstGeom prst="line">
              <a:avLst/>
            </a:prstGeom>
            <a:ln w="19050" cap="flat" cmpd="sng">
              <a:solidFill>
                <a:schemeClr val="tx1"/>
              </a:solidFill>
              <a:prstDash val="solid"/>
              <a:headEnd type="none" w="med" len="med"/>
              <a:tailEnd type="none" w="med" len="med"/>
            </a:ln>
          </p:spPr>
        </p:sp>
        <p:sp>
          <p:nvSpPr>
            <p:cNvPr id="172071" name="任意多边形 172070"/>
            <p:cNvSpPr/>
            <p:nvPr/>
          </p:nvSpPr>
          <p:spPr>
            <a:xfrm rot="11123645" flipV="1">
              <a:off x="4512" y="3211"/>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2072" name="文本框 172071"/>
            <p:cNvSpPr txBox="1"/>
            <p:nvPr/>
          </p:nvSpPr>
          <p:spPr>
            <a:xfrm>
              <a:off x="4644" y="3292"/>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2073" name="文本框 172072"/>
            <p:cNvSpPr txBox="1"/>
            <p:nvPr/>
          </p:nvSpPr>
          <p:spPr>
            <a:xfrm>
              <a:off x="5176" y="3324"/>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2074" name="文本框 172073"/>
            <p:cNvSpPr txBox="1"/>
            <p:nvPr/>
          </p:nvSpPr>
          <p:spPr>
            <a:xfrm>
              <a:off x="4908" y="3287"/>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R</a:t>
              </a:r>
              <a:endParaRPr lang="en-US" altLang="zh-CN">
                <a:latin typeface="Times New Roman" panose="02020603050405020304" pitchFamily="18" charset="0"/>
              </a:endParaRPr>
            </a:p>
          </p:txBody>
        </p:sp>
      </p:grpSp>
      <p:graphicFrame>
        <p:nvGraphicFramePr>
          <p:cNvPr id="172075" name="对象 172074"/>
          <p:cNvGraphicFramePr/>
          <p:nvPr/>
        </p:nvGraphicFramePr>
        <p:xfrm>
          <a:off x="4724400" y="4714875"/>
          <a:ext cx="2478088" cy="815975"/>
        </p:xfrm>
        <a:graphic>
          <a:graphicData uri="http://schemas.openxmlformats.org/presentationml/2006/ole">
            <mc:AlternateContent xmlns:mc="http://schemas.openxmlformats.org/markup-compatibility/2006">
              <mc:Choice xmlns:v="urn:schemas-microsoft-com:vml" Requires="v">
                <p:oleObj spid="_x0000_s20499" r:id="rId3" imgW="1230630" imgH="405765" progId="Equation.3">
                  <p:embed/>
                </p:oleObj>
              </mc:Choice>
              <mc:Fallback>
                <p:oleObj r:id="rId3" imgW="1230630" imgH="405765" progId="Equation.3">
                  <p:embed/>
                  <p:pic>
                    <p:nvPicPr>
                      <p:cNvPr id="0" name="图片 3135"/>
                      <p:cNvPicPr/>
                      <p:nvPr/>
                    </p:nvPicPr>
                    <p:blipFill>
                      <a:blip r:embed="rId4"/>
                      <a:stretch>
                        <a:fillRect/>
                      </a:stretch>
                    </p:blipFill>
                    <p:spPr>
                      <a:xfrm>
                        <a:off x="4724400" y="4714875"/>
                        <a:ext cx="2478088" cy="815975"/>
                      </a:xfrm>
                      <a:prstGeom prst="rect">
                        <a:avLst/>
                      </a:prstGeom>
                      <a:noFill/>
                      <a:ln w="38100">
                        <a:noFill/>
                        <a:miter/>
                      </a:ln>
                    </p:spPr>
                  </p:pic>
                </p:oleObj>
              </mc:Fallback>
            </mc:AlternateContent>
          </a:graphicData>
        </a:graphic>
      </p:graphicFrame>
      <p:sp>
        <p:nvSpPr>
          <p:cNvPr id="172076" name="标题 172075" descr="蓝色砂纸"/>
          <p:cNvSpPr>
            <a:spLocks noGrp="1"/>
          </p:cNvSpPr>
          <p:nvPr>
            <p:ph type="title" idx="4294967295"/>
          </p:nvPr>
        </p:nvSpPr>
        <p:spPr>
          <a:xfrm>
            <a:off x="1181100" y="228600"/>
            <a:ext cx="6667500" cy="533400"/>
          </a:xfrm>
          <a:blipFill rotWithShape="0">
            <a:blip r:embed="rId5"/>
          </a:blipFill>
          <a:ln/>
        </p:spPr>
        <p:txBody>
          <a:bodyPr anchor="ctr"/>
          <a:lstStyle/>
          <a:p>
            <a:r>
              <a:rPr lang="en-US" altLang="zh-CN" sz="3600" b="1" dirty="0">
                <a:solidFill>
                  <a:schemeClr val="accent2"/>
                </a:solidFill>
                <a:latin typeface="隶书" panose="02010509060101010101" pitchFamily="49" charset="-122"/>
                <a:ea typeface="隶书" panose="02010509060101010101" pitchFamily="49" charset="-122"/>
              </a:rPr>
              <a:t>9.</a:t>
            </a:r>
            <a:r>
              <a:rPr lang="en-US" altLang="zh-CN" sz="3600" b="1" dirty="0">
                <a:solidFill>
                  <a:schemeClr val="accent2"/>
                </a:solidFill>
                <a:latin typeface="隶书" panose="02010509060101010101" pitchFamily="49" charset="-122"/>
                <a:ea typeface="隶书" panose="02010509060101010101" pitchFamily="49" charset="-122"/>
                <a:sym typeface="Symbol" panose="05050102010706020507" pitchFamily="18" charset="2"/>
              </a:rPr>
              <a:t>3</a:t>
            </a:r>
            <a:r>
              <a:rPr lang="en-US" altLang="zh-CN" sz="3600" b="1" dirty="0">
                <a:solidFill>
                  <a:schemeClr val="accent2"/>
                </a:solidFill>
                <a:latin typeface="隶书" panose="02010509060101010101" pitchFamily="49" charset="-122"/>
                <a:ea typeface="隶书" panose="02010509060101010101" pitchFamily="49" charset="-122"/>
              </a:rPr>
              <a:t> </a:t>
            </a:r>
            <a:r>
              <a:rPr lang="zh-CN" altLang="en-US" sz="3600" b="1" dirty="0">
                <a:solidFill>
                  <a:schemeClr val="accent2"/>
                </a:solidFill>
                <a:latin typeface="隶书" panose="02010509060101010101" pitchFamily="49" charset="-122"/>
                <a:ea typeface="隶书" panose="02010509060101010101" pitchFamily="49" charset="-122"/>
              </a:rPr>
              <a:t>一阶电路的零状态响应</a:t>
            </a:r>
            <a:endParaRPr lang="zh-CN" altLang="en-US" dirty="0"/>
          </a:p>
        </p:txBody>
      </p:sp>
      <p:sp>
        <p:nvSpPr>
          <p:cNvPr id="172077" name="动作按钮: 后退或前一项 172076" descr="水滴">
            <a:hlinkClick r:id="" action="ppaction://hlinkshowjump?jump=previousslide">
              <a:snd r:embed="rId6" name="PROJCTOR.WAV"/>
            </a:hlinkClick>
          </p:cNvPr>
          <p:cNvSpPr/>
          <p:nvPr/>
        </p:nvSpPr>
        <p:spPr>
          <a:xfrm>
            <a:off x="8245475" y="638175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72078" name="动作按钮: 后退或前一项 172077" descr="水滴">
            <a:hlinkClick r:id="" action="ppaction://hlinkshowjump?jump=nextslide">
              <a:snd r:embed="rId6" name="PROJCTOR.WAV"/>
            </a:hlinkClick>
          </p:cNvPr>
          <p:cNvSpPr/>
          <p:nvPr/>
        </p:nvSpPr>
        <p:spPr>
          <a:xfrm flipH="1">
            <a:off x="8667750" y="638175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72079" name="矩形 172078"/>
          <p:cNvSpPr/>
          <p:nvPr/>
        </p:nvSpPr>
        <p:spPr>
          <a:xfrm>
            <a:off x="298450" y="2351088"/>
            <a:ext cx="6148388" cy="519112"/>
          </a:xfrm>
          <a:prstGeom prst="rect">
            <a:avLst/>
          </a:prstGeom>
          <a:solidFill>
            <a:srgbClr val="CC99FF"/>
          </a:solidFill>
          <a:ln w="9525">
            <a:noFill/>
          </a:ln>
        </p:spPr>
        <p:txBody>
          <a:bodyPr anchor="ctr">
            <a:spAutoFit/>
          </a:bodyPr>
          <a:lstStyle/>
          <a:p>
            <a:r>
              <a:rPr lang="en-US" altLang="zh-CN" sz="2800" dirty="0">
                <a:latin typeface="Times New Roman" panose="02020603050405020304" pitchFamily="18" charset="0"/>
              </a:rPr>
              <a:t>9. 3. 1 </a:t>
            </a:r>
            <a:r>
              <a:rPr lang="zh-CN" altLang="en-US" sz="2800" dirty="0">
                <a:latin typeface="Times New Roman" panose="02020603050405020304" pitchFamily="18" charset="0"/>
              </a:rPr>
              <a:t>直流电源激励下的零状态响应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iterate type="lt">
                                    <p:tmPct val="100000"/>
                                  </p:iterate>
                                  <p:childTnLst>
                                    <p:set>
                                      <p:cBhvr>
                                        <p:cTn id="6" dur="1" fill="hold">
                                          <p:stCondLst>
                                            <p:cond delay="0"/>
                                          </p:stCondLst>
                                        </p:cTn>
                                        <p:tgtEl>
                                          <p:spTgt spid="172034"/>
                                        </p:tgtEl>
                                        <p:attrNameLst>
                                          <p:attrName>style.visibility</p:attrName>
                                        </p:attrNameLst>
                                      </p:cBhvr>
                                      <p:to>
                                        <p:strVal val="visible"/>
                                      </p:to>
                                    </p:set>
                                    <p:animEffect transition="in" filter="box(out)">
                                      <p:cBhvr>
                                        <p:cTn id="7" dur="75"/>
                                        <p:tgtEl>
                                          <p:spTgt spid="172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2079"/>
                                        </p:tgtEl>
                                        <p:attrNameLst>
                                          <p:attrName>style.visibility</p:attrName>
                                        </p:attrNameLst>
                                      </p:cBhvr>
                                      <p:to>
                                        <p:strVal val="visible"/>
                                      </p:to>
                                    </p:set>
                                    <p:animEffect transition="in" filter="wipe(left)">
                                      <p:cBhvr>
                                        <p:cTn id="12" dur="500"/>
                                        <p:tgtEl>
                                          <p:spTgt spid="1720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2037"/>
                                        </p:tgtEl>
                                        <p:attrNameLst>
                                          <p:attrName>style.visibility</p:attrName>
                                        </p:attrNameLst>
                                      </p:cBhvr>
                                      <p:to>
                                        <p:strVal val="visible"/>
                                      </p:to>
                                    </p:set>
                                    <p:anim calcmode="lin" valueType="num">
                                      <p:cBhvr additive="base">
                                        <p:cTn id="17" dur="500" fill="hold"/>
                                        <p:tgtEl>
                                          <p:spTgt spid="172037"/>
                                        </p:tgtEl>
                                        <p:attrNameLst>
                                          <p:attrName>ppt_x</p:attrName>
                                        </p:attrNameLst>
                                      </p:cBhvr>
                                      <p:tavLst>
                                        <p:tav tm="0">
                                          <p:val>
                                            <p:strVal val="0-#ppt_w/2"/>
                                          </p:val>
                                        </p:tav>
                                        <p:tav tm="100000">
                                          <p:val>
                                            <p:strVal val="#ppt_x"/>
                                          </p:val>
                                        </p:tav>
                                      </p:tavLst>
                                    </p:anim>
                                    <p:anim calcmode="lin" valueType="num">
                                      <p:cBhvr additive="base">
                                        <p:cTn id="1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72047"/>
                                        </p:tgtEl>
                                        <p:attrNameLst>
                                          <p:attrName>style.visibility</p:attrName>
                                        </p:attrNameLst>
                                      </p:cBhvr>
                                      <p:to>
                                        <p:strVal val="visible"/>
                                      </p:to>
                                    </p:set>
                                    <p:anim calcmode="lin" valueType="num">
                                      <p:cBhvr>
                                        <p:cTn id="23" dur="500" fill="hold"/>
                                        <p:tgtEl>
                                          <p:spTgt spid="172047"/>
                                        </p:tgtEl>
                                        <p:attrNameLst>
                                          <p:attrName>ppt_w</p:attrName>
                                        </p:attrNameLst>
                                      </p:cBhvr>
                                      <p:tavLst>
                                        <p:tav tm="0">
                                          <p:val>
                                            <p:fltVal val="0"/>
                                          </p:val>
                                        </p:tav>
                                        <p:tav tm="100000">
                                          <p:val>
                                            <p:strVal val="#ppt_w"/>
                                          </p:val>
                                        </p:tav>
                                      </p:tavLst>
                                    </p:anim>
                                    <p:anim calcmode="lin" valueType="num">
                                      <p:cBhvr>
                                        <p:cTn id="24" dur="500" fill="hold"/>
                                        <p:tgtEl>
                                          <p:spTgt spid="172047"/>
                                        </p:tgtEl>
                                        <p:attrNameLst>
                                          <p:attrName>ppt_h</p:attrName>
                                        </p:attrNameLst>
                                      </p:cBhvr>
                                      <p:tavLst>
                                        <p:tav tm="0">
                                          <p:val>
                                            <p:fltVal val="0"/>
                                          </p:val>
                                        </p:tav>
                                        <p:tav tm="100000">
                                          <p:val>
                                            <p:strVal val="#ppt_h"/>
                                          </p:val>
                                        </p:tav>
                                      </p:tavLst>
                                    </p:anim>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7203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72038"/>
                                        </p:tgtEl>
                                        <p:attrNameLst>
                                          <p:attrName>style.visibility</p:attrName>
                                        </p:attrNameLst>
                                      </p:cBhvr>
                                      <p:to>
                                        <p:strVal val="visible"/>
                                      </p:to>
                                    </p:set>
                                    <p:animEffect transition="in" filter="slide(fromLeft)">
                                      <p:cBhvr>
                                        <p:cTn id="32" dur="500"/>
                                        <p:tgtEl>
                                          <p:spTgt spid="17203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72075"/>
                                        </p:tgtEl>
                                        <p:attrNameLst>
                                          <p:attrName>style.visibility</p:attrName>
                                        </p:attrNameLst>
                                      </p:cBhvr>
                                      <p:to>
                                        <p:strVal val="visible"/>
                                      </p:to>
                                    </p:set>
                                    <p:animEffect transition="in" filter="slide(fromLeft)">
                                      <p:cBhvr>
                                        <p:cTn id="37" dur="500"/>
                                        <p:tgtEl>
                                          <p:spTgt spid="1720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041"/>
                                        </p:tgtEl>
                                        <p:attrNameLst>
                                          <p:attrName>style.visibility</p:attrName>
                                        </p:attrNameLst>
                                      </p:cBhvr>
                                      <p:to>
                                        <p:strVal val="visible"/>
                                      </p:to>
                                    </p:set>
                                    <p:animEffect transition="in" filter="wipe(left)">
                                      <p:cBhvr>
                                        <p:cTn id="42" dur="500"/>
                                        <p:tgtEl>
                                          <p:spTgt spid="172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P spid="172037" grpId="0"/>
      <p:bldP spid="172038" grpId="0"/>
      <p:bldP spid="172039" grpId="0"/>
      <p:bldP spid="172041" grpId="0"/>
      <p:bldP spid="17207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0" name="文本框 234499"/>
          <p:cNvSpPr txBox="1"/>
          <p:nvPr/>
        </p:nvSpPr>
        <p:spPr>
          <a:xfrm>
            <a:off x="819150" y="2762250"/>
            <a:ext cx="3657600" cy="579438"/>
          </a:xfrm>
          <a:prstGeom prst="rect">
            <a:avLst/>
          </a:prstGeom>
          <a:noFill/>
          <a:ln w="9525">
            <a:noFill/>
          </a:ln>
        </p:spPr>
        <p:txBody>
          <a:bodyPr>
            <a:spAutoFit/>
          </a:bodyPr>
          <a:lstStyle/>
          <a:p>
            <a:pPr algn="l">
              <a:spcBef>
                <a:spcPct val="50000"/>
              </a:spcBef>
            </a:pPr>
            <a:r>
              <a:rPr lang="en-US" altLang="zh-CN" dirty="0">
                <a:latin typeface="Times New Roman" panose="02020603050405020304" pitchFamily="18" charset="0"/>
              </a:rPr>
              <a:t>(2) </a:t>
            </a:r>
            <a:r>
              <a:rPr lang="zh-CN" altLang="en-US" dirty="0">
                <a:latin typeface="Times New Roman" panose="02020603050405020304" pitchFamily="18" charset="0"/>
              </a:rPr>
              <a:t>求特解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r>
              <a:rPr lang="en-US" altLang="zh-CN" i="1">
                <a:latin typeface="Times New Roman" panose="02020603050405020304" pitchFamily="18" charset="0"/>
              </a:rPr>
              <a:t>= U</a:t>
            </a:r>
            <a:r>
              <a:rPr lang="en-US" altLang="zh-CN" baseline="-25000">
                <a:latin typeface="Times New Roman" panose="02020603050405020304" pitchFamily="18" charset="0"/>
              </a:rPr>
              <a:t>S</a:t>
            </a:r>
            <a:endParaRPr lang="en-US" altLang="zh-CN" i="1" baseline="-25000">
              <a:latin typeface="Times New Roman" panose="02020603050405020304" pitchFamily="18" charset="0"/>
            </a:endParaRPr>
          </a:p>
        </p:txBody>
      </p:sp>
      <p:sp>
        <p:nvSpPr>
          <p:cNvPr id="234501" name="文本框 234500"/>
          <p:cNvSpPr txBox="1"/>
          <p:nvPr/>
        </p:nvSpPr>
        <p:spPr>
          <a:xfrm>
            <a:off x="4354513" y="962025"/>
            <a:ext cx="202247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解答形式为：</a:t>
            </a:r>
            <a:endParaRPr lang="zh-CN" altLang="en-US">
              <a:latin typeface="Times New Roman" panose="02020603050405020304" pitchFamily="18" charset="0"/>
            </a:endParaRPr>
          </a:p>
        </p:txBody>
      </p:sp>
      <p:graphicFrame>
        <p:nvGraphicFramePr>
          <p:cNvPr id="234502" name="对象 234501"/>
          <p:cNvGraphicFramePr/>
          <p:nvPr/>
        </p:nvGraphicFramePr>
        <p:xfrm>
          <a:off x="6248400" y="949325"/>
          <a:ext cx="1763713" cy="482600"/>
        </p:xfrm>
        <a:graphic>
          <a:graphicData uri="http://schemas.openxmlformats.org/presentationml/2006/ole">
            <mc:AlternateContent xmlns:mc="http://schemas.openxmlformats.org/markup-compatibility/2006">
              <mc:Choice xmlns:v="urn:schemas-microsoft-com:vml" Requires="v">
                <p:oleObj spid="_x0000_s21605" r:id="rId3" imgW="875665" imgH="241300" progId="Equation.3">
                  <p:embed/>
                </p:oleObj>
              </mc:Choice>
              <mc:Fallback>
                <p:oleObj r:id="rId3" imgW="875665" imgH="241300" progId="Equation.3">
                  <p:embed/>
                  <p:pic>
                    <p:nvPicPr>
                      <p:cNvPr id="0" name="图片 3137"/>
                      <p:cNvPicPr/>
                      <p:nvPr/>
                    </p:nvPicPr>
                    <p:blipFill>
                      <a:blip r:embed="rId4"/>
                      <a:stretch>
                        <a:fillRect/>
                      </a:stretch>
                    </p:blipFill>
                    <p:spPr>
                      <a:xfrm>
                        <a:off x="6248400" y="949325"/>
                        <a:ext cx="1763713" cy="482600"/>
                      </a:xfrm>
                      <a:prstGeom prst="rect">
                        <a:avLst/>
                      </a:prstGeom>
                      <a:noFill/>
                      <a:ln w="38100">
                        <a:noFill/>
                        <a:miter/>
                      </a:ln>
                    </p:spPr>
                  </p:pic>
                </p:oleObj>
              </mc:Fallback>
            </mc:AlternateContent>
          </a:graphicData>
        </a:graphic>
      </p:graphicFrame>
      <p:sp>
        <p:nvSpPr>
          <p:cNvPr id="234503" name="线形标注 2(无边框) 234502"/>
          <p:cNvSpPr/>
          <p:nvPr/>
        </p:nvSpPr>
        <p:spPr>
          <a:xfrm>
            <a:off x="7373937" y="1635404"/>
            <a:ext cx="1522413" cy="831850"/>
          </a:xfrm>
          <a:prstGeom prst="callout2">
            <a:avLst>
              <a:gd name="adj1" fmla="val 2334"/>
              <a:gd name="adj2" fmla="val 56275"/>
              <a:gd name="adj3" fmla="val -777"/>
              <a:gd name="adj4" fmla="val 55946"/>
              <a:gd name="adj5" fmla="val -26182"/>
              <a:gd name="adj6" fmla="val 32948"/>
            </a:avLst>
          </a:prstGeom>
          <a:solidFill>
            <a:srgbClr val="00FFFF"/>
          </a:solidFill>
          <a:ln w="9525" cap="flat" cmpd="sng">
            <a:solidFill>
              <a:schemeClr val="tx1"/>
            </a:solidFill>
            <a:prstDash val="solid"/>
            <a:miter/>
            <a:headEnd type="none" w="med" len="med"/>
            <a:tailEnd type="none" w="med" len="med"/>
          </a:ln>
        </p:spPr>
        <p:txBody>
          <a:bodyPr anchor="ctr">
            <a:spAutoFit/>
          </a:bodyPr>
          <a:lstStyle/>
          <a:p>
            <a:r>
              <a:rPr lang="zh-CN" altLang="en-US" dirty="0">
                <a:latin typeface="Times New Roman" panose="02020603050405020304" pitchFamily="18" charset="0"/>
              </a:rPr>
              <a:t>齐次方程的通解</a:t>
            </a:r>
          </a:p>
        </p:txBody>
      </p:sp>
      <p:sp>
        <p:nvSpPr>
          <p:cNvPr id="234504" name="线形标注 1(无边框) 234503"/>
          <p:cNvSpPr/>
          <p:nvPr/>
        </p:nvSpPr>
        <p:spPr>
          <a:xfrm>
            <a:off x="5835650" y="1657350"/>
            <a:ext cx="809625" cy="466725"/>
          </a:xfrm>
          <a:prstGeom prst="callout1">
            <a:avLst>
              <a:gd name="adj1" fmla="val 24491"/>
              <a:gd name="adj2" fmla="val 109412"/>
              <a:gd name="adj3" fmla="val -53403"/>
              <a:gd name="adj4" fmla="val 153921"/>
            </a:avLst>
          </a:prstGeom>
          <a:solidFill>
            <a:srgbClr val="00FFFF"/>
          </a:solidFill>
          <a:ln w="9525" cap="flat" cmpd="sng">
            <a:solidFill>
              <a:schemeClr val="tx1"/>
            </a:solidFill>
            <a:prstDash val="solid"/>
            <a:miter/>
            <a:headEnd type="none" w="med" len="med"/>
            <a:tailEnd type="none" w="med" len="med"/>
          </a:ln>
        </p:spPr>
        <p:txBody>
          <a:bodyPr wrap="none" anchor="ctr">
            <a:spAutoFit/>
          </a:bodyPr>
          <a:lstStyle/>
          <a:p>
            <a:r>
              <a:rPr lang="zh-CN" altLang="en-US" dirty="0">
                <a:latin typeface="Times New Roman" panose="02020603050405020304" pitchFamily="18" charset="0"/>
              </a:rPr>
              <a:t>特解</a:t>
            </a:r>
            <a:endParaRPr lang="zh-CN" altLang="en-US">
              <a:latin typeface="Times New Roman" panose="02020603050405020304" pitchFamily="18" charset="0"/>
            </a:endParaRPr>
          </a:p>
        </p:txBody>
      </p:sp>
      <p:graphicFrame>
        <p:nvGraphicFramePr>
          <p:cNvPr id="234505" name="对象 234504"/>
          <p:cNvGraphicFramePr/>
          <p:nvPr/>
        </p:nvGraphicFramePr>
        <p:xfrm>
          <a:off x="1143000" y="1019175"/>
          <a:ext cx="2478088" cy="815975"/>
        </p:xfrm>
        <a:graphic>
          <a:graphicData uri="http://schemas.openxmlformats.org/presentationml/2006/ole">
            <mc:AlternateContent xmlns:mc="http://schemas.openxmlformats.org/markup-compatibility/2006">
              <mc:Choice xmlns:v="urn:schemas-microsoft-com:vml" Requires="v">
                <p:oleObj spid="_x0000_s21606" r:id="rId5" imgW="1230630" imgH="405765" progId="Equation.3">
                  <p:embed/>
                </p:oleObj>
              </mc:Choice>
              <mc:Fallback>
                <p:oleObj r:id="rId5" imgW="1230630" imgH="405765" progId="Equation.3">
                  <p:embed/>
                  <p:pic>
                    <p:nvPicPr>
                      <p:cNvPr id="0" name="图片 3138"/>
                      <p:cNvPicPr/>
                      <p:nvPr/>
                    </p:nvPicPr>
                    <p:blipFill>
                      <a:blip r:embed="rId6"/>
                      <a:stretch>
                        <a:fillRect/>
                      </a:stretch>
                    </p:blipFill>
                    <p:spPr>
                      <a:xfrm>
                        <a:off x="1143000" y="1019175"/>
                        <a:ext cx="2478088" cy="815975"/>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34506" name="文本框 234505"/>
          <p:cNvSpPr txBox="1"/>
          <p:nvPr/>
        </p:nvSpPr>
        <p:spPr>
          <a:xfrm>
            <a:off x="819150" y="3698082"/>
            <a:ext cx="3513138" cy="579438"/>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(3)  </a:t>
            </a:r>
            <a:r>
              <a:rPr lang="zh-CN" altLang="en-US" dirty="0">
                <a:latin typeface="Times New Roman" panose="02020603050405020304" pitchFamily="18" charset="0"/>
              </a:rPr>
              <a:t>求齐次方程通解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dirty="0">
                <a:latin typeface="Verdana" panose="020B0604030504040204" pitchFamily="34" charset="0"/>
              </a:rPr>
              <a:t>“ </a:t>
            </a:r>
            <a:r>
              <a:rPr lang="en-US" altLang="zh-CN" i="1" baseline="30000" dirty="0">
                <a:latin typeface="Times New Roman" panose="02020603050405020304" pitchFamily="18" charset="0"/>
              </a:rPr>
              <a:t> </a:t>
            </a:r>
            <a:endParaRPr lang="en-US" altLang="zh-CN" i="1" dirty="0">
              <a:latin typeface="Times New Roman" panose="02020603050405020304" pitchFamily="18" charset="0"/>
            </a:endParaRPr>
          </a:p>
        </p:txBody>
      </p:sp>
      <p:sp>
        <p:nvSpPr>
          <p:cNvPr id="234507" name="文本框 234506"/>
          <p:cNvSpPr txBox="1"/>
          <p:nvPr/>
        </p:nvSpPr>
        <p:spPr>
          <a:xfrm>
            <a:off x="819150" y="5381625"/>
            <a:ext cx="1611313"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(4)  </a:t>
            </a:r>
            <a:r>
              <a:rPr lang="zh-CN" altLang="en-US" dirty="0">
                <a:latin typeface="Times New Roman" panose="02020603050405020304" pitchFamily="18" charset="0"/>
              </a:rPr>
              <a:t>求全解</a:t>
            </a:r>
          </a:p>
        </p:txBody>
      </p:sp>
      <p:graphicFrame>
        <p:nvGraphicFramePr>
          <p:cNvPr id="234508" name="对象 234507"/>
          <p:cNvGraphicFramePr/>
          <p:nvPr>
            <p:extLst>
              <p:ext uri="{D42A27DB-BD31-4B8C-83A1-F6EECF244321}">
                <p14:modId xmlns:p14="http://schemas.microsoft.com/office/powerpoint/2010/main" val="1389812512"/>
              </p:ext>
            </p:extLst>
          </p:nvPr>
        </p:nvGraphicFramePr>
        <p:xfrm>
          <a:off x="1498600" y="4373556"/>
          <a:ext cx="2298700" cy="844550"/>
        </p:xfrm>
        <a:graphic>
          <a:graphicData uri="http://schemas.openxmlformats.org/presentationml/2006/ole">
            <mc:AlternateContent xmlns:mc="http://schemas.openxmlformats.org/markup-compatibility/2006">
              <mc:Choice xmlns:v="urn:schemas-microsoft-com:vml" Requires="v">
                <p:oleObj spid="_x0000_s21607" r:id="rId7" imgW="1143000" imgH="419100" progId="Equation.DSMT4">
                  <p:embed/>
                </p:oleObj>
              </mc:Choice>
              <mc:Fallback>
                <p:oleObj r:id="rId7" imgW="1143000" imgH="419100" progId="Equation.DSMT4">
                  <p:embed/>
                  <p:pic>
                    <p:nvPicPr>
                      <p:cNvPr id="0" name="图片 3136"/>
                      <p:cNvPicPr/>
                      <p:nvPr/>
                    </p:nvPicPr>
                    <p:blipFill>
                      <a:blip r:embed="rId8"/>
                      <a:stretch>
                        <a:fillRect/>
                      </a:stretch>
                    </p:blipFill>
                    <p:spPr>
                      <a:xfrm>
                        <a:off x="1498600" y="4373556"/>
                        <a:ext cx="2298700" cy="844550"/>
                      </a:xfrm>
                      <a:prstGeom prst="rect">
                        <a:avLst/>
                      </a:prstGeom>
                      <a:noFill/>
                      <a:ln w="38100">
                        <a:noFill/>
                        <a:miter/>
                      </a:ln>
                    </p:spPr>
                  </p:pic>
                </p:oleObj>
              </mc:Fallback>
            </mc:AlternateContent>
          </a:graphicData>
        </a:graphic>
      </p:graphicFrame>
      <p:graphicFrame>
        <p:nvGraphicFramePr>
          <p:cNvPr id="234509" name="对象 234508"/>
          <p:cNvGraphicFramePr/>
          <p:nvPr>
            <p:extLst>
              <p:ext uri="{D42A27DB-BD31-4B8C-83A1-F6EECF244321}">
                <p14:modId xmlns:p14="http://schemas.microsoft.com/office/powerpoint/2010/main" val="2136128989"/>
              </p:ext>
            </p:extLst>
          </p:nvPr>
        </p:nvGraphicFramePr>
        <p:xfrm>
          <a:off x="4346006" y="4479202"/>
          <a:ext cx="1506537" cy="585787"/>
        </p:xfrm>
        <a:graphic>
          <a:graphicData uri="http://schemas.openxmlformats.org/presentationml/2006/ole">
            <mc:AlternateContent xmlns:mc="http://schemas.openxmlformats.org/markup-compatibility/2006">
              <mc:Choice xmlns:v="urn:schemas-microsoft-com:vml" Requires="v">
                <p:oleObj spid="_x0000_s21608" r:id="rId9" imgW="748665" imgH="292100" progId="Equation.DSMT4">
                  <p:embed/>
                </p:oleObj>
              </mc:Choice>
              <mc:Fallback>
                <p:oleObj r:id="rId9" imgW="748665" imgH="292100" progId="Equation.DSMT4">
                  <p:embed/>
                  <p:pic>
                    <p:nvPicPr>
                      <p:cNvPr id="0" name="图片 3139"/>
                      <p:cNvPicPr/>
                      <p:nvPr/>
                    </p:nvPicPr>
                    <p:blipFill>
                      <a:blip r:embed="rId10"/>
                      <a:stretch>
                        <a:fillRect/>
                      </a:stretch>
                    </p:blipFill>
                    <p:spPr>
                      <a:xfrm>
                        <a:off x="4346006" y="4479202"/>
                        <a:ext cx="1506537" cy="585787"/>
                      </a:xfrm>
                      <a:prstGeom prst="rect">
                        <a:avLst/>
                      </a:prstGeom>
                      <a:noFill/>
                      <a:ln w="38100">
                        <a:noFill/>
                        <a:miter/>
                      </a:ln>
                    </p:spPr>
                  </p:pic>
                </p:oleObj>
              </mc:Fallback>
            </mc:AlternateContent>
          </a:graphicData>
        </a:graphic>
      </p:graphicFrame>
      <p:graphicFrame>
        <p:nvGraphicFramePr>
          <p:cNvPr id="234510" name="对象 234509"/>
          <p:cNvGraphicFramePr/>
          <p:nvPr>
            <p:extLst>
              <p:ext uri="{D42A27DB-BD31-4B8C-83A1-F6EECF244321}">
                <p14:modId xmlns:p14="http://schemas.microsoft.com/office/powerpoint/2010/main" val="4221180341"/>
              </p:ext>
            </p:extLst>
          </p:nvPr>
        </p:nvGraphicFramePr>
        <p:xfrm>
          <a:off x="2553494" y="5314142"/>
          <a:ext cx="3602038" cy="714375"/>
        </p:xfrm>
        <a:graphic>
          <a:graphicData uri="http://schemas.openxmlformats.org/presentationml/2006/ole">
            <mc:AlternateContent xmlns:mc="http://schemas.openxmlformats.org/markup-compatibility/2006">
              <mc:Choice xmlns:v="urn:schemas-microsoft-com:vml" Requires="v">
                <p:oleObj spid="_x0000_s21609" r:id="rId11" imgW="1789430" imgH="355600" progId="Equation.DSMT4">
                  <p:embed/>
                </p:oleObj>
              </mc:Choice>
              <mc:Fallback>
                <p:oleObj r:id="rId11" imgW="1789430" imgH="355600" progId="Equation.DSMT4">
                  <p:embed/>
                  <p:pic>
                    <p:nvPicPr>
                      <p:cNvPr id="0" name="图片 3140"/>
                      <p:cNvPicPr/>
                      <p:nvPr/>
                    </p:nvPicPr>
                    <p:blipFill>
                      <a:blip r:embed="rId12"/>
                      <a:stretch>
                        <a:fillRect/>
                      </a:stretch>
                    </p:blipFill>
                    <p:spPr>
                      <a:xfrm>
                        <a:off x="2553494" y="5314142"/>
                        <a:ext cx="3602038" cy="714375"/>
                      </a:xfrm>
                      <a:prstGeom prst="rect">
                        <a:avLst/>
                      </a:prstGeom>
                      <a:noFill/>
                      <a:ln w="38100">
                        <a:noFill/>
                        <a:miter/>
                      </a:ln>
                    </p:spPr>
                  </p:pic>
                </p:oleObj>
              </mc:Fallback>
            </mc:AlternateContent>
          </a:graphicData>
        </a:graphic>
      </p:graphicFrame>
      <p:sp>
        <p:nvSpPr>
          <p:cNvPr id="234513" name="动作按钮: 后退或前一项 234512"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234514" name="动作按钮: 后退或前一项 234513"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pic>
        <p:nvPicPr>
          <p:cNvPr id="2" name="图片 1">
            <a:extLst>
              <a:ext uri="{FF2B5EF4-FFF2-40B4-BE49-F238E27FC236}">
                <a16:creationId xmlns:a16="http://schemas.microsoft.com/office/drawing/2014/main" id="{D9D056CA-A28D-47E8-A7F5-AC1EA6971494}"/>
              </a:ext>
            </a:extLst>
          </p:cNvPr>
          <p:cNvPicPr>
            <a:picLocks noChangeAspect="1"/>
          </p:cNvPicPr>
          <p:nvPr/>
        </p:nvPicPr>
        <p:blipFill>
          <a:blip r:embed="rId15"/>
          <a:stretch>
            <a:fillRect/>
          </a:stretch>
        </p:blipFill>
        <p:spPr>
          <a:xfrm>
            <a:off x="5482164" y="2838487"/>
            <a:ext cx="2842686" cy="1472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wipe(up)">
                                      <p:cBhvr>
                                        <p:cTn id="7" dur="500"/>
                                        <p:tgtEl>
                                          <p:spTgt spid="2345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4502"/>
                                        </p:tgtEl>
                                        <p:attrNameLst>
                                          <p:attrName>style.visibility</p:attrName>
                                        </p:attrNameLst>
                                      </p:cBhvr>
                                      <p:to>
                                        <p:strVal val="visible"/>
                                      </p:to>
                                    </p:set>
                                    <p:animEffect transition="in" filter="wipe(up)">
                                      <p:cBhvr>
                                        <p:cTn id="12" dur="500"/>
                                        <p:tgtEl>
                                          <p:spTgt spid="23450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34504"/>
                                        </p:tgtEl>
                                        <p:attrNameLst>
                                          <p:attrName>style.visibility</p:attrName>
                                        </p:attrNameLst>
                                      </p:cBhvr>
                                      <p:to>
                                        <p:strVal val="visible"/>
                                      </p:to>
                                    </p:set>
                                    <p:animEffect transition="in" filter="wipe(up)">
                                      <p:cBhvr>
                                        <p:cTn id="16" dur="500"/>
                                        <p:tgtEl>
                                          <p:spTgt spid="23450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4503"/>
                                        </p:tgtEl>
                                        <p:attrNameLst>
                                          <p:attrName>style.visibility</p:attrName>
                                        </p:attrNameLst>
                                      </p:cBhvr>
                                      <p:to>
                                        <p:strVal val="visible"/>
                                      </p:to>
                                    </p:set>
                                    <p:animEffect transition="in" filter="wipe(up)">
                                      <p:cBhvr>
                                        <p:cTn id="21" dur="500"/>
                                        <p:tgtEl>
                                          <p:spTgt spid="23450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234500"/>
                                        </p:tgtEl>
                                        <p:attrNameLst>
                                          <p:attrName>style.visibility</p:attrName>
                                        </p:attrNameLst>
                                      </p:cBhvr>
                                      <p:to>
                                        <p:strVal val="visible"/>
                                      </p:to>
                                    </p:set>
                                    <p:animEffect transition="in" filter="slide(fromTop)">
                                      <p:cBhvr>
                                        <p:cTn id="26" dur="500"/>
                                        <p:tgtEl>
                                          <p:spTgt spid="2345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4506"/>
                                        </p:tgtEl>
                                        <p:attrNameLst>
                                          <p:attrName>style.visibility</p:attrName>
                                        </p:attrNameLst>
                                      </p:cBhvr>
                                      <p:to>
                                        <p:strVal val="visible"/>
                                      </p:to>
                                    </p:set>
                                    <p:animEffect transition="in" filter="wipe(left)">
                                      <p:cBhvr>
                                        <p:cTn id="31" dur="500"/>
                                        <p:tgtEl>
                                          <p:spTgt spid="23450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234508"/>
                                        </p:tgtEl>
                                        <p:attrNameLst>
                                          <p:attrName>style.visibility</p:attrName>
                                        </p:attrNameLst>
                                      </p:cBhvr>
                                      <p:to>
                                        <p:strVal val="visible"/>
                                      </p:to>
                                    </p:set>
                                    <p:animEffect transition="in" filter="slide(fromLeft)">
                                      <p:cBhvr>
                                        <p:cTn id="36" dur="500"/>
                                        <p:tgtEl>
                                          <p:spTgt spid="23450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234509"/>
                                        </p:tgtEl>
                                        <p:attrNameLst>
                                          <p:attrName>style.visibility</p:attrName>
                                        </p:attrNameLst>
                                      </p:cBhvr>
                                      <p:to>
                                        <p:strVal val="visible"/>
                                      </p:to>
                                    </p:set>
                                    <p:animEffect transition="in" filter="slide(fromLeft)">
                                      <p:cBhvr>
                                        <p:cTn id="41" dur="500"/>
                                        <p:tgtEl>
                                          <p:spTgt spid="23450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34507"/>
                                        </p:tgtEl>
                                        <p:attrNameLst>
                                          <p:attrName>style.visibility</p:attrName>
                                        </p:attrNameLst>
                                      </p:cBhvr>
                                      <p:to>
                                        <p:strVal val="visible"/>
                                      </p:to>
                                    </p:set>
                                    <p:anim calcmode="lin" valueType="num">
                                      <p:cBhvr additive="base">
                                        <p:cTn id="46" dur="500" fill="hold"/>
                                        <p:tgtEl>
                                          <p:spTgt spid="234507"/>
                                        </p:tgtEl>
                                        <p:attrNameLst>
                                          <p:attrName>ppt_x</p:attrName>
                                        </p:attrNameLst>
                                      </p:cBhvr>
                                      <p:tavLst>
                                        <p:tav tm="0">
                                          <p:val>
                                            <p:strVal val="0-#ppt_w/2"/>
                                          </p:val>
                                        </p:tav>
                                        <p:tav tm="100000">
                                          <p:val>
                                            <p:strVal val="#ppt_x"/>
                                          </p:val>
                                        </p:tav>
                                      </p:tavLst>
                                    </p:anim>
                                    <p:anim calcmode="lin" valueType="num">
                                      <p:cBhvr additive="base">
                                        <p:cTn id="47" dur="500" fill="hold"/>
                                        <p:tgtEl>
                                          <p:spTgt spid="234507"/>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34510"/>
                                        </p:tgtEl>
                                        <p:attrNameLst>
                                          <p:attrName>style.visibility</p:attrName>
                                        </p:attrNameLst>
                                      </p:cBhvr>
                                      <p:to>
                                        <p:strVal val="visible"/>
                                      </p:to>
                                    </p:set>
                                    <p:animEffect transition="in" filter="wipe(left)">
                                      <p:cBhvr>
                                        <p:cTn id="52" dur="500"/>
                                        <p:tgtEl>
                                          <p:spTgt spid="234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0" grpId="0"/>
      <p:bldP spid="234501" grpId="0"/>
      <p:bldP spid="234503" grpId="0" animBg="1"/>
      <p:bldP spid="234504" grpId="0" animBg="1"/>
      <p:bldP spid="234506" grpId="0"/>
      <p:bldP spid="23450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框 173057"/>
          <p:cNvSpPr txBox="1"/>
          <p:nvPr/>
        </p:nvSpPr>
        <p:spPr>
          <a:xfrm>
            <a:off x="2228850" y="609600"/>
            <a:ext cx="2743200" cy="579438"/>
          </a:xfrm>
          <a:prstGeom prst="rect">
            <a:avLst/>
          </a:prstGeom>
          <a:noFill/>
          <a:ln w="9525">
            <a:noFill/>
          </a:ln>
        </p:spPr>
        <p:txBody>
          <a:bodyPr>
            <a:spAutoFit/>
          </a:bodyPr>
          <a:lstStyle/>
          <a:p>
            <a:pPr algn="l">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A+U</a:t>
            </a:r>
            <a:r>
              <a:rPr lang="en-US" altLang="zh-CN" i="1" baseline="-25000">
                <a:latin typeface="Times New Roman" panose="02020603050405020304" pitchFamily="18" charset="0"/>
              </a:rPr>
              <a:t>S</a:t>
            </a:r>
            <a:r>
              <a:rPr lang="en-US" altLang="zh-CN">
                <a:latin typeface="Times New Roman" panose="02020603050405020304" pitchFamily="18" charset="0"/>
              </a:rPr>
              <a:t>= 0</a:t>
            </a:r>
          </a:p>
        </p:txBody>
      </p:sp>
      <p:sp>
        <p:nvSpPr>
          <p:cNvPr id="173059" name="文本框 173058"/>
          <p:cNvSpPr txBox="1"/>
          <p:nvPr/>
        </p:nvSpPr>
        <p:spPr>
          <a:xfrm>
            <a:off x="5181600" y="685800"/>
            <a:ext cx="1752600" cy="457200"/>
          </a:xfrm>
          <a:prstGeom prst="rect">
            <a:avLst/>
          </a:prstGeom>
          <a:noFill/>
          <a:ln w="9525">
            <a:noFill/>
          </a:ln>
        </p:spPr>
        <p:txBody>
          <a:bodyPr>
            <a:spAutoFit/>
          </a:bodyPr>
          <a:lstStyle/>
          <a:p>
            <a:pPr algn="l">
              <a:spcBef>
                <a:spcPct val="50000"/>
              </a:spcBef>
            </a:pP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A= </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U</a:t>
            </a:r>
            <a:r>
              <a:rPr lang="en-US" altLang="zh-CN" i="1" baseline="-25000">
                <a:latin typeface="Times New Roman" panose="02020603050405020304" pitchFamily="18" charset="0"/>
              </a:rPr>
              <a:t>S</a:t>
            </a:r>
            <a:endParaRPr lang="en-US" altLang="zh-CN" baseline="-25000">
              <a:latin typeface="Times New Roman" panose="02020603050405020304" pitchFamily="18" charset="0"/>
            </a:endParaRPr>
          </a:p>
        </p:txBody>
      </p:sp>
      <p:sp>
        <p:nvSpPr>
          <p:cNvPr id="173062" name="文本框 173061"/>
          <p:cNvSpPr txBox="1"/>
          <p:nvPr/>
        </p:nvSpPr>
        <p:spPr>
          <a:xfrm>
            <a:off x="419100" y="685800"/>
            <a:ext cx="1525588"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(5)  </a:t>
            </a:r>
            <a:r>
              <a:rPr lang="zh-CN" altLang="en-US" dirty="0">
                <a:latin typeface="Times New Roman" panose="02020603050405020304" pitchFamily="18" charset="0"/>
              </a:rPr>
              <a:t>常数</a:t>
            </a:r>
            <a:r>
              <a:rPr lang="en-US" altLang="zh-CN">
                <a:latin typeface="Times New Roman" panose="02020603050405020304" pitchFamily="18" charset="0"/>
              </a:rPr>
              <a:t>A</a:t>
            </a:r>
          </a:p>
        </p:txBody>
      </p:sp>
      <p:graphicFrame>
        <p:nvGraphicFramePr>
          <p:cNvPr id="173063" name="对象 173062"/>
          <p:cNvGraphicFramePr/>
          <p:nvPr/>
        </p:nvGraphicFramePr>
        <p:xfrm>
          <a:off x="1463675" y="1531938"/>
          <a:ext cx="5584825" cy="708025"/>
        </p:xfrm>
        <a:graphic>
          <a:graphicData uri="http://schemas.openxmlformats.org/presentationml/2006/ole">
            <mc:AlternateContent xmlns:mc="http://schemas.openxmlformats.org/markup-compatibility/2006">
              <mc:Choice xmlns:v="urn:schemas-microsoft-com:vml" Requires="v">
                <p:oleObj spid="_x0000_s22548" r:id="rId3" imgW="2791460" imgH="355600" progId="Equation.DSMT4">
                  <p:embed/>
                </p:oleObj>
              </mc:Choice>
              <mc:Fallback>
                <p:oleObj r:id="rId3" imgW="2791460" imgH="355600" progId="Equation.DSMT4">
                  <p:embed/>
                  <p:pic>
                    <p:nvPicPr>
                      <p:cNvPr id="0" name="图片 3141"/>
                      <p:cNvPicPr/>
                      <p:nvPr/>
                    </p:nvPicPr>
                    <p:blipFill>
                      <a:blip r:embed="rId4"/>
                      <a:stretch>
                        <a:fillRect/>
                      </a:stretch>
                    </p:blipFill>
                    <p:spPr>
                      <a:xfrm>
                        <a:off x="1463675" y="1531938"/>
                        <a:ext cx="5584825" cy="708025"/>
                      </a:xfrm>
                      <a:prstGeom prst="rect">
                        <a:avLst/>
                      </a:prstGeom>
                      <a:noFill/>
                      <a:ln w="38100">
                        <a:noFill/>
                        <a:miter/>
                      </a:ln>
                    </p:spPr>
                  </p:pic>
                </p:oleObj>
              </mc:Fallback>
            </mc:AlternateContent>
          </a:graphicData>
        </a:graphic>
      </p:graphicFrame>
      <p:sp>
        <p:nvSpPr>
          <p:cNvPr id="173064" name="直接连接符 173063"/>
          <p:cNvSpPr/>
          <p:nvPr/>
        </p:nvSpPr>
        <p:spPr>
          <a:xfrm>
            <a:off x="1201738" y="3524250"/>
            <a:ext cx="2209800" cy="0"/>
          </a:xfrm>
          <a:prstGeom prst="line">
            <a:avLst/>
          </a:prstGeom>
          <a:ln w="25400" cap="flat" cmpd="sng">
            <a:solidFill>
              <a:srgbClr val="0000FF"/>
            </a:solidFill>
            <a:prstDash val="solid"/>
            <a:headEnd type="none" w="med" len="med"/>
            <a:tailEnd type="none" w="med" len="med"/>
          </a:ln>
        </p:spPr>
      </p:sp>
      <p:sp>
        <p:nvSpPr>
          <p:cNvPr id="173065" name="任意多边形 173064"/>
          <p:cNvSpPr/>
          <p:nvPr/>
        </p:nvSpPr>
        <p:spPr>
          <a:xfrm>
            <a:off x="1201738" y="4200525"/>
            <a:ext cx="2124075" cy="542925"/>
          </a:xfrm>
          <a:custGeom>
            <a:avLst/>
            <a:gdLst/>
            <a:ahLst/>
            <a:cxnLst/>
            <a:rect l="0" t="0" r="0" b="0"/>
            <a:pathLst>
              <a:path w="1338" h="342">
                <a:moveTo>
                  <a:pt x="0" y="342"/>
                </a:moveTo>
                <a:cubicBezTo>
                  <a:pt x="92" y="272"/>
                  <a:pt x="184" y="201"/>
                  <a:pt x="288" y="154"/>
                </a:cubicBezTo>
                <a:cubicBezTo>
                  <a:pt x="392" y="108"/>
                  <a:pt x="505" y="85"/>
                  <a:pt x="624" y="61"/>
                </a:cubicBezTo>
                <a:cubicBezTo>
                  <a:pt x="743" y="37"/>
                  <a:pt x="883" y="22"/>
                  <a:pt x="1002" y="12"/>
                </a:cubicBezTo>
                <a:cubicBezTo>
                  <a:pt x="1121" y="2"/>
                  <a:pt x="1268" y="2"/>
                  <a:pt x="1338" y="0"/>
                </a:cubicBezTo>
              </a:path>
            </a:pathLst>
          </a:custGeom>
          <a:noFill/>
          <a:ln w="25400" cap="flat" cmpd="sng">
            <a:solidFill>
              <a:srgbClr val="0000FF">
                <a:alpha val="100000"/>
              </a:srgbClr>
            </a:solidFill>
            <a:prstDash val="solid"/>
            <a:headEnd type="none" w="med" len="med"/>
            <a:tailEnd type="none" w="med" len="med"/>
          </a:ln>
        </p:spPr>
        <p:txBody>
          <a:bodyPr/>
          <a:lstStyle/>
          <a:p>
            <a:endParaRPr lang="zh-CN" altLang="en-US"/>
          </a:p>
        </p:txBody>
      </p:sp>
      <p:sp>
        <p:nvSpPr>
          <p:cNvPr id="173066" name="任意多边形 173065"/>
          <p:cNvSpPr/>
          <p:nvPr/>
        </p:nvSpPr>
        <p:spPr>
          <a:xfrm>
            <a:off x="1200150" y="3571875"/>
            <a:ext cx="2095500" cy="581025"/>
          </a:xfrm>
          <a:custGeom>
            <a:avLst/>
            <a:gdLst/>
            <a:ahLst/>
            <a:cxnLst/>
            <a:rect l="0" t="0" r="0" b="0"/>
            <a:pathLst>
              <a:path w="1320" h="366">
                <a:moveTo>
                  <a:pt x="0" y="366"/>
                </a:moveTo>
                <a:cubicBezTo>
                  <a:pt x="92" y="290"/>
                  <a:pt x="184" y="214"/>
                  <a:pt x="288" y="163"/>
                </a:cubicBezTo>
                <a:cubicBezTo>
                  <a:pt x="392" y="113"/>
                  <a:pt x="510" y="87"/>
                  <a:pt x="624" y="62"/>
                </a:cubicBezTo>
                <a:cubicBezTo>
                  <a:pt x="738" y="37"/>
                  <a:pt x="856" y="20"/>
                  <a:pt x="972" y="10"/>
                </a:cubicBezTo>
                <a:cubicBezTo>
                  <a:pt x="1088" y="0"/>
                  <a:pt x="1248" y="3"/>
                  <a:pt x="1320" y="1"/>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173067" name="文本框 173066"/>
          <p:cNvSpPr txBox="1"/>
          <p:nvPr/>
        </p:nvSpPr>
        <p:spPr>
          <a:xfrm>
            <a:off x="642938" y="3219450"/>
            <a:ext cx="587375" cy="457200"/>
          </a:xfrm>
          <a:prstGeom prst="rect">
            <a:avLst/>
          </a:prstGeom>
          <a:noFill/>
          <a:ln w="25400">
            <a:noFill/>
          </a:ln>
        </p:spPr>
        <p:txBody>
          <a:bodyPr anchor="ctr">
            <a:spAutoFit/>
          </a:bodyPr>
          <a:lstStyle/>
          <a:p>
            <a:r>
              <a:rPr lang="en-US" altLang="zh-CN" i="1">
                <a:solidFill>
                  <a:srgbClr val="0000FF"/>
                </a:solidFill>
                <a:latin typeface="Times New Roman" panose="02020603050405020304" pitchFamily="18" charset="0"/>
              </a:rPr>
              <a:t>U</a:t>
            </a:r>
            <a:r>
              <a:rPr lang="en-US" altLang="zh-CN" baseline="-25000">
                <a:solidFill>
                  <a:srgbClr val="0000FF"/>
                </a:solidFill>
                <a:latin typeface="Times New Roman" panose="02020603050405020304" pitchFamily="18" charset="0"/>
              </a:rPr>
              <a:t>S</a:t>
            </a:r>
            <a:endParaRPr lang="en-US" altLang="zh-CN">
              <a:solidFill>
                <a:srgbClr val="0000FF"/>
              </a:solidFill>
              <a:latin typeface="Times New Roman" panose="02020603050405020304" pitchFamily="18" charset="0"/>
            </a:endParaRPr>
          </a:p>
        </p:txBody>
      </p:sp>
      <p:sp>
        <p:nvSpPr>
          <p:cNvPr id="173068" name="文本框 173067"/>
          <p:cNvSpPr txBox="1"/>
          <p:nvPr/>
        </p:nvSpPr>
        <p:spPr>
          <a:xfrm>
            <a:off x="466725" y="4457700"/>
            <a:ext cx="762000" cy="457200"/>
          </a:xfrm>
          <a:prstGeom prst="rect">
            <a:avLst/>
          </a:prstGeom>
          <a:noFill/>
          <a:ln w="25400">
            <a:noFill/>
          </a:ln>
        </p:spPr>
        <p:txBody>
          <a:bodyPr wrap="none" anchor="ctr">
            <a:spAutoFit/>
          </a:bodyPr>
          <a:lstStyle/>
          <a:p>
            <a:r>
              <a:rPr lang="en-US" altLang="zh-CN" i="1" dirty="0">
                <a:solidFill>
                  <a:srgbClr val="0000FF"/>
                </a:solidFill>
                <a:latin typeface="Times New Roman" panose="02020603050405020304" pitchFamily="18" charset="0"/>
                <a:sym typeface="Symbol" panose="05050102010706020507" pitchFamily="18" charset="2"/>
              </a:rPr>
              <a:t> </a:t>
            </a:r>
            <a:r>
              <a:rPr lang="en-US" altLang="zh-CN" i="1">
                <a:solidFill>
                  <a:srgbClr val="0000FF"/>
                </a:solidFill>
                <a:latin typeface="Times New Roman" panose="02020603050405020304" pitchFamily="18" charset="0"/>
              </a:rPr>
              <a:t>U</a:t>
            </a:r>
            <a:r>
              <a:rPr lang="en-US" altLang="zh-CN" baseline="-25000">
                <a:solidFill>
                  <a:srgbClr val="0000FF"/>
                </a:solidFill>
                <a:latin typeface="Times New Roman" panose="02020603050405020304" pitchFamily="18" charset="0"/>
              </a:rPr>
              <a:t>S</a:t>
            </a:r>
            <a:endParaRPr lang="en-US" altLang="zh-CN" i="1" baseline="-25000">
              <a:solidFill>
                <a:srgbClr val="0000FF"/>
              </a:solidFill>
              <a:latin typeface="Times New Roman" panose="02020603050405020304" pitchFamily="18" charset="0"/>
            </a:endParaRPr>
          </a:p>
        </p:txBody>
      </p:sp>
      <p:sp>
        <p:nvSpPr>
          <p:cNvPr id="173069" name="矩形 173068"/>
          <p:cNvSpPr/>
          <p:nvPr/>
        </p:nvSpPr>
        <p:spPr>
          <a:xfrm>
            <a:off x="2740025" y="3052763"/>
            <a:ext cx="546100" cy="457200"/>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p>
        </p:txBody>
      </p:sp>
      <p:sp>
        <p:nvSpPr>
          <p:cNvPr id="173070" name="矩形 173069"/>
          <p:cNvSpPr/>
          <p:nvPr/>
        </p:nvSpPr>
        <p:spPr>
          <a:xfrm>
            <a:off x="2841625" y="4108450"/>
            <a:ext cx="601663" cy="457200"/>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endParaRPr lang="en-US" altLang="zh-CN" i="1">
              <a:latin typeface="Times New Roman" panose="02020603050405020304" pitchFamily="18" charset="0"/>
            </a:endParaRPr>
          </a:p>
        </p:txBody>
      </p:sp>
      <p:grpSp>
        <p:nvGrpSpPr>
          <p:cNvPr id="173078" name="组合 173077"/>
          <p:cNvGrpSpPr/>
          <p:nvPr/>
        </p:nvGrpSpPr>
        <p:grpSpPr>
          <a:xfrm>
            <a:off x="866775" y="2944813"/>
            <a:ext cx="3143250" cy="1970087"/>
            <a:chOff x="3992" y="2571"/>
            <a:chExt cx="1980" cy="1241"/>
          </a:xfrm>
        </p:grpSpPr>
        <p:sp>
          <p:nvSpPr>
            <p:cNvPr id="173079" name="文本框 173078"/>
            <p:cNvSpPr txBox="1"/>
            <p:nvPr/>
          </p:nvSpPr>
          <p:spPr>
            <a:xfrm>
              <a:off x="4264" y="2571"/>
              <a:ext cx="280" cy="288"/>
            </a:xfrm>
            <a:prstGeom prst="rect">
              <a:avLst/>
            </a:prstGeom>
            <a:noFill/>
            <a:ln w="25400">
              <a:noFill/>
            </a:ln>
          </p:spPr>
          <p:txBody>
            <a:bodyPr wrap="none" anchor="ctr">
              <a:spAutoFit/>
            </a:bodyPr>
            <a:lstStyle/>
            <a:p>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a:latin typeface="Times New Roman" panose="02020603050405020304" pitchFamily="18" charset="0"/>
              </a:endParaRPr>
            </a:p>
          </p:txBody>
        </p:sp>
        <p:sp>
          <p:nvSpPr>
            <p:cNvPr id="173080" name="直接连接符 173079"/>
            <p:cNvSpPr/>
            <p:nvPr/>
          </p:nvSpPr>
          <p:spPr>
            <a:xfrm>
              <a:off x="3992" y="3332"/>
              <a:ext cx="1968" cy="0"/>
            </a:xfrm>
            <a:prstGeom prst="line">
              <a:avLst/>
            </a:prstGeom>
            <a:ln w="19050" cap="flat" cmpd="sng">
              <a:solidFill>
                <a:schemeClr val="tx1"/>
              </a:solidFill>
              <a:prstDash val="solid"/>
              <a:headEnd type="none" w="med" len="med"/>
              <a:tailEnd type="stealth" w="sm" len="med"/>
            </a:ln>
          </p:spPr>
        </p:sp>
        <p:sp>
          <p:nvSpPr>
            <p:cNvPr id="173081" name="直接连接符 173080"/>
            <p:cNvSpPr/>
            <p:nvPr/>
          </p:nvSpPr>
          <p:spPr>
            <a:xfrm flipV="1">
              <a:off x="4232" y="2708"/>
              <a:ext cx="0" cy="1104"/>
            </a:xfrm>
            <a:prstGeom prst="line">
              <a:avLst/>
            </a:prstGeom>
            <a:ln w="19050" cap="flat" cmpd="sng">
              <a:solidFill>
                <a:schemeClr val="tx1"/>
              </a:solidFill>
              <a:prstDash val="solid"/>
              <a:headEnd type="none" w="med" len="med"/>
              <a:tailEnd type="stealth" w="sm" len="med"/>
            </a:ln>
          </p:spPr>
        </p:sp>
        <p:sp>
          <p:nvSpPr>
            <p:cNvPr id="173082" name="文本框 173081"/>
            <p:cNvSpPr txBox="1"/>
            <p:nvPr/>
          </p:nvSpPr>
          <p:spPr>
            <a:xfrm>
              <a:off x="5803" y="329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73083" name="文本框 173082"/>
            <p:cNvSpPr txBox="1"/>
            <p:nvPr/>
          </p:nvSpPr>
          <p:spPr>
            <a:xfrm>
              <a:off x="3997" y="3284"/>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grpSp>
      <p:sp>
        <p:nvSpPr>
          <p:cNvPr id="173084" name="动作按钮: 后退或前一项 173083" descr="水滴">
            <a:hlinkClick r:id="" action="ppaction://hlinkshowjump?jump=previousslide">
              <a:snd r:embed="rId5" name="PROJCTOR.WAV"/>
            </a:hlinkClick>
          </p:cNvPr>
          <p:cNvSpPr/>
          <p:nvPr/>
        </p:nvSpPr>
        <p:spPr>
          <a:xfrm>
            <a:off x="8207375" y="640080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73085" name="动作按钮: 后退或前一项 173084"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73087" name="矩形标注 173086"/>
          <p:cNvSpPr/>
          <p:nvPr/>
        </p:nvSpPr>
        <p:spPr>
          <a:xfrm>
            <a:off x="4724400" y="2724150"/>
            <a:ext cx="4095750" cy="1657350"/>
          </a:xfrm>
          <a:prstGeom prst="wedgeRectCallout">
            <a:avLst>
              <a:gd name="adj1" fmla="val -85600"/>
              <a:gd name="adj2" fmla="val -7097"/>
            </a:avLst>
          </a:prstGeom>
          <a:noFill/>
          <a:ln w="9525" cap="flat" cmpd="sng">
            <a:solidFill>
              <a:srgbClr val="FF00FF"/>
            </a:solidFill>
            <a:prstDash val="solid"/>
            <a:miter/>
            <a:headEnd type="none" w="med" len="med"/>
            <a:tailEnd type="none" w="med" len="med"/>
          </a:ln>
        </p:spPr>
        <p:txBody>
          <a:bodyPr anchor="ctr"/>
          <a:lstStyle/>
          <a:p>
            <a:pPr algn="l"/>
            <a:r>
              <a:rPr lang="zh-CN" altLang="en-US" dirty="0">
                <a:latin typeface="Times New Roman" panose="02020603050405020304" pitchFamily="18" charset="0"/>
              </a:rPr>
              <a:t>最后趋于稳态</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c</a:t>
            </a:r>
            <a:r>
              <a:rPr lang="en-US" altLang="zh-CN">
                <a:latin typeface="Times New Roman" panose="02020603050405020304" pitchFamily="18" charset="0"/>
              </a:rPr>
              <a:t>= </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，即趋于</a:t>
            </a:r>
            <a:r>
              <a:rPr lang="zh-CN" altLang="en-US" dirty="0">
                <a:solidFill>
                  <a:srgbClr val="FF3300"/>
                </a:solidFill>
                <a:latin typeface="Times New Roman" panose="02020603050405020304" pitchFamily="18" charset="0"/>
              </a:rPr>
              <a:t>特解</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c</a:t>
            </a:r>
            <a:r>
              <a:rPr lang="en-US" altLang="zh-CN" baseline="30000">
                <a:latin typeface="Times New Roman" panose="02020603050405020304" pitchFamily="18" charset="0"/>
              </a:rPr>
              <a:t>’</a:t>
            </a:r>
            <a:r>
              <a:rPr lang="en-US" altLang="zh-CN" baseline="-25000">
                <a:latin typeface="Times New Roman" panose="02020603050405020304" pitchFamily="18" charset="0"/>
              </a:rPr>
              <a:t> </a:t>
            </a:r>
            <a:r>
              <a:rPr lang="zh-CN" altLang="en-US" dirty="0">
                <a:latin typeface="Times New Roman" panose="02020603050405020304" pitchFamily="18" charset="0"/>
              </a:rPr>
              <a:t>，故称</a:t>
            </a:r>
            <a:r>
              <a:rPr lang="zh-CN" altLang="en-US" dirty="0">
                <a:solidFill>
                  <a:srgbClr val="FF3300"/>
                </a:solidFill>
                <a:latin typeface="Times New Roman" panose="02020603050405020304" pitchFamily="18" charset="0"/>
              </a:rPr>
              <a:t>稳态分量</a:t>
            </a:r>
            <a:r>
              <a:rPr lang="zh-CN" altLang="en-US" dirty="0">
                <a:latin typeface="Times New Roman" panose="02020603050405020304" pitchFamily="18" charset="0"/>
              </a:rPr>
              <a:t>。可以看出</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c</a:t>
            </a:r>
            <a:r>
              <a:rPr lang="en-US" altLang="zh-CN" baseline="30000">
                <a:latin typeface="Times New Roman" panose="02020603050405020304" pitchFamily="18" charset="0"/>
              </a:rPr>
              <a:t>’</a:t>
            </a:r>
            <a:r>
              <a:rPr lang="zh-CN" altLang="en-US" dirty="0">
                <a:latin typeface="Times New Roman" panose="02020603050405020304" pitchFamily="18" charset="0"/>
              </a:rPr>
              <a:t>与外加激励有关，故称</a:t>
            </a:r>
            <a:r>
              <a:rPr lang="zh-CN" altLang="en-US" dirty="0">
                <a:solidFill>
                  <a:srgbClr val="FF3300"/>
                </a:solidFill>
                <a:latin typeface="Times New Roman" panose="02020603050405020304" pitchFamily="18" charset="0"/>
              </a:rPr>
              <a:t>强制分量</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
        <p:nvSpPr>
          <p:cNvPr id="173088" name="矩形标注 173087"/>
          <p:cNvSpPr/>
          <p:nvPr/>
        </p:nvSpPr>
        <p:spPr>
          <a:xfrm>
            <a:off x="2740025" y="4652903"/>
            <a:ext cx="5486400" cy="1581150"/>
          </a:xfrm>
          <a:prstGeom prst="wedgeRectCallout">
            <a:avLst>
              <a:gd name="adj1" fmla="val -68492"/>
              <a:gd name="adj2" fmla="val -60475"/>
            </a:avLst>
          </a:prstGeom>
          <a:noFill/>
          <a:ln w="9525" cap="flat" cmpd="sng">
            <a:solidFill>
              <a:srgbClr val="FF00FF"/>
            </a:solidFill>
            <a:prstDash val="solid"/>
            <a:miter/>
            <a:headEnd type="none" w="med" len="med"/>
            <a:tailEnd type="none" w="med" len="med"/>
          </a:ln>
        </p:spPr>
        <p:txBody>
          <a:bodyPr anchor="ctr"/>
          <a:lstStyle/>
          <a:p>
            <a:pPr algn="l"/>
            <a:r>
              <a:rPr lang="zh-CN" altLang="en-US" dirty="0">
                <a:solidFill>
                  <a:srgbClr val="FF3300"/>
                </a:solidFill>
                <a:latin typeface="Times New Roman" panose="02020603050405020304" pitchFamily="18" charset="0"/>
              </a:rPr>
              <a:t>通解</a:t>
            </a: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c</a:t>
            </a:r>
            <a:r>
              <a:rPr lang="en-US" altLang="zh-CN" baseline="30000">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的变化规律与激励无关</a:t>
            </a:r>
            <a:r>
              <a:rPr lang="en-US" altLang="zh-CN" dirty="0">
                <a:latin typeface="Times New Roman" panose="02020603050405020304" pitchFamily="18" charset="0"/>
              </a:rPr>
              <a:t>(</a:t>
            </a:r>
            <a:r>
              <a:rPr lang="zh-CN" altLang="en-US" dirty="0">
                <a:latin typeface="Times New Roman" panose="02020603050405020304" pitchFamily="18" charset="0"/>
              </a:rPr>
              <a:t>初值与之有关</a:t>
            </a:r>
            <a:r>
              <a:rPr lang="en-US" altLang="zh-CN" dirty="0">
                <a:latin typeface="Times New Roman" panose="02020603050405020304" pitchFamily="18" charset="0"/>
              </a:rPr>
              <a:t>)</a:t>
            </a:r>
            <a:r>
              <a:rPr lang="zh-CN" altLang="en-US" dirty="0">
                <a:latin typeface="Times New Roman" panose="02020603050405020304" pitchFamily="18" charset="0"/>
              </a:rPr>
              <a:t>，称</a:t>
            </a:r>
            <a:r>
              <a:rPr lang="zh-CN" altLang="en-US" dirty="0">
                <a:solidFill>
                  <a:srgbClr val="FF3300"/>
                </a:solidFill>
                <a:latin typeface="Times New Roman" panose="02020603050405020304" pitchFamily="18" charset="0"/>
              </a:rPr>
              <a:t>自由分量</a:t>
            </a:r>
            <a:r>
              <a:rPr lang="zh-CN" altLang="en-US" dirty="0">
                <a:latin typeface="Times New Roman" panose="02020603050405020304" pitchFamily="18" charset="0"/>
              </a:rPr>
              <a:t>。该量最后衰减至</a:t>
            </a:r>
            <a:r>
              <a:rPr lang="en-US" altLang="zh-CN" dirty="0">
                <a:latin typeface="Times New Roman" panose="02020603050405020304" pitchFamily="18" charset="0"/>
              </a:rPr>
              <a:t>0</a:t>
            </a:r>
            <a:r>
              <a:rPr lang="zh-CN" altLang="en-US" dirty="0">
                <a:latin typeface="Times New Roman" panose="02020603050405020304" pitchFamily="18" charset="0"/>
              </a:rPr>
              <a:t>，故又称</a:t>
            </a:r>
            <a:r>
              <a:rPr lang="zh-CN" altLang="en-US" dirty="0">
                <a:solidFill>
                  <a:srgbClr val="FF3300"/>
                </a:solidFill>
                <a:latin typeface="Times New Roman" panose="02020603050405020304" pitchFamily="18" charset="0"/>
              </a:rPr>
              <a:t>暂态分量</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62"/>
                                        </p:tgtEl>
                                        <p:attrNameLst>
                                          <p:attrName>style.visibility</p:attrName>
                                        </p:attrNameLst>
                                      </p:cBhvr>
                                      <p:to>
                                        <p:strVal val="visible"/>
                                      </p:to>
                                    </p:set>
                                    <p:anim calcmode="lin" valueType="num">
                                      <p:cBhvr additive="base">
                                        <p:cTn id="7" dur="500" fill="hold"/>
                                        <p:tgtEl>
                                          <p:spTgt spid="173062"/>
                                        </p:tgtEl>
                                        <p:attrNameLst>
                                          <p:attrName>ppt_x</p:attrName>
                                        </p:attrNameLst>
                                      </p:cBhvr>
                                      <p:tavLst>
                                        <p:tav tm="0">
                                          <p:val>
                                            <p:strVal val="0-#ppt_w/2"/>
                                          </p:val>
                                        </p:tav>
                                        <p:tav tm="100000">
                                          <p:val>
                                            <p:strVal val="#ppt_x"/>
                                          </p:val>
                                        </p:tav>
                                      </p:tavLst>
                                    </p:anim>
                                    <p:anim calcmode="lin" valueType="num">
                                      <p:cBhvr additive="base">
                                        <p:cTn id="8" dur="500" fill="hold"/>
                                        <p:tgtEl>
                                          <p:spTgt spid="1730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73058"/>
                                        </p:tgtEl>
                                        <p:attrNameLst>
                                          <p:attrName>style.visibility</p:attrName>
                                        </p:attrNameLst>
                                      </p:cBhvr>
                                      <p:to>
                                        <p:strVal val="visible"/>
                                      </p:to>
                                    </p:set>
                                    <p:animEffect transition="in" filter="wipe(down)">
                                      <p:cBhvr>
                                        <p:cTn id="13" dur="500"/>
                                        <p:tgtEl>
                                          <p:spTgt spid="17305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73059"/>
                                        </p:tgtEl>
                                        <p:attrNameLst>
                                          <p:attrName>style.visibility</p:attrName>
                                        </p:attrNameLst>
                                      </p:cBhvr>
                                      <p:to>
                                        <p:strVal val="visible"/>
                                      </p:to>
                                    </p:set>
                                    <p:animEffect transition="in" filter="box(out)">
                                      <p:cBhvr>
                                        <p:cTn id="18" dur="500"/>
                                        <p:tgtEl>
                                          <p:spTgt spid="17305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73063"/>
                                        </p:tgtEl>
                                        <p:attrNameLst>
                                          <p:attrName>style.visibility</p:attrName>
                                        </p:attrNameLst>
                                      </p:cBhvr>
                                      <p:to>
                                        <p:strVal val="visible"/>
                                      </p:to>
                                    </p:set>
                                    <p:anim calcmode="lin" valueType="num">
                                      <p:cBhvr additive="base">
                                        <p:cTn id="23" dur="500" fill="hold"/>
                                        <p:tgtEl>
                                          <p:spTgt spid="173063"/>
                                        </p:tgtEl>
                                        <p:attrNameLst>
                                          <p:attrName>ppt_x</p:attrName>
                                        </p:attrNameLst>
                                      </p:cBhvr>
                                      <p:tavLst>
                                        <p:tav tm="0">
                                          <p:val>
                                            <p:strVal val="0-#ppt_w/2"/>
                                          </p:val>
                                        </p:tav>
                                        <p:tav tm="100000">
                                          <p:val>
                                            <p:strVal val="#ppt_x"/>
                                          </p:val>
                                        </p:tav>
                                      </p:tavLst>
                                    </p:anim>
                                    <p:anim calcmode="lin" valueType="num">
                                      <p:cBhvr additive="base">
                                        <p:cTn id="24" dur="500" fill="hold"/>
                                        <p:tgtEl>
                                          <p:spTgt spid="17306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173078"/>
                                        </p:tgtEl>
                                        <p:attrNameLst>
                                          <p:attrName>style.visibility</p:attrName>
                                        </p:attrNameLst>
                                      </p:cBhvr>
                                      <p:to>
                                        <p:strVal val="visible"/>
                                      </p:to>
                                    </p:set>
                                    <p:anim calcmode="lin" valueType="num">
                                      <p:cBhvr>
                                        <p:cTn id="29" dur="500" fill="hold"/>
                                        <p:tgtEl>
                                          <p:spTgt spid="173078"/>
                                        </p:tgtEl>
                                        <p:attrNameLst>
                                          <p:attrName>ppt_w</p:attrName>
                                        </p:attrNameLst>
                                      </p:cBhvr>
                                      <p:tavLst>
                                        <p:tav tm="0">
                                          <p:val>
                                            <p:fltVal val="0"/>
                                          </p:val>
                                        </p:tav>
                                        <p:tav tm="100000">
                                          <p:val>
                                            <p:strVal val="#ppt_w"/>
                                          </p:val>
                                        </p:tav>
                                      </p:tavLst>
                                    </p:anim>
                                    <p:anim calcmode="lin" valueType="num">
                                      <p:cBhvr>
                                        <p:cTn id="30" dur="500" fill="hold"/>
                                        <p:tgtEl>
                                          <p:spTgt spid="17307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3064"/>
                                        </p:tgtEl>
                                        <p:attrNameLst>
                                          <p:attrName>style.visibility</p:attrName>
                                        </p:attrNameLst>
                                      </p:cBhvr>
                                      <p:to>
                                        <p:strVal val="visible"/>
                                      </p:to>
                                    </p:set>
                                    <p:animEffect transition="in" filter="wipe(left)">
                                      <p:cBhvr>
                                        <p:cTn id="35" dur="500"/>
                                        <p:tgtEl>
                                          <p:spTgt spid="17306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3067"/>
                                        </p:tgtEl>
                                        <p:attrNameLst>
                                          <p:attrName>style.visibility</p:attrName>
                                        </p:attrNameLst>
                                      </p:cBhvr>
                                      <p:to>
                                        <p:strVal val="visible"/>
                                      </p:to>
                                    </p:set>
                                    <p:animEffect transition="in" filter="wipe(left)">
                                      <p:cBhvr>
                                        <p:cTn id="39" dur="500"/>
                                        <p:tgtEl>
                                          <p:spTgt spid="173067"/>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73069"/>
                                        </p:tgtEl>
                                        <p:attrNameLst>
                                          <p:attrName>style.visibility</p:attrName>
                                        </p:attrNameLst>
                                      </p:cBhvr>
                                      <p:to>
                                        <p:strVal val="visible"/>
                                      </p:to>
                                    </p:set>
                                    <p:animEffect transition="in" filter="wipe(left)">
                                      <p:cBhvr>
                                        <p:cTn id="43" dur="500"/>
                                        <p:tgtEl>
                                          <p:spTgt spid="17306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3065"/>
                                        </p:tgtEl>
                                        <p:attrNameLst>
                                          <p:attrName>style.visibility</p:attrName>
                                        </p:attrNameLst>
                                      </p:cBhvr>
                                      <p:to>
                                        <p:strVal val="visible"/>
                                      </p:to>
                                    </p:set>
                                    <p:animEffect transition="in" filter="wipe(left)">
                                      <p:cBhvr>
                                        <p:cTn id="48" dur="500"/>
                                        <p:tgtEl>
                                          <p:spTgt spid="173065"/>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73068"/>
                                        </p:tgtEl>
                                        <p:attrNameLst>
                                          <p:attrName>style.visibility</p:attrName>
                                        </p:attrNameLst>
                                      </p:cBhvr>
                                      <p:to>
                                        <p:strVal val="visible"/>
                                      </p:to>
                                    </p:set>
                                    <p:animEffect transition="in" filter="wipe(left)">
                                      <p:cBhvr>
                                        <p:cTn id="52" dur="500"/>
                                        <p:tgtEl>
                                          <p:spTgt spid="173068"/>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73070"/>
                                        </p:tgtEl>
                                        <p:attrNameLst>
                                          <p:attrName>style.visibility</p:attrName>
                                        </p:attrNameLst>
                                      </p:cBhvr>
                                      <p:to>
                                        <p:strVal val="visible"/>
                                      </p:to>
                                    </p:set>
                                    <p:animEffect transition="in" filter="wipe(left)">
                                      <p:cBhvr>
                                        <p:cTn id="56" dur="500"/>
                                        <p:tgtEl>
                                          <p:spTgt spid="1730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73066"/>
                                        </p:tgtEl>
                                        <p:attrNameLst>
                                          <p:attrName>style.visibility</p:attrName>
                                        </p:attrNameLst>
                                      </p:cBhvr>
                                      <p:to>
                                        <p:strVal val="visible"/>
                                      </p:to>
                                    </p:set>
                                    <p:animEffect transition="in" filter="wipe(left)">
                                      <p:cBhvr>
                                        <p:cTn id="61" dur="500"/>
                                        <p:tgtEl>
                                          <p:spTgt spid="173066"/>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73087"/>
                                        </p:tgtEl>
                                        <p:attrNameLst>
                                          <p:attrName>style.visibility</p:attrName>
                                        </p:attrNameLst>
                                      </p:cBhvr>
                                      <p:to>
                                        <p:strVal val="visible"/>
                                      </p:to>
                                    </p:set>
                                    <p:anim calcmode="lin" valueType="num">
                                      <p:cBhvr additive="base">
                                        <p:cTn id="66" dur="500" fill="hold"/>
                                        <p:tgtEl>
                                          <p:spTgt spid="173087"/>
                                        </p:tgtEl>
                                        <p:attrNameLst>
                                          <p:attrName>ppt_x</p:attrName>
                                        </p:attrNameLst>
                                      </p:cBhvr>
                                      <p:tavLst>
                                        <p:tav tm="0">
                                          <p:val>
                                            <p:strVal val="0-#ppt_w/2"/>
                                          </p:val>
                                        </p:tav>
                                        <p:tav tm="100000">
                                          <p:val>
                                            <p:strVal val="#ppt_x"/>
                                          </p:val>
                                        </p:tav>
                                      </p:tavLst>
                                    </p:anim>
                                    <p:anim calcmode="lin" valueType="num">
                                      <p:cBhvr additive="base">
                                        <p:cTn id="67" dur="500" fill="hold"/>
                                        <p:tgtEl>
                                          <p:spTgt spid="173087"/>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73088"/>
                                        </p:tgtEl>
                                        <p:attrNameLst>
                                          <p:attrName>style.visibility</p:attrName>
                                        </p:attrNameLst>
                                      </p:cBhvr>
                                      <p:to>
                                        <p:strVal val="visible"/>
                                      </p:to>
                                    </p:set>
                                    <p:anim calcmode="lin" valueType="num">
                                      <p:cBhvr additive="base">
                                        <p:cTn id="72" dur="500" fill="hold"/>
                                        <p:tgtEl>
                                          <p:spTgt spid="173088"/>
                                        </p:tgtEl>
                                        <p:attrNameLst>
                                          <p:attrName>ppt_x</p:attrName>
                                        </p:attrNameLst>
                                      </p:cBhvr>
                                      <p:tavLst>
                                        <p:tav tm="0">
                                          <p:val>
                                            <p:strVal val="0-#ppt_w/2"/>
                                          </p:val>
                                        </p:tav>
                                        <p:tav tm="100000">
                                          <p:val>
                                            <p:strVal val="#ppt_x"/>
                                          </p:val>
                                        </p:tav>
                                      </p:tavLst>
                                    </p:anim>
                                    <p:anim calcmode="lin" valueType="num">
                                      <p:cBhvr additive="base">
                                        <p:cTn id="73" dur="500" fill="hold"/>
                                        <p:tgtEl>
                                          <p:spTgt spid="1730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p:bldP spid="173059" grpId="0"/>
      <p:bldP spid="173062" grpId="0"/>
      <p:bldP spid="173067" grpId="0"/>
      <p:bldP spid="173068" grpId="0"/>
      <p:bldP spid="173069" grpId="0"/>
      <p:bldP spid="173070" grpId="0"/>
      <p:bldP spid="173087" grpId="0" animBg="1"/>
      <p:bldP spid="1730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082" name="组合 174081"/>
          <p:cNvGrpSpPr/>
          <p:nvPr/>
        </p:nvGrpSpPr>
        <p:grpSpPr>
          <a:xfrm>
            <a:off x="5230813" y="219075"/>
            <a:ext cx="2905125" cy="1609725"/>
            <a:chOff x="3295" y="138"/>
            <a:chExt cx="1830" cy="1014"/>
          </a:xfrm>
        </p:grpSpPr>
        <p:sp>
          <p:nvSpPr>
            <p:cNvPr id="174083" name="直接连接符 174082"/>
            <p:cNvSpPr/>
            <p:nvPr/>
          </p:nvSpPr>
          <p:spPr>
            <a:xfrm>
              <a:off x="3334" y="912"/>
              <a:ext cx="1610" cy="0"/>
            </a:xfrm>
            <a:prstGeom prst="line">
              <a:avLst/>
            </a:prstGeom>
            <a:ln w="19050" cap="flat" cmpd="sng">
              <a:solidFill>
                <a:schemeClr val="tx1"/>
              </a:solidFill>
              <a:prstDash val="solid"/>
              <a:headEnd type="none" w="med" len="med"/>
              <a:tailEnd type="stealth" w="sm" len="med"/>
            </a:ln>
          </p:spPr>
        </p:sp>
        <p:sp>
          <p:nvSpPr>
            <p:cNvPr id="174084" name="直接连接符 174083"/>
            <p:cNvSpPr/>
            <p:nvPr/>
          </p:nvSpPr>
          <p:spPr>
            <a:xfrm flipV="1">
              <a:off x="3600" y="240"/>
              <a:ext cx="0" cy="912"/>
            </a:xfrm>
            <a:prstGeom prst="line">
              <a:avLst/>
            </a:prstGeom>
            <a:ln w="19050" cap="flat" cmpd="sng">
              <a:solidFill>
                <a:schemeClr val="tx1"/>
              </a:solidFill>
              <a:prstDash val="solid"/>
              <a:headEnd type="none" w="med" len="med"/>
              <a:tailEnd type="stealth" w="sm" len="med"/>
            </a:ln>
          </p:spPr>
        </p:sp>
        <p:sp>
          <p:nvSpPr>
            <p:cNvPr id="174085" name="任意多边形 174084"/>
            <p:cNvSpPr/>
            <p:nvPr/>
          </p:nvSpPr>
          <p:spPr>
            <a:xfrm>
              <a:off x="3600" y="432"/>
              <a:ext cx="1200" cy="450"/>
            </a:xfrm>
            <a:custGeom>
              <a:avLst/>
              <a:gdLst/>
              <a:ahLst/>
              <a:cxnLst/>
              <a:rect l="0" t="0" r="0" b="0"/>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174086" name="文本框 174085"/>
            <p:cNvSpPr txBox="1"/>
            <p:nvPr/>
          </p:nvSpPr>
          <p:spPr>
            <a:xfrm>
              <a:off x="4956" y="81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74087" name="文本框 174086"/>
            <p:cNvSpPr txBox="1"/>
            <p:nvPr/>
          </p:nvSpPr>
          <p:spPr>
            <a:xfrm>
              <a:off x="3564" y="138"/>
              <a:ext cx="276" cy="288"/>
            </a:xfrm>
            <a:prstGeom prst="rect">
              <a:avLst/>
            </a:prstGeom>
            <a:noFill/>
            <a:ln w="25400">
              <a:noFill/>
            </a:ln>
          </p:spPr>
          <p:txBody>
            <a:bodyPr anchor="ctr">
              <a:spAutoFit/>
            </a:bodyPr>
            <a:lstStyle/>
            <a:p>
              <a:r>
                <a:rPr lang="en-US" altLang="zh-CN" i="1">
                  <a:latin typeface="Times New Roman" panose="02020603050405020304" pitchFamily="18" charset="0"/>
                </a:rPr>
                <a:t>i</a:t>
              </a:r>
              <a:endParaRPr lang="en-US" altLang="zh-CN">
                <a:latin typeface="Times New Roman" panose="02020603050405020304" pitchFamily="18" charset="0"/>
              </a:endParaRPr>
            </a:p>
          </p:txBody>
        </p:sp>
        <p:graphicFrame>
          <p:nvGraphicFramePr>
            <p:cNvPr id="174088" name="对象 174087"/>
            <p:cNvGraphicFramePr/>
            <p:nvPr/>
          </p:nvGraphicFramePr>
          <p:xfrm>
            <a:off x="3295" y="207"/>
            <a:ext cx="302" cy="462"/>
          </p:xfrm>
          <a:graphic>
            <a:graphicData uri="http://schemas.openxmlformats.org/presentationml/2006/ole">
              <mc:AlternateContent xmlns:mc="http://schemas.openxmlformats.org/markup-compatibility/2006">
                <mc:Choice xmlns:v="urn:schemas-microsoft-com:vml" Requires="v">
                  <p:oleObj spid="_x0000_s23625" r:id="rId3" imgW="266065" imgH="405765" progId="Equation.3">
                    <p:embed/>
                  </p:oleObj>
                </mc:Choice>
                <mc:Fallback>
                  <p:oleObj r:id="rId3" imgW="266065" imgH="405765" progId="Equation.3">
                    <p:embed/>
                    <p:pic>
                      <p:nvPicPr>
                        <p:cNvPr id="0" name="图片 3144"/>
                        <p:cNvPicPr/>
                        <p:nvPr/>
                      </p:nvPicPr>
                      <p:blipFill>
                        <a:blip r:embed="rId4"/>
                        <a:stretch>
                          <a:fillRect/>
                        </a:stretch>
                      </p:blipFill>
                      <p:spPr>
                        <a:xfrm>
                          <a:off x="3295" y="207"/>
                          <a:ext cx="302" cy="462"/>
                        </a:xfrm>
                        <a:prstGeom prst="rect">
                          <a:avLst/>
                        </a:prstGeom>
                        <a:noFill/>
                        <a:ln w="38100">
                          <a:noFill/>
                          <a:miter/>
                        </a:ln>
                      </p:spPr>
                    </p:pic>
                  </p:oleObj>
                </mc:Fallback>
              </mc:AlternateContent>
            </a:graphicData>
          </a:graphic>
        </p:graphicFrame>
        <p:sp>
          <p:nvSpPr>
            <p:cNvPr id="174089" name="文本框 174088"/>
            <p:cNvSpPr txBox="1"/>
            <p:nvPr/>
          </p:nvSpPr>
          <p:spPr>
            <a:xfrm>
              <a:off x="3358" y="864"/>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grpSp>
      <p:sp>
        <p:nvSpPr>
          <p:cNvPr id="174090" name="文本框 174089"/>
          <p:cNvSpPr txBox="1"/>
          <p:nvPr/>
        </p:nvSpPr>
        <p:spPr>
          <a:xfrm>
            <a:off x="765175" y="1943100"/>
            <a:ext cx="1716088" cy="457200"/>
          </a:xfrm>
          <a:prstGeom prst="rect">
            <a:avLst/>
          </a:prstGeom>
          <a:noFill/>
          <a:ln w="9525">
            <a:noFill/>
          </a:ln>
        </p:spPr>
        <p:txBody>
          <a:bodyPr wrap="none" anchor="ctr">
            <a:spAutoFit/>
          </a:bodyPr>
          <a:lstStyle/>
          <a:p>
            <a:pPr>
              <a:spcBef>
                <a:spcPct val="50000"/>
              </a:spcBef>
            </a:pPr>
            <a:r>
              <a:rPr lang="zh-CN" altLang="en-US" u="sng" dirty="0">
                <a:solidFill>
                  <a:srgbClr val="FF0000"/>
                </a:solidFill>
                <a:latin typeface="Times New Roman" panose="02020603050405020304" pitchFamily="18" charset="0"/>
              </a:rPr>
              <a:t>能量关系</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
        <p:nvSpPr>
          <p:cNvPr id="174091" name="任意多边形 174090"/>
          <p:cNvSpPr/>
          <p:nvPr/>
        </p:nvSpPr>
        <p:spPr>
          <a:xfrm>
            <a:off x="1171575" y="3048000"/>
            <a:ext cx="814388" cy="395288"/>
          </a:xfrm>
          <a:custGeom>
            <a:avLst/>
            <a:gdLst>
              <a:gd name="txL" fmla="*/ 0 w 21600"/>
              <a:gd name="txT" fmla="*/ 14400 h 21600"/>
              <a:gd name="txR" fmla="*/ 18514 w 21600"/>
              <a:gd name="txB" fmla="*/ 21600 h 21600"/>
            </a:gdLst>
            <a:ahLst/>
            <a:cxnLst>
              <a:cxn ang="270">
                <a:pos x="15428" y="0"/>
              </a:cxn>
              <a:cxn ang="180">
                <a:pos x="9257" y="7200"/>
              </a:cxn>
              <a:cxn ang="180">
                <a:pos x="0" y="18000"/>
              </a:cxn>
              <a:cxn ang="90">
                <a:pos x="9257" y="21600"/>
              </a:cxn>
              <a:cxn ang="0">
                <a:pos x="18514" y="15000"/>
              </a:cxn>
              <a:cxn ang="0">
                <a:pos x="21600" y="7200"/>
              </a:cxn>
            </a:cxnLst>
            <a:rect l="txL" t="txT" r="txR" b="txB"/>
            <a:pathLst>
              <a:path w="21600" h="21600">
                <a:moveTo>
                  <a:pt x="15428"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174092" name="右箭头 174091"/>
          <p:cNvSpPr/>
          <p:nvPr/>
        </p:nvSpPr>
        <p:spPr>
          <a:xfrm>
            <a:off x="1171575" y="3443288"/>
            <a:ext cx="1189038" cy="295275"/>
          </a:xfrm>
          <a:prstGeom prst="rightArrow">
            <a:avLst>
              <a:gd name="adj1" fmla="val 50000"/>
              <a:gd name="adj2" fmla="val 100672"/>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174093" name="文本框 174092"/>
          <p:cNvSpPr txBox="1"/>
          <p:nvPr/>
        </p:nvSpPr>
        <p:spPr>
          <a:xfrm>
            <a:off x="3567113" y="2789238"/>
            <a:ext cx="5141912" cy="822325"/>
          </a:xfrm>
          <a:prstGeom prst="rect">
            <a:avLst/>
          </a:prstGeom>
          <a:noFill/>
          <a:ln w="9525">
            <a:noFill/>
          </a:ln>
        </p:spPr>
        <p:txBody>
          <a:bodyPr anchor="ctr">
            <a:spAutoFit/>
          </a:bodyPr>
          <a:lstStyle/>
          <a:p>
            <a:pPr algn="l"/>
            <a:r>
              <a:rPr lang="zh-CN" altLang="en-US" dirty="0">
                <a:latin typeface="Times New Roman" panose="02020603050405020304" pitchFamily="18" charset="0"/>
              </a:rPr>
              <a:t>电源提供的能量一部分被电阻消耗掉，一部分储存在电容中。</a:t>
            </a:r>
            <a:endParaRPr lang="zh-CN" altLang="en-US">
              <a:latin typeface="Times New Roman" panose="02020603050405020304" pitchFamily="18" charset="0"/>
            </a:endParaRPr>
          </a:p>
        </p:txBody>
      </p:sp>
      <p:graphicFrame>
        <p:nvGraphicFramePr>
          <p:cNvPr id="174095" name="对象 174094"/>
          <p:cNvGraphicFramePr/>
          <p:nvPr/>
        </p:nvGraphicFramePr>
        <p:xfrm>
          <a:off x="3208338" y="3676650"/>
          <a:ext cx="4735512" cy="863600"/>
        </p:xfrm>
        <a:graphic>
          <a:graphicData uri="http://schemas.openxmlformats.org/presentationml/2006/ole">
            <mc:AlternateContent xmlns:mc="http://schemas.openxmlformats.org/markup-compatibility/2006">
              <mc:Choice xmlns:v="urn:schemas-microsoft-com:vml" Requires="v">
                <p:oleObj spid="_x0000_s23626" r:id="rId5" imgW="2868930" imgH="431800" progId="Equation.3">
                  <p:embed/>
                </p:oleObj>
              </mc:Choice>
              <mc:Fallback>
                <p:oleObj r:id="rId5" imgW="2868930" imgH="431800" progId="Equation.3">
                  <p:embed/>
                  <p:pic>
                    <p:nvPicPr>
                      <p:cNvPr id="0" name="图片 3145"/>
                      <p:cNvPicPr/>
                      <p:nvPr/>
                    </p:nvPicPr>
                    <p:blipFill>
                      <a:blip r:embed="rId6"/>
                      <a:stretch>
                        <a:fillRect/>
                      </a:stretch>
                    </p:blipFill>
                    <p:spPr>
                      <a:xfrm>
                        <a:off x="3208338" y="3676650"/>
                        <a:ext cx="4735512" cy="863600"/>
                      </a:xfrm>
                      <a:prstGeom prst="rect">
                        <a:avLst/>
                      </a:prstGeom>
                      <a:noFill/>
                      <a:ln w="38100">
                        <a:noFill/>
                        <a:miter/>
                      </a:ln>
                    </p:spPr>
                  </p:pic>
                </p:oleObj>
              </mc:Fallback>
            </mc:AlternateContent>
          </a:graphicData>
        </a:graphic>
      </p:graphicFrame>
      <p:graphicFrame>
        <p:nvGraphicFramePr>
          <p:cNvPr id="174096" name="对象 174095"/>
          <p:cNvGraphicFramePr/>
          <p:nvPr/>
        </p:nvGraphicFramePr>
        <p:xfrm>
          <a:off x="2106613" y="4527550"/>
          <a:ext cx="6670675" cy="1062038"/>
        </p:xfrm>
        <a:graphic>
          <a:graphicData uri="http://schemas.openxmlformats.org/presentationml/2006/ole">
            <mc:AlternateContent xmlns:mc="http://schemas.openxmlformats.org/markup-compatibility/2006">
              <mc:Choice xmlns:v="urn:schemas-microsoft-com:vml" Requires="v">
                <p:oleObj spid="_x0000_s23627" r:id="rId7" imgW="3453130" imgH="533400" progId="Equation.3">
                  <p:embed/>
                </p:oleObj>
              </mc:Choice>
              <mc:Fallback>
                <p:oleObj r:id="rId7" imgW="3453130" imgH="533400" progId="Equation.3">
                  <p:embed/>
                  <p:pic>
                    <p:nvPicPr>
                      <p:cNvPr id="0" name="图片 3142"/>
                      <p:cNvPicPr/>
                      <p:nvPr/>
                    </p:nvPicPr>
                    <p:blipFill>
                      <a:blip r:embed="rId8"/>
                      <a:stretch>
                        <a:fillRect/>
                      </a:stretch>
                    </p:blipFill>
                    <p:spPr>
                      <a:xfrm>
                        <a:off x="2106613" y="4527550"/>
                        <a:ext cx="6670675" cy="1062038"/>
                      </a:xfrm>
                      <a:prstGeom prst="rect">
                        <a:avLst/>
                      </a:prstGeom>
                      <a:noFill/>
                      <a:ln w="38100">
                        <a:noFill/>
                        <a:miter/>
                      </a:ln>
                    </p:spPr>
                  </p:pic>
                </p:oleObj>
              </mc:Fallback>
            </mc:AlternateContent>
          </a:graphicData>
        </a:graphic>
      </p:graphicFrame>
      <p:sp>
        <p:nvSpPr>
          <p:cNvPr id="174097" name="文本框 174096"/>
          <p:cNvSpPr txBox="1"/>
          <p:nvPr/>
        </p:nvSpPr>
        <p:spPr>
          <a:xfrm>
            <a:off x="534988" y="5654675"/>
            <a:ext cx="8247062" cy="822325"/>
          </a:xfrm>
          <a:prstGeom prst="rect">
            <a:avLst/>
          </a:prstGeom>
          <a:noFill/>
          <a:ln w="9525">
            <a:noFill/>
          </a:ln>
        </p:spPr>
        <p:txBody>
          <a:bodyPr anchor="ctr">
            <a:spAutoFit/>
          </a:bodyPr>
          <a:lstStyle/>
          <a:p>
            <a:pPr algn="l"/>
            <a:r>
              <a:rPr lang="zh-CN" altLang="en-US" dirty="0">
                <a:latin typeface="Times New Roman" panose="02020603050405020304" pitchFamily="18" charset="0"/>
              </a:rPr>
              <a:t>即不论电阻、电容数值为多少，电压源所供给的能量只有</a:t>
            </a:r>
            <a:r>
              <a:rPr lang="en-US" altLang="zh-CN" dirty="0">
                <a:latin typeface="Times New Roman" panose="02020603050405020304" pitchFamily="18" charset="0"/>
              </a:rPr>
              <a:t>50%</a:t>
            </a:r>
            <a:r>
              <a:rPr lang="zh-CN" altLang="en-US" dirty="0">
                <a:latin typeface="Times New Roman" panose="02020603050405020304" pitchFamily="18" charset="0"/>
              </a:rPr>
              <a:t>转化为电场能量储存在电容中。 </a:t>
            </a:r>
            <a:endParaRPr lang="zh-CN" altLang="en-US">
              <a:latin typeface="Times New Roman" panose="02020603050405020304" pitchFamily="18" charset="0"/>
            </a:endParaRPr>
          </a:p>
        </p:txBody>
      </p:sp>
      <p:graphicFrame>
        <p:nvGraphicFramePr>
          <p:cNvPr id="174098" name="对象 174097"/>
          <p:cNvGraphicFramePr/>
          <p:nvPr/>
        </p:nvGraphicFramePr>
        <p:xfrm>
          <a:off x="1371600" y="647700"/>
          <a:ext cx="2733675" cy="866775"/>
        </p:xfrm>
        <a:graphic>
          <a:graphicData uri="http://schemas.openxmlformats.org/presentationml/2006/ole">
            <mc:AlternateContent xmlns:mc="http://schemas.openxmlformats.org/markup-compatibility/2006">
              <mc:Choice xmlns:v="urn:schemas-microsoft-com:vml" Requires="v">
                <p:oleObj spid="_x0000_s23628" r:id="rId9" imgW="1358265" imgH="431800" progId="Equation.3">
                  <p:embed/>
                </p:oleObj>
              </mc:Choice>
              <mc:Fallback>
                <p:oleObj r:id="rId9" imgW="1358265" imgH="431800" progId="Equation.3">
                  <p:embed/>
                  <p:pic>
                    <p:nvPicPr>
                      <p:cNvPr id="0" name="图片 3143"/>
                      <p:cNvPicPr/>
                      <p:nvPr/>
                    </p:nvPicPr>
                    <p:blipFill>
                      <a:blip r:embed="rId10"/>
                      <a:stretch>
                        <a:fillRect/>
                      </a:stretch>
                    </p:blipFill>
                    <p:spPr>
                      <a:xfrm>
                        <a:off x="1371600" y="647700"/>
                        <a:ext cx="2733675" cy="866775"/>
                      </a:xfrm>
                      <a:prstGeom prst="rect">
                        <a:avLst/>
                      </a:prstGeom>
                      <a:noFill/>
                      <a:ln w="38100">
                        <a:noFill/>
                        <a:miter/>
                      </a:ln>
                    </p:spPr>
                  </p:pic>
                </p:oleObj>
              </mc:Fallback>
            </mc:AlternateContent>
          </a:graphicData>
        </a:graphic>
      </p:graphicFrame>
      <p:grpSp>
        <p:nvGrpSpPr>
          <p:cNvPr id="174099" name="组合 174098"/>
          <p:cNvGrpSpPr/>
          <p:nvPr/>
        </p:nvGrpSpPr>
        <p:grpSpPr>
          <a:xfrm>
            <a:off x="260350" y="2366963"/>
            <a:ext cx="2887663" cy="1728787"/>
            <a:chOff x="-1201" y="2786"/>
            <a:chExt cx="1819" cy="1089"/>
          </a:xfrm>
        </p:grpSpPr>
        <p:sp>
          <p:nvSpPr>
            <p:cNvPr id="174100" name="直接连接符 174099"/>
            <p:cNvSpPr/>
            <p:nvPr/>
          </p:nvSpPr>
          <p:spPr>
            <a:xfrm>
              <a:off x="134" y="3464"/>
              <a:ext cx="267" cy="0"/>
            </a:xfrm>
            <a:prstGeom prst="line">
              <a:avLst/>
            </a:prstGeom>
            <a:ln w="25400" cap="flat" cmpd="sng">
              <a:solidFill>
                <a:schemeClr val="tx1"/>
              </a:solidFill>
              <a:prstDash val="solid"/>
              <a:headEnd type="none" w="med" len="med"/>
              <a:tailEnd type="none" w="med" len="med"/>
            </a:ln>
          </p:spPr>
        </p:sp>
        <p:sp>
          <p:nvSpPr>
            <p:cNvPr id="174101" name="直接连接符 174100"/>
            <p:cNvSpPr/>
            <p:nvPr/>
          </p:nvSpPr>
          <p:spPr>
            <a:xfrm>
              <a:off x="134" y="3541"/>
              <a:ext cx="267" cy="0"/>
            </a:xfrm>
            <a:prstGeom prst="line">
              <a:avLst/>
            </a:prstGeom>
            <a:ln w="25400" cap="flat" cmpd="sng">
              <a:solidFill>
                <a:schemeClr val="tx1"/>
              </a:solidFill>
              <a:prstDash val="solid"/>
              <a:headEnd type="none" w="med" len="med"/>
              <a:tailEnd type="none" w="med" len="med"/>
            </a:ln>
          </p:spPr>
        </p:sp>
        <p:sp>
          <p:nvSpPr>
            <p:cNvPr id="174102" name="文本框 174101"/>
            <p:cNvSpPr txBox="1"/>
            <p:nvPr/>
          </p:nvSpPr>
          <p:spPr>
            <a:xfrm>
              <a:off x="-1201" y="3344"/>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74103" name="直接连接符 174102"/>
            <p:cNvSpPr/>
            <p:nvPr/>
          </p:nvSpPr>
          <p:spPr>
            <a:xfrm>
              <a:off x="-792" y="3869"/>
              <a:ext cx="1060" cy="0"/>
            </a:xfrm>
            <a:prstGeom prst="line">
              <a:avLst/>
            </a:prstGeom>
            <a:ln w="19050" cap="flat" cmpd="sng">
              <a:solidFill>
                <a:schemeClr val="tx1"/>
              </a:solidFill>
              <a:prstDash val="solid"/>
              <a:headEnd type="none" w="med" len="med"/>
              <a:tailEnd type="none" w="med" len="med"/>
            </a:ln>
          </p:spPr>
        </p:sp>
        <p:sp>
          <p:nvSpPr>
            <p:cNvPr id="174104" name="直接连接符 174103"/>
            <p:cNvSpPr/>
            <p:nvPr/>
          </p:nvSpPr>
          <p:spPr>
            <a:xfrm flipH="1">
              <a:off x="-792" y="3109"/>
              <a:ext cx="382" cy="0"/>
            </a:xfrm>
            <a:prstGeom prst="line">
              <a:avLst/>
            </a:prstGeom>
            <a:ln w="19050" cap="flat" cmpd="sng">
              <a:solidFill>
                <a:schemeClr val="tx1"/>
              </a:solidFill>
              <a:prstDash val="solid"/>
              <a:headEnd type="none" w="med" len="med"/>
              <a:tailEnd type="none" w="med" len="med"/>
            </a:ln>
          </p:spPr>
        </p:sp>
        <p:sp>
          <p:nvSpPr>
            <p:cNvPr id="174105" name="直接连接符 174104"/>
            <p:cNvSpPr/>
            <p:nvPr/>
          </p:nvSpPr>
          <p:spPr>
            <a:xfrm>
              <a:off x="-925" y="3488"/>
              <a:ext cx="267" cy="0"/>
            </a:xfrm>
            <a:prstGeom prst="line">
              <a:avLst/>
            </a:prstGeom>
            <a:ln w="19050" cap="flat" cmpd="sng">
              <a:solidFill>
                <a:schemeClr val="tx1"/>
              </a:solidFill>
              <a:prstDash val="solid"/>
              <a:headEnd type="none" w="med" len="med"/>
              <a:tailEnd type="none" w="med" len="med"/>
            </a:ln>
          </p:spPr>
        </p:sp>
        <p:sp>
          <p:nvSpPr>
            <p:cNvPr id="174106" name="直接连接符 174105"/>
            <p:cNvSpPr/>
            <p:nvPr/>
          </p:nvSpPr>
          <p:spPr>
            <a:xfrm>
              <a:off x="-876" y="3553"/>
              <a:ext cx="161" cy="1"/>
            </a:xfrm>
            <a:prstGeom prst="line">
              <a:avLst/>
            </a:prstGeom>
            <a:ln w="28575" cap="flat" cmpd="sng">
              <a:solidFill>
                <a:schemeClr val="tx1"/>
              </a:solidFill>
              <a:prstDash val="solid"/>
              <a:headEnd type="none" w="med" len="med"/>
              <a:tailEnd type="none" w="med" len="med"/>
            </a:ln>
          </p:spPr>
        </p:sp>
        <p:sp>
          <p:nvSpPr>
            <p:cNvPr id="174107" name="直接连接符 174106"/>
            <p:cNvSpPr/>
            <p:nvPr/>
          </p:nvSpPr>
          <p:spPr>
            <a:xfrm flipV="1">
              <a:off x="-792" y="3553"/>
              <a:ext cx="0" cy="322"/>
            </a:xfrm>
            <a:prstGeom prst="line">
              <a:avLst/>
            </a:prstGeom>
            <a:ln w="19050" cap="flat" cmpd="sng">
              <a:solidFill>
                <a:schemeClr val="tx1"/>
              </a:solidFill>
              <a:prstDash val="solid"/>
              <a:headEnd type="none" w="med" len="med"/>
              <a:tailEnd type="none" w="med" len="med"/>
            </a:ln>
          </p:spPr>
        </p:sp>
        <p:sp>
          <p:nvSpPr>
            <p:cNvPr id="174108" name="直接连接符 174107"/>
            <p:cNvSpPr/>
            <p:nvPr/>
          </p:nvSpPr>
          <p:spPr>
            <a:xfrm>
              <a:off x="-792" y="3101"/>
              <a:ext cx="0" cy="387"/>
            </a:xfrm>
            <a:prstGeom prst="line">
              <a:avLst/>
            </a:prstGeom>
            <a:ln w="19050" cap="flat" cmpd="sng">
              <a:solidFill>
                <a:schemeClr val="tx1"/>
              </a:solidFill>
              <a:prstDash val="solid"/>
              <a:headEnd type="none" w="med" len="med"/>
              <a:tailEnd type="none" w="med" len="med"/>
            </a:ln>
          </p:spPr>
        </p:sp>
        <p:sp>
          <p:nvSpPr>
            <p:cNvPr id="174109" name="直接连接符 174108"/>
            <p:cNvSpPr/>
            <p:nvPr/>
          </p:nvSpPr>
          <p:spPr>
            <a:xfrm>
              <a:off x="274" y="3107"/>
              <a:ext cx="0" cy="363"/>
            </a:xfrm>
            <a:prstGeom prst="line">
              <a:avLst/>
            </a:prstGeom>
            <a:ln w="19050" cap="flat" cmpd="sng">
              <a:solidFill>
                <a:schemeClr val="tx1"/>
              </a:solidFill>
              <a:prstDash val="solid"/>
              <a:headEnd type="none" w="med" len="med"/>
              <a:tailEnd type="none" w="med" len="med"/>
            </a:ln>
          </p:spPr>
        </p:sp>
        <p:sp>
          <p:nvSpPr>
            <p:cNvPr id="174110" name="直接连接符 174109"/>
            <p:cNvSpPr/>
            <p:nvPr/>
          </p:nvSpPr>
          <p:spPr>
            <a:xfrm flipV="1">
              <a:off x="269" y="3541"/>
              <a:ext cx="0" cy="334"/>
            </a:xfrm>
            <a:prstGeom prst="line">
              <a:avLst/>
            </a:prstGeom>
            <a:ln w="19050" cap="flat" cmpd="sng">
              <a:solidFill>
                <a:schemeClr val="tx1"/>
              </a:solidFill>
              <a:prstDash val="solid"/>
              <a:headEnd type="none" w="med" len="med"/>
              <a:tailEnd type="none" w="med" len="med"/>
            </a:ln>
          </p:spPr>
        </p:sp>
        <p:sp>
          <p:nvSpPr>
            <p:cNvPr id="174111" name="文本框 174110"/>
            <p:cNvSpPr txBox="1"/>
            <p:nvPr/>
          </p:nvSpPr>
          <p:spPr>
            <a:xfrm>
              <a:off x="-370" y="2786"/>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74112" name="矩形 174111"/>
            <p:cNvSpPr/>
            <p:nvPr/>
          </p:nvSpPr>
          <p:spPr>
            <a:xfrm>
              <a:off x="-410" y="3043"/>
              <a:ext cx="317" cy="113"/>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74113" name="文本框 174112"/>
            <p:cNvSpPr txBox="1"/>
            <p:nvPr/>
          </p:nvSpPr>
          <p:spPr>
            <a:xfrm>
              <a:off x="374" y="3362"/>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74114" name="直接连接符 174113"/>
            <p:cNvSpPr/>
            <p:nvPr/>
          </p:nvSpPr>
          <p:spPr>
            <a:xfrm flipV="1">
              <a:off x="-93" y="3104"/>
              <a:ext cx="373" cy="5"/>
            </a:xfrm>
            <a:prstGeom prst="line">
              <a:avLst/>
            </a:prstGeom>
            <a:ln w="19050" cap="flat" cmpd="sng">
              <a:solidFill>
                <a:schemeClr val="tx1"/>
              </a:solidFill>
              <a:prstDash val="solid"/>
              <a:headEnd type="none" w="med" len="med"/>
              <a:tailEnd type="none" w="med" len="med"/>
            </a:ln>
          </p:spPr>
        </p:sp>
      </p:grpSp>
      <p:sp>
        <p:nvSpPr>
          <p:cNvPr id="174115" name="动作按钮: 后退或前一项 174114" descr="水滴">
            <a:hlinkClick r:id="" action="ppaction://hlinkshowjump?jump=previousslide">
              <a:snd r:embed="rId11" name="PROJCTOR.WAV"/>
            </a:hlinkClick>
          </p:cNvPr>
          <p:cNvSpPr/>
          <p:nvPr/>
        </p:nvSpPr>
        <p:spPr>
          <a:xfrm>
            <a:off x="8245475" y="6381750"/>
            <a:ext cx="460375"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
        <p:nvSpPr>
          <p:cNvPr id="174116" name="动作按钮: 后退或前一项 174115" descr="水滴">
            <a:hlinkClick r:id="" action="ppaction://hlinkshowjump?jump=nextslide">
              <a:snd r:embed="rId11" name="PROJCTOR.WAV"/>
            </a:hlinkClick>
          </p:cNvPr>
          <p:cNvSpPr/>
          <p:nvPr/>
        </p:nvSpPr>
        <p:spPr>
          <a:xfrm flipH="1">
            <a:off x="8667750" y="6381750"/>
            <a:ext cx="457200"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74098"/>
                                        </p:tgtEl>
                                        <p:attrNameLst>
                                          <p:attrName>style.visibility</p:attrName>
                                        </p:attrNameLst>
                                      </p:cBhvr>
                                      <p:to>
                                        <p:strVal val="visible"/>
                                      </p:to>
                                    </p:set>
                                    <p:animEffect transition="in" filter="slide(fromLeft)">
                                      <p:cBhvr>
                                        <p:cTn id="7" dur="500"/>
                                        <p:tgtEl>
                                          <p:spTgt spid="174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082"/>
                                        </p:tgtEl>
                                        <p:attrNameLst>
                                          <p:attrName>style.visibility</p:attrName>
                                        </p:attrNameLst>
                                      </p:cBhvr>
                                      <p:to>
                                        <p:strVal val="visible"/>
                                      </p:to>
                                    </p:set>
                                    <p:animEffect transition="in" filter="wipe(left)">
                                      <p:cBhvr>
                                        <p:cTn id="12" dur="500"/>
                                        <p:tgtEl>
                                          <p:spTgt spid="174082"/>
                                        </p:tgtEl>
                                      </p:cBhvr>
                                    </p:animEffect>
                                  </p:childTnLst>
                                </p:cTn>
                              </p:par>
                            </p:childTnLst>
                          </p:cTn>
                        </p:par>
                        <p:par>
                          <p:cTn id="13" fill="hold">
                            <p:stCondLst>
                              <p:cond delay="500"/>
                            </p:stCondLst>
                            <p:childTnLst>
                              <p:par>
                                <p:cTn id="14" presetID="15" presetClass="entr" presetSubtype="0" fill="hold" grpId="0" nodeType="afterEffect">
                                  <p:stCondLst>
                                    <p:cond delay="0"/>
                                  </p:stCondLst>
                                  <p:childTnLst>
                                    <p:set>
                                      <p:cBhvr>
                                        <p:cTn id="15" dur="1" fill="hold">
                                          <p:stCondLst>
                                            <p:cond delay="0"/>
                                          </p:stCondLst>
                                        </p:cTn>
                                        <p:tgtEl>
                                          <p:spTgt spid="174090"/>
                                        </p:tgtEl>
                                        <p:attrNameLst>
                                          <p:attrName>style.visibility</p:attrName>
                                        </p:attrNameLst>
                                      </p:cBhvr>
                                      <p:to>
                                        <p:strVal val="visible"/>
                                      </p:to>
                                    </p:set>
                                    <p:anim calcmode="lin" valueType="num">
                                      <p:cBhvr>
                                        <p:cTn id="16" dur="1000" fill="hold"/>
                                        <p:tgtEl>
                                          <p:spTgt spid="174090"/>
                                        </p:tgtEl>
                                        <p:attrNameLst>
                                          <p:attrName>ppt_w</p:attrName>
                                        </p:attrNameLst>
                                      </p:cBhvr>
                                      <p:tavLst>
                                        <p:tav tm="0">
                                          <p:val>
                                            <p:fltVal val="0"/>
                                          </p:val>
                                        </p:tav>
                                        <p:tav tm="100000">
                                          <p:val>
                                            <p:strVal val="#ppt_w"/>
                                          </p:val>
                                        </p:tav>
                                      </p:tavLst>
                                    </p:anim>
                                    <p:anim calcmode="lin" valueType="num">
                                      <p:cBhvr>
                                        <p:cTn id="17" dur="1000" fill="hold"/>
                                        <p:tgtEl>
                                          <p:spTgt spid="174090"/>
                                        </p:tgtEl>
                                        <p:attrNameLst>
                                          <p:attrName>ppt_h</p:attrName>
                                        </p:attrNameLst>
                                      </p:cBhvr>
                                      <p:tavLst>
                                        <p:tav tm="0">
                                          <p:val>
                                            <p:fltVal val="0"/>
                                          </p:val>
                                        </p:tav>
                                        <p:tav tm="100000">
                                          <p:val>
                                            <p:strVal val="#ppt_h"/>
                                          </p:val>
                                        </p:tav>
                                      </p:tavLst>
                                    </p:anim>
                                    <p:anim calcmode="lin" valueType="num">
                                      <p:cBhvr>
                                        <p:cTn id="18" dur="1000" fill="hold"/>
                                        <p:tgtEl>
                                          <p:spTgt spid="174090"/>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740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74099"/>
                                        </p:tgtEl>
                                        <p:attrNameLst>
                                          <p:attrName>style.visibility</p:attrName>
                                        </p:attrNameLst>
                                      </p:cBhvr>
                                      <p:to>
                                        <p:strVal val="visible"/>
                                      </p:to>
                                    </p:set>
                                    <p:anim calcmode="lin" valueType="num">
                                      <p:cBhvr additive="base">
                                        <p:cTn id="24" dur="500" fill="hold"/>
                                        <p:tgtEl>
                                          <p:spTgt spid="174099"/>
                                        </p:tgtEl>
                                        <p:attrNameLst>
                                          <p:attrName>ppt_x</p:attrName>
                                        </p:attrNameLst>
                                      </p:cBhvr>
                                      <p:tavLst>
                                        <p:tav tm="0">
                                          <p:val>
                                            <p:strVal val="0-#ppt_w/2"/>
                                          </p:val>
                                        </p:tav>
                                        <p:tav tm="100000">
                                          <p:val>
                                            <p:strVal val="#ppt_x"/>
                                          </p:val>
                                        </p:tav>
                                      </p:tavLst>
                                    </p:anim>
                                    <p:anim calcmode="lin" valueType="num">
                                      <p:cBhvr additive="base">
                                        <p:cTn id="25" dur="500" fill="hold"/>
                                        <p:tgtEl>
                                          <p:spTgt spid="17409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74093"/>
                                        </p:tgtEl>
                                        <p:attrNameLst>
                                          <p:attrName>style.visibility</p:attrName>
                                        </p:attrNameLst>
                                      </p:cBhvr>
                                      <p:to>
                                        <p:strVal val="visible"/>
                                      </p:to>
                                    </p:set>
                                    <p:animEffect transition="in" filter="slide(fromLeft)">
                                      <p:cBhvr>
                                        <p:cTn id="30" dur="500"/>
                                        <p:tgtEl>
                                          <p:spTgt spid="174093"/>
                                        </p:tgtEl>
                                      </p:cBhvr>
                                    </p:animEffect>
                                  </p:childTnLst>
                                </p:cTn>
                              </p:par>
                            </p:childTnLst>
                          </p:cTn>
                        </p:par>
                        <p:par>
                          <p:cTn id="31" fill="hold">
                            <p:stCondLst>
                              <p:cond delay="500"/>
                            </p:stCondLst>
                            <p:childTnLst>
                              <p:par>
                                <p:cTn id="32" presetID="22" presetClass="entr" presetSubtype="8" fill="hold" nodeType="afterEffect">
                                  <p:stCondLst>
                                    <p:cond delay="1000"/>
                                  </p:stCondLst>
                                  <p:childTnLst>
                                    <p:set>
                                      <p:cBhvr>
                                        <p:cTn id="33" dur="1" fill="hold">
                                          <p:stCondLst>
                                            <p:cond delay="0"/>
                                          </p:stCondLst>
                                        </p:cTn>
                                        <p:tgtEl>
                                          <p:spTgt spid="174091"/>
                                        </p:tgtEl>
                                        <p:attrNameLst>
                                          <p:attrName>style.visibility</p:attrName>
                                        </p:attrNameLst>
                                      </p:cBhvr>
                                      <p:to>
                                        <p:strVal val="visible"/>
                                      </p:to>
                                    </p:set>
                                    <p:animEffect transition="in" filter="wipe(left)">
                                      <p:cBhvr>
                                        <p:cTn id="34" dur="500"/>
                                        <p:tgtEl>
                                          <p:spTgt spid="174091"/>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74092"/>
                                        </p:tgtEl>
                                        <p:attrNameLst>
                                          <p:attrName>style.visibility</p:attrName>
                                        </p:attrNameLst>
                                      </p:cBhvr>
                                      <p:to>
                                        <p:strVal val="visible"/>
                                      </p:to>
                                    </p:set>
                                    <p:animEffect transition="in" filter="wipe(left)">
                                      <p:cBhvr>
                                        <p:cTn id="38" dur="500"/>
                                        <p:tgtEl>
                                          <p:spTgt spid="174092"/>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9" fill="hold" nodeType="clickEffect">
                                  <p:stCondLst>
                                    <p:cond delay="0"/>
                                  </p:stCondLst>
                                  <p:childTnLst>
                                    <p:set>
                                      <p:cBhvr>
                                        <p:cTn id="42" dur="1" fill="hold">
                                          <p:stCondLst>
                                            <p:cond delay="0"/>
                                          </p:stCondLst>
                                        </p:cTn>
                                        <p:tgtEl>
                                          <p:spTgt spid="174095"/>
                                        </p:tgtEl>
                                        <p:attrNameLst>
                                          <p:attrName>style.visibility</p:attrName>
                                        </p:attrNameLst>
                                      </p:cBhvr>
                                      <p:to>
                                        <p:strVal val="visible"/>
                                      </p:to>
                                    </p:set>
                                    <p:animEffect transition="in" filter="strips(upLeft)">
                                      <p:cBhvr>
                                        <p:cTn id="43" dur="500"/>
                                        <p:tgtEl>
                                          <p:spTgt spid="174095"/>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174096"/>
                                        </p:tgtEl>
                                        <p:attrNameLst>
                                          <p:attrName>style.visibility</p:attrName>
                                        </p:attrNameLst>
                                      </p:cBhvr>
                                      <p:to>
                                        <p:strVal val="visible"/>
                                      </p:to>
                                    </p:set>
                                    <p:anim calcmode="lin" valueType="num">
                                      <p:cBhvr additive="base">
                                        <p:cTn id="48" dur="500" fill="hold"/>
                                        <p:tgtEl>
                                          <p:spTgt spid="174096"/>
                                        </p:tgtEl>
                                        <p:attrNameLst>
                                          <p:attrName>ppt_x</p:attrName>
                                        </p:attrNameLst>
                                      </p:cBhvr>
                                      <p:tavLst>
                                        <p:tav tm="0">
                                          <p:val>
                                            <p:strVal val="0-#ppt_w/2"/>
                                          </p:val>
                                        </p:tav>
                                        <p:tav tm="100000">
                                          <p:val>
                                            <p:strVal val="#ppt_x"/>
                                          </p:val>
                                        </p:tav>
                                      </p:tavLst>
                                    </p:anim>
                                    <p:anim calcmode="lin" valueType="num">
                                      <p:cBhvr additive="base">
                                        <p:cTn id="49" dur="500" fill="hold"/>
                                        <p:tgtEl>
                                          <p:spTgt spid="174096"/>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74097"/>
                                        </p:tgtEl>
                                        <p:attrNameLst>
                                          <p:attrName>style.visibility</p:attrName>
                                        </p:attrNameLst>
                                      </p:cBhvr>
                                      <p:to>
                                        <p:strVal val="visible"/>
                                      </p:to>
                                    </p:set>
                                    <p:anim calcmode="lin" valueType="num">
                                      <p:cBhvr additive="base">
                                        <p:cTn id="54" dur="500" fill="hold"/>
                                        <p:tgtEl>
                                          <p:spTgt spid="174097"/>
                                        </p:tgtEl>
                                        <p:attrNameLst>
                                          <p:attrName>ppt_x</p:attrName>
                                        </p:attrNameLst>
                                      </p:cBhvr>
                                      <p:tavLst>
                                        <p:tav tm="0">
                                          <p:val>
                                            <p:strVal val="0-#ppt_w/2"/>
                                          </p:val>
                                        </p:tav>
                                        <p:tav tm="100000">
                                          <p:val>
                                            <p:strVal val="#ppt_x"/>
                                          </p:val>
                                        </p:tav>
                                      </p:tavLst>
                                    </p:anim>
                                    <p:anim calcmode="lin" valueType="num">
                                      <p:cBhvr additive="base">
                                        <p:cTn id="55" dur="500" fill="hold"/>
                                        <p:tgtEl>
                                          <p:spTgt spid="1740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0" grpId="0"/>
      <p:bldP spid="174093" grpId="0"/>
      <p:bldP spid="17409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文本框 175105"/>
          <p:cNvSpPr txBox="1"/>
          <p:nvPr/>
        </p:nvSpPr>
        <p:spPr>
          <a:xfrm>
            <a:off x="5905500" y="457200"/>
            <a:ext cx="2447925" cy="457200"/>
          </a:xfrm>
          <a:prstGeom prst="rect">
            <a:avLst/>
          </a:prstGeom>
          <a:noFill/>
          <a:ln w="9525">
            <a:noFill/>
          </a:ln>
        </p:spPr>
        <p:txBody>
          <a:bodyPr wrap="none" anchor="ctr">
            <a:spAutoFit/>
          </a:bodyPr>
          <a:lstStyle/>
          <a:p>
            <a:pPr algn="l"/>
            <a:r>
              <a:rPr lang="en-US" altLang="zh-CN" i="1">
                <a:latin typeface="Times New Roman" panose="02020603050405020304" pitchFamily="18" charset="0"/>
              </a:rPr>
              <a:t>t</a:t>
            </a:r>
            <a:r>
              <a:rPr lang="en-US" altLang="zh-CN" dirty="0">
                <a:latin typeface="Times New Roman" panose="02020603050405020304" pitchFamily="18" charset="0"/>
              </a:rPr>
              <a:t>= 0</a:t>
            </a:r>
            <a:r>
              <a:rPr lang="zh-CN" altLang="en-US" dirty="0">
                <a:latin typeface="Times New Roman" panose="02020603050405020304" pitchFamily="18" charset="0"/>
              </a:rPr>
              <a:t>时闭合开关</a:t>
            </a:r>
            <a:r>
              <a:rPr lang="en-US" altLang="zh-CN">
                <a:latin typeface="Times New Roman" panose="02020603050405020304" pitchFamily="18" charset="0"/>
              </a:rPr>
              <a:t>S.</a:t>
            </a:r>
          </a:p>
        </p:txBody>
      </p:sp>
      <p:sp>
        <p:nvSpPr>
          <p:cNvPr id="175107" name="文本框 175106"/>
          <p:cNvSpPr txBox="1"/>
          <p:nvPr/>
        </p:nvSpPr>
        <p:spPr>
          <a:xfrm>
            <a:off x="5737225" y="1066800"/>
            <a:ext cx="3286125" cy="457200"/>
          </a:xfrm>
          <a:prstGeom prst="rect">
            <a:avLst/>
          </a:prstGeom>
          <a:noFill/>
          <a:ln w="9525">
            <a:noFill/>
          </a:ln>
        </p:spPr>
        <p:txBody>
          <a:bodyPr wrap="none" anchor="ctr">
            <a:spAutoFit/>
          </a:bodyPr>
          <a:lstStyle/>
          <a:p>
            <a:pPr algn="l"/>
            <a:r>
              <a:rPr lang="zh-CN" altLang="en-US">
                <a:latin typeface="Times New Roman" panose="02020603050405020304" pitchFamily="18" charset="0"/>
              </a:rPr>
              <a:t>求</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zh-CN" altLang="en-US" i="1" baseline="-25000">
                <a:latin typeface="Times New Roman" panose="02020603050405020304" pitchFamily="18" charset="0"/>
              </a:rPr>
              <a:t>、</a:t>
            </a:r>
            <a:r>
              <a:rPr lang="en-US" altLang="zh-CN" i="1">
                <a:latin typeface="Times New Roman" panose="02020603050405020304" pitchFamily="18" charset="0"/>
              </a:rPr>
              <a:t>i</a:t>
            </a:r>
            <a:r>
              <a:rPr lang="en-US" altLang="zh-CN" baseline="-25000">
                <a:latin typeface="Times New Roman" panose="02020603050405020304" pitchFamily="18" charset="0"/>
              </a:rPr>
              <a:t>1</a:t>
            </a:r>
            <a:r>
              <a:rPr lang="zh-CN" altLang="en-US" dirty="0">
                <a:latin typeface="Times New Roman" panose="02020603050405020304" pitchFamily="18" charset="0"/>
              </a:rPr>
              <a:t>的零状态响应。</a:t>
            </a:r>
            <a:endParaRPr lang="zh-CN" altLang="en-US">
              <a:latin typeface="Times New Roman" panose="02020603050405020304" pitchFamily="18" charset="0"/>
            </a:endParaRPr>
          </a:p>
        </p:txBody>
      </p:sp>
      <p:sp>
        <p:nvSpPr>
          <p:cNvPr id="175108" name="文本框 175107"/>
          <p:cNvSpPr txBox="1"/>
          <p:nvPr/>
        </p:nvSpPr>
        <p:spPr>
          <a:xfrm>
            <a:off x="2722563" y="247650"/>
            <a:ext cx="354012" cy="457200"/>
          </a:xfrm>
          <a:prstGeom prst="rect">
            <a:avLst/>
          </a:prstGeom>
          <a:noFill/>
          <a:ln w="9525">
            <a:noFill/>
          </a:ln>
        </p:spPr>
        <p:txBody>
          <a:bodyPr wrap="none" anchor="ctr">
            <a:spAutoFit/>
          </a:bodyPr>
          <a:lstStyle/>
          <a:p>
            <a:r>
              <a:rPr lang="en-US" altLang="zh-CN" i="1">
                <a:solidFill>
                  <a:srgbClr val="FF0000"/>
                </a:solidFill>
                <a:latin typeface="Times New Roman" panose="02020603050405020304" pitchFamily="18" charset="0"/>
              </a:rPr>
              <a:t>u</a:t>
            </a:r>
            <a:endParaRPr lang="en-US" altLang="zh-CN">
              <a:latin typeface="Times New Roman" panose="02020603050405020304" pitchFamily="18" charset="0"/>
            </a:endParaRPr>
          </a:p>
        </p:txBody>
      </p:sp>
      <p:sp>
        <p:nvSpPr>
          <p:cNvPr id="175109" name="直接连接符 175108"/>
          <p:cNvSpPr/>
          <p:nvPr/>
        </p:nvSpPr>
        <p:spPr>
          <a:xfrm>
            <a:off x="4791075" y="609600"/>
            <a:ext cx="0" cy="352425"/>
          </a:xfrm>
          <a:prstGeom prst="line">
            <a:avLst/>
          </a:prstGeom>
          <a:ln w="19050" cap="flat" cmpd="sng">
            <a:solidFill>
              <a:srgbClr val="FF0000"/>
            </a:solidFill>
            <a:prstDash val="solid"/>
            <a:headEnd type="none" w="med" len="med"/>
            <a:tailEnd type="stealth" w="sm" len="med"/>
          </a:ln>
        </p:spPr>
      </p:sp>
      <p:sp>
        <p:nvSpPr>
          <p:cNvPr id="175110" name="文本框 175109"/>
          <p:cNvSpPr txBox="1"/>
          <p:nvPr/>
        </p:nvSpPr>
        <p:spPr>
          <a:xfrm>
            <a:off x="4791075" y="504825"/>
            <a:ext cx="403225" cy="457200"/>
          </a:xfrm>
          <a:prstGeom prst="rect">
            <a:avLst/>
          </a:prstGeom>
          <a:noFill/>
          <a:ln w="9525">
            <a:noFill/>
          </a:ln>
        </p:spPr>
        <p:txBody>
          <a:bodyPr wrap="none" anchor="ctr">
            <a:spAutoFit/>
          </a:bodyPr>
          <a:lstStyle/>
          <a:p>
            <a:r>
              <a:rPr lang="en-US" altLang="zh-CN" i="1" dirty="0" err="1">
                <a:solidFill>
                  <a:srgbClr val="FF0000"/>
                </a:solidFill>
                <a:latin typeface="Times New Roman" panose="02020603050405020304" pitchFamily="18" charset="0"/>
              </a:rPr>
              <a:t>i</a:t>
            </a:r>
            <a:r>
              <a:rPr lang="en-US" altLang="zh-CN" i="1" baseline="-25000" dirty="0" err="1">
                <a:solidFill>
                  <a:srgbClr val="FF0000"/>
                </a:solidFill>
                <a:latin typeface="Times New Roman" panose="02020603050405020304" pitchFamily="18" charset="0"/>
              </a:rPr>
              <a:t>C</a:t>
            </a:r>
            <a:endParaRPr lang="en-US" altLang="zh-CN">
              <a:solidFill>
                <a:srgbClr val="FF0000"/>
              </a:solidFill>
              <a:latin typeface="Times New Roman" panose="02020603050405020304" pitchFamily="18" charset="0"/>
            </a:endParaRPr>
          </a:p>
        </p:txBody>
      </p:sp>
      <p:grpSp>
        <p:nvGrpSpPr>
          <p:cNvPr id="175121" name="组合 175120"/>
          <p:cNvGrpSpPr/>
          <p:nvPr/>
        </p:nvGrpSpPr>
        <p:grpSpPr>
          <a:xfrm>
            <a:off x="909638" y="76200"/>
            <a:ext cx="4443412" cy="2219325"/>
            <a:chOff x="273" y="144"/>
            <a:chExt cx="2799" cy="1398"/>
          </a:xfrm>
        </p:grpSpPr>
        <p:sp>
          <p:nvSpPr>
            <p:cNvPr id="175122" name="椭圆 175121"/>
            <p:cNvSpPr/>
            <p:nvPr/>
          </p:nvSpPr>
          <p:spPr>
            <a:xfrm>
              <a:off x="576" y="864"/>
              <a:ext cx="272" cy="272"/>
            </a:xfrm>
            <a:prstGeom prst="ellipse">
              <a:avLst/>
            </a:prstGeom>
            <a:solidFill>
              <a:srgbClr val="00FFFF"/>
            </a:solidFill>
            <a:ln w="25400" cap="flat" cmpd="sng">
              <a:solidFill>
                <a:schemeClr val="tx1"/>
              </a:solidFill>
              <a:prstDash val="solid"/>
              <a:headEnd type="none" w="med" len="med"/>
              <a:tailEnd type="none" w="med" len="med"/>
            </a:ln>
          </p:spPr>
          <p:txBody>
            <a:bodyPr/>
            <a:lstStyle/>
            <a:p>
              <a:endParaRPr lang="zh-CN" altLang="en-US"/>
            </a:p>
          </p:txBody>
        </p:sp>
        <p:sp>
          <p:nvSpPr>
            <p:cNvPr id="175123" name="矩形 175122"/>
            <p:cNvSpPr/>
            <p:nvPr/>
          </p:nvSpPr>
          <p:spPr>
            <a:xfrm>
              <a:off x="960" y="480"/>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75124" name="矩形 175123"/>
            <p:cNvSpPr/>
            <p:nvPr/>
          </p:nvSpPr>
          <p:spPr>
            <a:xfrm>
              <a:off x="1488" y="672"/>
              <a:ext cx="96" cy="240"/>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75125" name="菱形 175124"/>
            <p:cNvSpPr/>
            <p:nvPr/>
          </p:nvSpPr>
          <p:spPr>
            <a:xfrm>
              <a:off x="1434" y="1008"/>
              <a:ext cx="192" cy="354"/>
            </a:xfrm>
            <a:prstGeom prst="diamond">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75126" name="矩形 175125"/>
            <p:cNvSpPr/>
            <p:nvPr/>
          </p:nvSpPr>
          <p:spPr>
            <a:xfrm>
              <a:off x="2160" y="480"/>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175127" name="组合 175126"/>
            <p:cNvGrpSpPr/>
            <p:nvPr/>
          </p:nvGrpSpPr>
          <p:grpSpPr>
            <a:xfrm>
              <a:off x="2496" y="912"/>
              <a:ext cx="288" cy="96"/>
              <a:chOff x="2448" y="912"/>
              <a:chExt cx="288" cy="96"/>
            </a:xfrm>
          </p:grpSpPr>
          <p:sp>
            <p:nvSpPr>
              <p:cNvPr id="175128" name="直接连接符 175127"/>
              <p:cNvSpPr/>
              <p:nvPr/>
            </p:nvSpPr>
            <p:spPr>
              <a:xfrm>
                <a:off x="2448" y="912"/>
                <a:ext cx="288" cy="0"/>
              </a:xfrm>
              <a:prstGeom prst="line">
                <a:avLst/>
              </a:prstGeom>
              <a:ln w="28575" cap="flat" cmpd="sng">
                <a:solidFill>
                  <a:schemeClr val="tx1"/>
                </a:solidFill>
                <a:prstDash val="solid"/>
                <a:headEnd type="none" w="med" len="med"/>
                <a:tailEnd type="none" w="med" len="med"/>
              </a:ln>
            </p:spPr>
          </p:sp>
          <p:sp>
            <p:nvSpPr>
              <p:cNvPr id="175129" name="直接连接符 175128"/>
              <p:cNvSpPr/>
              <p:nvPr/>
            </p:nvSpPr>
            <p:spPr>
              <a:xfrm>
                <a:off x="2448" y="1008"/>
                <a:ext cx="288" cy="0"/>
              </a:xfrm>
              <a:prstGeom prst="line">
                <a:avLst/>
              </a:prstGeom>
              <a:ln w="28575" cap="flat" cmpd="sng">
                <a:solidFill>
                  <a:schemeClr val="tx1"/>
                </a:solidFill>
                <a:prstDash val="solid"/>
                <a:headEnd type="none" w="med" len="med"/>
                <a:tailEnd type="none" w="med" len="med"/>
              </a:ln>
            </p:spPr>
          </p:sp>
        </p:grpSp>
        <p:sp>
          <p:nvSpPr>
            <p:cNvPr id="175130" name="直接连接符 175129"/>
            <p:cNvSpPr/>
            <p:nvPr/>
          </p:nvSpPr>
          <p:spPr>
            <a:xfrm>
              <a:off x="720" y="528"/>
              <a:ext cx="0" cy="960"/>
            </a:xfrm>
            <a:prstGeom prst="line">
              <a:avLst/>
            </a:prstGeom>
            <a:ln w="19050" cap="flat" cmpd="sng">
              <a:solidFill>
                <a:schemeClr val="tx1"/>
              </a:solidFill>
              <a:prstDash val="solid"/>
              <a:headEnd type="none" w="med" len="med"/>
              <a:tailEnd type="none" w="med" len="med"/>
            </a:ln>
          </p:spPr>
        </p:sp>
        <p:sp>
          <p:nvSpPr>
            <p:cNvPr id="175131" name="直接连接符 175130"/>
            <p:cNvSpPr/>
            <p:nvPr/>
          </p:nvSpPr>
          <p:spPr>
            <a:xfrm>
              <a:off x="720" y="528"/>
              <a:ext cx="240" cy="0"/>
            </a:xfrm>
            <a:prstGeom prst="line">
              <a:avLst/>
            </a:prstGeom>
            <a:ln w="19050" cap="flat" cmpd="sng">
              <a:solidFill>
                <a:schemeClr val="tx1"/>
              </a:solidFill>
              <a:prstDash val="solid"/>
              <a:headEnd type="none" w="med" len="med"/>
              <a:tailEnd type="none" w="med" len="med"/>
            </a:ln>
          </p:spPr>
        </p:sp>
        <p:sp>
          <p:nvSpPr>
            <p:cNvPr id="175132" name="直接连接符 175131"/>
            <p:cNvSpPr/>
            <p:nvPr/>
          </p:nvSpPr>
          <p:spPr>
            <a:xfrm>
              <a:off x="1248" y="528"/>
              <a:ext cx="480" cy="0"/>
            </a:xfrm>
            <a:prstGeom prst="line">
              <a:avLst/>
            </a:prstGeom>
            <a:ln w="19050" cap="flat" cmpd="sng">
              <a:solidFill>
                <a:schemeClr val="tx1"/>
              </a:solidFill>
              <a:prstDash val="solid"/>
              <a:headEnd type="none" w="med" len="med"/>
              <a:tailEnd type="none" w="med" len="med"/>
            </a:ln>
          </p:spPr>
        </p:sp>
        <p:sp>
          <p:nvSpPr>
            <p:cNvPr id="175133" name="直接连接符 175132"/>
            <p:cNvSpPr/>
            <p:nvPr/>
          </p:nvSpPr>
          <p:spPr>
            <a:xfrm flipV="1">
              <a:off x="1728" y="384"/>
              <a:ext cx="192" cy="144"/>
            </a:xfrm>
            <a:prstGeom prst="line">
              <a:avLst/>
            </a:prstGeom>
            <a:ln w="25400" cap="flat" cmpd="sng">
              <a:solidFill>
                <a:schemeClr val="tx1"/>
              </a:solidFill>
              <a:prstDash val="solid"/>
              <a:headEnd type="none" w="med" len="med"/>
              <a:tailEnd type="none" w="med" len="med"/>
            </a:ln>
          </p:spPr>
        </p:sp>
        <p:sp>
          <p:nvSpPr>
            <p:cNvPr id="175134" name="直接连接符 175133"/>
            <p:cNvSpPr/>
            <p:nvPr/>
          </p:nvSpPr>
          <p:spPr>
            <a:xfrm>
              <a:off x="1920" y="528"/>
              <a:ext cx="240" cy="0"/>
            </a:xfrm>
            <a:prstGeom prst="line">
              <a:avLst/>
            </a:prstGeom>
            <a:ln w="19050" cap="flat" cmpd="sng">
              <a:solidFill>
                <a:schemeClr val="tx1"/>
              </a:solidFill>
              <a:prstDash val="solid"/>
              <a:headEnd type="none" w="med" len="med"/>
              <a:tailEnd type="none" w="med" len="med"/>
            </a:ln>
          </p:spPr>
        </p:sp>
        <p:sp>
          <p:nvSpPr>
            <p:cNvPr id="175135" name="直接连接符 175134"/>
            <p:cNvSpPr/>
            <p:nvPr/>
          </p:nvSpPr>
          <p:spPr>
            <a:xfrm>
              <a:off x="2448" y="528"/>
              <a:ext cx="192" cy="0"/>
            </a:xfrm>
            <a:prstGeom prst="line">
              <a:avLst/>
            </a:prstGeom>
            <a:ln w="19050" cap="flat" cmpd="sng">
              <a:solidFill>
                <a:schemeClr val="tx1"/>
              </a:solidFill>
              <a:prstDash val="solid"/>
              <a:headEnd type="none" w="med" len="med"/>
              <a:tailEnd type="none" w="med" len="med"/>
            </a:ln>
          </p:spPr>
        </p:sp>
        <p:sp>
          <p:nvSpPr>
            <p:cNvPr id="175136" name="直接连接符 175135"/>
            <p:cNvSpPr/>
            <p:nvPr/>
          </p:nvSpPr>
          <p:spPr>
            <a:xfrm>
              <a:off x="2640" y="528"/>
              <a:ext cx="0" cy="384"/>
            </a:xfrm>
            <a:prstGeom prst="line">
              <a:avLst/>
            </a:prstGeom>
            <a:ln w="19050" cap="flat" cmpd="sng">
              <a:solidFill>
                <a:schemeClr val="tx1"/>
              </a:solidFill>
              <a:prstDash val="solid"/>
              <a:headEnd type="none" w="med" len="med"/>
              <a:tailEnd type="none" w="med" len="med"/>
            </a:ln>
          </p:spPr>
        </p:sp>
        <p:sp>
          <p:nvSpPr>
            <p:cNvPr id="175137" name="直接连接符 175136"/>
            <p:cNvSpPr/>
            <p:nvPr/>
          </p:nvSpPr>
          <p:spPr>
            <a:xfrm>
              <a:off x="2640" y="1014"/>
              <a:ext cx="0" cy="480"/>
            </a:xfrm>
            <a:prstGeom prst="line">
              <a:avLst/>
            </a:prstGeom>
            <a:ln w="19050" cap="flat" cmpd="sng">
              <a:solidFill>
                <a:schemeClr val="tx1"/>
              </a:solidFill>
              <a:prstDash val="solid"/>
              <a:headEnd type="none" w="med" len="med"/>
              <a:tailEnd type="none" w="med" len="med"/>
            </a:ln>
          </p:spPr>
        </p:sp>
        <p:sp>
          <p:nvSpPr>
            <p:cNvPr id="175138" name="直接连接符 175137"/>
            <p:cNvSpPr/>
            <p:nvPr/>
          </p:nvSpPr>
          <p:spPr>
            <a:xfrm>
              <a:off x="720" y="1488"/>
              <a:ext cx="1920" cy="0"/>
            </a:xfrm>
            <a:prstGeom prst="line">
              <a:avLst/>
            </a:prstGeom>
            <a:ln w="19050" cap="flat" cmpd="sng">
              <a:solidFill>
                <a:schemeClr val="tx1"/>
              </a:solidFill>
              <a:prstDash val="solid"/>
              <a:headEnd type="none" w="med" len="med"/>
              <a:tailEnd type="none" w="med" len="med"/>
            </a:ln>
          </p:spPr>
        </p:sp>
        <p:sp>
          <p:nvSpPr>
            <p:cNvPr id="175139" name="直接连接符 175138"/>
            <p:cNvSpPr/>
            <p:nvPr/>
          </p:nvSpPr>
          <p:spPr>
            <a:xfrm>
              <a:off x="1536" y="528"/>
              <a:ext cx="0" cy="144"/>
            </a:xfrm>
            <a:prstGeom prst="line">
              <a:avLst/>
            </a:prstGeom>
            <a:ln w="19050" cap="flat" cmpd="sng">
              <a:solidFill>
                <a:schemeClr val="tx1"/>
              </a:solidFill>
              <a:prstDash val="solid"/>
              <a:headEnd type="none" w="med" len="med"/>
              <a:tailEnd type="none" w="med" len="med"/>
            </a:ln>
          </p:spPr>
        </p:sp>
        <p:sp>
          <p:nvSpPr>
            <p:cNvPr id="175140" name="直接连接符 175139"/>
            <p:cNvSpPr/>
            <p:nvPr/>
          </p:nvSpPr>
          <p:spPr>
            <a:xfrm>
              <a:off x="1536" y="912"/>
              <a:ext cx="0" cy="576"/>
            </a:xfrm>
            <a:prstGeom prst="line">
              <a:avLst/>
            </a:prstGeom>
            <a:ln w="19050" cap="flat" cmpd="sng">
              <a:solidFill>
                <a:schemeClr val="tx1"/>
              </a:solidFill>
              <a:prstDash val="solid"/>
              <a:headEnd type="none" w="med" len="med"/>
              <a:tailEnd type="none" w="med" len="med"/>
            </a:ln>
          </p:spPr>
        </p:sp>
        <p:sp>
          <p:nvSpPr>
            <p:cNvPr id="175141" name="直接连接符 175140"/>
            <p:cNvSpPr/>
            <p:nvPr/>
          </p:nvSpPr>
          <p:spPr>
            <a:xfrm flipV="1">
              <a:off x="720" y="468"/>
              <a:ext cx="210" cy="0"/>
            </a:xfrm>
            <a:prstGeom prst="line">
              <a:avLst/>
            </a:prstGeom>
            <a:ln w="19050" cap="flat" cmpd="sng">
              <a:solidFill>
                <a:schemeClr val="tx1"/>
              </a:solidFill>
              <a:prstDash val="solid"/>
              <a:headEnd type="none" w="med" len="med"/>
              <a:tailEnd type="stealth" w="sm" len="med"/>
            </a:ln>
          </p:spPr>
        </p:sp>
        <p:sp>
          <p:nvSpPr>
            <p:cNvPr id="175142" name="文本框 175141"/>
            <p:cNvSpPr txBox="1"/>
            <p:nvPr/>
          </p:nvSpPr>
          <p:spPr>
            <a:xfrm>
              <a:off x="717" y="162"/>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i</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175143" name="文本框 175142"/>
            <p:cNvSpPr txBox="1"/>
            <p:nvPr/>
          </p:nvSpPr>
          <p:spPr>
            <a:xfrm>
              <a:off x="1609" y="1044"/>
              <a:ext cx="329" cy="288"/>
            </a:xfrm>
            <a:prstGeom prst="rect">
              <a:avLst/>
            </a:prstGeom>
            <a:noFill/>
            <a:ln w="25400">
              <a:noFill/>
            </a:ln>
          </p:spPr>
          <p:txBody>
            <a:bodyPr wrap="none" anchor="ctr">
              <a:spAutoFit/>
            </a:bodyPr>
            <a:lstStyle/>
            <a:p>
              <a:r>
                <a:rPr lang="en-US" altLang="zh-CN">
                  <a:latin typeface="Times New Roman" panose="02020603050405020304" pitchFamily="18" charset="0"/>
                </a:rPr>
                <a:t>2</a:t>
              </a:r>
              <a:r>
                <a:rPr lang="en-US" altLang="zh-CN" i="1">
                  <a:latin typeface="Times New Roman" panose="02020603050405020304" pitchFamily="18" charset="0"/>
                </a:rPr>
                <a:t>i</a:t>
              </a:r>
              <a:r>
                <a:rPr lang="en-US" altLang="zh-CN" baseline="-25000">
                  <a:latin typeface="Times New Roman" panose="02020603050405020304" pitchFamily="18" charset="0"/>
                </a:rPr>
                <a:t>1</a:t>
              </a:r>
            </a:p>
          </p:txBody>
        </p:sp>
        <p:sp>
          <p:nvSpPr>
            <p:cNvPr id="175144" name="文本框 175143"/>
            <p:cNvSpPr txBox="1"/>
            <p:nvPr/>
          </p:nvSpPr>
          <p:spPr>
            <a:xfrm>
              <a:off x="1524" y="816"/>
              <a:ext cx="244" cy="327"/>
            </a:xfrm>
            <a:prstGeom prst="rect">
              <a:avLst/>
            </a:prstGeom>
            <a:noFill/>
            <a:ln w="25400">
              <a:noFill/>
            </a:ln>
          </p:spPr>
          <p:txBody>
            <a:bodyPr wrap="none" anchor="ctr">
              <a:spAutoFit/>
            </a:bodyPr>
            <a:lstStyle/>
            <a:p>
              <a:r>
                <a:rPr lang="en-US" altLang="zh-CN" sz="2800">
                  <a:latin typeface="Times New Roman" panose="02020603050405020304" pitchFamily="18" charset="0"/>
                </a:rPr>
                <a:t>+</a:t>
              </a:r>
              <a:endParaRPr lang="en-US" altLang="zh-CN">
                <a:latin typeface="Times New Roman" panose="02020603050405020304" pitchFamily="18" charset="0"/>
              </a:endParaRPr>
            </a:p>
          </p:txBody>
        </p:sp>
        <p:sp>
          <p:nvSpPr>
            <p:cNvPr id="175145" name="文本框 175144"/>
            <p:cNvSpPr txBox="1"/>
            <p:nvPr/>
          </p:nvSpPr>
          <p:spPr>
            <a:xfrm>
              <a:off x="526" y="618"/>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75146" name="文本框 175145"/>
            <p:cNvSpPr txBox="1"/>
            <p:nvPr/>
          </p:nvSpPr>
          <p:spPr>
            <a:xfrm>
              <a:off x="273" y="864"/>
              <a:ext cx="351" cy="288"/>
            </a:xfrm>
            <a:prstGeom prst="rect">
              <a:avLst/>
            </a:prstGeom>
            <a:noFill/>
            <a:ln w="25400">
              <a:noFill/>
            </a:ln>
          </p:spPr>
          <p:txBody>
            <a:bodyPr wrap="none" anchor="ctr">
              <a:spAutoFit/>
            </a:bodyPr>
            <a:lstStyle/>
            <a:p>
              <a:r>
                <a:rPr lang="en-US" altLang="zh-CN">
                  <a:latin typeface="Times New Roman" panose="02020603050405020304" pitchFamily="18" charset="0"/>
                </a:rPr>
                <a:t>2V</a:t>
              </a:r>
            </a:p>
          </p:txBody>
        </p:sp>
        <p:sp>
          <p:nvSpPr>
            <p:cNvPr id="175147" name="文本框 175146"/>
            <p:cNvSpPr txBox="1"/>
            <p:nvPr/>
          </p:nvSpPr>
          <p:spPr>
            <a:xfrm>
              <a:off x="2703" y="594"/>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75148" name="文本框 175147"/>
            <p:cNvSpPr txBox="1"/>
            <p:nvPr/>
          </p:nvSpPr>
          <p:spPr>
            <a:xfrm>
              <a:off x="930" y="222"/>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149" name="文本框 175148"/>
            <p:cNvSpPr txBox="1"/>
            <p:nvPr/>
          </p:nvSpPr>
          <p:spPr>
            <a:xfrm>
              <a:off x="1566" y="630"/>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p>
          </p:txBody>
        </p:sp>
        <p:sp>
          <p:nvSpPr>
            <p:cNvPr id="175150" name="矩形 175149"/>
            <p:cNvSpPr/>
            <p:nvPr/>
          </p:nvSpPr>
          <p:spPr>
            <a:xfrm>
              <a:off x="2112" y="228"/>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p>
          </p:txBody>
        </p:sp>
        <p:sp>
          <p:nvSpPr>
            <p:cNvPr id="175151" name="文本框 175150"/>
            <p:cNvSpPr txBox="1"/>
            <p:nvPr/>
          </p:nvSpPr>
          <p:spPr>
            <a:xfrm>
              <a:off x="2052" y="810"/>
              <a:ext cx="473" cy="288"/>
            </a:xfrm>
            <a:prstGeom prst="rect">
              <a:avLst/>
            </a:prstGeom>
            <a:noFill/>
            <a:ln w="25400">
              <a:noFill/>
            </a:ln>
          </p:spPr>
          <p:txBody>
            <a:bodyPr wrap="none" anchor="ctr">
              <a:spAutoFit/>
            </a:bodyPr>
            <a:lstStyle/>
            <a:p>
              <a:r>
                <a:rPr lang="en-US" altLang="zh-CN">
                  <a:latin typeface="Times New Roman" panose="02020603050405020304" pitchFamily="18" charset="0"/>
                </a:rPr>
                <a:t>0.8F</a:t>
              </a:r>
            </a:p>
          </p:txBody>
        </p:sp>
        <p:sp>
          <p:nvSpPr>
            <p:cNvPr id="175152" name="矩形 175151"/>
            <p:cNvSpPr/>
            <p:nvPr/>
          </p:nvSpPr>
          <p:spPr>
            <a:xfrm>
              <a:off x="2751" y="792"/>
              <a:ext cx="321" cy="288"/>
            </a:xfrm>
            <a:prstGeom prst="rect">
              <a:avLst/>
            </a:prstGeom>
            <a:noFill/>
            <a:ln w="9525">
              <a:noFill/>
            </a:ln>
          </p:spPr>
          <p:txBody>
            <a:bodyPr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175153" name="文本框 175152"/>
            <p:cNvSpPr txBox="1"/>
            <p:nvPr/>
          </p:nvSpPr>
          <p:spPr>
            <a:xfrm>
              <a:off x="514" y="1071"/>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154" name="文本框 175153"/>
            <p:cNvSpPr txBox="1"/>
            <p:nvPr/>
          </p:nvSpPr>
          <p:spPr>
            <a:xfrm>
              <a:off x="2694" y="1098"/>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155" name="文本框 175154"/>
            <p:cNvSpPr txBox="1"/>
            <p:nvPr/>
          </p:nvSpPr>
          <p:spPr>
            <a:xfrm>
              <a:off x="1522" y="1254"/>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156" name="任意多边形 175155"/>
            <p:cNvSpPr/>
            <p:nvPr/>
          </p:nvSpPr>
          <p:spPr>
            <a:xfrm>
              <a:off x="1728" y="366"/>
              <a:ext cx="144"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5157" name="文本框 175156"/>
            <p:cNvSpPr txBox="1"/>
            <p:nvPr/>
          </p:nvSpPr>
          <p:spPr>
            <a:xfrm>
              <a:off x="1715" y="144"/>
              <a:ext cx="223"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S</a:t>
              </a:r>
            </a:p>
          </p:txBody>
        </p:sp>
      </p:grpSp>
      <p:sp>
        <p:nvSpPr>
          <p:cNvPr id="175167" name="文本框 175166"/>
          <p:cNvSpPr txBox="1"/>
          <p:nvPr/>
        </p:nvSpPr>
        <p:spPr>
          <a:xfrm>
            <a:off x="220663" y="228600"/>
            <a:ext cx="568325" cy="457200"/>
          </a:xfrm>
          <a:prstGeom prst="rect">
            <a:avLst/>
          </a:prstGeom>
          <a:noFill/>
          <a:ln w="25400">
            <a:noFill/>
          </a:ln>
        </p:spPr>
        <p:txBody>
          <a:bodyPr wrap="none" anchor="ctr">
            <a:spAutoFit/>
          </a:bodyPr>
          <a:lstStyle/>
          <a:p>
            <a:r>
              <a:rPr lang="zh-CN" altLang="en-US" dirty="0">
                <a:solidFill>
                  <a:srgbClr val="0000FF"/>
                </a:solidFill>
                <a:latin typeface="Times New Roman" panose="02020603050405020304" pitchFamily="18" charset="0"/>
              </a:rPr>
              <a:t>例</a:t>
            </a:r>
            <a:r>
              <a:rPr lang="en-US" altLang="zh-CN">
                <a:solidFill>
                  <a:srgbClr val="0000FF"/>
                </a:solidFill>
                <a:latin typeface="Times New Roman" panose="02020603050405020304" pitchFamily="18" charset="0"/>
              </a:rPr>
              <a:t>.</a:t>
            </a:r>
          </a:p>
        </p:txBody>
      </p:sp>
      <p:sp>
        <p:nvSpPr>
          <p:cNvPr id="175168" name="文本框 175167"/>
          <p:cNvSpPr txBox="1"/>
          <p:nvPr/>
        </p:nvSpPr>
        <p:spPr>
          <a:xfrm>
            <a:off x="287338" y="2333625"/>
            <a:ext cx="592137" cy="457200"/>
          </a:xfrm>
          <a:prstGeom prst="rect">
            <a:avLst/>
          </a:prstGeom>
          <a:noFill/>
          <a:ln w="25400">
            <a:noFill/>
          </a:ln>
        </p:spPr>
        <p:txBody>
          <a:bodyPr wrap="none" anchor="ctr">
            <a:spAutoFit/>
          </a:bodyPr>
          <a:lstStyle/>
          <a:p>
            <a:r>
              <a:rPr lang="zh-CN" altLang="en-US" dirty="0">
                <a:solidFill>
                  <a:srgbClr val="0000FF"/>
                </a:solidFill>
                <a:latin typeface="Times New Roman" panose="02020603050405020304" pitchFamily="18" charset="0"/>
              </a:rPr>
              <a:t>解</a:t>
            </a:r>
            <a:r>
              <a:rPr lang="en-US" altLang="zh-CN">
                <a:solidFill>
                  <a:srgbClr val="0000FF"/>
                </a:solidFill>
                <a:latin typeface="Times New Roman" panose="02020603050405020304" pitchFamily="18" charset="0"/>
              </a:rPr>
              <a:t>:</a:t>
            </a:r>
          </a:p>
        </p:txBody>
      </p:sp>
      <p:sp>
        <p:nvSpPr>
          <p:cNvPr id="175169" name="动作按钮: 后退或前一项 175168"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75170" name="动作按钮: 后退或前一项 175169"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75171" name="组合 175170"/>
          <p:cNvGrpSpPr/>
          <p:nvPr/>
        </p:nvGrpSpPr>
        <p:grpSpPr>
          <a:xfrm>
            <a:off x="300038" y="3124200"/>
            <a:ext cx="4443412" cy="2219325"/>
            <a:chOff x="273" y="144"/>
            <a:chExt cx="2799" cy="1398"/>
          </a:xfrm>
        </p:grpSpPr>
        <p:sp>
          <p:nvSpPr>
            <p:cNvPr id="175172" name="椭圆 175171"/>
            <p:cNvSpPr/>
            <p:nvPr/>
          </p:nvSpPr>
          <p:spPr>
            <a:xfrm>
              <a:off x="576" y="864"/>
              <a:ext cx="272" cy="272"/>
            </a:xfrm>
            <a:prstGeom prst="ellipse">
              <a:avLst/>
            </a:prstGeom>
            <a:solidFill>
              <a:srgbClr val="00FFFF"/>
            </a:solidFill>
            <a:ln w="25400" cap="flat" cmpd="sng">
              <a:solidFill>
                <a:schemeClr val="tx1"/>
              </a:solidFill>
              <a:prstDash val="solid"/>
              <a:headEnd type="none" w="med" len="med"/>
              <a:tailEnd type="none" w="med" len="med"/>
            </a:ln>
          </p:spPr>
          <p:txBody>
            <a:bodyPr/>
            <a:lstStyle/>
            <a:p>
              <a:endParaRPr lang="zh-CN" altLang="en-US"/>
            </a:p>
          </p:txBody>
        </p:sp>
        <p:sp>
          <p:nvSpPr>
            <p:cNvPr id="175173" name="矩形 175172"/>
            <p:cNvSpPr/>
            <p:nvPr/>
          </p:nvSpPr>
          <p:spPr>
            <a:xfrm>
              <a:off x="960" y="480"/>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75174" name="矩形 175173"/>
            <p:cNvSpPr/>
            <p:nvPr/>
          </p:nvSpPr>
          <p:spPr>
            <a:xfrm>
              <a:off x="1488" y="672"/>
              <a:ext cx="96" cy="240"/>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75175" name="菱形 175174"/>
            <p:cNvSpPr/>
            <p:nvPr/>
          </p:nvSpPr>
          <p:spPr>
            <a:xfrm>
              <a:off x="1434" y="1008"/>
              <a:ext cx="192" cy="354"/>
            </a:xfrm>
            <a:prstGeom prst="diamond">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75176" name="矩形 175175"/>
            <p:cNvSpPr/>
            <p:nvPr/>
          </p:nvSpPr>
          <p:spPr>
            <a:xfrm>
              <a:off x="2160" y="480"/>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175177" name="组合 175176"/>
            <p:cNvGrpSpPr/>
            <p:nvPr/>
          </p:nvGrpSpPr>
          <p:grpSpPr>
            <a:xfrm>
              <a:off x="2496" y="912"/>
              <a:ext cx="288" cy="96"/>
              <a:chOff x="2448" y="912"/>
              <a:chExt cx="288" cy="96"/>
            </a:xfrm>
          </p:grpSpPr>
          <p:sp>
            <p:nvSpPr>
              <p:cNvPr id="175178" name="直接连接符 175177"/>
              <p:cNvSpPr/>
              <p:nvPr/>
            </p:nvSpPr>
            <p:spPr>
              <a:xfrm>
                <a:off x="2448" y="912"/>
                <a:ext cx="288" cy="0"/>
              </a:xfrm>
              <a:prstGeom prst="line">
                <a:avLst/>
              </a:prstGeom>
              <a:ln w="28575" cap="flat" cmpd="sng">
                <a:solidFill>
                  <a:schemeClr val="tx1"/>
                </a:solidFill>
                <a:prstDash val="solid"/>
                <a:headEnd type="none" w="med" len="med"/>
                <a:tailEnd type="none" w="med" len="med"/>
              </a:ln>
            </p:spPr>
          </p:sp>
          <p:sp>
            <p:nvSpPr>
              <p:cNvPr id="175179" name="直接连接符 175178"/>
              <p:cNvSpPr/>
              <p:nvPr/>
            </p:nvSpPr>
            <p:spPr>
              <a:xfrm>
                <a:off x="2448" y="1008"/>
                <a:ext cx="288" cy="0"/>
              </a:xfrm>
              <a:prstGeom prst="line">
                <a:avLst/>
              </a:prstGeom>
              <a:ln w="28575" cap="flat" cmpd="sng">
                <a:solidFill>
                  <a:schemeClr val="tx1"/>
                </a:solidFill>
                <a:prstDash val="solid"/>
                <a:headEnd type="none" w="med" len="med"/>
                <a:tailEnd type="none" w="med" len="med"/>
              </a:ln>
            </p:spPr>
          </p:sp>
        </p:grpSp>
        <p:sp>
          <p:nvSpPr>
            <p:cNvPr id="175180" name="直接连接符 175179"/>
            <p:cNvSpPr/>
            <p:nvPr/>
          </p:nvSpPr>
          <p:spPr>
            <a:xfrm>
              <a:off x="720" y="528"/>
              <a:ext cx="0" cy="960"/>
            </a:xfrm>
            <a:prstGeom prst="line">
              <a:avLst/>
            </a:prstGeom>
            <a:ln w="19050" cap="flat" cmpd="sng">
              <a:solidFill>
                <a:schemeClr val="tx1"/>
              </a:solidFill>
              <a:prstDash val="solid"/>
              <a:headEnd type="none" w="med" len="med"/>
              <a:tailEnd type="none" w="med" len="med"/>
            </a:ln>
          </p:spPr>
        </p:sp>
        <p:sp>
          <p:nvSpPr>
            <p:cNvPr id="175181" name="直接连接符 175180"/>
            <p:cNvSpPr/>
            <p:nvPr/>
          </p:nvSpPr>
          <p:spPr>
            <a:xfrm>
              <a:off x="720" y="528"/>
              <a:ext cx="240" cy="0"/>
            </a:xfrm>
            <a:prstGeom prst="line">
              <a:avLst/>
            </a:prstGeom>
            <a:ln w="19050" cap="flat" cmpd="sng">
              <a:solidFill>
                <a:schemeClr val="tx1"/>
              </a:solidFill>
              <a:prstDash val="solid"/>
              <a:headEnd type="none" w="med" len="med"/>
              <a:tailEnd type="none" w="med" len="med"/>
            </a:ln>
          </p:spPr>
        </p:sp>
        <p:sp>
          <p:nvSpPr>
            <p:cNvPr id="175182" name="直接连接符 175181"/>
            <p:cNvSpPr/>
            <p:nvPr/>
          </p:nvSpPr>
          <p:spPr>
            <a:xfrm>
              <a:off x="1248" y="528"/>
              <a:ext cx="480" cy="0"/>
            </a:xfrm>
            <a:prstGeom prst="line">
              <a:avLst/>
            </a:prstGeom>
            <a:ln w="19050" cap="flat" cmpd="sng">
              <a:solidFill>
                <a:schemeClr val="tx1"/>
              </a:solidFill>
              <a:prstDash val="solid"/>
              <a:headEnd type="none" w="med" len="med"/>
              <a:tailEnd type="none" w="med" len="med"/>
            </a:ln>
          </p:spPr>
        </p:sp>
        <p:sp>
          <p:nvSpPr>
            <p:cNvPr id="175183" name="直接连接符 175182"/>
            <p:cNvSpPr/>
            <p:nvPr/>
          </p:nvSpPr>
          <p:spPr>
            <a:xfrm flipV="1">
              <a:off x="1728" y="384"/>
              <a:ext cx="192" cy="144"/>
            </a:xfrm>
            <a:prstGeom prst="line">
              <a:avLst/>
            </a:prstGeom>
            <a:ln w="25400" cap="flat" cmpd="sng">
              <a:solidFill>
                <a:schemeClr val="tx1"/>
              </a:solidFill>
              <a:prstDash val="solid"/>
              <a:headEnd type="none" w="med" len="med"/>
              <a:tailEnd type="none" w="med" len="med"/>
            </a:ln>
          </p:spPr>
        </p:sp>
        <p:sp>
          <p:nvSpPr>
            <p:cNvPr id="175184" name="直接连接符 175183"/>
            <p:cNvSpPr/>
            <p:nvPr/>
          </p:nvSpPr>
          <p:spPr>
            <a:xfrm>
              <a:off x="1920" y="528"/>
              <a:ext cx="240" cy="0"/>
            </a:xfrm>
            <a:prstGeom prst="line">
              <a:avLst/>
            </a:prstGeom>
            <a:ln w="19050" cap="flat" cmpd="sng">
              <a:solidFill>
                <a:schemeClr val="tx1"/>
              </a:solidFill>
              <a:prstDash val="solid"/>
              <a:headEnd type="none" w="med" len="med"/>
              <a:tailEnd type="none" w="med" len="med"/>
            </a:ln>
          </p:spPr>
        </p:sp>
        <p:sp>
          <p:nvSpPr>
            <p:cNvPr id="175185" name="直接连接符 175184"/>
            <p:cNvSpPr/>
            <p:nvPr/>
          </p:nvSpPr>
          <p:spPr>
            <a:xfrm>
              <a:off x="2448" y="528"/>
              <a:ext cx="192" cy="0"/>
            </a:xfrm>
            <a:prstGeom prst="line">
              <a:avLst/>
            </a:prstGeom>
            <a:ln w="19050" cap="flat" cmpd="sng">
              <a:solidFill>
                <a:schemeClr val="tx1"/>
              </a:solidFill>
              <a:prstDash val="solid"/>
              <a:headEnd type="none" w="med" len="med"/>
              <a:tailEnd type="none" w="med" len="med"/>
            </a:ln>
          </p:spPr>
        </p:sp>
        <p:sp>
          <p:nvSpPr>
            <p:cNvPr id="175186" name="直接连接符 175185"/>
            <p:cNvSpPr/>
            <p:nvPr/>
          </p:nvSpPr>
          <p:spPr>
            <a:xfrm>
              <a:off x="2640" y="528"/>
              <a:ext cx="0" cy="384"/>
            </a:xfrm>
            <a:prstGeom prst="line">
              <a:avLst/>
            </a:prstGeom>
            <a:ln w="19050" cap="flat" cmpd="sng">
              <a:solidFill>
                <a:schemeClr val="tx1"/>
              </a:solidFill>
              <a:prstDash val="solid"/>
              <a:headEnd type="none" w="med" len="med"/>
              <a:tailEnd type="none" w="med" len="med"/>
            </a:ln>
          </p:spPr>
        </p:sp>
        <p:sp>
          <p:nvSpPr>
            <p:cNvPr id="175187" name="直接连接符 175186"/>
            <p:cNvSpPr/>
            <p:nvPr/>
          </p:nvSpPr>
          <p:spPr>
            <a:xfrm>
              <a:off x="2640" y="1014"/>
              <a:ext cx="0" cy="480"/>
            </a:xfrm>
            <a:prstGeom prst="line">
              <a:avLst/>
            </a:prstGeom>
            <a:ln w="19050" cap="flat" cmpd="sng">
              <a:solidFill>
                <a:schemeClr val="tx1"/>
              </a:solidFill>
              <a:prstDash val="solid"/>
              <a:headEnd type="none" w="med" len="med"/>
              <a:tailEnd type="none" w="med" len="med"/>
            </a:ln>
          </p:spPr>
        </p:sp>
        <p:sp>
          <p:nvSpPr>
            <p:cNvPr id="175188" name="直接连接符 175187"/>
            <p:cNvSpPr/>
            <p:nvPr/>
          </p:nvSpPr>
          <p:spPr>
            <a:xfrm>
              <a:off x="720" y="1488"/>
              <a:ext cx="1920" cy="0"/>
            </a:xfrm>
            <a:prstGeom prst="line">
              <a:avLst/>
            </a:prstGeom>
            <a:ln w="19050" cap="flat" cmpd="sng">
              <a:solidFill>
                <a:schemeClr val="tx1"/>
              </a:solidFill>
              <a:prstDash val="solid"/>
              <a:headEnd type="none" w="med" len="med"/>
              <a:tailEnd type="none" w="med" len="med"/>
            </a:ln>
          </p:spPr>
        </p:sp>
        <p:sp>
          <p:nvSpPr>
            <p:cNvPr id="175189" name="直接连接符 175188"/>
            <p:cNvSpPr/>
            <p:nvPr/>
          </p:nvSpPr>
          <p:spPr>
            <a:xfrm>
              <a:off x="1536" y="528"/>
              <a:ext cx="0" cy="144"/>
            </a:xfrm>
            <a:prstGeom prst="line">
              <a:avLst/>
            </a:prstGeom>
            <a:ln w="19050" cap="flat" cmpd="sng">
              <a:solidFill>
                <a:schemeClr val="tx1"/>
              </a:solidFill>
              <a:prstDash val="solid"/>
              <a:headEnd type="none" w="med" len="med"/>
              <a:tailEnd type="none" w="med" len="med"/>
            </a:ln>
          </p:spPr>
        </p:sp>
        <p:sp>
          <p:nvSpPr>
            <p:cNvPr id="175190" name="直接连接符 175189"/>
            <p:cNvSpPr/>
            <p:nvPr/>
          </p:nvSpPr>
          <p:spPr>
            <a:xfrm>
              <a:off x="1536" y="912"/>
              <a:ext cx="0" cy="576"/>
            </a:xfrm>
            <a:prstGeom prst="line">
              <a:avLst/>
            </a:prstGeom>
            <a:ln w="19050" cap="flat" cmpd="sng">
              <a:solidFill>
                <a:schemeClr val="tx1"/>
              </a:solidFill>
              <a:prstDash val="solid"/>
              <a:headEnd type="none" w="med" len="med"/>
              <a:tailEnd type="none" w="med" len="med"/>
            </a:ln>
          </p:spPr>
        </p:sp>
        <p:sp>
          <p:nvSpPr>
            <p:cNvPr id="175191" name="直接连接符 175190"/>
            <p:cNvSpPr/>
            <p:nvPr/>
          </p:nvSpPr>
          <p:spPr>
            <a:xfrm flipV="1">
              <a:off x="720" y="468"/>
              <a:ext cx="210" cy="0"/>
            </a:xfrm>
            <a:prstGeom prst="line">
              <a:avLst/>
            </a:prstGeom>
            <a:ln w="19050" cap="flat" cmpd="sng">
              <a:solidFill>
                <a:schemeClr val="tx1"/>
              </a:solidFill>
              <a:prstDash val="solid"/>
              <a:headEnd type="none" w="med" len="med"/>
              <a:tailEnd type="stealth" w="sm" len="med"/>
            </a:ln>
          </p:spPr>
        </p:sp>
        <p:sp>
          <p:nvSpPr>
            <p:cNvPr id="175192" name="文本框 175191"/>
            <p:cNvSpPr txBox="1"/>
            <p:nvPr/>
          </p:nvSpPr>
          <p:spPr>
            <a:xfrm>
              <a:off x="717" y="162"/>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i</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175193" name="文本框 175192"/>
            <p:cNvSpPr txBox="1"/>
            <p:nvPr/>
          </p:nvSpPr>
          <p:spPr>
            <a:xfrm>
              <a:off x="1609" y="1044"/>
              <a:ext cx="329" cy="288"/>
            </a:xfrm>
            <a:prstGeom prst="rect">
              <a:avLst/>
            </a:prstGeom>
            <a:noFill/>
            <a:ln w="25400">
              <a:noFill/>
            </a:ln>
          </p:spPr>
          <p:txBody>
            <a:bodyPr wrap="none" anchor="ctr">
              <a:spAutoFit/>
            </a:bodyPr>
            <a:lstStyle/>
            <a:p>
              <a:r>
                <a:rPr lang="en-US" altLang="zh-CN">
                  <a:latin typeface="Times New Roman" panose="02020603050405020304" pitchFamily="18" charset="0"/>
                </a:rPr>
                <a:t>2</a:t>
              </a:r>
              <a:r>
                <a:rPr lang="en-US" altLang="zh-CN" i="1">
                  <a:latin typeface="Times New Roman" panose="02020603050405020304" pitchFamily="18" charset="0"/>
                </a:rPr>
                <a:t>i</a:t>
              </a:r>
              <a:r>
                <a:rPr lang="en-US" altLang="zh-CN" baseline="-25000">
                  <a:latin typeface="Times New Roman" panose="02020603050405020304" pitchFamily="18" charset="0"/>
                </a:rPr>
                <a:t>1</a:t>
              </a:r>
            </a:p>
          </p:txBody>
        </p:sp>
        <p:sp>
          <p:nvSpPr>
            <p:cNvPr id="175194" name="文本框 175193"/>
            <p:cNvSpPr txBox="1"/>
            <p:nvPr/>
          </p:nvSpPr>
          <p:spPr>
            <a:xfrm>
              <a:off x="1524" y="816"/>
              <a:ext cx="244" cy="327"/>
            </a:xfrm>
            <a:prstGeom prst="rect">
              <a:avLst/>
            </a:prstGeom>
            <a:noFill/>
            <a:ln w="25400">
              <a:noFill/>
            </a:ln>
          </p:spPr>
          <p:txBody>
            <a:bodyPr wrap="none" anchor="ctr">
              <a:spAutoFit/>
            </a:bodyPr>
            <a:lstStyle/>
            <a:p>
              <a:r>
                <a:rPr lang="en-US" altLang="zh-CN" sz="2800">
                  <a:latin typeface="Times New Roman" panose="02020603050405020304" pitchFamily="18" charset="0"/>
                </a:rPr>
                <a:t>+</a:t>
              </a:r>
              <a:endParaRPr lang="en-US" altLang="zh-CN">
                <a:latin typeface="Times New Roman" panose="02020603050405020304" pitchFamily="18" charset="0"/>
              </a:endParaRPr>
            </a:p>
          </p:txBody>
        </p:sp>
        <p:sp>
          <p:nvSpPr>
            <p:cNvPr id="175195" name="文本框 175194"/>
            <p:cNvSpPr txBox="1"/>
            <p:nvPr/>
          </p:nvSpPr>
          <p:spPr>
            <a:xfrm>
              <a:off x="526" y="618"/>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75196" name="文本框 175195"/>
            <p:cNvSpPr txBox="1"/>
            <p:nvPr/>
          </p:nvSpPr>
          <p:spPr>
            <a:xfrm>
              <a:off x="273" y="864"/>
              <a:ext cx="351" cy="288"/>
            </a:xfrm>
            <a:prstGeom prst="rect">
              <a:avLst/>
            </a:prstGeom>
            <a:noFill/>
            <a:ln w="25400">
              <a:noFill/>
            </a:ln>
          </p:spPr>
          <p:txBody>
            <a:bodyPr wrap="none" anchor="ctr">
              <a:spAutoFit/>
            </a:bodyPr>
            <a:lstStyle/>
            <a:p>
              <a:r>
                <a:rPr lang="en-US" altLang="zh-CN">
                  <a:latin typeface="Times New Roman" panose="02020603050405020304" pitchFamily="18" charset="0"/>
                </a:rPr>
                <a:t>2V</a:t>
              </a:r>
            </a:p>
          </p:txBody>
        </p:sp>
        <p:sp>
          <p:nvSpPr>
            <p:cNvPr id="175197" name="文本框 175196"/>
            <p:cNvSpPr txBox="1"/>
            <p:nvPr/>
          </p:nvSpPr>
          <p:spPr>
            <a:xfrm>
              <a:off x="2703" y="594"/>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75198" name="文本框 175197"/>
            <p:cNvSpPr txBox="1"/>
            <p:nvPr/>
          </p:nvSpPr>
          <p:spPr>
            <a:xfrm>
              <a:off x="930" y="222"/>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199" name="文本框 175198"/>
            <p:cNvSpPr txBox="1"/>
            <p:nvPr/>
          </p:nvSpPr>
          <p:spPr>
            <a:xfrm>
              <a:off x="1566" y="630"/>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p>
          </p:txBody>
        </p:sp>
        <p:sp>
          <p:nvSpPr>
            <p:cNvPr id="175200" name="矩形 175199"/>
            <p:cNvSpPr/>
            <p:nvPr/>
          </p:nvSpPr>
          <p:spPr>
            <a:xfrm>
              <a:off x="2112" y="228"/>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p>
          </p:txBody>
        </p:sp>
        <p:sp>
          <p:nvSpPr>
            <p:cNvPr id="175201" name="文本框 175200"/>
            <p:cNvSpPr txBox="1"/>
            <p:nvPr/>
          </p:nvSpPr>
          <p:spPr>
            <a:xfrm>
              <a:off x="2052" y="810"/>
              <a:ext cx="473" cy="288"/>
            </a:xfrm>
            <a:prstGeom prst="rect">
              <a:avLst/>
            </a:prstGeom>
            <a:noFill/>
            <a:ln w="25400">
              <a:noFill/>
            </a:ln>
          </p:spPr>
          <p:txBody>
            <a:bodyPr wrap="none" anchor="ctr">
              <a:spAutoFit/>
            </a:bodyPr>
            <a:lstStyle/>
            <a:p>
              <a:r>
                <a:rPr lang="en-US" altLang="zh-CN">
                  <a:latin typeface="Times New Roman" panose="02020603050405020304" pitchFamily="18" charset="0"/>
                </a:rPr>
                <a:t>0.8F</a:t>
              </a:r>
            </a:p>
          </p:txBody>
        </p:sp>
        <p:sp>
          <p:nvSpPr>
            <p:cNvPr id="175202" name="矩形 175201"/>
            <p:cNvSpPr/>
            <p:nvPr/>
          </p:nvSpPr>
          <p:spPr>
            <a:xfrm>
              <a:off x="2751" y="792"/>
              <a:ext cx="321" cy="288"/>
            </a:xfrm>
            <a:prstGeom prst="rect">
              <a:avLst/>
            </a:prstGeom>
            <a:noFill/>
            <a:ln w="9525">
              <a:noFill/>
            </a:ln>
          </p:spPr>
          <p:txBody>
            <a:bodyPr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175203" name="文本框 175202"/>
            <p:cNvSpPr txBox="1"/>
            <p:nvPr/>
          </p:nvSpPr>
          <p:spPr>
            <a:xfrm>
              <a:off x="514" y="1071"/>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204" name="文本框 175203"/>
            <p:cNvSpPr txBox="1"/>
            <p:nvPr/>
          </p:nvSpPr>
          <p:spPr>
            <a:xfrm>
              <a:off x="2694" y="1098"/>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205" name="文本框 175204"/>
            <p:cNvSpPr txBox="1"/>
            <p:nvPr/>
          </p:nvSpPr>
          <p:spPr>
            <a:xfrm>
              <a:off x="1522" y="1254"/>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206" name="任意多边形 175205"/>
            <p:cNvSpPr/>
            <p:nvPr/>
          </p:nvSpPr>
          <p:spPr>
            <a:xfrm>
              <a:off x="1728" y="366"/>
              <a:ext cx="144"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5207" name="文本框 175206"/>
            <p:cNvSpPr txBox="1"/>
            <p:nvPr/>
          </p:nvSpPr>
          <p:spPr>
            <a:xfrm>
              <a:off x="1715" y="144"/>
              <a:ext cx="223"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S</a:t>
              </a:r>
            </a:p>
          </p:txBody>
        </p:sp>
      </p:grpSp>
      <p:grpSp>
        <p:nvGrpSpPr>
          <p:cNvPr id="175208" name="组合 175207"/>
          <p:cNvGrpSpPr/>
          <p:nvPr/>
        </p:nvGrpSpPr>
        <p:grpSpPr>
          <a:xfrm>
            <a:off x="5387975" y="3181350"/>
            <a:ext cx="3775075" cy="2143125"/>
            <a:chOff x="3382" y="408"/>
            <a:chExt cx="2378" cy="1350"/>
          </a:xfrm>
        </p:grpSpPr>
        <p:sp>
          <p:nvSpPr>
            <p:cNvPr id="175209" name="椭圆 175208"/>
            <p:cNvSpPr/>
            <p:nvPr/>
          </p:nvSpPr>
          <p:spPr>
            <a:xfrm>
              <a:off x="3444" y="1128"/>
              <a:ext cx="272" cy="272"/>
            </a:xfrm>
            <a:prstGeom prst="ellipse">
              <a:avLst/>
            </a:prstGeom>
            <a:solidFill>
              <a:srgbClr val="00FFFF"/>
            </a:solidFill>
            <a:ln w="25400" cap="flat" cmpd="sng">
              <a:solidFill>
                <a:schemeClr val="tx1"/>
              </a:solidFill>
              <a:prstDash val="solid"/>
              <a:headEnd type="none" w="med" len="med"/>
              <a:tailEnd type="none" w="med" len="med"/>
            </a:ln>
          </p:spPr>
          <p:txBody>
            <a:bodyPr/>
            <a:lstStyle/>
            <a:p>
              <a:endParaRPr lang="zh-CN" altLang="en-US"/>
            </a:p>
          </p:txBody>
        </p:sp>
        <p:sp>
          <p:nvSpPr>
            <p:cNvPr id="175210" name="矩形 175209"/>
            <p:cNvSpPr/>
            <p:nvPr/>
          </p:nvSpPr>
          <p:spPr>
            <a:xfrm>
              <a:off x="3828" y="744"/>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75211" name="矩形 175210"/>
            <p:cNvSpPr/>
            <p:nvPr/>
          </p:nvSpPr>
          <p:spPr>
            <a:xfrm>
              <a:off x="4848" y="744"/>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175212" name="组合 175211"/>
            <p:cNvGrpSpPr/>
            <p:nvPr/>
          </p:nvGrpSpPr>
          <p:grpSpPr>
            <a:xfrm>
              <a:off x="5184" y="1176"/>
              <a:ext cx="288" cy="96"/>
              <a:chOff x="2448" y="912"/>
              <a:chExt cx="288" cy="96"/>
            </a:xfrm>
          </p:grpSpPr>
          <p:sp>
            <p:nvSpPr>
              <p:cNvPr id="175213" name="直接连接符 175212"/>
              <p:cNvSpPr/>
              <p:nvPr/>
            </p:nvSpPr>
            <p:spPr>
              <a:xfrm>
                <a:off x="2448" y="912"/>
                <a:ext cx="288" cy="0"/>
              </a:xfrm>
              <a:prstGeom prst="line">
                <a:avLst/>
              </a:prstGeom>
              <a:ln w="28575" cap="flat" cmpd="sng">
                <a:solidFill>
                  <a:schemeClr val="tx1"/>
                </a:solidFill>
                <a:prstDash val="solid"/>
                <a:headEnd type="none" w="med" len="med"/>
                <a:tailEnd type="none" w="med" len="med"/>
              </a:ln>
            </p:spPr>
          </p:sp>
          <p:sp>
            <p:nvSpPr>
              <p:cNvPr id="175214" name="直接连接符 175213"/>
              <p:cNvSpPr/>
              <p:nvPr/>
            </p:nvSpPr>
            <p:spPr>
              <a:xfrm>
                <a:off x="2448" y="1008"/>
                <a:ext cx="288" cy="0"/>
              </a:xfrm>
              <a:prstGeom prst="line">
                <a:avLst/>
              </a:prstGeom>
              <a:ln w="28575" cap="flat" cmpd="sng">
                <a:solidFill>
                  <a:schemeClr val="tx1"/>
                </a:solidFill>
                <a:prstDash val="solid"/>
                <a:headEnd type="none" w="med" len="med"/>
                <a:tailEnd type="none" w="med" len="med"/>
              </a:ln>
            </p:spPr>
          </p:sp>
        </p:grpSp>
        <p:sp>
          <p:nvSpPr>
            <p:cNvPr id="175215" name="直接连接符 175214"/>
            <p:cNvSpPr/>
            <p:nvPr/>
          </p:nvSpPr>
          <p:spPr>
            <a:xfrm>
              <a:off x="3588" y="792"/>
              <a:ext cx="0" cy="960"/>
            </a:xfrm>
            <a:prstGeom prst="line">
              <a:avLst/>
            </a:prstGeom>
            <a:ln w="19050" cap="flat" cmpd="sng">
              <a:solidFill>
                <a:schemeClr val="tx1"/>
              </a:solidFill>
              <a:prstDash val="solid"/>
              <a:headEnd type="none" w="med" len="med"/>
              <a:tailEnd type="none" w="med" len="med"/>
            </a:ln>
          </p:spPr>
        </p:sp>
        <p:sp>
          <p:nvSpPr>
            <p:cNvPr id="175216" name="直接连接符 175215"/>
            <p:cNvSpPr/>
            <p:nvPr/>
          </p:nvSpPr>
          <p:spPr>
            <a:xfrm>
              <a:off x="3588" y="792"/>
              <a:ext cx="240" cy="0"/>
            </a:xfrm>
            <a:prstGeom prst="line">
              <a:avLst/>
            </a:prstGeom>
            <a:ln w="19050" cap="flat" cmpd="sng">
              <a:solidFill>
                <a:schemeClr val="tx1"/>
              </a:solidFill>
              <a:prstDash val="solid"/>
              <a:headEnd type="none" w="med" len="med"/>
              <a:tailEnd type="none" w="med" len="med"/>
            </a:ln>
          </p:spPr>
        </p:sp>
        <p:sp>
          <p:nvSpPr>
            <p:cNvPr id="175217" name="直接连接符 175216"/>
            <p:cNvSpPr/>
            <p:nvPr/>
          </p:nvSpPr>
          <p:spPr>
            <a:xfrm>
              <a:off x="4122" y="792"/>
              <a:ext cx="294" cy="0"/>
            </a:xfrm>
            <a:prstGeom prst="line">
              <a:avLst/>
            </a:prstGeom>
            <a:ln w="19050" cap="flat" cmpd="sng">
              <a:solidFill>
                <a:schemeClr val="tx1"/>
              </a:solidFill>
              <a:prstDash val="solid"/>
              <a:headEnd type="none" w="med" len="med"/>
              <a:tailEnd type="none" w="med" len="med"/>
            </a:ln>
          </p:spPr>
        </p:sp>
        <p:sp>
          <p:nvSpPr>
            <p:cNvPr id="175218" name="直接连接符 175217"/>
            <p:cNvSpPr/>
            <p:nvPr/>
          </p:nvSpPr>
          <p:spPr>
            <a:xfrm flipV="1">
              <a:off x="4416" y="648"/>
              <a:ext cx="192" cy="144"/>
            </a:xfrm>
            <a:prstGeom prst="line">
              <a:avLst/>
            </a:prstGeom>
            <a:ln w="25400" cap="flat" cmpd="sng">
              <a:solidFill>
                <a:schemeClr val="tx1"/>
              </a:solidFill>
              <a:prstDash val="solid"/>
              <a:headEnd type="none" w="med" len="med"/>
              <a:tailEnd type="none" w="med" len="med"/>
            </a:ln>
          </p:spPr>
        </p:sp>
        <p:sp>
          <p:nvSpPr>
            <p:cNvPr id="175219" name="直接连接符 175218"/>
            <p:cNvSpPr/>
            <p:nvPr/>
          </p:nvSpPr>
          <p:spPr>
            <a:xfrm>
              <a:off x="4608" y="792"/>
              <a:ext cx="240" cy="0"/>
            </a:xfrm>
            <a:prstGeom prst="line">
              <a:avLst/>
            </a:prstGeom>
            <a:ln w="19050" cap="flat" cmpd="sng">
              <a:solidFill>
                <a:schemeClr val="tx1"/>
              </a:solidFill>
              <a:prstDash val="solid"/>
              <a:headEnd type="none" w="med" len="med"/>
              <a:tailEnd type="none" w="med" len="med"/>
            </a:ln>
          </p:spPr>
        </p:sp>
        <p:sp>
          <p:nvSpPr>
            <p:cNvPr id="175220" name="直接连接符 175219"/>
            <p:cNvSpPr/>
            <p:nvPr/>
          </p:nvSpPr>
          <p:spPr>
            <a:xfrm>
              <a:off x="5136" y="792"/>
              <a:ext cx="192" cy="0"/>
            </a:xfrm>
            <a:prstGeom prst="line">
              <a:avLst/>
            </a:prstGeom>
            <a:ln w="19050" cap="flat" cmpd="sng">
              <a:solidFill>
                <a:schemeClr val="tx1"/>
              </a:solidFill>
              <a:prstDash val="solid"/>
              <a:headEnd type="none" w="med" len="med"/>
              <a:tailEnd type="none" w="med" len="med"/>
            </a:ln>
          </p:spPr>
        </p:sp>
        <p:sp>
          <p:nvSpPr>
            <p:cNvPr id="175221" name="直接连接符 175220"/>
            <p:cNvSpPr/>
            <p:nvPr/>
          </p:nvSpPr>
          <p:spPr>
            <a:xfrm>
              <a:off x="5328" y="792"/>
              <a:ext cx="0" cy="384"/>
            </a:xfrm>
            <a:prstGeom prst="line">
              <a:avLst/>
            </a:prstGeom>
            <a:ln w="19050" cap="flat" cmpd="sng">
              <a:solidFill>
                <a:schemeClr val="tx1"/>
              </a:solidFill>
              <a:prstDash val="solid"/>
              <a:headEnd type="none" w="med" len="med"/>
              <a:tailEnd type="none" w="med" len="med"/>
            </a:ln>
          </p:spPr>
        </p:sp>
        <p:sp>
          <p:nvSpPr>
            <p:cNvPr id="175222" name="直接连接符 175221"/>
            <p:cNvSpPr/>
            <p:nvPr/>
          </p:nvSpPr>
          <p:spPr>
            <a:xfrm>
              <a:off x="5328" y="1278"/>
              <a:ext cx="0" cy="480"/>
            </a:xfrm>
            <a:prstGeom prst="line">
              <a:avLst/>
            </a:prstGeom>
            <a:ln w="19050" cap="flat" cmpd="sng">
              <a:solidFill>
                <a:schemeClr val="tx1"/>
              </a:solidFill>
              <a:prstDash val="solid"/>
              <a:headEnd type="none" w="med" len="med"/>
              <a:tailEnd type="none" w="med" len="med"/>
            </a:ln>
          </p:spPr>
        </p:sp>
        <p:sp>
          <p:nvSpPr>
            <p:cNvPr id="175223" name="直接连接符 175222"/>
            <p:cNvSpPr/>
            <p:nvPr/>
          </p:nvSpPr>
          <p:spPr>
            <a:xfrm>
              <a:off x="3588" y="1752"/>
              <a:ext cx="1740" cy="0"/>
            </a:xfrm>
            <a:prstGeom prst="line">
              <a:avLst/>
            </a:prstGeom>
            <a:ln w="19050" cap="flat" cmpd="sng">
              <a:solidFill>
                <a:schemeClr val="tx1"/>
              </a:solidFill>
              <a:prstDash val="solid"/>
              <a:headEnd type="none" w="med" len="med"/>
              <a:tailEnd type="none" w="med" len="med"/>
            </a:ln>
          </p:spPr>
        </p:sp>
        <p:sp>
          <p:nvSpPr>
            <p:cNvPr id="175224" name="文本框 175223"/>
            <p:cNvSpPr txBox="1"/>
            <p:nvPr/>
          </p:nvSpPr>
          <p:spPr>
            <a:xfrm>
              <a:off x="3394" y="882"/>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75225" name="文本框 175224"/>
            <p:cNvSpPr txBox="1"/>
            <p:nvPr/>
          </p:nvSpPr>
          <p:spPr>
            <a:xfrm>
              <a:off x="3680" y="1112"/>
              <a:ext cx="495" cy="288"/>
            </a:xfrm>
            <a:prstGeom prst="rect">
              <a:avLst/>
            </a:prstGeom>
            <a:noFill/>
            <a:ln w="25400">
              <a:noFill/>
            </a:ln>
          </p:spPr>
          <p:txBody>
            <a:bodyPr wrap="none" anchor="ctr">
              <a:spAutoFit/>
            </a:bodyPr>
            <a:lstStyle/>
            <a:p>
              <a:r>
                <a:rPr lang="en-US" altLang="zh-CN">
                  <a:latin typeface="Times New Roman" panose="02020603050405020304" pitchFamily="18" charset="0"/>
                </a:rPr>
                <a:t>1.5V</a:t>
              </a:r>
            </a:p>
          </p:txBody>
        </p:sp>
        <p:sp>
          <p:nvSpPr>
            <p:cNvPr id="175226" name="文本框 175225"/>
            <p:cNvSpPr txBox="1"/>
            <p:nvPr/>
          </p:nvSpPr>
          <p:spPr>
            <a:xfrm>
              <a:off x="5391" y="858"/>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75227" name="文本框 175226"/>
            <p:cNvSpPr txBox="1"/>
            <p:nvPr/>
          </p:nvSpPr>
          <p:spPr>
            <a:xfrm>
              <a:off x="3678" y="486"/>
              <a:ext cx="600" cy="288"/>
            </a:xfrm>
            <a:prstGeom prst="rect">
              <a:avLst/>
            </a:prstGeom>
            <a:noFill/>
            <a:ln w="25400">
              <a:noFill/>
            </a:ln>
          </p:spPr>
          <p:txBody>
            <a:bodyPr wrap="none" anchor="ctr">
              <a:spAutoFit/>
            </a:bodyPr>
            <a:lstStyle/>
            <a:p>
              <a:r>
                <a:rPr lang="en-US" altLang="zh-CN">
                  <a:latin typeface="Times New Roman" panose="02020603050405020304" pitchFamily="18" charset="0"/>
                </a:rPr>
                <a:t>0.25</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228" name="矩形 175227"/>
            <p:cNvSpPr/>
            <p:nvPr/>
          </p:nvSpPr>
          <p:spPr>
            <a:xfrm>
              <a:off x="4800" y="492"/>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p>
          </p:txBody>
        </p:sp>
        <p:sp>
          <p:nvSpPr>
            <p:cNvPr id="175229" name="文本框 175228"/>
            <p:cNvSpPr txBox="1"/>
            <p:nvPr/>
          </p:nvSpPr>
          <p:spPr>
            <a:xfrm>
              <a:off x="4740" y="1074"/>
              <a:ext cx="473" cy="288"/>
            </a:xfrm>
            <a:prstGeom prst="rect">
              <a:avLst/>
            </a:prstGeom>
            <a:noFill/>
            <a:ln w="25400">
              <a:noFill/>
            </a:ln>
          </p:spPr>
          <p:txBody>
            <a:bodyPr wrap="none" anchor="ctr">
              <a:spAutoFit/>
            </a:bodyPr>
            <a:lstStyle/>
            <a:p>
              <a:r>
                <a:rPr lang="en-US" altLang="zh-CN">
                  <a:latin typeface="Times New Roman" panose="02020603050405020304" pitchFamily="18" charset="0"/>
                </a:rPr>
                <a:t>0.8F</a:t>
              </a:r>
            </a:p>
          </p:txBody>
        </p:sp>
        <p:sp>
          <p:nvSpPr>
            <p:cNvPr id="175230" name="矩形 175229"/>
            <p:cNvSpPr/>
            <p:nvPr/>
          </p:nvSpPr>
          <p:spPr>
            <a:xfrm>
              <a:off x="5439" y="1056"/>
              <a:ext cx="321" cy="288"/>
            </a:xfrm>
            <a:prstGeom prst="rect">
              <a:avLst/>
            </a:prstGeom>
            <a:noFill/>
            <a:ln w="9525">
              <a:noFill/>
            </a:ln>
          </p:spPr>
          <p:txBody>
            <a:bodyPr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175231" name="文本框 175230"/>
            <p:cNvSpPr txBox="1"/>
            <p:nvPr/>
          </p:nvSpPr>
          <p:spPr>
            <a:xfrm>
              <a:off x="3382" y="1335"/>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232" name="文本框 175231"/>
            <p:cNvSpPr txBox="1"/>
            <p:nvPr/>
          </p:nvSpPr>
          <p:spPr>
            <a:xfrm>
              <a:off x="5382" y="1362"/>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75233" name="任意多边形 175232"/>
            <p:cNvSpPr/>
            <p:nvPr/>
          </p:nvSpPr>
          <p:spPr>
            <a:xfrm>
              <a:off x="4416" y="630"/>
              <a:ext cx="144" cy="24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5234" name="文本框 175233"/>
            <p:cNvSpPr txBox="1"/>
            <p:nvPr/>
          </p:nvSpPr>
          <p:spPr>
            <a:xfrm>
              <a:off x="4403" y="408"/>
              <a:ext cx="223"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S</a:t>
              </a:r>
            </a:p>
          </p:txBody>
        </p:sp>
      </p:grpSp>
      <p:sp>
        <p:nvSpPr>
          <p:cNvPr id="175235" name="矩形 175234"/>
          <p:cNvSpPr/>
          <p:nvPr/>
        </p:nvSpPr>
        <p:spPr>
          <a:xfrm>
            <a:off x="682625" y="3219450"/>
            <a:ext cx="1906588" cy="2181225"/>
          </a:xfrm>
          <a:prstGeom prst="rect">
            <a:avLst/>
          </a:prstGeom>
          <a:noFill/>
          <a:ln w="12700" cap="flat" cmpd="sng">
            <a:solidFill>
              <a:srgbClr val="FF0000"/>
            </a:solidFill>
            <a:prstDash val="dash"/>
            <a:miter/>
            <a:headEnd type="none" w="med" len="med"/>
            <a:tailEnd type="none" w="med" len="med"/>
          </a:ln>
        </p:spPr>
        <p:txBody>
          <a:bodyPr/>
          <a:lstStyle/>
          <a:p>
            <a:endParaRPr lang="zh-CN" altLang="en-US"/>
          </a:p>
        </p:txBody>
      </p:sp>
      <p:sp>
        <p:nvSpPr>
          <p:cNvPr id="175236" name="矩形 175235"/>
          <p:cNvSpPr/>
          <p:nvPr/>
        </p:nvSpPr>
        <p:spPr>
          <a:xfrm>
            <a:off x="5387975" y="3257550"/>
            <a:ext cx="1422400" cy="2181225"/>
          </a:xfrm>
          <a:prstGeom prst="rect">
            <a:avLst/>
          </a:prstGeom>
          <a:noFill/>
          <a:ln w="12700" cap="flat" cmpd="sng">
            <a:solidFill>
              <a:srgbClr val="FF0000"/>
            </a:solidFill>
            <a:prstDash val="dash"/>
            <a:miter/>
            <a:headEnd type="none" w="med" len="med"/>
            <a:tailEnd type="none" w="med" len="med"/>
          </a:ln>
        </p:spPr>
        <p:txBody>
          <a:bodyPr/>
          <a:lstStyle/>
          <a:p>
            <a:endParaRPr lang="zh-CN" altLang="en-US"/>
          </a:p>
        </p:txBody>
      </p:sp>
      <p:sp>
        <p:nvSpPr>
          <p:cNvPr id="175237" name="右箭头 175236"/>
          <p:cNvSpPr/>
          <p:nvPr/>
        </p:nvSpPr>
        <p:spPr>
          <a:xfrm>
            <a:off x="4667250" y="4067175"/>
            <a:ext cx="644525" cy="257175"/>
          </a:xfrm>
          <a:prstGeom prst="rightArrow">
            <a:avLst>
              <a:gd name="adj1" fmla="val 50000"/>
              <a:gd name="adj2" fmla="val 62654"/>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175241" name="矩形 175240"/>
          <p:cNvSpPr/>
          <p:nvPr/>
        </p:nvSpPr>
        <p:spPr>
          <a:xfrm>
            <a:off x="1068388" y="2514600"/>
            <a:ext cx="2635250" cy="457200"/>
          </a:xfrm>
          <a:prstGeom prst="rect">
            <a:avLst/>
          </a:prstGeom>
          <a:noFill/>
          <a:ln w="9525">
            <a:noFill/>
          </a:ln>
        </p:spPr>
        <p:txBody>
          <a:bodyPr wrap="none" anchor="t">
            <a:spAutoFit/>
          </a:bodyPr>
          <a:lstStyle/>
          <a:p>
            <a:r>
              <a:rPr lang="zh-CN" altLang="en-US" dirty="0">
                <a:latin typeface="Times New Roman" panose="02020603050405020304" pitchFamily="18" charset="0"/>
              </a:rPr>
              <a:t>戴维宁等效电路：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67"/>
                                        </p:tgtEl>
                                        <p:attrNameLst>
                                          <p:attrName>style.visibility</p:attrName>
                                        </p:attrNameLst>
                                      </p:cBhvr>
                                      <p:to>
                                        <p:strVal val="visible"/>
                                      </p:to>
                                    </p:set>
                                    <p:anim calcmode="lin" valueType="num">
                                      <p:cBhvr additive="base">
                                        <p:cTn id="7" dur="500" fill="hold"/>
                                        <p:tgtEl>
                                          <p:spTgt spid="175167"/>
                                        </p:tgtEl>
                                        <p:attrNameLst>
                                          <p:attrName>ppt_x</p:attrName>
                                        </p:attrNameLst>
                                      </p:cBhvr>
                                      <p:tavLst>
                                        <p:tav tm="0">
                                          <p:val>
                                            <p:strVal val="0-#ppt_w/2"/>
                                          </p:val>
                                        </p:tav>
                                        <p:tav tm="100000">
                                          <p:val>
                                            <p:strVal val="#ppt_x"/>
                                          </p:val>
                                        </p:tav>
                                      </p:tavLst>
                                    </p:anim>
                                    <p:anim calcmode="lin" valueType="num">
                                      <p:cBhvr additive="base">
                                        <p:cTn id="8" dur="500" fill="hold"/>
                                        <p:tgtEl>
                                          <p:spTgt spid="1751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5121"/>
                                        </p:tgtEl>
                                        <p:attrNameLst>
                                          <p:attrName>style.visibility</p:attrName>
                                        </p:attrNameLst>
                                      </p:cBhvr>
                                      <p:to>
                                        <p:strVal val="visible"/>
                                      </p:to>
                                    </p:set>
                                    <p:anim calcmode="lin" valueType="num">
                                      <p:cBhvr additive="base">
                                        <p:cTn id="13" dur="500" fill="hold"/>
                                        <p:tgtEl>
                                          <p:spTgt spid="175121"/>
                                        </p:tgtEl>
                                        <p:attrNameLst>
                                          <p:attrName>ppt_x</p:attrName>
                                        </p:attrNameLst>
                                      </p:cBhvr>
                                      <p:tavLst>
                                        <p:tav tm="0">
                                          <p:val>
                                            <p:strVal val="0-#ppt_w/2"/>
                                          </p:val>
                                        </p:tav>
                                        <p:tav tm="100000">
                                          <p:val>
                                            <p:strVal val="#ppt_x"/>
                                          </p:val>
                                        </p:tav>
                                      </p:tavLst>
                                    </p:anim>
                                    <p:anim calcmode="lin" valueType="num">
                                      <p:cBhvr additive="base">
                                        <p:cTn id="14" dur="500" fill="hold"/>
                                        <p:tgtEl>
                                          <p:spTgt spid="1751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5106"/>
                                        </p:tgtEl>
                                        <p:attrNameLst>
                                          <p:attrName>style.visibility</p:attrName>
                                        </p:attrNameLst>
                                      </p:cBhvr>
                                      <p:to>
                                        <p:strVal val="visible"/>
                                      </p:to>
                                    </p:set>
                                    <p:anim calcmode="lin" valueType="num">
                                      <p:cBhvr additive="base">
                                        <p:cTn id="19" dur="500" fill="hold"/>
                                        <p:tgtEl>
                                          <p:spTgt spid="175106"/>
                                        </p:tgtEl>
                                        <p:attrNameLst>
                                          <p:attrName>ppt_x</p:attrName>
                                        </p:attrNameLst>
                                      </p:cBhvr>
                                      <p:tavLst>
                                        <p:tav tm="0">
                                          <p:val>
                                            <p:strVal val="0-#ppt_w/2"/>
                                          </p:val>
                                        </p:tav>
                                        <p:tav tm="100000">
                                          <p:val>
                                            <p:strVal val="#ppt_x"/>
                                          </p:val>
                                        </p:tav>
                                      </p:tavLst>
                                    </p:anim>
                                    <p:anim calcmode="lin" valueType="num">
                                      <p:cBhvr additive="base">
                                        <p:cTn id="20"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5107"/>
                                        </p:tgtEl>
                                        <p:attrNameLst>
                                          <p:attrName>style.visibility</p:attrName>
                                        </p:attrNameLst>
                                      </p:cBhvr>
                                      <p:to>
                                        <p:strVal val="visible"/>
                                      </p:to>
                                    </p:set>
                                    <p:anim calcmode="lin" valueType="num">
                                      <p:cBhvr additive="base">
                                        <p:cTn id="25" dur="500" fill="hold"/>
                                        <p:tgtEl>
                                          <p:spTgt spid="175107"/>
                                        </p:tgtEl>
                                        <p:attrNameLst>
                                          <p:attrName>ppt_x</p:attrName>
                                        </p:attrNameLst>
                                      </p:cBhvr>
                                      <p:tavLst>
                                        <p:tav tm="0">
                                          <p:val>
                                            <p:strVal val="0-#ppt_w/2"/>
                                          </p:val>
                                        </p:tav>
                                        <p:tav tm="100000">
                                          <p:val>
                                            <p:strVal val="#ppt_x"/>
                                          </p:val>
                                        </p:tav>
                                      </p:tavLst>
                                    </p:anim>
                                    <p:anim calcmode="lin" valueType="num">
                                      <p:cBhvr additive="base">
                                        <p:cTn id="26"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5168"/>
                                        </p:tgtEl>
                                        <p:attrNameLst>
                                          <p:attrName>style.visibility</p:attrName>
                                        </p:attrNameLst>
                                      </p:cBhvr>
                                      <p:to>
                                        <p:strVal val="visible"/>
                                      </p:to>
                                    </p:set>
                                    <p:anim calcmode="lin" valueType="num">
                                      <p:cBhvr additive="base">
                                        <p:cTn id="31" dur="500" fill="hold"/>
                                        <p:tgtEl>
                                          <p:spTgt spid="175168"/>
                                        </p:tgtEl>
                                        <p:attrNameLst>
                                          <p:attrName>ppt_x</p:attrName>
                                        </p:attrNameLst>
                                      </p:cBhvr>
                                      <p:tavLst>
                                        <p:tav tm="0">
                                          <p:val>
                                            <p:strVal val="0-#ppt_w/2"/>
                                          </p:val>
                                        </p:tav>
                                        <p:tav tm="100000">
                                          <p:val>
                                            <p:strVal val="#ppt_x"/>
                                          </p:val>
                                        </p:tav>
                                      </p:tavLst>
                                    </p:anim>
                                    <p:anim calcmode="lin" valueType="num">
                                      <p:cBhvr additive="base">
                                        <p:cTn id="32" dur="500" fill="hold"/>
                                        <p:tgtEl>
                                          <p:spTgt spid="1751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5241"/>
                                        </p:tgtEl>
                                        <p:attrNameLst>
                                          <p:attrName>style.visibility</p:attrName>
                                        </p:attrNameLst>
                                      </p:cBhvr>
                                      <p:to>
                                        <p:strVal val="visible"/>
                                      </p:to>
                                    </p:set>
                                    <p:anim calcmode="lin" valueType="num">
                                      <p:cBhvr additive="base">
                                        <p:cTn id="37" dur="500" fill="hold"/>
                                        <p:tgtEl>
                                          <p:spTgt spid="175241"/>
                                        </p:tgtEl>
                                        <p:attrNameLst>
                                          <p:attrName>ppt_x</p:attrName>
                                        </p:attrNameLst>
                                      </p:cBhvr>
                                      <p:tavLst>
                                        <p:tav tm="0">
                                          <p:val>
                                            <p:strVal val="0-#ppt_w/2"/>
                                          </p:val>
                                        </p:tav>
                                        <p:tav tm="100000">
                                          <p:val>
                                            <p:strVal val="#ppt_x"/>
                                          </p:val>
                                        </p:tav>
                                      </p:tavLst>
                                    </p:anim>
                                    <p:anim calcmode="lin" valueType="num">
                                      <p:cBhvr additive="base">
                                        <p:cTn id="38" dur="500" fill="hold"/>
                                        <p:tgtEl>
                                          <p:spTgt spid="17524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5171"/>
                                        </p:tgtEl>
                                        <p:attrNameLst>
                                          <p:attrName>style.visibility</p:attrName>
                                        </p:attrNameLst>
                                      </p:cBhvr>
                                      <p:to>
                                        <p:strVal val="visible"/>
                                      </p:to>
                                    </p:set>
                                    <p:anim calcmode="lin" valueType="num">
                                      <p:cBhvr additive="base">
                                        <p:cTn id="43" dur="500" fill="hold"/>
                                        <p:tgtEl>
                                          <p:spTgt spid="175171"/>
                                        </p:tgtEl>
                                        <p:attrNameLst>
                                          <p:attrName>ppt_x</p:attrName>
                                        </p:attrNameLst>
                                      </p:cBhvr>
                                      <p:tavLst>
                                        <p:tav tm="0">
                                          <p:val>
                                            <p:strVal val="0-#ppt_w/2"/>
                                          </p:val>
                                        </p:tav>
                                        <p:tav tm="100000">
                                          <p:val>
                                            <p:strVal val="#ppt_x"/>
                                          </p:val>
                                        </p:tav>
                                      </p:tavLst>
                                    </p:anim>
                                    <p:anim calcmode="lin" valueType="num">
                                      <p:cBhvr additive="base">
                                        <p:cTn id="44" dur="500" fill="hold"/>
                                        <p:tgtEl>
                                          <p:spTgt spid="17517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5108"/>
                                        </p:tgtEl>
                                        <p:attrNameLst>
                                          <p:attrName>style.visibility</p:attrName>
                                        </p:attrNameLst>
                                      </p:cBhvr>
                                      <p:to>
                                        <p:strVal val="visible"/>
                                      </p:to>
                                    </p:set>
                                    <p:anim calcmode="lin" valueType="num">
                                      <p:cBhvr additive="base">
                                        <p:cTn id="49" dur="500" fill="hold"/>
                                        <p:tgtEl>
                                          <p:spTgt spid="175108"/>
                                        </p:tgtEl>
                                        <p:attrNameLst>
                                          <p:attrName>ppt_x</p:attrName>
                                        </p:attrNameLst>
                                      </p:cBhvr>
                                      <p:tavLst>
                                        <p:tav tm="0">
                                          <p:val>
                                            <p:strVal val="0-#ppt_w/2"/>
                                          </p:val>
                                        </p:tav>
                                        <p:tav tm="100000">
                                          <p:val>
                                            <p:strVal val="#ppt_x"/>
                                          </p:val>
                                        </p:tav>
                                      </p:tavLst>
                                    </p:anim>
                                    <p:anim calcmode="lin" valueType="num">
                                      <p:cBhvr additive="base">
                                        <p:cTn id="50" dur="500" fill="hold"/>
                                        <p:tgtEl>
                                          <p:spTgt spid="17510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75235"/>
                                        </p:tgtEl>
                                        <p:attrNameLst>
                                          <p:attrName>style.visibility</p:attrName>
                                        </p:attrNameLst>
                                      </p:cBhvr>
                                      <p:to>
                                        <p:strVal val="visible"/>
                                      </p:to>
                                    </p:set>
                                    <p:anim calcmode="lin" valueType="num">
                                      <p:cBhvr additive="base">
                                        <p:cTn id="55" dur="500" fill="hold"/>
                                        <p:tgtEl>
                                          <p:spTgt spid="175235"/>
                                        </p:tgtEl>
                                        <p:attrNameLst>
                                          <p:attrName>ppt_x</p:attrName>
                                        </p:attrNameLst>
                                      </p:cBhvr>
                                      <p:tavLst>
                                        <p:tav tm="0">
                                          <p:val>
                                            <p:strVal val="0-#ppt_w/2"/>
                                          </p:val>
                                        </p:tav>
                                        <p:tav tm="100000">
                                          <p:val>
                                            <p:strVal val="#ppt_x"/>
                                          </p:val>
                                        </p:tav>
                                      </p:tavLst>
                                    </p:anim>
                                    <p:anim calcmode="lin" valueType="num">
                                      <p:cBhvr additive="base">
                                        <p:cTn id="56" dur="500" fill="hold"/>
                                        <p:tgtEl>
                                          <p:spTgt spid="17523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75109"/>
                                        </p:tgtEl>
                                        <p:attrNameLst>
                                          <p:attrName>style.visibility</p:attrName>
                                        </p:attrNameLst>
                                      </p:cBhvr>
                                      <p:to>
                                        <p:strVal val="visible"/>
                                      </p:to>
                                    </p:set>
                                    <p:anim calcmode="lin" valueType="num">
                                      <p:cBhvr additive="base">
                                        <p:cTn id="61" dur="500" fill="hold"/>
                                        <p:tgtEl>
                                          <p:spTgt spid="175109"/>
                                        </p:tgtEl>
                                        <p:attrNameLst>
                                          <p:attrName>ppt_x</p:attrName>
                                        </p:attrNameLst>
                                      </p:cBhvr>
                                      <p:tavLst>
                                        <p:tav tm="0">
                                          <p:val>
                                            <p:strVal val="0-#ppt_w/2"/>
                                          </p:val>
                                        </p:tav>
                                        <p:tav tm="100000">
                                          <p:val>
                                            <p:strVal val="#ppt_x"/>
                                          </p:val>
                                        </p:tav>
                                      </p:tavLst>
                                    </p:anim>
                                    <p:anim calcmode="lin" valueType="num">
                                      <p:cBhvr additive="base">
                                        <p:cTn id="62"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75110"/>
                                        </p:tgtEl>
                                        <p:attrNameLst>
                                          <p:attrName>style.visibility</p:attrName>
                                        </p:attrNameLst>
                                      </p:cBhvr>
                                      <p:to>
                                        <p:strVal val="visible"/>
                                      </p:to>
                                    </p:set>
                                    <p:anim calcmode="lin" valueType="num">
                                      <p:cBhvr additive="base">
                                        <p:cTn id="67" dur="500" fill="hold"/>
                                        <p:tgtEl>
                                          <p:spTgt spid="175110"/>
                                        </p:tgtEl>
                                        <p:attrNameLst>
                                          <p:attrName>ppt_x</p:attrName>
                                        </p:attrNameLst>
                                      </p:cBhvr>
                                      <p:tavLst>
                                        <p:tav tm="0">
                                          <p:val>
                                            <p:strVal val="0-#ppt_w/2"/>
                                          </p:val>
                                        </p:tav>
                                        <p:tav tm="100000">
                                          <p:val>
                                            <p:strVal val="#ppt_x"/>
                                          </p:val>
                                        </p:tav>
                                      </p:tavLst>
                                    </p:anim>
                                    <p:anim calcmode="lin" valueType="num">
                                      <p:cBhvr additive="base">
                                        <p:cTn id="68" dur="500" fill="hold"/>
                                        <p:tgtEl>
                                          <p:spTgt spid="17511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175237"/>
                                        </p:tgtEl>
                                        <p:attrNameLst>
                                          <p:attrName>style.visibility</p:attrName>
                                        </p:attrNameLst>
                                      </p:cBhvr>
                                      <p:to>
                                        <p:strVal val="visible"/>
                                      </p:to>
                                    </p:set>
                                    <p:anim calcmode="lin" valueType="num">
                                      <p:cBhvr additive="base">
                                        <p:cTn id="73" dur="500" fill="hold"/>
                                        <p:tgtEl>
                                          <p:spTgt spid="175237"/>
                                        </p:tgtEl>
                                        <p:attrNameLst>
                                          <p:attrName>ppt_x</p:attrName>
                                        </p:attrNameLst>
                                      </p:cBhvr>
                                      <p:tavLst>
                                        <p:tav tm="0">
                                          <p:val>
                                            <p:strVal val="0-#ppt_w/2"/>
                                          </p:val>
                                        </p:tav>
                                        <p:tav tm="100000">
                                          <p:val>
                                            <p:strVal val="#ppt_x"/>
                                          </p:val>
                                        </p:tav>
                                      </p:tavLst>
                                    </p:anim>
                                    <p:anim calcmode="lin" valueType="num">
                                      <p:cBhvr additive="base">
                                        <p:cTn id="74" dur="500" fill="hold"/>
                                        <p:tgtEl>
                                          <p:spTgt spid="17523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175208"/>
                                        </p:tgtEl>
                                        <p:attrNameLst>
                                          <p:attrName>style.visibility</p:attrName>
                                        </p:attrNameLst>
                                      </p:cBhvr>
                                      <p:to>
                                        <p:strVal val="visible"/>
                                      </p:to>
                                    </p:set>
                                    <p:anim calcmode="lin" valueType="num">
                                      <p:cBhvr additive="base">
                                        <p:cTn id="79" dur="500" fill="hold"/>
                                        <p:tgtEl>
                                          <p:spTgt spid="175208"/>
                                        </p:tgtEl>
                                        <p:attrNameLst>
                                          <p:attrName>ppt_x</p:attrName>
                                        </p:attrNameLst>
                                      </p:cBhvr>
                                      <p:tavLst>
                                        <p:tav tm="0">
                                          <p:val>
                                            <p:strVal val="0-#ppt_w/2"/>
                                          </p:val>
                                        </p:tav>
                                        <p:tav tm="100000">
                                          <p:val>
                                            <p:strVal val="#ppt_x"/>
                                          </p:val>
                                        </p:tav>
                                      </p:tavLst>
                                    </p:anim>
                                    <p:anim calcmode="lin" valueType="num">
                                      <p:cBhvr additive="base">
                                        <p:cTn id="80" dur="500" fill="hold"/>
                                        <p:tgtEl>
                                          <p:spTgt spid="175208"/>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75236"/>
                                        </p:tgtEl>
                                        <p:attrNameLst>
                                          <p:attrName>style.visibility</p:attrName>
                                        </p:attrNameLst>
                                      </p:cBhvr>
                                      <p:to>
                                        <p:strVal val="visible"/>
                                      </p:to>
                                    </p:set>
                                    <p:anim calcmode="lin" valueType="num">
                                      <p:cBhvr additive="base">
                                        <p:cTn id="85" dur="500" fill="hold"/>
                                        <p:tgtEl>
                                          <p:spTgt spid="175236"/>
                                        </p:tgtEl>
                                        <p:attrNameLst>
                                          <p:attrName>ppt_x</p:attrName>
                                        </p:attrNameLst>
                                      </p:cBhvr>
                                      <p:tavLst>
                                        <p:tav tm="0">
                                          <p:val>
                                            <p:strVal val="0-#ppt_w/2"/>
                                          </p:val>
                                        </p:tav>
                                        <p:tav tm="100000">
                                          <p:val>
                                            <p:strVal val="#ppt_x"/>
                                          </p:val>
                                        </p:tav>
                                      </p:tavLst>
                                    </p:anim>
                                    <p:anim calcmode="lin" valueType="num">
                                      <p:cBhvr additive="base">
                                        <p:cTn id="86" dur="500" fill="hold"/>
                                        <p:tgtEl>
                                          <p:spTgt spid="175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P spid="175107" grpId="0"/>
      <p:bldP spid="175108" grpId="0"/>
      <p:bldP spid="175110" grpId="0"/>
      <p:bldP spid="175167" grpId="0"/>
      <p:bldP spid="175168" grpId="0"/>
      <p:bldP spid="17524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35" name="对象 176134"/>
          <p:cNvGraphicFramePr/>
          <p:nvPr>
            <p:extLst>
              <p:ext uri="{D42A27DB-BD31-4B8C-83A1-F6EECF244321}">
                <p14:modId xmlns:p14="http://schemas.microsoft.com/office/powerpoint/2010/main" val="799595170"/>
              </p:ext>
            </p:extLst>
          </p:nvPr>
        </p:nvGraphicFramePr>
        <p:xfrm>
          <a:off x="1023937" y="3315494"/>
          <a:ext cx="7591425" cy="1217612"/>
        </p:xfrm>
        <a:graphic>
          <a:graphicData uri="http://schemas.openxmlformats.org/presentationml/2006/ole">
            <mc:AlternateContent xmlns:mc="http://schemas.openxmlformats.org/markup-compatibility/2006">
              <mc:Choice xmlns:v="urn:schemas-microsoft-com:vml" Requires="v">
                <p:oleObj spid="_x0000_s24667" r:id="rId3" imgW="3797300" imgH="609600" progId="Equation.DSMT4">
                  <p:embed/>
                </p:oleObj>
              </mc:Choice>
              <mc:Fallback>
                <p:oleObj r:id="rId3" imgW="3797300" imgH="609600" progId="Equation.DSMT4">
                  <p:embed/>
                  <p:pic>
                    <p:nvPicPr>
                      <p:cNvPr id="0" name="图片 3146"/>
                      <p:cNvPicPr/>
                      <p:nvPr/>
                    </p:nvPicPr>
                    <p:blipFill>
                      <a:blip r:embed="rId4"/>
                      <a:stretch>
                        <a:fillRect/>
                      </a:stretch>
                    </p:blipFill>
                    <p:spPr>
                      <a:xfrm>
                        <a:off x="1023937" y="3315494"/>
                        <a:ext cx="7591425" cy="1217612"/>
                      </a:xfrm>
                      <a:prstGeom prst="rect">
                        <a:avLst/>
                      </a:prstGeom>
                      <a:noFill/>
                      <a:ln w="38100">
                        <a:noFill/>
                        <a:miter/>
                      </a:ln>
                    </p:spPr>
                  </p:pic>
                </p:oleObj>
              </mc:Fallback>
            </mc:AlternateContent>
          </a:graphicData>
        </a:graphic>
      </p:graphicFrame>
      <p:graphicFrame>
        <p:nvGraphicFramePr>
          <p:cNvPr id="176136" name="对象 176135"/>
          <p:cNvGraphicFramePr/>
          <p:nvPr>
            <p:extLst>
              <p:ext uri="{D42A27DB-BD31-4B8C-83A1-F6EECF244321}">
                <p14:modId xmlns:p14="http://schemas.microsoft.com/office/powerpoint/2010/main" val="3069667031"/>
              </p:ext>
            </p:extLst>
          </p:nvPr>
        </p:nvGraphicFramePr>
        <p:xfrm>
          <a:off x="6613525" y="5106553"/>
          <a:ext cx="2070100" cy="469900"/>
        </p:xfrm>
        <a:graphic>
          <a:graphicData uri="http://schemas.openxmlformats.org/presentationml/2006/ole">
            <mc:AlternateContent xmlns:mc="http://schemas.openxmlformats.org/markup-compatibility/2006">
              <mc:Choice xmlns:v="urn:schemas-microsoft-com:vml" Requires="v">
                <p:oleObj spid="_x0000_s24668" r:id="rId5" imgW="2070100" imgH="469900" progId="Equation.3">
                  <p:embed/>
                </p:oleObj>
              </mc:Choice>
              <mc:Fallback>
                <p:oleObj r:id="rId5" imgW="2070100" imgH="469900" progId="Equation.3">
                  <p:embed/>
                  <p:pic>
                    <p:nvPicPr>
                      <p:cNvPr id="0" name="图片 3147"/>
                      <p:cNvPicPr/>
                      <p:nvPr/>
                    </p:nvPicPr>
                    <p:blipFill>
                      <a:blip r:embed="rId6"/>
                      <a:stretch>
                        <a:fillRect/>
                      </a:stretch>
                    </p:blipFill>
                    <p:spPr>
                      <a:xfrm>
                        <a:off x="6613525" y="5106553"/>
                        <a:ext cx="2070100" cy="469900"/>
                      </a:xfrm>
                      <a:prstGeom prst="rect">
                        <a:avLst/>
                      </a:prstGeom>
                      <a:solidFill>
                        <a:srgbClr val="CCFFFF"/>
                      </a:solidFill>
                      <a:ln w="38100">
                        <a:noFill/>
                        <a:miter/>
                      </a:ln>
                    </p:spPr>
                  </p:pic>
                </p:oleObj>
              </mc:Fallback>
            </mc:AlternateContent>
          </a:graphicData>
        </a:graphic>
      </p:graphicFrame>
      <p:sp>
        <p:nvSpPr>
          <p:cNvPr id="176204" name="动作按钮: 后退或前一项 176203"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76205" name="动作按钮: 后退或前一项 176204"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76207" name="组合 176206"/>
          <p:cNvGrpSpPr/>
          <p:nvPr/>
        </p:nvGrpSpPr>
        <p:grpSpPr>
          <a:xfrm>
            <a:off x="5791200" y="1368425"/>
            <a:ext cx="2892425" cy="1905000"/>
            <a:chOff x="2976" y="2784"/>
            <a:chExt cx="1822" cy="1200"/>
          </a:xfrm>
        </p:grpSpPr>
        <p:sp>
          <p:nvSpPr>
            <p:cNvPr id="176208" name="直接连接符 176207"/>
            <p:cNvSpPr/>
            <p:nvPr/>
          </p:nvSpPr>
          <p:spPr>
            <a:xfrm>
              <a:off x="3158" y="3696"/>
              <a:ext cx="1628" cy="0"/>
            </a:xfrm>
            <a:prstGeom prst="line">
              <a:avLst/>
            </a:prstGeom>
            <a:ln w="19050" cap="flat" cmpd="sng">
              <a:solidFill>
                <a:schemeClr val="tx1"/>
              </a:solidFill>
              <a:prstDash val="solid"/>
              <a:headEnd type="none" w="med" len="med"/>
              <a:tailEnd type="stealth" w="sm" len="med"/>
            </a:ln>
          </p:spPr>
        </p:sp>
        <p:sp>
          <p:nvSpPr>
            <p:cNvPr id="176209" name="直接连接符 176208"/>
            <p:cNvSpPr/>
            <p:nvPr/>
          </p:nvSpPr>
          <p:spPr>
            <a:xfrm flipV="1">
              <a:off x="3346" y="2928"/>
              <a:ext cx="0" cy="1056"/>
            </a:xfrm>
            <a:prstGeom prst="line">
              <a:avLst/>
            </a:prstGeom>
            <a:ln w="19050" cap="flat" cmpd="sng">
              <a:solidFill>
                <a:schemeClr val="tx1"/>
              </a:solidFill>
              <a:prstDash val="solid"/>
              <a:headEnd type="none" w="med" len="med"/>
              <a:tailEnd type="stealth" w="sm" len="med"/>
            </a:ln>
          </p:spPr>
        </p:sp>
        <p:sp>
          <p:nvSpPr>
            <p:cNvPr id="176210" name="文本框 176209"/>
            <p:cNvSpPr txBox="1"/>
            <p:nvPr/>
          </p:nvSpPr>
          <p:spPr>
            <a:xfrm>
              <a:off x="3314" y="2784"/>
              <a:ext cx="724" cy="288"/>
            </a:xfrm>
            <a:prstGeom prst="rect">
              <a:avLst/>
            </a:prstGeom>
            <a:noFill/>
            <a:ln w="25400">
              <a:noFill/>
            </a:ln>
          </p:spPr>
          <p:txBody>
            <a:bodyPr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a:latin typeface="Times New Roman" panose="02020603050405020304" pitchFamily="18" charset="0"/>
                </a:rPr>
                <a:t> </a:t>
              </a:r>
              <a:r>
                <a:rPr lang="en-US" altLang="zh-CN">
                  <a:latin typeface="Times New Roman" panose="02020603050405020304" pitchFamily="18" charset="0"/>
                </a:rPr>
                <a:t>(V)</a:t>
              </a:r>
            </a:p>
          </p:txBody>
        </p:sp>
        <p:sp>
          <p:nvSpPr>
            <p:cNvPr id="176211" name="文本框 176210"/>
            <p:cNvSpPr txBox="1"/>
            <p:nvPr/>
          </p:nvSpPr>
          <p:spPr>
            <a:xfrm>
              <a:off x="4654" y="3678"/>
              <a:ext cx="144" cy="288"/>
            </a:xfrm>
            <a:prstGeom prst="rect">
              <a:avLst/>
            </a:prstGeom>
            <a:noFill/>
            <a:ln w="25400">
              <a:noFill/>
            </a:ln>
          </p:spPr>
          <p:txBody>
            <a:bodyPr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76212" name="直接连接符 176211"/>
            <p:cNvSpPr/>
            <p:nvPr/>
          </p:nvSpPr>
          <p:spPr>
            <a:xfrm>
              <a:off x="3346" y="3216"/>
              <a:ext cx="1248" cy="0"/>
            </a:xfrm>
            <a:prstGeom prst="line">
              <a:avLst/>
            </a:prstGeom>
            <a:ln w="19050" cap="flat" cmpd="sng">
              <a:solidFill>
                <a:schemeClr val="tx1"/>
              </a:solidFill>
              <a:prstDash val="dash"/>
              <a:headEnd type="none" w="med" len="med"/>
              <a:tailEnd type="none" w="med" len="med"/>
            </a:ln>
          </p:spPr>
        </p:sp>
        <p:sp>
          <p:nvSpPr>
            <p:cNvPr id="176213" name="任意多边形 176212"/>
            <p:cNvSpPr/>
            <p:nvPr/>
          </p:nvSpPr>
          <p:spPr>
            <a:xfrm>
              <a:off x="3346" y="3246"/>
              <a:ext cx="1148" cy="450"/>
            </a:xfrm>
            <a:custGeom>
              <a:avLst/>
              <a:gdLst/>
              <a:ahLst/>
              <a:cxnLst/>
              <a:rect l="0" t="0" r="0" b="0"/>
              <a:pathLst>
                <a:path w="1148" h="450">
                  <a:moveTo>
                    <a:pt x="0" y="450"/>
                  </a:moveTo>
                  <a:cubicBezTo>
                    <a:pt x="40" y="362"/>
                    <a:pt x="80" y="274"/>
                    <a:pt x="144" y="210"/>
                  </a:cubicBezTo>
                  <a:cubicBezTo>
                    <a:pt x="208" y="146"/>
                    <a:pt x="273" y="99"/>
                    <a:pt x="384" y="66"/>
                  </a:cubicBezTo>
                  <a:cubicBezTo>
                    <a:pt x="495" y="33"/>
                    <a:pt x="685" y="23"/>
                    <a:pt x="812" y="12"/>
                  </a:cubicBezTo>
                  <a:cubicBezTo>
                    <a:pt x="939" y="1"/>
                    <a:pt x="1078" y="2"/>
                    <a:pt x="1148" y="0"/>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176214" name="文本框 176213"/>
            <p:cNvSpPr txBox="1"/>
            <p:nvPr/>
          </p:nvSpPr>
          <p:spPr>
            <a:xfrm>
              <a:off x="2976" y="3072"/>
              <a:ext cx="356" cy="288"/>
            </a:xfrm>
            <a:prstGeom prst="rect">
              <a:avLst/>
            </a:prstGeom>
            <a:noFill/>
            <a:ln w="25400">
              <a:noFill/>
            </a:ln>
          </p:spPr>
          <p:txBody>
            <a:bodyPr wrap="none" anchor="ctr">
              <a:spAutoFit/>
            </a:bodyPr>
            <a:lstStyle/>
            <a:p>
              <a:r>
                <a:rPr lang="en-US" altLang="zh-CN">
                  <a:latin typeface="Times New Roman" panose="02020603050405020304" pitchFamily="18" charset="0"/>
                </a:rPr>
                <a:t>1.5</a:t>
              </a:r>
            </a:p>
          </p:txBody>
        </p:sp>
        <p:sp>
          <p:nvSpPr>
            <p:cNvPr id="176215" name="文本框 176214"/>
            <p:cNvSpPr txBox="1"/>
            <p:nvPr/>
          </p:nvSpPr>
          <p:spPr>
            <a:xfrm>
              <a:off x="3095" y="3661"/>
              <a:ext cx="265"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O</a:t>
              </a:r>
            </a:p>
          </p:txBody>
        </p:sp>
      </p:grpSp>
      <p:graphicFrame>
        <p:nvGraphicFramePr>
          <p:cNvPr id="176216" name="对象 176215"/>
          <p:cNvGraphicFramePr/>
          <p:nvPr/>
        </p:nvGraphicFramePr>
        <p:xfrm>
          <a:off x="1144588" y="1031875"/>
          <a:ext cx="3808412" cy="406400"/>
        </p:xfrm>
        <a:graphic>
          <a:graphicData uri="http://schemas.openxmlformats.org/presentationml/2006/ole">
            <mc:AlternateContent xmlns:mc="http://schemas.openxmlformats.org/markup-compatibility/2006">
              <mc:Choice xmlns:v="urn:schemas-microsoft-com:vml" Requires="v">
                <p:oleObj spid="_x0000_s24669" r:id="rId9" imgW="1903095" imgH="203200" progId="Equation.3">
                  <p:embed/>
                </p:oleObj>
              </mc:Choice>
              <mc:Fallback>
                <p:oleObj r:id="rId9" imgW="1903095" imgH="203200" progId="Equation.3">
                  <p:embed/>
                  <p:pic>
                    <p:nvPicPr>
                      <p:cNvPr id="0" name="图片 3148"/>
                      <p:cNvPicPr/>
                      <p:nvPr/>
                    </p:nvPicPr>
                    <p:blipFill>
                      <a:blip r:embed="rId10"/>
                      <a:stretch>
                        <a:fillRect/>
                      </a:stretch>
                    </p:blipFill>
                    <p:spPr>
                      <a:xfrm>
                        <a:off x="1144588" y="1031875"/>
                        <a:ext cx="3808412" cy="406400"/>
                      </a:xfrm>
                      <a:prstGeom prst="rect">
                        <a:avLst/>
                      </a:prstGeom>
                      <a:noFill/>
                      <a:ln w="38100">
                        <a:noFill/>
                        <a:miter/>
                      </a:ln>
                    </p:spPr>
                  </p:pic>
                </p:oleObj>
              </mc:Fallback>
            </mc:AlternateContent>
          </a:graphicData>
        </a:graphic>
      </p:graphicFrame>
      <p:graphicFrame>
        <p:nvGraphicFramePr>
          <p:cNvPr id="176217" name="对象 176216"/>
          <p:cNvGraphicFramePr/>
          <p:nvPr/>
        </p:nvGraphicFramePr>
        <p:xfrm>
          <a:off x="1087438" y="1641475"/>
          <a:ext cx="1647825" cy="508000"/>
        </p:xfrm>
        <a:graphic>
          <a:graphicData uri="http://schemas.openxmlformats.org/presentationml/2006/ole">
            <mc:AlternateContent xmlns:mc="http://schemas.openxmlformats.org/markup-compatibility/2006">
              <mc:Choice xmlns:v="urn:schemas-microsoft-com:vml" Requires="v">
                <p:oleObj spid="_x0000_s24670" r:id="rId11" imgW="824865" imgH="254000" progId="Equation.DSMT4">
                  <p:embed/>
                </p:oleObj>
              </mc:Choice>
              <mc:Fallback>
                <p:oleObj r:id="rId11" imgW="824865" imgH="254000" progId="Equation.DSMT4">
                  <p:embed/>
                  <p:pic>
                    <p:nvPicPr>
                      <p:cNvPr id="0" name="图片 3149"/>
                      <p:cNvPicPr/>
                      <p:nvPr/>
                    </p:nvPicPr>
                    <p:blipFill>
                      <a:blip r:embed="rId12"/>
                      <a:stretch>
                        <a:fillRect/>
                      </a:stretch>
                    </p:blipFill>
                    <p:spPr>
                      <a:xfrm>
                        <a:off x="1087438" y="1641475"/>
                        <a:ext cx="1647825" cy="508000"/>
                      </a:xfrm>
                      <a:prstGeom prst="rect">
                        <a:avLst/>
                      </a:prstGeom>
                      <a:noFill/>
                      <a:ln w="38100">
                        <a:noFill/>
                        <a:miter/>
                      </a:ln>
                    </p:spPr>
                  </p:pic>
                </p:oleObj>
              </mc:Fallback>
            </mc:AlternateContent>
          </a:graphicData>
        </a:graphic>
      </p:graphicFrame>
      <p:graphicFrame>
        <p:nvGraphicFramePr>
          <p:cNvPr id="176218" name="对象 176217"/>
          <p:cNvGraphicFramePr/>
          <p:nvPr/>
        </p:nvGraphicFramePr>
        <p:xfrm>
          <a:off x="1189038" y="2439988"/>
          <a:ext cx="3630612" cy="482600"/>
        </p:xfrm>
        <a:graphic>
          <a:graphicData uri="http://schemas.openxmlformats.org/presentationml/2006/ole">
            <mc:AlternateContent xmlns:mc="http://schemas.openxmlformats.org/markup-compatibility/2006">
              <mc:Choice xmlns:v="urn:schemas-microsoft-com:vml" Requires="v">
                <p:oleObj spid="_x0000_s24671" r:id="rId13" imgW="1815465" imgH="241300" progId="Equation.3">
                  <p:embed/>
                </p:oleObj>
              </mc:Choice>
              <mc:Fallback>
                <p:oleObj r:id="rId13" imgW="1815465" imgH="241300" progId="Equation.3">
                  <p:embed/>
                  <p:pic>
                    <p:nvPicPr>
                      <p:cNvPr id="0" name="图片 3150"/>
                      <p:cNvPicPr/>
                      <p:nvPr/>
                    </p:nvPicPr>
                    <p:blipFill>
                      <a:blip r:embed="rId14"/>
                      <a:stretch>
                        <a:fillRect/>
                      </a:stretch>
                    </p:blipFill>
                    <p:spPr>
                      <a:xfrm>
                        <a:off x="1189038" y="2439988"/>
                        <a:ext cx="3630612" cy="4826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pic>
        <p:nvPicPr>
          <p:cNvPr id="2" name="图片 1">
            <a:extLst>
              <a:ext uri="{FF2B5EF4-FFF2-40B4-BE49-F238E27FC236}">
                <a16:creationId xmlns:a16="http://schemas.microsoft.com/office/drawing/2014/main" id="{93EFDFFD-920E-406B-BA10-16E29B915F4F}"/>
              </a:ext>
            </a:extLst>
          </p:cNvPr>
          <p:cNvPicPr>
            <a:picLocks noChangeAspect="1"/>
          </p:cNvPicPr>
          <p:nvPr/>
        </p:nvPicPr>
        <p:blipFill>
          <a:blip r:embed="rId15"/>
          <a:stretch>
            <a:fillRect/>
          </a:stretch>
        </p:blipFill>
        <p:spPr>
          <a:xfrm>
            <a:off x="1023937" y="4695711"/>
            <a:ext cx="3039105" cy="16029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6216"/>
                                        </p:tgtEl>
                                        <p:attrNameLst>
                                          <p:attrName>style.visibility</p:attrName>
                                        </p:attrNameLst>
                                      </p:cBhvr>
                                      <p:to>
                                        <p:strVal val="visible"/>
                                      </p:to>
                                    </p:set>
                                    <p:anim calcmode="lin" valueType="num">
                                      <p:cBhvr additive="base">
                                        <p:cTn id="7" dur="500" fill="hold"/>
                                        <p:tgtEl>
                                          <p:spTgt spid="176216"/>
                                        </p:tgtEl>
                                        <p:attrNameLst>
                                          <p:attrName>ppt_x</p:attrName>
                                        </p:attrNameLst>
                                      </p:cBhvr>
                                      <p:tavLst>
                                        <p:tav tm="0">
                                          <p:val>
                                            <p:strVal val="0-#ppt_w/2"/>
                                          </p:val>
                                        </p:tav>
                                        <p:tav tm="100000">
                                          <p:val>
                                            <p:strVal val="#ppt_x"/>
                                          </p:val>
                                        </p:tav>
                                      </p:tavLst>
                                    </p:anim>
                                    <p:anim calcmode="lin" valueType="num">
                                      <p:cBhvr additive="base">
                                        <p:cTn id="8" dur="500" fill="hold"/>
                                        <p:tgtEl>
                                          <p:spTgt spid="1762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6217"/>
                                        </p:tgtEl>
                                        <p:attrNameLst>
                                          <p:attrName>style.visibility</p:attrName>
                                        </p:attrNameLst>
                                      </p:cBhvr>
                                      <p:to>
                                        <p:strVal val="visible"/>
                                      </p:to>
                                    </p:set>
                                    <p:anim calcmode="lin" valueType="num">
                                      <p:cBhvr additive="base">
                                        <p:cTn id="13" dur="500" fill="hold"/>
                                        <p:tgtEl>
                                          <p:spTgt spid="176217"/>
                                        </p:tgtEl>
                                        <p:attrNameLst>
                                          <p:attrName>ppt_x</p:attrName>
                                        </p:attrNameLst>
                                      </p:cBhvr>
                                      <p:tavLst>
                                        <p:tav tm="0">
                                          <p:val>
                                            <p:strVal val="0-#ppt_w/2"/>
                                          </p:val>
                                        </p:tav>
                                        <p:tav tm="100000">
                                          <p:val>
                                            <p:strVal val="#ppt_x"/>
                                          </p:val>
                                        </p:tav>
                                      </p:tavLst>
                                    </p:anim>
                                    <p:anim calcmode="lin" valueType="num">
                                      <p:cBhvr additive="base">
                                        <p:cTn id="14" dur="500" fill="hold"/>
                                        <p:tgtEl>
                                          <p:spTgt spid="1762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6218"/>
                                        </p:tgtEl>
                                        <p:attrNameLst>
                                          <p:attrName>style.visibility</p:attrName>
                                        </p:attrNameLst>
                                      </p:cBhvr>
                                      <p:to>
                                        <p:strVal val="visible"/>
                                      </p:to>
                                    </p:set>
                                    <p:anim calcmode="lin" valueType="num">
                                      <p:cBhvr additive="base">
                                        <p:cTn id="19" dur="500" fill="hold"/>
                                        <p:tgtEl>
                                          <p:spTgt spid="176218"/>
                                        </p:tgtEl>
                                        <p:attrNameLst>
                                          <p:attrName>ppt_x</p:attrName>
                                        </p:attrNameLst>
                                      </p:cBhvr>
                                      <p:tavLst>
                                        <p:tav tm="0">
                                          <p:val>
                                            <p:strVal val="0-#ppt_w/2"/>
                                          </p:val>
                                        </p:tav>
                                        <p:tav tm="100000">
                                          <p:val>
                                            <p:strVal val="#ppt_x"/>
                                          </p:val>
                                        </p:tav>
                                      </p:tavLst>
                                    </p:anim>
                                    <p:anim calcmode="lin" valueType="num">
                                      <p:cBhvr additive="base">
                                        <p:cTn id="20" dur="500" fill="hold"/>
                                        <p:tgtEl>
                                          <p:spTgt spid="1762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6207"/>
                                        </p:tgtEl>
                                        <p:attrNameLst>
                                          <p:attrName>style.visibility</p:attrName>
                                        </p:attrNameLst>
                                      </p:cBhvr>
                                      <p:to>
                                        <p:strVal val="visible"/>
                                      </p:to>
                                    </p:set>
                                    <p:anim calcmode="lin" valueType="num">
                                      <p:cBhvr additive="base">
                                        <p:cTn id="25" dur="500" fill="hold"/>
                                        <p:tgtEl>
                                          <p:spTgt spid="176207"/>
                                        </p:tgtEl>
                                        <p:attrNameLst>
                                          <p:attrName>ppt_x</p:attrName>
                                        </p:attrNameLst>
                                      </p:cBhvr>
                                      <p:tavLst>
                                        <p:tav tm="0">
                                          <p:val>
                                            <p:strVal val="0-#ppt_w/2"/>
                                          </p:val>
                                        </p:tav>
                                        <p:tav tm="100000">
                                          <p:val>
                                            <p:strVal val="#ppt_x"/>
                                          </p:val>
                                        </p:tav>
                                      </p:tavLst>
                                    </p:anim>
                                    <p:anim calcmode="lin" valueType="num">
                                      <p:cBhvr additive="base">
                                        <p:cTn id="26" dur="500" fill="hold"/>
                                        <p:tgtEl>
                                          <p:spTgt spid="1762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76135"/>
                                        </p:tgtEl>
                                        <p:attrNameLst>
                                          <p:attrName>style.visibility</p:attrName>
                                        </p:attrNameLst>
                                      </p:cBhvr>
                                      <p:to>
                                        <p:strVal val="visible"/>
                                      </p:to>
                                    </p:set>
                                    <p:anim calcmode="lin" valueType="num">
                                      <p:cBhvr additive="base">
                                        <p:cTn id="31" dur="500" fill="hold"/>
                                        <p:tgtEl>
                                          <p:spTgt spid="176135"/>
                                        </p:tgtEl>
                                        <p:attrNameLst>
                                          <p:attrName>ppt_x</p:attrName>
                                        </p:attrNameLst>
                                      </p:cBhvr>
                                      <p:tavLst>
                                        <p:tav tm="0">
                                          <p:val>
                                            <p:strVal val="0-#ppt_w/2"/>
                                          </p:val>
                                        </p:tav>
                                        <p:tav tm="100000">
                                          <p:val>
                                            <p:strVal val="#ppt_x"/>
                                          </p:val>
                                        </p:tav>
                                      </p:tavLst>
                                    </p:anim>
                                    <p:anim calcmode="lin" valueType="num">
                                      <p:cBhvr additive="base">
                                        <p:cTn id="32" dur="500" fill="hold"/>
                                        <p:tgtEl>
                                          <p:spTgt spid="17613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76136"/>
                                        </p:tgtEl>
                                        <p:attrNameLst>
                                          <p:attrName>style.visibility</p:attrName>
                                        </p:attrNameLst>
                                      </p:cBhvr>
                                      <p:to>
                                        <p:strVal val="visible"/>
                                      </p:to>
                                    </p:set>
                                    <p:anim calcmode="lin" valueType="num">
                                      <p:cBhvr additive="base">
                                        <p:cTn id="37" dur="500" fill="hold"/>
                                        <p:tgtEl>
                                          <p:spTgt spid="176136"/>
                                        </p:tgtEl>
                                        <p:attrNameLst>
                                          <p:attrName>ppt_x</p:attrName>
                                        </p:attrNameLst>
                                      </p:cBhvr>
                                      <p:tavLst>
                                        <p:tav tm="0">
                                          <p:val>
                                            <p:strVal val="0-#ppt_w/2"/>
                                          </p:val>
                                        </p:tav>
                                        <p:tav tm="100000">
                                          <p:val>
                                            <p:strVal val="#ppt_x"/>
                                          </p:val>
                                        </p:tav>
                                      </p:tavLst>
                                    </p:anim>
                                    <p:anim calcmode="lin" valueType="num">
                                      <p:cBhvr additive="base">
                                        <p:cTn id="38" dur="500" fill="hold"/>
                                        <p:tgtEl>
                                          <p:spTgt spid="1761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文本框 177153"/>
          <p:cNvSpPr txBox="1"/>
          <p:nvPr/>
        </p:nvSpPr>
        <p:spPr>
          <a:xfrm>
            <a:off x="304800" y="485775"/>
            <a:ext cx="3429000" cy="457200"/>
          </a:xfrm>
          <a:prstGeom prst="rect">
            <a:avLst/>
          </a:prstGeom>
          <a:noFill/>
          <a:ln w="9525">
            <a:noFill/>
          </a:ln>
        </p:spPr>
        <p:txBody>
          <a:bodyPr>
            <a:spAutoFit/>
          </a:bodyPr>
          <a:lstStyle/>
          <a:p>
            <a:pPr algn="l">
              <a:spcBef>
                <a:spcPct val="50000"/>
              </a:spcBef>
            </a:pPr>
            <a:r>
              <a:rPr lang="en-US" altLang="zh-CN">
                <a:solidFill>
                  <a:srgbClr val="FF0000"/>
                </a:solidFill>
                <a:latin typeface="Times New Roman" panose="02020603050405020304" pitchFamily="18" charset="0"/>
              </a:rPr>
              <a:t>2. </a:t>
            </a:r>
            <a:r>
              <a:rPr lang="en-US" altLang="zh-CN" i="1">
                <a:solidFill>
                  <a:srgbClr val="FF0000"/>
                </a:solidFill>
                <a:latin typeface="Times New Roman" panose="02020603050405020304" pitchFamily="18" charset="0"/>
              </a:rPr>
              <a:t> RL</a:t>
            </a:r>
            <a:r>
              <a:rPr lang="zh-CN" altLang="zh-CN" dirty="0">
                <a:solidFill>
                  <a:srgbClr val="FF0000"/>
                </a:solidFill>
                <a:latin typeface="Times New Roman" panose="02020603050405020304" pitchFamily="18" charset="0"/>
              </a:rPr>
              <a:t>电路的零状态响应</a:t>
            </a:r>
            <a:endParaRPr lang="en-US" altLang="zh-CN">
              <a:solidFill>
                <a:srgbClr val="FF0000"/>
              </a:solidFill>
              <a:latin typeface="Times New Roman" panose="02020603050405020304" pitchFamily="18" charset="0"/>
            </a:endParaRPr>
          </a:p>
        </p:txBody>
      </p:sp>
      <p:sp>
        <p:nvSpPr>
          <p:cNvPr id="177155" name="矩形 177154"/>
          <p:cNvSpPr/>
          <p:nvPr/>
        </p:nvSpPr>
        <p:spPr>
          <a:xfrm>
            <a:off x="776288" y="3190875"/>
            <a:ext cx="1212850" cy="579438"/>
          </a:xfrm>
          <a:prstGeom prst="rect">
            <a:avLst/>
          </a:prstGeom>
          <a:noFill/>
          <a:ln w="9525">
            <a:noFill/>
          </a:ln>
        </p:spPr>
        <p:txBody>
          <a:bodyPr wrap="none" anchor="ctr">
            <a:spAutoFit/>
          </a:bodyPr>
          <a:lstStyle/>
          <a:p>
            <a:r>
              <a:rPr lang="en-US" altLang="zh-CN" sz="3200" i="1">
                <a:solidFill>
                  <a:srgbClr val="0000FF"/>
                </a:solidFill>
                <a:latin typeface="Times New Roman" panose="02020603050405020304" pitchFamily="18" charset="0"/>
              </a:rPr>
              <a:t>i</a:t>
            </a:r>
            <a:r>
              <a:rPr lang="en-US" altLang="zh-CN" i="1" baseline="-25000">
                <a:solidFill>
                  <a:srgbClr val="0000FF"/>
                </a:solidFill>
                <a:latin typeface="Times New Roman" panose="02020603050405020304" pitchFamily="18" charset="0"/>
              </a:rPr>
              <a:t>L</a:t>
            </a: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a:t>
            </a:r>
            <a:r>
              <a:rPr lang="en-US" altLang="zh-CN">
                <a:solidFill>
                  <a:srgbClr val="0000FF"/>
                </a:solidFill>
                <a:latin typeface="Times New Roman" panose="02020603050405020304" pitchFamily="18" charset="0"/>
              </a:rPr>
              <a:t>)=0</a:t>
            </a:r>
          </a:p>
        </p:txBody>
      </p:sp>
      <p:graphicFrame>
        <p:nvGraphicFramePr>
          <p:cNvPr id="177156" name="对象 177155"/>
          <p:cNvGraphicFramePr/>
          <p:nvPr/>
        </p:nvGraphicFramePr>
        <p:xfrm>
          <a:off x="4521200" y="1863725"/>
          <a:ext cx="2436813" cy="860425"/>
        </p:xfrm>
        <a:graphic>
          <a:graphicData uri="http://schemas.openxmlformats.org/presentationml/2006/ole">
            <mc:AlternateContent xmlns:mc="http://schemas.openxmlformats.org/markup-compatibility/2006">
              <mc:Choice xmlns:v="urn:schemas-microsoft-com:vml" Requires="v">
                <p:oleObj spid="_x0000_s25661" r:id="rId3" imgW="1218565" imgH="431800" progId="Equation.DSMT4">
                  <p:embed/>
                </p:oleObj>
              </mc:Choice>
              <mc:Fallback>
                <p:oleObj r:id="rId3" imgW="1218565" imgH="431800" progId="Equation.DSMT4">
                  <p:embed/>
                  <p:pic>
                    <p:nvPicPr>
                      <p:cNvPr id="0" name="图片 3151"/>
                      <p:cNvPicPr/>
                      <p:nvPr/>
                    </p:nvPicPr>
                    <p:blipFill>
                      <a:blip r:embed="rId4"/>
                      <a:stretch>
                        <a:fillRect/>
                      </a:stretch>
                    </p:blipFill>
                    <p:spPr>
                      <a:xfrm>
                        <a:off x="4521200" y="1863725"/>
                        <a:ext cx="2436813" cy="860425"/>
                      </a:xfrm>
                      <a:prstGeom prst="rect">
                        <a:avLst/>
                      </a:prstGeom>
                      <a:noFill/>
                      <a:ln w="38100">
                        <a:noFill/>
                        <a:miter/>
                      </a:ln>
                    </p:spPr>
                  </p:pic>
                </p:oleObj>
              </mc:Fallback>
            </mc:AlternateContent>
          </a:graphicData>
        </a:graphic>
      </p:graphicFrame>
      <p:graphicFrame>
        <p:nvGraphicFramePr>
          <p:cNvPr id="177157" name="对象 177156"/>
          <p:cNvGraphicFramePr/>
          <p:nvPr/>
        </p:nvGraphicFramePr>
        <p:xfrm>
          <a:off x="4564063" y="2601913"/>
          <a:ext cx="1547812" cy="706437"/>
        </p:xfrm>
        <a:graphic>
          <a:graphicData uri="http://schemas.openxmlformats.org/presentationml/2006/ole">
            <mc:AlternateContent xmlns:mc="http://schemas.openxmlformats.org/markup-compatibility/2006">
              <mc:Choice xmlns:v="urn:schemas-microsoft-com:vml" Requires="v">
                <p:oleObj spid="_x0000_s25662" r:id="rId5" imgW="774065" imgH="355600" progId="Equation.DSMT4">
                  <p:embed/>
                </p:oleObj>
              </mc:Choice>
              <mc:Fallback>
                <p:oleObj r:id="rId5" imgW="774065" imgH="355600" progId="Equation.DSMT4">
                  <p:embed/>
                  <p:pic>
                    <p:nvPicPr>
                      <p:cNvPr id="0" name="图片 3152"/>
                      <p:cNvPicPr/>
                      <p:nvPr/>
                    </p:nvPicPr>
                    <p:blipFill>
                      <a:blip r:embed="rId6"/>
                      <a:stretch>
                        <a:fillRect/>
                      </a:stretch>
                    </p:blipFill>
                    <p:spPr>
                      <a:xfrm>
                        <a:off x="4564063" y="2601913"/>
                        <a:ext cx="1547812" cy="706437"/>
                      </a:xfrm>
                      <a:prstGeom prst="rect">
                        <a:avLst/>
                      </a:prstGeom>
                      <a:noFill/>
                      <a:ln w="38100">
                        <a:noFill/>
                        <a:miter/>
                      </a:ln>
                    </p:spPr>
                  </p:pic>
                </p:oleObj>
              </mc:Fallback>
            </mc:AlternateContent>
          </a:graphicData>
        </a:graphic>
      </p:graphicFrame>
      <p:graphicFrame>
        <p:nvGraphicFramePr>
          <p:cNvPr id="177162" name="对象 177161"/>
          <p:cNvGraphicFramePr/>
          <p:nvPr/>
        </p:nvGraphicFramePr>
        <p:xfrm>
          <a:off x="4514850" y="1066800"/>
          <a:ext cx="2273300" cy="815975"/>
        </p:xfrm>
        <a:graphic>
          <a:graphicData uri="http://schemas.openxmlformats.org/presentationml/2006/ole">
            <mc:AlternateContent xmlns:mc="http://schemas.openxmlformats.org/markup-compatibility/2006">
              <mc:Choice xmlns:v="urn:schemas-microsoft-com:vml" Requires="v">
                <p:oleObj spid="_x0000_s25663" r:id="rId7" imgW="1129030" imgH="405765" progId="Equation.3">
                  <p:embed/>
                </p:oleObj>
              </mc:Choice>
              <mc:Fallback>
                <p:oleObj r:id="rId7" imgW="1129030" imgH="405765" progId="Equation.3">
                  <p:embed/>
                  <p:pic>
                    <p:nvPicPr>
                      <p:cNvPr id="0" name="图片 3154"/>
                      <p:cNvPicPr/>
                      <p:nvPr/>
                    </p:nvPicPr>
                    <p:blipFill>
                      <a:blip r:embed="rId8"/>
                      <a:stretch>
                        <a:fillRect/>
                      </a:stretch>
                    </p:blipFill>
                    <p:spPr>
                      <a:xfrm>
                        <a:off x="4514850" y="1066800"/>
                        <a:ext cx="2273300" cy="815975"/>
                      </a:xfrm>
                      <a:prstGeom prst="rect">
                        <a:avLst/>
                      </a:prstGeom>
                      <a:noFill/>
                      <a:ln w="38100">
                        <a:noFill/>
                        <a:miter/>
                      </a:ln>
                    </p:spPr>
                  </p:pic>
                </p:oleObj>
              </mc:Fallback>
            </mc:AlternateContent>
          </a:graphicData>
        </a:graphic>
      </p:graphicFrame>
      <p:grpSp>
        <p:nvGrpSpPr>
          <p:cNvPr id="177163" name="组合 177162"/>
          <p:cNvGrpSpPr/>
          <p:nvPr/>
        </p:nvGrpSpPr>
        <p:grpSpPr>
          <a:xfrm>
            <a:off x="622300" y="1163638"/>
            <a:ext cx="3390900" cy="2008187"/>
            <a:chOff x="200" y="349"/>
            <a:chExt cx="2136" cy="1265"/>
          </a:xfrm>
        </p:grpSpPr>
        <p:sp>
          <p:nvSpPr>
            <p:cNvPr id="177164" name="文本框 177163"/>
            <p:cNvSpPr txBox="1"/>
            <p:nvPr/>
          </p:nvSpPr>
          <p:spPr>
            <a:xfrm>
              <a:off x="200" y="984"/>
              <a:ext cx="326" cy="288"/>
            </a:xfrm>
            <a:prstGeom prst="rect">
              <a:avLst/>
            </a:prstGeom>
            <a:noFill/>
            <a:ln w="25400">
              <a:noFill/>
            </a:ln>
          </p:spPr>
          <p:txBody>
            <a:bodyPr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77165" name="文本框 177164"/>
            <p:cNvSpPr txBox="1"/>
            <p:nvPr/>
          </p:nvSpPr>
          <p:spPr>
            <a:xfrm>
              <a:off x="1730" y="1027"/>
              <a:ext cx="233"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p>
          </p:txBody>
        </p:sp>
        <p:sp>
          <p:nvSpPr>
            <p:cNvPr id="177166" name="文本框 177165"/>
            <p:cNvSpPr txBox="1"/>
            <p:nvPr/>
          </p:nvSpPr>
          <p:spPr>
            <a:xfrm>
              <a:off x="631" y="426"/>
              <a:ext cx="657"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 (</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77167" name="直接连接符 177166"/>
            <p:cNvSpPr/>
            <p:nvPr/>
          </p:nvSpPr>
          <p:spPr>
            <a:xfrm>
              <a:off x="988" y="786"/>
              <a:ext cx="228" cy="0"/>
            </a:xfrm>
            <a:prstGeom prst="line">
              <a:avLst/>
            </a:prstGeom>
            <a:ln w="19050" cap="flat" cmpd="sng">
              <a:solidFill>
                <a:schemeClr val="tx1"/>
              </a:solidFill>
              <a:prstDash val="solid"/>
              <a:headEnd type="none" w="med" len="med"/>
              <a:tailEnd type="none" w="med" len="med"/>
            </a:ln>
          </p:spPr>
        </p:sp>
        <p:sp>
          <p:nvSpPr>
            <p:cNvPr id="177168" name="直接连接符 177167"/>
            <p:cNvSpPr/>
            <p:nvPr/>
          </p:nvSpPr>
          <p:spPr>
            <a:xfrm>
              <a:off x="598" y="786"/>
              <a:ext cx="246" cy="0"/>
            </a:xfrm>
            <a:prstGeom prst="line">
              <a:avLst/>
            </a:prstGeom>
            <a:ln w="19050" cap="flat" cmpd="sng">
              <a:solidFill>
                <a:schemeClr val="tx1"/>
              </a:solidFill>
              <a:prstDash val="solid"/>
              <a:headEnd type="none" w="med" len="med"/>
              <a:tailEnd type="none" w="med" len="med"/>
            </a:ln>
          </p:spPr>
        </p:sp>
        <p:sp>
          <p:nvSpPr>
            <p:cNvPr id="177169" name="直接连接符 177168"/>
            <p:cNvSpPr/>
            <p:nvPr/>
          </p:nvSpPr>
          <p:spPr>
            <a:xfrm>
              <a:off x="598" y="786"/>
              <a:ext cx="0" cy="288"/>
            </a:xfrm>
            <a:prstGeom prst="line">
              <a:avLst/>
            </a:prstGeom>
            <a:ln w="19050" cap="flat" cmpd="sng">
              <a:solidFill>
                <a:schemeClr val="tx1"/>
              </a:solidFill>
              <a:prstDash val="solid"/>
              <a:headEnd type="none" w="med" len="med"/>
              <a:tailEnd type="none" w="med" len="med"/>
            </a:ln>
          </p:spPr>
        </p:sp>
        <p:sp>
          <p:nvSpPr>
            <p:cNvPr id="177170" name="直接连接符 177169"/>
            <p:cNvSpPr/>
            <p:nvPr/>
          </p:nvSpPr>
          <p:spPr>
            <a:xfrm>
              <a:off x="430" y="1074"/>
              <a:ext cx="336" cy="0"/>
            </a:xfrm>
            <a:prstGeom prst="line">
              <a:avLst/>
            </a:prstGeom>
            <a:ln w="19050" cap="flat" cmpd="sng">
              <a:solidFill>
                <a:schemeClr val="tx1"/>
              </a:solidFill>
              <a:prstDash val="solid"/>
              <a:headEnd type="none" w="med" len="med"/>
              <a:tailEnd type="none" w="med" len="med"/>
            </a:ln>
          </p:spPr>
        </p:sp>
        <p:sp>
          <p:nvSpPr>
            <p:cNvPr id="177171" name="直接连接符 177170"/>
            <p:cNvSpPr/>
            <p:nvPr/>
          </p:nvSpPr>
          <p:spPr>
            <a:xfrm>
              <a:off x="514" y="1170"/>
              <a:ext cx="168" cy="0"/>
            </a:xfrm>
            <a:prstGeom prst="line">
              <a:avLst/>
            </a:prstGeom>
            <a:ln w="28575" cap="flat" cmpd="sng">
              <a:solidFill>
                <a:schemeClr val="tx1"/>
              </a:solidFill>
              <a:prstDash val="solid"/>
              <a:headEnd type="none" w="med" len="med"/>
              <a:tailEnd type="none" w="med" len="med"/>
            </a:ln>
          </p:spPr>
        </p:sp>
        <p:sp>
          <p:nvSpPr>
            <p:cNvPr id="177172" name="直接连接符 177171"/>
            <p:cNvSpPr/>
            <p:nvPr/>
          </p:nvSpPr>
          <p:spPr>
            <a:xfrm>
              <a:off x="598" y="1170"/>
              <a:ext cx="0" cy="384"/>
            </a:xfrm>
            <a:prstGeom prst="line">
              <a:avLst/>
            </a:prstGeom>
            <a:ln w="19050" cap="flat" cmpd="sng">
              <a:solidFill>
                <a:schemeClr val="tx1"/>
              </a:solidFill>
              <a:prstDash val="solid"/>
              <a:headEnd type="none" w="med" len="med"/>
              <a:tailEnd type="none" w="med" len="med"/>
            </a:ln>
          </p:spPr>
        </p:sp>
        <p:sp>
          <p:nvSpPr>
            <p:cNvPr id="177173" name="文本框 177172"/>
            <p:cNvSpPr txBox="1"/>
            <p:nvPr/>
          </p:nvSpPr>
          <p:spPr>
            <a:xfrm>
              <a:off x="1993" y="684"/>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7174" name="文本框 177173"/>
            <p:cNvSpPr txBox="1"/>
            <p:nvPr/>
          </p:nvSpPr>
          <p:spPr>
            <a:xfrm>
              <a:off x="2008" y="1326"/>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7175" name="文本框 177174"/>
            <p:cNvSpPr txBox="1"/>
            <p:nvPr/>
          </p:nvSpPr>
          <p:spPr>
            <a:xfrm>
              <a:off x="2000" y="954"/>
              <a:ext cx="336"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177176" name="直接连接符 177175"/>
            <p:cNvSpPr/>
            <p:nvPr/>
          </p:nvSpPr>
          <p:spPr>
            <a:xfrm flipV="1">
              <a:off x="1950" y="786"/>
              <a:ext cx="0" cy="150"/>
            </a:xfrm>
            <a:prstGeom prst="line">
              <a:avLst/>
            </a:prstGeom>
            <a:ln w="19050" cap="flat" cmpd="sng">
              <a:solidFill>
                <a:schemeClr val="tx1"/>
              </a:solidFill>
              <a:prstDash val="solid"/>
              <a:headEnd type="none" w="med" len="med"/>
              <a:tailEnd type="none" w="med" len="med"/>
            </a:ln>
          </p:spPr>
        </p:sp>
        <p:sp>
          <p:nvSpPr>
            <p:cNvPr id="177177" name="直接连接符 177176"/>
            <p:cNvSpPr/>
            <p:nvPr/>
          </p:nvSpPr>
          <p:spPr>
            <a:xfrm flipH="1" flipV="1">
              <a:off x="844" y="684"/>
              <a:ext cx="144" cy="96"/>
            </a:xfrm>
            <a:prstGeom prst="line">
              <a:avLst/>
            </a:prstGeom>
            <a:ln w="25400" cap="flat" cmpd="sng">
              <a:solidFill>
                <a:srgbClr val="FF0066"/>
              </a:solidFill>
              <a:prstDash val="solid"/>
              <a:headEnd type="none" w="med" len="med"/>
              <a:tailEnd type="none" w="med" len="med"/>
            </a:ln>
          </p:spPr>
        </p:sp>
        <p:sp>
          <p:nvSpPr>
            <p:cNvPr id="177178" name="文本框 177177"/>
            <p:cNvSpPr txBox="1"/>
            <p:nvPr/>
          </p:nvSpPr>
          <p:spPr>
            <a:xfrm>
              <a:off x="1246" y="468"/>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77179" name="矩形 177178"/>
            <p:cNvSpPr/>
            <p:nvPr/>
          </p:nvSpPr>
          <p:spPr>
            <a:xfrm>
              <a:off x="1216" y="732"/>
              <a:ext cx="288" cy="96"/>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177180" name="直接连接符 177179"/>
            <p:cNvSpPr/>
            <p:nvPr/>
          </p:nvSpPr>
          <p:spPr>
            <a:xfrm>
              <a:off x="598" y="1549"/>
              <a:ext cx="1355" cy="0"/>
            </a:xfrm>
            <a:prstGeom prst="line">
              <a:avLst/>
            </a:prstGeom>
            <a:ln w="19050" cap="flat" cmpd="sng">
              <a:solidFill>
                <a:schemeClr val="tx1"/>
              </a:solidFill>
              <a:prstDash val="solid"/>
              <a:headEnd type="none" w="med" len="med"/>
              <a:tailEnd type="none" w="med" len="med"/>
            </a:ln>
          </p:spPr>
        </p:sp>
        <p:sp>
          <p:nvSpPr>
            <p:cNvPr id="177181" name="直接连接符 177180"/>
            <p:cNvSpPr/>
            <p:nvPr/>
          </p:nvSpPr>
          <p:spPr>
            <a:xfrm>
              <a:off x="1953" y="1411"/>
              <a:ext cx="0" cy="143"/>
            </a:xfrm>
            <a:prstGeom prst="line">
              <a:avLst/>
            </a:prstGeom>
            <a:ln w="19050" cap="flat" cmpd="sng">
              <a:solidFill>
                <a:schemeClr val="tx1"/>
              </a:solidFill>
              <a:prstDash val="solid"/>
              <a:headEnd type="none" w="med" len="med"/>
              <a:tailEnd type="none" w="med" len="med"/>
            </a:ln>
          </p:spPr>
        </p:sp>
        <p:grpSp>
          <p:nvGrpSpPr>
            <p:cNvPr id="177182" name="组合 177181"/>
            <p:cNvGrpSpPr/>
            <p:nvPr/>
          </p:nvGrpSpPr>
          <p:grpSpPr>
            <a:xfrm rot="5400000">
              <a:off x="1739" y="1138"/>
              <a:ext cx="481" cy="66"/>
              <a:chOff x="2314" y="1441"/>
              <a:chExt cx="481" cy="66"/>
            </a:xfrm>
          </p:grpSpPr>
          <p:sp>
            <p:nvSpPr>
              <p:cNvPr id="177183" name="任意多边形 177182"/>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7184" name="任意多边形 177183"/>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7185" name="任意多边形 177184"/>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7186" name="任意多边形 177185"/>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77187" name="直接连接符 177186"/>
            <p:cNvSpPr/>
            <p:nvPr/>
          </p:nvSpPr>
          <p:spPr>
            <a:xfrm flipV="1">
              <a:off x="1517" y="780"/>
              <a:ext cx="435" cy="6"/>
            </a:xfrm>
            <a:prstGeom prst="line">
              <a:avLst/>
            </a:prstGeom>
            <a:ln w="19050" cap="flat" cmpd="sng">
              <a:solidFill>
                <a:schemeClr val="tx1"/>
              </a:solidFill>
              <a:prstDash val="solid"/>
              <a:headEnd type="none" w="med" len="med"/>
              <a:tailEnd type="none" w="med" len="med"/>
            </a:ln>
          </p:spPr>
        </p:sp>
        <p:sp>
          <p:nvSpPr>
            <p:cNvPr id="177188" name="任意多边形 177187"/>
            <p:cNvSpPr/>
            <p:nvPr/>
          </p:nvSpPr>
          <p:spPr>
            <a:xfrm flipH="1">
              <a:off x="892" y="666"/>
              <a:ext cx="144"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7189" name="文本框 177188"/>
            <p:cNvSpPr txBox="1"/>
            <p:nvPr/>
          </p:nvSpPr>
          <p:spPr>
            <a:xfrm>
              <a:off x="1001" y="78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7190" name="文本框 177189"/>
            <p:cNvSpPr txBox="1"/>
            <p:nvPr/>
          </p:nvSpPr>
          <p:spPr>
            <a:xfrm>
              <a:off x="1530" y="756"/>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7191" name="文本框 177190"/>
            <p:cNvSpPr txBox="1"/>
            <p:nvPr/>
          </p:nvSpPr>
          <p:spPr>
            <a:xfrm>
              <a:off x="1199" y="746"/>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R</a:t>
              </a:r>
              <a:endParaRPr lang="en-US" altLang="zh-CN">
                <a:latin typeface="Times New Roman" panose="02020603050405020304" pitchFamily="18" charset="0"/>
              </a:endParaRPr>
            </a:p>
          </p:txBody>
        </p:sp>
        <p:sp>
          <p:nvSpPr>
            <p:cNvPr id="177192" name="直接连接符 177191"/>
            <p:cNvSpPr/>
            <p:nvPr/>
          </p:nvSpPr>
          <p:spPr>
            <a:xfrm>
              <a:off x="1636" y="708"/>
              <a:ext cx="272" cy="0"/>
            </a:xfrm>
            <a:prstGeom prst="line">
              <a:avLst/>
            </a:prstGeom>
            <a:ln w="19050" cap="flat" cmpd="sng">
              <a:solidFill>
                <a:schemeClr val="tx1"/>
              </a:solidFill>
              <a:prstDash val="solid"/>
              <a:headEnd type="none" w="med" len="med"/>
              <a:tailEnd type="stealth" w="sm" len="med"/>
            </a:ln>
          </p:spPr>
        </p:sp>
        <p:sp>
          <p:nvSpPr>
            <p:cNvPr id="177193" name="文本框 177192"/>
            <p:cNvSpPr txBox="1"/>
            <p:nvPr/>
          </p:nvSpPr>
          <p:spPr>
            <a:xfrm>
              <a:off x="1668" y="349"/>
              <a:ext cx="265"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grpSp>
      <p:sp>
        <p:nvSpPr>
          <p:cNvPr id="177231" name="动作按钮: 后退或前一项 177230"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177232" name="动作按钮: 后退或前一项 177231"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177233" name="矩形 177232"/>
          <p:cNvSpPr/>
          <p:nvPr/>
        </p:nvSpPr>
        <p:spPr>
          <a:xfrm>
            <a:off x="7600950" y="2020888"/>
            <a:ext cx="611188" cy="457200"/>
          </a:xfrm>
          <a:prstGeom prst="rect">
            <a:avLst/>
          </a:prstGeom>
          <a:noFill/>
          <a:ln w="9525">
            <a:noFill/>
          </a:ln>
        </p:spPr>
        <p:txBody>
          <a:bodyPr wrap="none" anchor="t">
            <a:spAutoFit/>
          </a:bodyPr>
          <a:lstStyle/>
          <a:p>
            <a:r>
              <a:rPr lang="en-US" altLang="zh-CN">
                <a:latin typeface="Times New Roman" panose="02020603050405020304" pitchFamily="18" charset="0"/>
              </a:rPr>
              <a:t>t&gt;0</a:t>
            </a:r>
          </a:p>
        </p:txBody>
      </p:sp>
      <p:sp>
        <p:nvSpPr>
          <p:cNvPr id="177234" name="矩形 177233"/>
          <p:cNvSpPr/>
          <p:nvPr/>
        </p:nvSpPr>
        <p:spPr>
          <a:xfrm>
            <a:off x="7581900" y="2878138"/>
            <a:ext cx="611188" cy="457200"/>
          </a:xfrm>
          <a:prstGeom prst="rect">
            <a:avLst/>
          </a:prstGeom>
          <a:noFill/>
          <a:ln w="9525">
            <a:noFill/>
          </a:ln>
        </p:spPr>
        <p:txBody>
          <a:bodyPr wrap="none" anchor="t">
            <a:spAutoFit/>
          </a:bodyPr>
          <a:lstStyle/>
          <a:p>
            <a:r>
              <a:rPr lang="en-US" altLang="zh-CN">
                <a:latin typeface="Times New Roman" panose="02020603050405020304" pitchFamily="18" charset="0"/>
              </a:rPr>
              <a:t>t&gt;0</a:t>
            </a:r>
          </a:p>
        </p:txBody>
      </p:sp>
      <p:sp>
        <p:nvSpPr>
          <p:cNvPr id="177237" name="文本框 177236"/>
          <p:cNvSpPr txBox="1"/>
          <p:nvPr/>
        </p:nvSpPr>
        <p:spPr>
          <a:xfrm>
            <a:off x="4481513" y="3964587"/>
            <a:ext cx="4186237" cy="457200"/>
          </a:xfrm>
          <a:prstGeom prst="rect">
            <a:avLst/>
          </a:prstGeom>
          <a:noFill/>
          <a:ln w="9525">
            <a:noFill/>
          </a:ln>
        </p:spPr>
        <p:txBody>
          <a:bodyPr wrap="none" anchor="ctr">
            <a:spAutoFit/>
          </a:bodyPr>
          <a:lstStyle/>
          <a:p>
            <a:pPr>
              <a:spcBef>
                <a:spcPct val="50000"/>
              </a:spcBef>
            </a:pPr>
            <a:r>
              <a:rPr lang="en-US" altLang="zh-CN" i="1" dirty="0">
                <a:solidFill>
                  <a:srgbClr val="0000FF"/>
                </a:solidFill>
                <a:latin typeface="Times New Roman" panose="02020603050405020304" pitchFamily="18" charset="0"/>
                <a:sym typeface="Symbol" panose="05050102010706020507" pitchFamily="18" charset="2"/>
              </a:rPr>
              <a:t> </a:t>
            </a:r>
            <a:r>
              <a:rPr lang="en-US" altLang="zh-CN" dirty="0">
                <a:solidFill>
                  <a:srgbClr val="0000FF"/>
                </a:solidFill>
                <a:latin typeface="Times New Roman" panose="02020603050405020304" pitchFamily="18" charset="0"/>
              </a:rPr>
              <a:t>=</a:t>
            </a:r>
            <a:r>
              <a:rPr lang="en-US" altLang="zh-CN" i="1" dirty="0">
                <a:solidFill>
                  <a:srgbClr val="0000FF"/>
                </a:solidFill>
                <a:latin typeface="Times New Roman" panose="02020603050405020304" pitchFamily="18" charset="0"/>
              </a:rPr>
              <a:t>L</a:t>
            </a:r>
            <a:r>
              <a:rPr lang="en-US" altLang="zh-CN" dirty="0">
                <a:solidFill>
                  <a:srgbClr val="0000FF"/>
                </a:solidFill>
                <a:latin typeface="Times New Roman" panose="02020603050405020304" pitchFamily="18" charset="0"/>
              </a:rPr>
              <a:t>/</a:t>
            </a:r>
            <a:r>
              <a:rPr lang="en-US" altLang="zh-CN" i="1" dirty="0">
                <a:solidFill>
                  <a:srgbClr val="0000FF"/>
                </a:solidFill>
                <a:latin typeface="Times New Roman" panose="02020603050405020304" pitchFamily="18" charset="0"/>
              </a:rPr>
              <a:t>R</a:t>
            </a:r>
            <a:r>
              <a:rPr lang="zh-CN" altLang="en-US" i="1" dirty="0">
                <a:solidFill>
                  <a:srgbClr val="0000FF"/>
                </a:solidFill>
                <a:latin typeface="Times New Roman" panose="02020603050405020304" pitchFamily="18" charset="0"/>
              </a:rPr>
              <a:t>，</a:t>
            </a:r>
            <a:r>
              <a:rPr lang="en-US" altLang="zh-CN" i="1" dirty="0">
                <a:solidFill>
                  <a:srgbClr val="0000FF"/>
                </a:solidFill>
                <a:latin typeface="Times New Roman" panose="02020603050405020304" pitchFamily="18" charset="0"/>
              </a:rPr>
              <a:t>RL</a:t>
            </a:r>
            <a:r>
              <a:rPr lang="zh-CN" altLang="en-US" dirty="0">
                <a:solidFill>
                  <a:srgbClr val="0000FF"/>
                </a:solidFill>
                <a:latin typeface="Times New Roman" panose="02020603050405020304" pitchFamily="18" charset="0"/>
              </a:rPr>
              <a:t>电路的</a:t>
            </a:r>
            <a:r>
              <a:rPr lang="zh-CN" altLang="en-US" dirty="0">
                <a:solidFill>
                  <a:srgbClr val="FF3300"/>
                </a:solidFill>
                <a:latin typeface="Times New Roman" panose="02020603050405020304" pitchFamily="18" charset="0"/>
              </a:rPr>
              <a:t>时间常数</a:t>
            </a:r>
            <a:r>
              <a:rPr lang="zh-CN" altLang="en-US" dirty="0">
                <a:latin typeface="Times New Roman" panose="02020603050405020304" pitchFamily="18" charset="0"/>
              </a:rPr>
              <a:t>。</a:t>
            </a:r>
          </a:p>
        </p:txBody>
      </p:sp>
      <p:sp>
        <p:nvSpPr>
          <p:cNvPr id="177271" name="矩形 177270"/>
          <p:cNvSpPr/>
          <p:nvPr/>
        </p:nvSpPr>
        <p:spPr>
          <a:xfrm>
            <a:off x="0" y="2800350"/>
            <a:ext cx="9144000" cy="0"/>
          </a:xfrm>
          <a:prstGeom prst="rect">
            <a:avLst/>
          </a:prstGeom>
          <a:noFill/>
          <a:ln w="9525">
            <a:noFill/>
          </a:ln>
        </p:spPr>
        <p:txBody>
          <a:bodyPr/>
          <a:lstStyle/>
          <a:p>
            <a:endParaRPr lang="zh-CN" altLang="en-US"/>
          </a:p>
        </p:txBody>
      </p:sp>
      <p:grpSp>
        <p:nvGrpSpPr>
          <p:cNvPr id="177299" name="组合 177298"/>
          <p:cNvGrpSpPr/>
          <p:nvPr/>
        </p:nvGrpSpPr>
        <p:grpSpPr>
          <a:xfrm>
            <a:off x="622300" y="4093174"/>
            <a:ext cx="3752850" cy="2297113"/>
            <a:chOff x="1620" y="2724"/>
            <a:chExt cx="2364" cy="1447"/>
          </a:xfrm>
        </p:grpSpPr>
        <p:sp>
          <p:nvSpPr>
            <p:cNvPr id="177272" name="矩形 177271"/>
            <p:cNvSpPr>
              <a:spLocks noChangeAspect="1" noTextEdit="1"/>
            </p:cNvSpPr>
            <p:nvPr/>
          </p:nvSpPr>
          <p:spPr>
            <a:xfrm>
              <a:off x="1620" y="2724"/>
              <a:ext cx="2364" cy="1447"/>
            </a:xfrm>
            <a:prstGeom prst="rect">
              <a:avLst/>
            </a:prstGeom>
            <a:noFill/>
            <a:ln w="9525">
              <a:noFill/>
            </a:ln>
          </p:spPr>
          <p:txBody>
            <a:bodyPr/>
            <a:lstStyle/>
            <a:p>
              <a:endParaRPr lang="zh-CN" altLang="en-US"/>
            </a:p>
          </p:txBody>
        </p:sp>
        <p:sp>
          <p:nvSpPr>
            <p:cNvPr id="177274" name="直接连接符 177273"/>
            <p:cNvSpPr/>
            <p:nvPr/>
          </p:nvSpPr>
          <p:spPr>
            <a:xfrm>
              <a:off x="1646" y="3886"/>
              <a:ext cx="2217" cy="1"/>
            </a:xfrm>
            <a:prstGeom prst="line">
              <a:avLst/>
            </a:prstGeom>
            <a:ln w="15875" cap="rnd" cmpd="sng">
              <a:solidFill>
                <a:srgbClr val="000000"/>
              </a:solidFill>
              <a:prstDash val="solid"/>
              <a:headEnd type="none" w="med" len="med"/>
              <a:tailEnd type="none" w="med" len="med"/>
            </a:ln>
          </p:spPr>
        </p:sp>
        <p:sp>
          <p:nvSpPr>
            <p:cNvPr id="177275" name="任意多边形 177274"/>
            <p:cNvSpPr/>
            <p:nvPr/>
          </p:nvSpPr>
          <p:spPr>
            <a:xfrm>
              <a:off x="3854" y="3855"/>
              <a:ext cx="111" cy="61"/>
            </a:xfrm>
            <a:custGeom>
              <a:avLst/>
              <a:gdLst/>
              <a:ahLst/>
              <a:cxnLst/>
              <a:rect l="0" t="0" r="0" b="0"/>
              <a:pathLst>
                <a:path w="90" h="61">
                  <a:moveTo>
                    <a:pt x="0" y="0"/>
                  </a:moveTo>
                  <a:lnTo>
                    <a:pt x="90" y="31"/>
                  </a:lnTo>
                  <a:lnTo>
                    <a:pt x="0" y="61"/>
                  </a:lnTo>
                  <a:lnTo>
                    <a:pt x="0" y="0"/>
                  </a:lnTo>
                  <a:close/>
                </a:path>
              </a:pathLst>
            </a:custGeom>
            <a:solidFill>
              <a:srgbClr val="000000"/>
            </a:solidFill>
            <a:ln w="9525">
              <a:noFill/>
            </a:ln>
          </p:spPr>
          <p:txBody>
            <a:bodyPr/>
            <a:lstStyle/>
            <a:p>
              <a:endParaRPr lang="zh-CN" altLang="en-US"/>
            </a:p>
          </p:txBody>
        </p:sp>
        <p:sp>
          <p:nvSpPr>
            <p:cNvPr id="177276" name="直接连接符 177275"/>
            <p:cNvSpPr/>
            <p:nvPr/>
          </p:nvSpPr>
          <p:spPr>
            <a:xfrm flipV="1">
              <a:off x="2134" y="2879"/>
              <a:ext cx="1" cy="1272"/>
            </a:xfrm>
            <a:prstGeom prst="line">
              <a:avLst/>
            </a:prstGeom>
            <a:ln w="15875" cap="rnd" cmpd="sng">
              <a:solidFill>
                <a:srgbClr val="000000"/>
              </a:solidFill>
              <a:prstDash val="solid"/>
              <a:headEnd type="none" w="med" len="med"/>
              <a:tailEnd type="none" w="med" len="med"/>
            </a:ln>
          </p:spPr>
        </p:sp>
        <p:sp>
          <p:nvSpPr>
            <p:cNvPr id="177277" name="任意多边形 177276"/>
            <p:cNvSpPr/>
            <p:nvPr/>
          </p:nvSpPr>
          <p:spPr>
            <a:xfrm>
              <a:off x="2097" y="2795"/>
              <a:ext cx="74" cy="92"/>
            </a:xfrm>
            <a:custGeom>
              <a:avLst/>
              <a:gdLst/>
              <a:ahLst/>
              <a:cxnLst/>
              <a:rect l="0" t="0" r="0" b="0"/>
              <a:pathLst>
                <a:path w="60" h="92">
                  <a:moveTo>
                    <a:pt x="60" y="92"/>
                  </a:moveTo>
                  <a:lnTo>
                    <a:pt x="30" y="0"/>
                  </a:lnTo>
                  <a:lnTo>
                    <a:pt x="0" y="92"/>
                  </a:lnTo>
                  <a:lnTo>
                    <a:pt x="60" y="92"/>
                  </a:lnTo>
                  <a:close/>
                </a:path>
              </a:pathLst>
            </a:custGeom>
            <a:solidFill>
              <a:srgbClr val="000000"/>
            </a:solidFill>
            <a:ln w="9525">
              <a:noFill/>
            </a:ln>
          </p:spPr>
          <p:txBody>
            <a:bodyPr/>
            <a:lstStyle/>
            <a:p>
              <a:endParaRPr lang="zh-CN" altLang="en-US"/>
            </a:p>
          </p:txBody>
        </p:sp>
        <p:sp>
          <p:nvSpPr>
            <p:cNvPr id="177278" name="矩形 177277"/>
            <p:cNvSpPr/>
            <p:nvPr/>
          </p:nvSpPr>
          <p:spPr>
            <a:xfrm>
              <a:off x="2247" y="2748"/>
              <a:ext cx="45"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177279" name="矩形 177278"/>
            <p:cNvSpPr/>
            <p:nvPr/>
          </p:nvSpPr>
          <p:spPr>
            <a:xfrm>
              <a:off x="2274" y="2843"/>
              <a:ext cx="96"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L </a:t>
              </a:r>
              <a:endParaRPr lang="en-US" altLang="zh-CN" sz="3200">
                <a:latin typeface="Times New Roman" panose="02020603050405020304" pitchFamily="18" charset="0"/>
              </a:endParaRPr>
            </a:p>
          </p:txBody>
        </p:sp>
        <p:sp>
          <p:nvSpPr>
            <p:cNvPr id="177280" name="矩形 177279"/>
            <p:cNvSpPr/>
            <p:nvPr/>
          </p:nvSpPr>
          <p:spPr>
            <a:xfrm>
              <a:off x="2387" y="2748"/>
              <a:ext cx="168"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 u</a:t>
              </a:r>
              <a:endParaRPr lang="en-US" altLang="zh-CN" sz="3200">
                <a:latin typeface="Times New Roman" panose="02020603050405020304" pitchFamily="18" charset="0"/>
              </a:endParaRPr>
            </a:p>
          </p:txBody>
        </p:sp>
        <p:sp>
          <p:nvSpPr>
            <p:cNvPr id="177281" name="矩形 177280"/>
            <p:cNvSpPr/>
            <p:nvPr/>
          </p:nvSpPr>
          <p:spPr>
            <a:xfrm>
              <a:off x="2524" y="2843"/>
              <a:ext cx="69"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L</a:t>
              </a:r>
              <a:endParaRPr lang="en-US" altLang="zh-CN" sz="3200">
                <a:latin typeface="Times New Roman" panose="02020603050405020304" pitchFamily="18" charset="0"/>
              </a:endParaRPr>
            </a:p>
          </p:txBody>
        </p:sp>
        <p:sp>
          <p:nvSpPr>
            <p:cNvPr id="177282" name="矩形 177281"/>
            <p:cNvSpPr/>
            <p:nvPr/>
          </p:nvSpPr>
          <p:spPr>
            <a:xfrm>
              <a:off x="3887" y="3901"/>
              <a:ext cx="4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a:t>
              </a:r>
              <a:endParaRPr lang="en-US" altLang="zh-CN" sz="3200">
                <a:latin typeface="Times New Roman" panose="02020603050405020304" pitchFamily="18" charset="0"/>
              </a:endParaRPr>
            </a:p>
          </p:txBody>
        </p:sp>
        <p:sp>
          <p:nvSpPr>
            <p:cNvPr id="177283" name="矩形 177282"/>
            <p:cNvSpPr/>
            <p:nvPr/>
          </p:nvSpPr>
          <p:spPr>
            <a:xfrm>
              <a:off x="1997" y="3901"/>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O</a:t>
              </a:r>
              <a:endParaRPr lang="en-US" altLang="zh-CN" sz="3200">
                <a:latin typeface="Times New Roman" panose="02020603050405020304" pitchFamily="18" charset="0"/>
              </a:endParaRPr>
            </a:p>
          </p:txBody>
        </p:sp>
        <p:sp>
          <p:nvSpPr>
            <p:cNvPr id="177284" name="任意多边形 177283"/>
            <p:cNvSpPr/>
            <p:nvPr/>
          </p:nvSpPr>
          <p:spPr>
            <a:xfrm>
              <a:off x="2134" y="3134"/>
              <a:ext cx="1270" cy="754"/>
            </a:xfrm>
            <a:custGeom>
              <a:avLst/>
              <a:gdLst/>
              <a:ahLst/>
              <a:cxnLst/>
              <a:rect l="0" t="0" r="0" b="0"/>
              <a:pathLst>
                <a:path w="1025" h="754">
                  <a:moveTo>
                    <a:pt x="0" y="754"/>
                  </a:moveTo>
                  <a:lnTo>
                    <a:pt x="24" y="697"/>
                  </a:lnTo>
                  <a:lnTo>
                    <a:pt x="37" y="668"/>
                  </a:lnTo>
                  <a:lnTo>
                    <a:pt x="50" y="639"/>
                  </a:lnTo>
                  <a:lnTo>
                    <a:pt x="63" y="611"/>
                  </a:lnTo>
                  <a:lnTo>
                    <a:pt x="76" y="584"/>
                  </a:lnTo>
                  <a:lnTo>
                    <a:pt x="90" y="556"/>
                  </a:lnTo>
                  <a:lnTo>
                    <a:pt x="104" y="529"/>
                  </a:lnTo>
                  <a:lnTo>
                    <a:pt x="118" y="501"/>
                  </a:lnTo>
                  <a:lnTo>
                    <a:pt x="134" y="477"/>
                  </a:lnTo>
                  <a:lnTo>
                    <a:pt x="150" y="450"/>
                  </a:lnTo>
                  <a:lnTo>
                    <a:pt x="158" y="438"/>
                  </a:lnTo>
                  <a:lnTo>
                    <a:pt x="167" y="425"/>
                  </a:lnTo>
                  <a:lnTo>
                    <a:pt x="176" y="414"/>
                  </a:lnTo>
                  <a:lnTo>
                    <a:pt x="184" y="402"/>
                  </a:lnTo>
                  <a:lnTo>
                    <a:pt x="194" y="390"/>
                  </a:lnTo>
                  <a:lnTo>
                    <a:pt x="204" y="379"/>
                  </a:lnTo>
                  <a:lnTo>
                    <a:pt x="214" y="367"/>
                  </a:lnTo>
                  <a:lnTo>
                    <a:pt x="223" y="356"/>
                  </a:lnTo>
                  <a:lnTo>
                    <a:pt x="234" y="345"/>
                  </a:lnTo>
                  <a:lnTo>
                    <a:pt x="244" y="335"/>
                  </a:lnTo>
                  <a:lnTo>
                    <a:pt x="255" y="324"/>
                  </a:lnTo>
                  <a:lnTo>
                    <a:pt x="266" y="313"/>
                  </a:lnTo>
                  <a:lnTo>
                    <a:pt x="278" y="304"/>
                  </a:lnTo>
                  <a:lnTo>
                    <a:pt x="290" y="295"/>
                  </a:lnTo>
                  <a:lnTo>
                    <a:pt x="303" y="283"/>
                  </a:lnTo>
                  <a:lnTo>
                    <a:pt x="316" y="274"/>
                  </a:lnTo>
                  <a:lnTo>
                    <a:pt x="328" y="266"/>
                  </a:lnTo>
                  <a:lnTo>
                    <a:pt x="343" y="256"/>
                  </a:lnTo>
                  <a:lnTo>
                    <a:pt x="356" y="247"/>
                  </a:lnTo>
                  <a:lnTo>
                    <a:pt x="370" y="238"/>
                  </a:lnTo>
                  <a:lnTo>
                    <a:pt x="384" y="229"/>
                  </a:lnTo>
                  <a:lnTo>
                    <a:pt x="398" y="220"/>
                  </a:lnTo>
                  <a:lnTo>
                    <a:pt x="428" y="204"/>
                  </a:lnTo>
                  <a:lnTo>
                    <a:pt x="457" y="188"/>
                  </a:lnTo>
                  <a:lnTo>
                    <a:pt x="487" y="173"/>
                  </a:lnTo>
                  <a:lnTo>
                    <a:pt x="517" y="157"/>
                  </a:lnTo>
                  <a:lnTo>
                    <a:pt x="546" y="144"/>
                  </a:lnTo>
                  <a:lnTo>
                    <a:pt x="576" y="130"/>
                  </a:lnTo>
                  <a:lnTo>
                    <a:pt x="589" y="124"/>
                  </a:lnTo>
                  <a:lnTo>
                    <a:pt x="604" y="117"/>
                  </a:lnTo>
                  <a:lnTo>
                    <a:pt x="618" y="111"/>
                  </a:lnTo>
                  <a:lnTo>
                    <a:pt x="632" y="105"/>
                  </a:lnTo>
                  <a:lnTo>
                    <a:pt x="644" y="99"/>
                  </a:lnTo>
                  <a:lnTo>
                    <a:pt x="658" y="95"/>
                  </a:lnTo>
                  <a:lnTo>
                    <a:pt x="670" y="89"/>
                  </a:lnTo>
                  <a:lnTo>
                    <a:pt x="683" y="83"/>
                  </a:lnTo>
                  <a:lnTo>
                    <a:pt x="707" y="73"/>
                  </a:lnTo>
                  <a:lnTo>
                    <a:pt x="732" y="65"/>
                  </a:lnTo>
                  <a:lnTo>
                    <a:pt x="758" y="56"/>
                  </a:lnTo>
                  <a:lnTo>
                    <a:pt x="783" y="48"/>
                  </a:lnTo>
                  <a:lnTo>
                    <a:pt x="808" y="42"/>
                  </a:lnTo>
                  <a:lnTo>
                    <a:pt x="833" y="36"/>
                  </a:lnTo>
                  <a:lnTo>
                    <a:pt x="858" y="30"/>
                  </a:lnTo>
                  <a:lnTo>
                    <a:pt x="869" y="28"/>
                  </a:lnTo>
                  <a:lnTo>
                    <a:pt x="882" y="26"/>
                  </a:lnTo>
                  <a:lnTo>
                    <a:pt x="893" y="23"/>
                  </a:lnTo>
                  <a:lnTo>
                    <a:pt x="904" y="20"/>
                  </a:lnTo>
                  <a:lnTo>
                    <a:pt x="915" y="20"/>
                  </a:lnTo>
                  <a:lnTo>
                    <a:pt x="926" y="17"/>
                  </a:lnTo>
                  <a:lnTo>
                    <a:pt x="936" y="16"/>
                  </a:lnTo>
                  <a:lnTo>
                    <a:pt x="946" y="14"/>
                  </a:lnTo>
                  <a:lnTo>
                    <a:pt x="956" y="12"/>
                  </a:lnTo>
                  <a:lnTo>
                    <a:pt x="965" y="10"/>
                  </a:lnTo>
                  <a:lnTo>
                    <a:pt x="975" y="8"/>
                  </a:lnTo>
                  <a:lnTo>
                    <a:pt x="983" y="8"/>
                  </a:lnTo>
                  <a:lnTo>
                    <a:pt x="990" y="6"/>
                  </a:lnTo>
                  <a:lnTo>
                    <a:pt x="999" y="4"/>
                  </a:lnTo>
                  <a:lnTo>
                    <a:pt x="1006" y="3"/>
                  </a:lnTo>
                  <a:lnTo>
                    <a:pt x="1013" y="2"/>
                  </a:lnTo>
                  <a:lnTo>
                    <a:pt x="1019" y="0"/>
                  </a:lnTo>
                  <a:lnTo>
                    <a:pt x="1025" y="0"/>
                  </a:lnTo>
                </a:path>
              </a:pathLst>
            </a:custGeom>
            <a:noFill/>
            <a:ln w="25400" cap="rnd" cmpd="sng">
              <a:solidFill>
                <a:srgbClr val="000000"/>
              </a:solidFill>
              <a:prstDash val="solid"/>
              <a:round/>
              <a:headEnd type="none" w="med" len="med"/>
              <a:tailEnd type="none" w="med" len="med"/>
            </a:ln>
          </p:spPr>
          <p:txBody>
            <a:bodyPr/>
            <a:lstStyle/>
            <a:p>
              <a:endParaRPr lang="zh-CN" altLang="en-US"/>
            </a:p>
          </p:txBody>
        </p:sp>
        <p:sp>
          <p:nvSpPr>
            <p:cNvPr id="177285" name="任意多边形 177284"/>
            <p:cNvSpPr/>
            <p:nvPr/>
          </p:nvSpPr>
          <p:spPr>
            <a:xfrm>
              <a:off x="2134" y="3252"/>
              <a:ext cx="1270" cy="596"/>
            </a:xfrm>
            <a:custGeom>
              <a:avLst/>
              <a:gdLst/>
              <a:ahLst/>
              <a:cxnLst/>
              <a:rect l="0" t="0" r="0" b="0"/>
              <a:pathLst>
                <a:path w="1025" h="596">
                  <a:moveTo>
                    <a:pt x="0" y="0"/>
                  </a:moveTo>
                  <a:lnTo>
                    <a:pt x="24" y="45"/>
                  </a:lnTo>
                  <a:lnTo>
                    <a:pt x="37" y="68"/>
                  </a:lnTo>
                  <a:lnTo>
                    <a:pt x="50" y="90"/>
                  </a:lnTo>
                  <a:lnTo>
                    <a:pt x="63" y="113"/>
                  </a:lnTo>
                  <a:lnTo>
                    <a:pt x="76" y="135"/>
                  </a:lnTo>
                  <a:lnTo>
                    <a:pt x="90" y="157"/>
                  </a:lnTo>
                  <a:lnTo>
                    <a:pt x="104" y="178"/>
                  </a:lnTo>
                  <a:lnTo>
                    <a:pt x="118" y="200"/>
                  </a:lnTo>
                  <a:lnTo>
                    <a:pt x="134" y="219"/>
                  </a:lnTo>
                  <a:lnTo>
                    <a:pt x="150" y="240"/>
                  </a:lnTo>
                  <a:lnTo>
                    <a:pt x="158" y="249"/>
                  </a:lnTo>
                  <a:lnTo>
                    <a:pt x="167" y="260"/>
                  </a:lnTo>
                  <a:lnTo>
                    <a:pt x="176" y="269"/>
                  </a:lnTo>
                  <a:lnTo>
                    <a:pt x="184" y="278"/>
                  </a:lnTo>
                  <a:lnTo>
                    <a:pt x="194" y="288"/>
                  </a:lnTo>
                  <a:lnTo>
                    <a:pt x="204" y="296"/>
                  </a:lnTo>
                  <a:lnTo>
                    <a:pt x="214" y="306"/>
                  </a:lnTo>
                  <a:lnTo>
                    <a:pt x="223" y="314"/>
                  </a:lnTo>
                  <a:lnTo>
                    <a:pt x="234" y="322"/>
                  </a:lnTo>
                  <a:lnTo>
                    <a:pt x="244" y="331"/>
                  </a:lnTo>
                  <a:lnTo>
                    <a:pt x="255" y="339"/>
                  </a:lnTo>
                  <a:lnTo>
                    <a:pt x="266" y="348"/>
                  </a:lnTo>
                  <a:lnTo>
                    <a:pt x="278" y="356"/>
                  </a:lnTo>
                  <a:lnTo>
                    <a:pt x="290" y="363"/>
                  </a:lnTo>
                  <a:lnTo>
                    <a:pt x="303" y="371"/>
                  </a:lnTo>
                  <a:lnTo>
                    <a:pt x="316" y="379"/>
                  </a:lnTo>
                  <a:lnTo>
                    <a:pt x="328" y="385"/>
                  </a:lnTo>
                  <a:lnTo>
                    <a:pt x="343" y="393"/>
                  </a:lnTo>
                  <a:lnTo>
                    <a:pt x="356" y="400"/>
                  </a:lnTo>
                  <a:lnTo>
                    <a:pt x="370" y="407"/>
                  </a:lnTo>
                  <a:lnTo>
                    <a:pt x="384" y="414"/>
                  </a:lnTo>
                  <a:lnTo>
                    <a:pt x="398" y="421"/>
                  </a:lnTo>
                  <a:lnTo>
                    <a:pt x="428" y="435"/>
                  </a:lnTo>
                  <a:lnTo>
                    <a:pt x="457" y="446"/>
                  </a:lnTo>
                  <a:lnTo>
                    <a:pt x="487" y="459"/>
                  </a:lnTo>
                  <a:lnTo>
                    <a:pt x="517" y="471"/>
                  </a:lnTo>
                  <a:lnTo>
                    <a:pt x="546" y="481"/>
                  </a:lnTo>
                  <a:lnTo>
                    <a:pt x="576" y="492"/>
                  </a:lnTo>
                  <a:lnTo>
                    <a:pt x="589" y="497"/>
                  </a:lnTo>
                  <a:lnTo>
                    <a:pt x="604" y="503"/>
                  </a:lnTo>
                  <a:lnTo>
                    <a:pt x="618" y="507"/>
                  </a:lnTo>
                  <a:lnTo>
                    <a:pt x="632" y="513"/>
                  </a:lnTo>
                  <a:lnTo>
                    <a:pt x="644" y="517"/>
                  </a:lnTo>
                  <a:lnTo>
                    <a:pt x="658" y="521"/>
                  </a:lnTo>
                  <a:lnTo>
                    <a:pt x="670" y="525"/>
                  </a:lnTo>
                  <a:lnTo>
                    <a:pt x="683" y="530"/>
                  </a:lnTo>
                  <a:lnTo>
                    <a:pt x="707" y="538"/>
                  </a:lnTo>
                  <a:lnTo>
                    <a:pt x="732" y="545"/>
                  </a:lnTo>
                  <a:lnTo>
                    <a:pt x="758" y="551"/>
                  </a:lnTo>
                  <a:lnTo>
                    <a:pt x="783" y="557"/>
                  </a:lnTo>
                  <a:lnTo>
                    <a:pt x="808" y="562"/>
                  </a:lnTo>
                  <a:lnTo>
                    <a:pt x="833" y="567"/>
                  </a:lnTo>
                  <a:lnTo>
                    <a:pt x="858" y="571"/>
                  </a:lnTo>
                  <a:lnTo>
                    <a:pt x="869" y="574"/>
                  </a:lnTo>
                  <a:lnTo>
                    <a:pt x="882" y="575"/>
                  </a:lnTo>
                  <a:lnTo>
                    <a:pt x="893" y="577"/>
                  </a:lnTo>
                  <a:lnTo>
                    <a:pt x="904" y="579"/>
                  </a:lnTo>
                  <a:lnTo>
                    <a:pt x="915" y="580"/>
                  </a:lnTo>
                  <a:lnTo>
                    <a:pt x="926" y="582"/>
                  </a:lnTo>
                  <a:lnTo>
                    <a:pt x="936" y="583"/>
                  </a:lnTo>
                  <a:lnTo>
                    <a:pt x="946" y="585"/>
                  </a:lnTo>
                  <a:lnTo>
                    <a:pt x="956" y="585"/>
                  </a:lnTo>
                  <a:lnTo>
                    <a:pt x="965" y="588"/>
                  </a:lnTo>
                  <a:lnTo>
                    <a:pt x="975" y="588"/>
                  </a:lnTo>
                  <a:lnTo>
                    <a:pt x="983" y="589"/>
                  </a:lnTo>
                  <a:lnTo>
                    <a:pt x="990" y="591"/>
                  </a:lnTo>
                  <a:lnTo>
                    <a:pt x="999" y="592"/>
                  </a:lnTo>
                  <a:lnTo>
                    <a:pt x="1006" y="593"/>
                  </a:lnTo>
                  <a:lnTo>
                    <a:pt x="1013" y="594"/>
                  </a:lnTo>
                  <a:lnTo>
                    <a:pt x="1019" y="595"/>
                  </a:lnTo>
                  <a:lnTo>
                    <a:pt x="1025" y="596"/>
                  </a:lnTo>
                </a:path>
              </a:pathLst>
            </a:custGeom>
            <a:noFill/>
            <a:ln w="25400" cap="rnd" cmpd="sng">
              <a:solidFill>
                <a:srgbClr val="FF00FF"/>
              </a:solidFill>
              <a:prstDash val="solid"/>
              <a:round/>
              <a:headEnd type="none" w="med" len="med"/>
              <a:tailEnd type="none" w="med" len="med"/>
            </a:ln>
          </p:spPr>
          <p:txBody>
            <a:bodyPr/>
            <a:lstStyle/>
            <a:p>
              <a:endParaRPr lang="zh-CN" altLang="en-US"/>
            </a:p>
          </p:txBody>
        </p:sp>
        <p:sp>
          <p:nvSpPr>
            <p:cNvPr id="177286" name="矩形 177285"/>
            <p:cNvSpPr/>
            <p:nvPr/>
          </p:nvSpPr>
          <p:spPr>
            <a:xfrm>
              <a:off x="2973" y="3533"/>
              <a:ext cx="89" cy="192"/>
            </a:xfrm>
            <a:prstGeom prst="rect">
              <a:avLst/>
            </a:prstGeom>
            <a:noFill/>
            <a:ln w="9525">
              <a:noFill/>
            </a:ln>
          </p:spPr>
          <p:txBody>
            <a:bodyPr wrap="none" lIns="0" tIns="0" rIns="0" bIns="0">
              <a:spAutoFit/>
            </a:bodyPr>
            <a:lstStyle/>
            <a:p>
              <a:r>
                <a:rPr lang="en-US" altLang="zh-CN" sz="2000" i="1">
                  <a:solidFill>
                    <a:srgbClr val="FF00FF"/>
                  </a:solidFill>
                  <a:latin typeface="Times New Roman" panose="02020603050405020304" pitchFamily="18" charset="0"/>
                </a:rPr>
                <a:t>u</a:t>
              </a:r>
              <a:endParaRPr lang="en-US" altLang="zh-CN" sz="3200">
                <a:solidFill>
                  <a:srgbClr val="FF00FF"/>
                </a:solidFill>
                <a:latin typeface="Times New Roman" panose="02020603050405020304" pitchFamily="18" charset="0"/>
              </a:endParaRPr>
            </a:p>
          </p:txBody>
        </p:sp>
        <p:sp>
          <p:nvSpPr>
            <p:cNvPr id="177287" name="矩形 177286"/>
            <p:cNvSpPr/>
            <p:nvPr/>
          </p:nvSpPr>
          <p:spPr>
            <a:xfrm>
              <a:off x="3063" y="3628"/>
              <a:ext cx="67" cy="134"/>
            </a:xfrm>
            <a:prstGeom prst="rect">
              <a:avLst/>
            </a:prstGeom>
            <a:noFill/>
            <a:ln w="9525">
              <a:noFill/>
            </a:ln>
          </p:spPr>
          <p:txBody>
            <a:bodyPr wrap="none" lIns="0" tIns="0" rIns="0" bIns="0">
              <a:spAutoFit/>
            </a:bodyPr>
            <a:lstStyle/>
            <a:p>
              <a:r>
                <a:rPr lang="en-US" altLang="zh-CN" sz="1400" i="1">
                  <a:solidFill>
                    <a:srgbClr val="FF00FF"/>
                  </a:solidFill>
                  <a:latin typeface="Times New Roman" panose="02020603050405020304" pitchFamily="18" charset="0"/>
                </a:rPr>
                <a:t>L</a:t>
              </a:r>
              <a:endParaRPr lang="en-US" altLang="zh-CN" sz="3200">
                <a:solidFill>
                  <a:srgbClr val="FF00FF"/>
                </a:solidFill>
                <a:latin typeface="Times New Roman" panose="02020603050405020304" pitchFamily="18" charset="0"/>
              </a:endParaRPr>
            </a:p>
          </p:txBody>
        </p:sp>
        <p:sp>
          <p:nvSpPr>
            <p:cNvPr id="177288" name="矩形 177287"/>
            <p:cNvSpPr/>
            <p:nvPr/>
          </p:nvSpPr>
          <p:spPr>
            <a:xfrm>
              <a:off x="3134" y="3188"/>
              <a:ext cx="43"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177289" name="矩形 177288"/>
            <p:cNvSpPr/>
            <p:nvPr/>
          </p:nvSpPr>
          <p:spPr>
            <a:xfrm>
              <a:off x="3185" y="3271"/>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L</a:t>
              </a:r>
              <a:endParaRPr lang="en-US" altLang="zh-CN" sz="3200">
                <a:latin typeface="Times New Roman" panose="02020603050405020304" pitchFamily="18" charset="0"/>
              </a:endParaRPr>
            </a:p>
          </p:txBody>
        </p:sp>
        <p:sp>
          <p:nvSpPr>
            <p:cNvPr id="177290" name="任意多边形 177289"/>
            <p:cNvSpPr>
              <a:spLocks noEditPoints="1"/>
            </p:cNvSpPr>
            <p:nvPr/>
          </p:nvSpPr>
          <p:spPr>
            <a:xfrm>
              <a:off x="2127" y="3087"/>
              <a:ext cx="1479" cy="12"/>
            </a:xfrm>
            <a:custGeom>
              <a:avLst/>
              <a:gdLst/>
              <a:ahLst/>
              <a:cxnLst/>
              <a:rect l="0" t="0" r="0" b="0"/>
              <a:pathLst>
                <a:path w="1601" h="16">
                  <a:moveTo>
                    <a:pt x="8" y="0"/>
                  </a:moveTo>
                  <a:lnTo>
                    <a:pt x="120" y="0"/>
                  </a:lnTo>
                  <a:cubicBezTo>
                    <a:pt x="124" y="0"/>
                    <a:pt x="128" y="4"/>
                    <a:pt x="128" y="8"/>
                  </a:cubicBezTo>
                  <a:cubicBezTo>
                    <a:pt x="128" y="13"/>
                    <a:pt x="124" y="16"/>
                    <a:pt x="120" y="16"/>
                  </a:cubicBezTo>
                  <a:lnTo>
                    <a:pt x="8" y="16"/>
                  </a:lnTo>
                  <a:cubicBezTo>
                    <a:pt x="3" y="16"/>
                    <a:pt x="0" y="13"/>
                    <a:pt x="0" y="8"/>
                  </a:cubicBezTo>
                  <a:cubicBezTo>
                    <a:pt x="0" y="4"/>
                    <a:pt x="3" y="0"/>
                    <a:pt x="8" y="0"/>
                  </a:cubicBezTo>
                  <a:close/>
                  <a:moveTo>
                    <a:pt x="200" y="0"/>
                  </a:moveTo>
                  <a:lnTo>
                    <a:pt x="312" y="0"/>
                  </a:lnTo>
                  <a:cubicBezTo>
                    <a:pt x="316" y="0"/>
                    <a:pt x="320" y="4"/>
                    <a:pt x="320" y="8"/>
                  </a:cubicBezTo>
                  <a:cubicBezTo>
                    <a:pt x="320" y="13"/>
                    <a:pt x="316" y="16"/>
                    <a:pt x="312" y="16"/>
                  </a:cubicBezTo>
                  <a:lnTo>
                    <a:pt x="200" y="16"/>
                  </a:lnTo>
                  <a:cubicBezTo>
                    <a:pt x="195" y="16"/>
                    <a:pt x="192" y="13"/>
                    <a:pt x="192" y="8"/>
                  </a:cubicBezTo>
                  <a:cubicBezTo>
                    <a:pt x="192" y="4"/>
                    <a:pt x="195" y="0"/>
                    <a:pt x="200" y="0"/>
                  </a:cubicBezTo>
                  <a:close/>
                  <a:moveTo>
                    <a:pt x="392" y="0"/>
                  </a:moveTo>
                  <a:lnTo>
                    <a:pt x="504" y="0"/>
                  </a:lnTo>
                  <a:cubicBezTo>
                    <a:pt x="508" y="0"/>
                    <a:pt x="512" y="4"/>
                    <a:pt x="512" y="8"/>
                  </a:cubicBezTo>
                  <a:cubicBezTo>
                    <a:pt x="512" y="13"/>
                    <a:pt x="508" y="16"/>
                    <a:pt x="504" y="16"/>
                  </a:cubicBezTo>
                  <a:lnTo>
                    <a:pt x="392" y="16"/>
                  </a:lnTo>
                  <a:cubicBezTo>
                    <a:pt x="387" y="16"/>
                    <a:pt x="384" y="13"/>
                    <a:pt x="384" y="8"/>
                  </a:cubicBezTo>
                  <a:cubicBezTo>
                    <a:pt x="384" y="4"/>
                    <a:pt x="387" y="0"/>
                    <a:pt x="392" y="0"/>
                  </a:cubicBezTo>
                  <a:close/>
                  <a:moveTo>
                    <a:pt x="584" y="0"/>
                  </a:moveTo>
                  <a:lnTo>
                    <a:pt x="696" y="0"/>
                  </a:lnTo>
                  <a:cubicBezTo>
                    <a:pt x="700" y="0"/>
                    <a:pt x="704" y="4"/>
                    <a:pt x="704" y="8"/>
                  </a:cubicBezTo>
                  <a:cubicBezTo>
                    <a:pt x="704" y="13"/>
                    <a:pt x="700" y="16"/>
                    <a:pt x="696" y="16"/>
                  </a:cubicBezTo>
                  <a:lnTo>
                    <a:pt x="584" y="16"/>
                  </a:lnTo>
                  <a:cubicBezTo>
                    <a:pt x="579" y="16"/>
                    <a:pt x="576" y="13"/>
                    <a:pt x="576" y="8"/>
                  </a:cubicBezTo>
                  <a:cubicBezTo>
                    <a:pt x="576" y="4"/>
                    <a:pt x="579" y="0"/>
                    <a:pt x="584" y="0"/>
                  </a:cubicBezTo>
                  <a:close/>
                  <a:moveTo>
                    <a:pt x="776" y="0"/>
                  </a:moveTo>
                  <a:lnTo>
                    <a:pt x="888" y="0"/>
                  </a:lnTo>
                  <a:cubicBezTo>
                    <a:pt x="892" y="0"/>
                    <a:pt x="896" y="4"/>
                    <a:pt x="896" y="8"/>
                  </a:cubicBezTo>
                  <a:cubicBezTo>
                    <a:pt x="896" y="13"/>
                    <a:pt x="892" y="16"/>
                    <a:pt x="888" y="16"/>
                  </a:cubicBezTo>
                  <a:lnTo>
                    <a:pt x="776" y="16"/>
                  </a:lnTo>
                  <a:cubicBezTo>
                    <a:pt x="771" y="16"/>
                    <a:pt x="768" y="13"/>
                    <a:pt x="768" y="8"/>
                  </a:cubicBezTo>
                  <a:cubicBezTo>
                    <a:pt x="768" y="4"/>
                    <a:pt x="771" y="0"/>
                    <a:pt x="776" y="0"/>
                  </a:cubicBezTo>
                  <a:close/>
                  <a:moveTo>
                    <a:pt x="968" y="0"/>
                  </a:moveTo>
                  <a:lnTo>
                    <a:pt x="1080" y="0"/>
                  </a:lnTo>
                  <a:cubicBezTo>
                    <a:pt x="1084" y="0"/>
                    <a:pt x="1088" y="4"/>
                    <a:pt x="1088" y="8"/>
                  </a:cubicBezTo>
                  <a:cubicBezTo>
                    <a:pt x="1088" y="13"/>
                    <a:pt x="1084" y="16"/>
                    <a:pt x="1080" y="16"/>
                  </a:cubicBezTo>
                  <a:lnTo>
                    <a:pt x="968" y="16"/>
                  </a:lnTo>
                  <a:cubicBezTo>
                    <a:pt x="963" y="16"/>
                    <a:pt x="960" y="13"/>
                    <a:pt x="960" y="8"/>
                  </a:cubicBezTo>
                  <a:cubicBezTo>
                    <a:pt x="960" y="4"/>
                    <a:pt x="963" y="0"/>
                    <a:pt x="968" y="0"/>
                  </a:cubicBezTo>
                  <a:close/>
                  <a:moveTo>
                    <a:pt x="1160" y="0"/>
                  </a:moveTo>
                  <a:lnTo>
                    <a:pt x="1272" y="0"/>
                  </a:lnTo>
                  <a:cubicBezTo>
                    <a:pt x="1276" y="0"/>
                    <a:pt x="1280" y="4"/>
                    <a:pt x="1280" y="8"/>
                  </a:cubicBezTo>
                  <a:cubicBezTo>
                    <a:pt x="1280" y="13"/>
                    <a:pt x="1276" y="16"/>
                    <a:pt x="1272" y="16"/>
                  </a:cubicBezTo>
                  <a:lnTo>
                    <a:pt x="1160" y="16"/>
                  </a:lnTo>
                  <a:cubicBezTo>
                    <a:pt x="1155" y="16"/>
                    <a:pt x="1152" y="13"/>
                    <a:pt x="1152" y="8"/>
                  </a:cubicBezTo>
                  <a:cubicBezTo>
                    <a:pt x="1152" y="4"/>
                    <a:pt x="1155" y="0"/>
                    <a:pt x="1160" y="0"/>
                  </a:cubicBezTo>
                  <a:close/>
                  <a:moveTo>
                    <a:pt x="1352" y="0"/>
                  </a:moveTo>
                  <a:lnTo>
                    <a:pt x="1464" y="0"/>
                  </a:lnTo>
                  <a:cubicBezTo>
                    <a:pt x="1468" y="0"/>
                    <a:pt x="1472" y="4"/>
                    <a:pt x="1472" y="8"/>
                  </a:cubicBezTo>
                  <a:cubicBezTo>
                    <a:pt x="1472" y="13"/>
                    <a:pt x="1468" y="16"/>
                    <a:pt x="1464" y="16"/>
                  </a:cubicBezTo>
                  <a:lnTo>
                    <a:pt x="1352" y="16"/>
                  </a:lnTo>
                  <a:cubicBezTo>
                    <a:pt x="1347" y="16"/>
                    <a:pt x="1344" y="13"/>
                    <a:pt x="1344" y="8"/>
                  </a:cubicBezTo>
                  <a:cubicBezTo>
                    <a:pt x="1344" y="4"/>
                    <a:pt x="1347" y="0"/>
                    <a:pt x="1352" y="0"/>
                  </a:cubicBezTo>
                  <a:close/>
                  <a:moveTo>
                    <a:pt x="1544" y="0"/>
                  </a:moveTo>
                  <a:lnTo>
                    <a:pt x="1593" y="0"/>
                  </a:lnTo>
                  <a:cubicBezTo>
                    <a:pt x="1598" y="0"/>
                    <a:pt x="1601" y="4"/>
                    <a:pt x="1601" y="8"/>
                  </a:cubicBezTo>
                  <a:cubicBezTo>
                    <a:pt x="1601" y="13"/>
                    <a:pt x="1598" y="16"/>
                    <a:pt x="1593" y="16"/>
                  </a:cubicBezTo>
                  <a:lnTo>
                    <a:pt x="1544" y="16"/>
                  </a:lnTo>
                  <a:cubicBezTo>
                    <a:pt x="1539" y="16"/>
                    <a:pt x="1536" y="13"/>
                    <a:pt x="1536" y="8"/>
                  </a:cubicBezTo>
                  <a:cubicBezTo>
                    <a:pt x="1536" y="4"/>
                    <a:pt x="1539" y="0"/>
                    <a:pt x="1544" y="0"/>
                  </a:cubicBezTo>
                  <a:close/>
                </a:path>
              </a:pathLst>
            </a:custGeom>
            <a:solidFill>
              <a:srgbClr val="000000">
                <a:alpha val="100000"/>
              </a:srgbClr>
            </a:solidFill>
            <a:ln w="19050" cap="flat" cmpd="sng">
              <a:solidFill>
                <a:srgbClr val="FF0000"/>
              </a:solidFill>
              <a:prstDash val="solid"/>
              <a:bevel/>
              <a:headEnd type="none" w="med" len="med"/>
              <a:tailEnd type="none" w="med" len="med"/>
            </a:ln>
          </p:spPr>
          <p:txBody>
            <a:bodyPr/>
            <a:lstStyle/>
            <a:p>
              <a:endParaRPr lang="zh-CN" altLang="en-US"/>
            </a:p>
          </p:txBody>
        </p:sp>
        <p:grpSp>
          <p:nvGrpSpPr>
            <p:cNvPr id="177298" name="组合 177297"/>
            <p:cNvGrpSpPr/>
            <p:nvPr/>
          </p:nvGrpSpPr>
          <p:grpSpPr>
            <a:xfrm>
              <a:off x="1839" y="2749"/>
              <a:ext cx="213" cy="438"/>
              <a:chOff x="1719" y="2629"/>
              <a:chExt cx="213" cy="438"/>
            </a:xfrm>
          </p:grpSpPr>
          <p:sp>
            <p:nvSpPr>
              <p:cNvPr id="177291" name="直接连接符 177290"/>
              <p:cNvSpPr/>
              <p:nvPr/>
            </p:nvSpPr>
            <p:spPr>
              <a:xfrm>
                <a:off x="1719" y="2868"/>
                <a:ext cx="209" cy="1"/>
              </a:xfrm>
              <a:prstGeom prst="line">
                <a:avLst/>
              </a:prstGeom>
              <a:ln w="11176" cap="flat" cmpd="sng">
                <a:solidFill>
                  <a:srgbClr val="FF0000"/>
                </a:solidFill>
                <a:prstDash val="solid"/>
                <a:headEnd type="none" w="med" len="med"/>
                <a:tailEnd type="none" w="med" len="med"/>
              </a:ln>
            </p:spPr>
          </p:sp>
          <p:sp>
            <p:nvSpPr>
              <p:cNvPr id="177292" name="矩形 177291"/>
              <p:cNvSpPr/>
              <p:nvPr/>
            </p:nvSpPr>
            <p:spPr>
              <a:xfrm>
                <a:off x="1760" y="2885"/>
                <a:ext cx="100" cy="182"/>
              </a:xfrm>
              <a:prstGeom prst="rect">
                <a:avLst/>
              </a:prstGeom>
              <a:noFill/>
              <a:ln w="9525">
                <a:noFill/>
              </a:ln>
            </p:spPr>
            <p:txBody>
              <a:bodyPr wrap="none" lIns="0" tIns="0" rIns="0" bIns="0">
                <a:spAutoFit/>
              </a:bodyPr>
              <a:lstStyle/>
              <a:p>
                <a:r>
                  <a:rPr lang="en-US" altLang="zh-CN" sz="1900" i="1">
                    <a:solidFill>
                      <a:srgbClr val="FF0000"/>
                    </a:solidFill>
                    <a:latin typeface="Times New Roman" panose="02020603050405020304" pitchFamily="18" charset="0"/>
                  </a:rPr>
                  <a:t>R</a:t>
                </a:r>
                <a:endParaRPr lang="en-US" altLang="zh-CN" sz="3200">
                  <a:solidFill>
                    <a:srgbClr val="FF0000"/>
                  </a:solidFill>
                  <a:latin typeface="Times New Roman" panose="02020603050405020304" pitchFamily="18" charset="0"/>
                </a:endParaRPr>
              </a:p>
            </p:txBody>
          </p:sp>
          <p:sp>
            <p:nvSpPr>
              <p:cNvPr id="177293" name="矩形 177292"/>
              <p:cNvSpPr/>
              <p:nvPr/>
            </p:nvSpPr>
            <p:spPr>
              <a:xfrm>
                <a:off x="1766" y="2629"/>
                <a:ext cx="110" cy="182"/>
              </a:xfrm>
              <a:prstGeom prst="rect">
                <a:avLst/>
              </a:prstGeom>
              <a:noFill/>
              <a:ln w="9525">
                <a:noFill/>
              </a:ln>
            </p:spPr>
            <p:txBody>
              <a:bodyPr wrap="none" lIns="0" tIns="0" rIns="0" bIns="0">
                <a:spAutoFit/>
              </a:bodyPr>
              <a:lstStyle/>
              <a:p>
                <a:r>
                  <a:rPr lang="en-US" altLang="zh-CN" sz="1900" i="1">
                    <a:solidFill>
                      <a:srgbClr val="FF0000"/>
                    </a:solidFill>
                    <a:latin typeface="Times New Roman" panose="02020603050405020304" pitchFamily="18" charset="0"/>
                  </a:rPr>
                  <a:t>U</a:t>
                </a:r>
                <a:endParaRPr lang="en-US" altLang="zh-CN" sz="3200">
                  <a:solidFill>
                    <a:srgbClr val="FF0000"/>
                  </a:solidFill>
                  <a:latin typeface="Times New Roman" panose="02020603050405020304" pitchFamily="18" charset="0"/>
                </a:endParaRPr>
              </a:p>
            </p:txBody>
          </p:sp>
          <p:sp>
            <p:nvSpPr>
              <p:cNvPr id="177294" name="矩形 177293"/>
              <p:cNvSpPr/>
              <p:nvPr/>
            </p:nvSpPr>
            <p:spPr>
              <a:xfrm>
                <a:off x="1861" y="2718"/>
                <a:ext cx="71" cy="154"/>
              </a:xfrm>
              <a:prstGeom prst="rect">
                <a:avLst/>
              </a:prstGeom>
              <a:noFill/>
              <a:ln w="9525">
                <a:noFill/>
              </a:ln>
            </p:spPr>
            <p:txBody>
              <a:bodyPr wrap="none" lIns="0" tIns="0" rIns="0" bIns="0">
                <a:spAutoFit/>
              </a:bodyPr>
              <a:lstStyle/>
              <a:p>
                <a:r>
                  <a:rPr lang="en-US" altLang="zh-CN" sz="1600">
                    <a:solidFill>
                      <a:srgbClr val="FF0000"/>
                    </a:solidFill>
                    <a:latin typeface="Times New Roman" panose="02020603050405020304" pitchFamily="18" charset="0"/>
                  </a:rPr>
                  <a:t>S</a:t>
                </a:r>
                <a:endParaRPr lang="en-US" altLang="zh-CN" sz="3200">
                  <a:solidFill>
                    <a:srgbClr val="FF0000"/>
                  </a:solidFill>
                  <a:latin typeface="Times New Roman" panose="02020603050405020304" pitchFamily="18" charset="0"/>
                </a:endParaRPr>
              </a:p>
            </p:txBody>
          </p:sp>
        </p:grpSp>
        <p:sp>
          <p:nvSpPr>
            <p:cNvPr id="177296" name="矩形 177295"/>
            <p:cNvSpPr/>
            <p:nvPr/>
          </p:nvSpPr>
          <p:spPr>
            <a:xfrm>
              <a:off x="1900" y="3176"/>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177297" name="矩形 177296"/>
            <p:cNvSpPr/>
            <p:nvPr/>
          </p:nvSpPr>
          <p:spPr>
            <a:xfrm>
              <a:off x="1995" y="3283"/>
              <a:ext cx="70"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rPr>
                <a:t>S</a:t>
              </a:r>
              <a:endParaRPr lang="en-US" altLang="zh-CN" sz="32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154"/>
                                        </p:tgtEl>
                                        <p:attrNameLst>
                                          <p:attrName>style.visibility</p:attrName>
                                        </p:attrNameLst>
                                      </p:cBhvr>
                                      <p:to>
                                        <p:strVal val="visible"/>
                                      </p:to>
                                    </p:set>
                                    <p:anim calcmode="lin" valueType="num">
                                      <p:cBhvr additive="base">
                                        <p:cTn id="7" dur="500" fill="hold"/>
                                        <p:tgtEl>
                                          <p:spTgt spid="177154"/>
                                        </p:tgtEl>
                                        <p:attrNameLst>
                                          <p:attrName>ppt_x</p:attrName>
                                        </p:attrNameLst>
                                      </p:cBhvr>
                                      <p:tavLst>
                                        <p:tav tm="0">
                                          <p:val>
                                            <p:strVal val="0-#ppt_w/2"/>
                                          </p:val>
                                        </p:tav>
                                        <p:tav tm="100000">
                                          <p:val>
                                            <p:strVal val="#ppt_x"/>
                                          </p:val>
                                        </p:tav>
                                      </p:tavLst>
                                    </p:anim>
                                    <p:anim calcmode="lin" valueType="num">
                                      <p:cBhvr additive="base">
                                        <p:cTn id="8" dur="500" fill="hold"/>
                                        <p:tgtEl>
                                          <p:spTgt spid="177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7163"/>
                                        </p:tgtEl>
                                        <p:attrNameLst>
                                          <p:attrName>style.visibility</p:attrName>
                                        </p:attrNameLst>
                                      </p:cBhvr>
                                      <p:to>
                                        <p:strVal val="visible"/>
                                      </p:to>
                                    </p:set>
                                    <p:anim calcmode="lin" valueType="num">
                                      <p:cBhvr additive="base">
                                        <p:cTn id="13" dur="500" fill="hold"/>
                                        <p:tgtEl>
                                          <p:spTgt spid="177163"/>
                                        </p:tgtEl>
                                        <p:attrNameLst>
                                          <p:attrName>ppt_x</p:attrName>
                                        </p:attrNameLst>
                                      </p:cBhvr>
                                      <p:tavLst>
                                        <p:tav tm="0">
                                          <p:val>
                                            <p:strVal val="0-#ppt_w/2"/>
                                          </p:val>
                                        </p:tav>
                                        <p:tav tm="100000">
                                          <p:val>
                                            <p:strVal val="#ppt_x"/>
                                          </p:val>
                                        </p:tav>
                                      </p:tavLst>
                                    </p:anim>
                                    <p:anim calcmode="lin" valueType="num">
                                      <p:cBhvr additive="base">
                                        <p:cTn id="14" dur="500" fill="hold"/>
                                        <p:tgtEl>
                                          <p:spTgt spid="1771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7155"/>
                                        </p:tgtEl>
                                        <p:attrNameLst>
                                          <p:attrName>style.visibility</p:attrName>
                                        </p:attrNameLst>
                                      </p:cBhvr>
                                      <p:to>
                                        <p:strVal val="visible"/>
                                      </p:to>
                                    </p:set>
                                    <p:anim calcmode="lin" valueType="num">
                                      <p:cBhvr additive="base">
                                        <p:cTn id="19" dur="500" fill="hold"/>
                                        <p:tgtEl>
                                          <p:spTgt spid="177155"/>
                                        </p:tgtEl>
                                        <p:attrNameLst>
                                          <p:attrName>ppt_x</p:attrName>
                                        </p:attrNameLst>
                                      </p:cBhvr>
                                      <p:tavLst>
                                        <p:tav tm="0">
                                          <p:val>
                                            <p:strVal val="0-#ppt_w/2"/>
                                          </p:val>
                                        </p:tav>
                                        <p:tav tm="100000">
                                          <p:val>
                                            <p:strVal val="#ppt_x"/>
                                          </p:val>
                                        </p:tav>
                                      </p:tavLst>
                                    </p:anim>
                                    <p:anim calcmode="lin" valueType="num">
                                      <p:cBhvr additive="base">
                                        <p:cTn id="20" dur="500" fill="hold"/>
                                        <p:tgtEl>
                                          <p:spTgt spid="1771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7162"/>
                                        </p:tgtEl>
                                        <p:attrNameLst>
                                          <p:attrName>style.visibility</p:attrName>
                                        </p:attrNameLst>
                                      </p:cBhvr>
                                      <p:to>
                                        <p:strVal val="visible"/>
                                      </p:to>
                                    </p:set>
                                    <p:anim calcmode="lin" valueType="num">
                                      <p:cBhvr additive="base">
                                        <p:cTn id="25" dur="500" fill="hold"/>
                                        <p:tgtEl>
                                          <p:spTgt spid="177162"/>
                                        </p:tgtEl>
                                        <p:attrNameLst>
                                          <p:attrName>ppt_x</p:attrName>
                                        </p:attrNameLst>
                                      </p:cBhvr>
                                      <p:tavLst>
                                        <p:tav tm="0">
                                          <p:val>
                                            <p:strVal val="0-#ppt_w/2"/>
                                          </p:val>
                                        </p:tav>
                                        <p:tav tm="100000">
                                          <p:val>
                                            <p:strVal val="#ppt_x"/>
                                          </p:val>
                                        </p:tav>
                                      </p:tavLst>
                                    </p:anim>
                                    <p:anim calcmode="lin" valueType="num">
                                      <p:cBhvr additive="base">
                                        <p:cTn id="26"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77156"/>
                                        </p:tgtEl>
                                        <p:attrNameLst>
                                          <p:attrName>style.visibility</p:attrName>
                                        </p:attrNameLst>
                                      </p:cBhvr>
                                      <p:to>
                                        <p:strVal val="visible"/>
                                      </p:to>
                                    </p:set>
                                    <p:anim calcmode="lin" valueType="num">
                                      <p:cBhvr additive="base">
                                        <p:cTn id="31" dur="500" fill="hold"/>
                                        <p:tgtEl>
                                          <p:spTgt spid="177156"/>
                                        </p:tgtEl>
                                        <p:attrNameLst>
                                          <p:attrName>ppt_x</p:attrName>
                                        </p:attrNameLst>
                                      </p:cBhvr>
                                      <p:tavLst>
                                        <p:tav tm="0">
                                          <p:val>
                                            <p:strVal val="0-#ppt_w/2"/>
                                          </p:val>
                                        </p:tav>
                                        <p:tav tm="100000">
                                          <p:val>
                                            <p:strVal val="#ppt_x"/>
                                          </p:val>
                                        </p:tav>
                                      </p:tavLst>
                                    </p:anim>
                                    <p:anim calcmode="lin" valueType="num">
                                      <p:cBhvr additive="base">
                                        <p:cTn id="32" dur="500" fill="hold"/>
                                        <p:tgtEl>
                                          <p:spTgt spid="1771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7233"/>
                                        </p:tgtEl>
                                        <p:attrNameLst>
                                          <p:attrName>style.visibility</p:attrName>
                                        </p:attrNameLst>
                                      </p:cBhvr>
                                      <p:to>
                                        <p:strVal val="visible"/>
                                      </p:to>
                                    </p:set>
                                    <p:anim calcmode="lin" valueType="num">
                                      <p:cBhvr additive="base">
                                        <p:cTn id="37" dur="500" fill="hold"/>
                                        <p:tgtEl>
                                          <p:spTgt spid="177233"/>
                                        </p:tgtEl>
                                        <p:attrNameLst>
                                          <p:attrName>ppt_x</p:attrName>
                                        </p:attrNameLst>
                                      </p:cBhvr>
                                      <p:tavLst>
                                        <p:tav tm="0">
                                          <p:val>
                                            <p:strVal val="0-#ppt_w/2"/>
                                          </p:val>
                                        </p:tav>
                                        <p:tav tm="100000">
                                          <p:val>
                                            <p:strVal val="#ppt_x"/>
                                          </p:val>
                                        </p:tav>
                                      </p:tavLst>
                                    </p:anim>
                                    <p:anim calcmode="lin" valueType="num">
                                      <p:cBhvr additive="base">
                                        <p:cTn id="38" dur="500" fill="hold"/>
                                        <p:tgtEl>
                                          <p:spTgt spid="17723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77157"/>
                                        </p:tgtEl>
                                        <p:attrNameLst>
                                          <p:attrName>style.visibility</p:attrName>
                                        </p:attrNameLst>
                                      </p:cBhvr>
                                      <p:to>
                                        <p:strVal val="visible"/>
                                      </p:to>
                                    </p:set>
                                    <p:anim calcmode="lin" valueType="num">
                                      <p:cBhvr additive="base">
                                        <p:cTn id="43" dur="500" fill="hold"/>
                                        <p:tgtEl>
                                          <p:spTgt spid="177157"/>
                                        </p:tgtEl>
                                        <p:attrNameLst>
                                          <p:attrName>ppt_x</p:attrName>
                                        </p:attrNameLst>
                                      </p:cBhvr>
                                      <p:tavLst>
                                        <p:tav tm="0">
                                          <p:val>
                                            <p:strVal val="0-#ppt_w/2"/>
                                          </p:val>
                                        </p:tav>
                                        <p:tav tm="100000">
                                          <p:val>
                                            <p:strVal val="#ppt_x"/>
                                          </p:val>
                                        </p:tav>
                                      </p:tavLst>
                                    </p:anim>
                                    <p:anim calcmode="lin" valueType="num">
                                      <p:cBhvr additive="base">
                                        <p:cTn id="44" dur="500" fill="hold"/>
                                        <p:tgtEl>
                                          <p:spTgt spid="17715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7234"/>
                                        </p:tgtEl>
                                        <p:attrNameLst>
                                          <p:attrName>style.visibility</p:attrName>
                                        </p:attrNameLst>
                                      </p:cBhvr>
                                      <p:to>
                                        <p:strVal val="visible"/>
                                      </p:to>
                                    </p:set>
                                    <p:anim calcmode="lin" valueType="num">
                                      <p:cBhvr additive="base">
                                        <p:cTn id="49" dur="500" fill="hold"/>
                                        <p:tgtEl>
                                          <p:spTgt spid="177234"/>
                                        </p:tgtEl>
                                        <p:attrNameLst>
                                          <p:attrName>ppt_x</p:attrName>
                                        </p:attrNameLst>
                                      </p:cBhvr>
                                      <p:tavLst>
                                        <p:tav tm="0">
                                          <p:val>
                                            <p:strVal val="0-#ppt_w/2"/>
                                          </p:val>
                                        </p:tav>
                                        <p:tav tm="100000">
                                          <p:val>
                                            <p:strVal val="#ppt_x"/>
                                          </p:val>
                                        </p:tav>
                                      </p:tavLst>
                                    </p:anim>
                                    <p:anim calcmode="lin" valueType="num">
                                      <p:cBhvr additive="base">
                                        <p:cTn id="50" dur="500" fill="hold"/>
                                        <p:tgtEl>
                                          <p:spTgt spid="17723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7237"/>
                                        </p:tgtEl>
                                        <p:attrNameLst>
                                          <p:attrName>style.visibility</p:attrName>
                                        </p:attrNameLst>
                                      </p:cBhvr>
                                      <p:to>
                                        <p:strVal val="visible"/>
                                      </p:to>
                                    </p:set>
                                    <p:anim calcmode="lin" valueType="num">
                                      <p:cBhvr additive="base">
                                        <p:cTn id="55" dur="500" fill="hold"/>
                                        <p:tgtEl>
                                          <p:spTgt spid="177237"/>
                                        </p:tgtEl>
                                        <p:attrNameLst>
                                          <p:attrName>ppt_x</p:attrName>
                                        </p:attrNameLst>
                                      </p:cBhvr>
                                      <p:tavLst>
                                        <p:tav tm="0">
                                          <p:val>
                                            <p:strVal val="0-#ppt_w/2"/>
                                          </p:val>
                                        </p:tav>
                                        <p:tav tm="100000">
                                          <p:val>
                                            <p:strVal val="#ppt_x"/>
                                          </p:val>
                                        </p:tav>
                                      </p:tavLst>
                                    </p:anim>
                                    <p:anim calcmode="lin" valueType="num">
                                      <p:cBhvr additive="base">
                                        <p:cTn id="56" dur="500" fill="hold"/>
                                        <p:tgtEl>
                                          <p:spTgt spid="17723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77299"/>
                                        </p:tgtEl>
                                        <p:attrNameLst>
                                          <p:attrName>style.visibility</p:attrName>
                                        </p:attrNameLst>
                                      </p:cBhvr>
                                      <p:to>
                                        <p:strVal val="visible"/>
                                      </p:to>
                                    </p:set>
                                    <p:anim calcmode="lin" valueType="num">
                                      <p:cBhvr additive="base">
                                        <p:cTn id="61" dur="500" fill="hold"/>
                                        <p:tgtEl>
                                          <p:spTgt spid="177299"/>
                                        </p:tgtEl>
                                        <p:attrNameLst>
                                          <p:attrName>ppt_x</p:attrName>
                                        </p:attrNameLst>
                                      </p:cBhvr>
                                      <p:tavLst>
                                        <p:tav tm="0">
                                          <p:val>
                                            <p:strVal val="0-#ppt_w/2"/>
                                          </p:val>
                                        </p:tav>
                                        <p:tav tm="100000">
                                          <p:val>
                                            <p:strVal val="#ppt_x"/>
                                          </p:val>
                                        </p:tav>
                                      </p:tavLst>
                                    </p:anim>
                                    <p:anim calcmode="lin" valueType="num">
                                      <p:cBhvr additive="base">
                                        <p:cTn id="62" dur="500" fill="hold"/>
                                        <p:tgtEl>
                                          <p:spTgt spid="177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p:bldP spid="177155" grpId="0"/>
      <p:bldP spid="177233" grpId="0"/>
      <p:bldP spid="177234" grpId="0"/>
      <p:bldP spid="1772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文本框 142338"/>
          <p:cNvSpPr txBox="1"/>
          <p:nvPr/>
        </p:nvSpPr>
        <p:spPr>
          <a:xfrm>
            <a:off x="4062413" y="2800350"/>
            <a:ext cx="4846637" cy="457200"/>
          </a:xfrm>
          <a:prstGeom prst="rect">
            <a:avLst/>
          </a:prstGeom>
          <a:noFill/>
          <a:ln w="9525">
            <a:noFill/>
          </a:ln>
        </p:spPr>
        <p:txBody>
          <a:bodyPr wrap="none" anchor="ctr">
            <a:spAutoFit/>
          </a:bodyPr>
          <a:lstStyle/>
          <a:p>
            <a:pPr>
              <a:spcBef>
                <a:spcPct val="50000"/>
              </a:spcBef>
            </a:pPr>
            <a:r>
              <a:rPr lang="zh-CN" altLang="zh-CN" dirty="0">
                <a:latin typeface="Times New Roman" panose="02020603050405020304" pitchFamily="18" charset="0"/>
              </a:rPr>
              <a:t>S未动作前，是一个稳定状态</a:t>
            </a:r>
            <a:r>
              <a:rPr lang="en-US" altLang="zh-CN" dirty="0">
                <a:solidFill>
                  <a:schemeClr val="accent2"/>
                </a:solidFill>
                <a:latin typeface="Times New Roman" panose="02020603050405020304" pitchFamily="18" charset="0"/>
              </a:rPr>
              <a:t>(</a:t>
            </a:r>
            <a:r>
              <a:rPr lang="zh-CN" altLang="en-US" dirty="0">
                <a:solidFill>
                  <a:schemeClr val="accent2"/>
                </a:solidFill>
                <a:latin typeface="Times New Roman" panose="02020603050405020304" pitchFamily="18" charset="0"/>
              </a:rPr>
              <a:t>稳态</a:t>
            </a:r>
            <a:r>
              <a:rPr lang="en-US" altLang="zh-CN">
                <a:solidFill>
                  <a:schemeClr val="accent2"/>
                </a:solidFill>
                <a:latin typeface="Times New Roman" panose="02020603050405020304" pitchFamily="18" charset="0"/>
              </a:rPr>
              <a:t>)</a:t>
            </a:r>
          </a:p>
        </p:txBody>
      </p:sp>
      <p:sp>
        <p:nvSpPr>
          <p:cNvPr id="142340" name="文本框 142339"/>
          <p:cNvSpPr txBox="1"/>
          <p:nvPr/>
        </p:nvSpPr>
        <p:spPr>
          <a:xfrm>
            <a:off x="4102100" y="4503738"/>
            <a:ext cx="4694238" cy="822325"/>
          </a:xfrm>
          <a:prstGeom prst="rect">
            <a:avLst/>
          </a:prstGeom>
          <a:noFill/>
          <a:ln w="9525">
            <a:noFill/>
          </a:ln>
        </p:spPr>
        <p:txBody>
          <a:bodyPr anchor="ctr">
            <a:spAutoFit/>
          </a:bodyPr>
          <a:lstStyle/>
          <a:p>
            <a:pPr algn="l">
              <a:spcBef>
                <a:spcPct val="50000"/>
              </a:spcBef>
            </a:pPr>
            <a:r>
              <a:rPr lang="zh-CN" altLang="zh-CN" dirty="0">
                <a:latin typeface="Times New Roman" panose="02020603050405020304" pitchFamily="18" charset="0"/>
              </a:rPr>
              <a:t>S接通电源后</a:t>
            </a:r>
            <a:r>
              <a:rPr lang="zh-CN" altLang="en-US" dirty="0">
                <a:latin typeface="Times New Roman" panose="02020603050405020304" pitchFamily="18" charset="0"/>
              </a:rPr>
              <a:t>，经过一定时间后，</a:t>
            </a:r>
            <a:r>
              <a:rPr lang="zh-CN" altLang="zh-CN" dirty="0">
                <a:latin typeface="Times New Roman" panose="02020603050405020304" pitchFamily="18" charset="0"/>
              </a:rPr>
              <a:t>进入另一稳定状态</a:t>
            </a:r>
            <a:r>
              <a:rPr lang="en-US" altLang="zh-CN" dirty="0">
                <a:solidFill>
                  <a:schemeClr val="accent2"/>
                </a:solidFill>
                <a:latin typeface="Times New Roman" panose="02020603050405020304" pitchFamily="18" charset="0"/>
              </a:rPr>
              <a:t>(</a:t>
            </a:r>
            <a:r>
              <a:rPr lang="zh-CN" altLang="en-US" dirty="0">
                <a:solidFill>
                  <a:schemeClr val="accent2"/>
                </a:solidFill>
                <a:latin typeface="Times New Roman" panose="02020603050405020304" pitchFamily="18" charset="0"/>
              </a:rPr>
              <a:t>稳态</a:t>
            </a:r>
            <a:r>
              <a:rPr lang="en-US" altLang="zh-CN">
                <a:solidFill>
                  <a:schemeClr val="accent2"/>
                </a:solidFill>
                <a:latin typeface="Times New Roman" panose="02020603050405020304" pitchFamily="18" charset="0"/>
              </a:rPr>
              <a:t>)</a:t>
            </a:r>
          </a:p>
        </p:txBody>
      </p:sp>
      <p:sp>
        <p:nvSpPr>
          <p:cNvPr id="142341" name="文本框 142340"/>
          <p:cNvSpPr txBox="1"/>
          <p:nvPr/>
        </p:nvSpPr>
        <p:spPr>
          <a:xfrm>
            <a:off x="5272088" y="3257550"/>
            <a:ext cx="1890712" cy="579438"/>
          </a:xfrm>
          <a:prstGeom prst="rect">
            <a:avLst/>
          </a:prstGeom>
          <a:noFill/>
          <a:ln w="9525">
            <a:noFill/>
          </a:ln>
        </p:spPr>
        <p:txBody>
          <a:bodyPr wrap="none" anchor="ctr">
            <a:spAutoFit/>
          </a:bodyPr>
          <a:lstStyle/>
          <a:p>
            <a:pPr>
              <a:spcBef>
                <a:spcPct val="50000"/>
              </a:spcBef>
            </a:pPr>
            <a:r>
              <a:rPr lang="en-US" altLang="zh-CN" sz="2800" i="1">
                <a:solidFill>
                  <a:srgbClr val="0000FF"/>
                </a:solidFill>
                <a:latin typeface="Times New Roman" panose="02020603050405020304" pitchFamily="18" charset="0"/>
              </a:rPr>
              <a:t>i </a:t>
            </a:r>
            <a:r>
              <a:rPr lang="en-US" altLang="zh-CN">
                <a:solidFill>
                  <a:srgbClr val="0000FF"/>
                </a:solidFill>
                <a:latin typeface="Times New Roman" panose="02020603050405020304" pitchFamily="18" charset="0"/>
              </a:rPr>
              <a:t>= 0</a:t>
            </a:r>
            <a:r>
              <a:rPr lang="en-US" altLang="zh-CN" i="1">
                <a:solidFill>
                  <a:srgbClr val="0000FF"/>
                </a:solidFill>
                <a:latin typeface="Times New Roman" panose="02020603050405020304" pitchFamily="18" charset="0"/>
              </a:rPr>
              <a:t>,   </a:t>
            </a:r>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i="1" baseline="-250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 0</a:t>
            </a:r>
          </a:p>
        </p:txBody>
      </p:sp>
      <p:sp>
        <p:nvSpPr>
          <p:cNvPr id="142342" name="文本框 142341"/>
          <p:cNvSpPr txBox="1"/>
          <p:nvPr/>
        </p:nvSpPr>
        <p:spPr>
          <a:xfrm>
            <a:off x="5241925" y="5257800"/>
            <a:ext cx="1868488" cy="579438"/>
          </a:xfrm>
          <a:prstGeom prst="rect">
            <a:avLst/>
          </a:prstGeom>
          <a:noFill/>
          <a:ln w="9525">
            <a:noFill/>
          </a:ln>
        </p:spPr>
        <p:txBody>
          <a:bodyPr wrap="none" anchor="ctr">
            <a:spAutoFit/>
          </a:bodyPr>
          <a:lstStyle/>
          <a:p>
            <a:pPr>
              <a:spcBef>
                <a:spcPct val="50000"/>
              </a:spcBef>
            </a:pPr>
            <a:r>
              <a:rPr lang="en-US" altLang="zh-CN" sz="2800" i="1">
                <a:solidFill>
                  <a:srgbClr val="0000FF"/>
                </a:solidFill>
                <a:latin typeface="Times New Roman" panose="02020603050405020304" pitchFamily="18" charset="0"/>
              </a:rPr>
              <a:t>i</a:t>
            </a:r>
            <a:r>
              <a:rPr lang="en-US" altLang="zh-CN" sz="28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 0</a:t>
            </a:r>
            <a:r>
              <a:rPr lang="en-US" altLang="zh-CN" i="1">
                <a:solidFill>
                  <a:srgbClr val="0000FF"/>
                </a:solidFill>
                <a:latin typeface="Times New Roman" panose="02020603050405020304" pitchFamily="18" charset="0"/>
              </a:rPr>
              <a:t>, </a:t>
            </a:r>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a:solidFill>
                  <a:srgbClr val="0000FF"/>
                </a:solidFill>
                <a:latin typeface="Times New Roman" panose="02020603050405020304" pitchFamily="18" charset="0"/>
              </a:rPr>
              <a:t>= </a:t>
            </a:r>
            <a:r>
              <a:rPr lang="en-US" altLang="zh-CN" i="1">
                <a:solidFill>
                  <a:srgbClr val="0000FF"/>
                </a:solidFill>
                <a:latin typeface="Times New Roman" panose="02020603050405020304" pitchFamily="18" charset="0"/>
              </a:rPr>
              <a:t>U</a:t>
            </a:r>
            <a:r>
              <a:rPr lang="en-US" altLang="zh-CN" baseline="-25000">
                <a:solidFill>
                  <a:srgbClr val="0000FF"/>
                </a:solidFill>
                <a:latin typeface="Times New Roman" panose="02020603050405020304" pitchFamily="18" charset="0"/>
              </a:rPr>
              <a:t>S</a:t>
            </a:r>
          </a:p>
        </p:txBody>
      </p:sp>
      <p:sp>
        <p:nvSpPr>
          <p:cNvPr id="142343" name="文本框 142342"/>
          <p:cNvSpPr txBox="1"/>
          <p:nvPr/>
        </p:nvSpPr>
        <p:spPr>
          <a:xfrm>
            <a:off x="609600" y="457200"/>
            <a:ext cx="2941638"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二、电路的</a:t>
            </a:r>
            <a:r>
              <a:rPr lang="zh-CN" altLang="en-US" u="sng" dirty="0">
                <a:solidFill>
                  <a:srgbClr val="FF0000"/>
                </a:solidFill>
                <a:latin typeface="Times New Roman" panose="02020603050405020304" pitchFamily="18" charset="0"/>
              </a:rPr>
              <a:t>暂态过程</a:t>
            </a:r>
            <a:endParaRPr lang="zh-CN" altLang="en-US">
              <a:latin typeface="Times New Roman" panose="02020603050405020304" pitchFamily="18" charset="0"/>
            </a:endParaRPr>
          </a:p>
        </p:txBody>
      </p:sp>
      <p:grpSp>
        <p:nvGrpSpPr>
          <p:cNvPr id="142404" name="组合 142403"/>
          <p:cNvGrpSpPr/>
          <p:nvPr/>
        </p:nvGrpSpPr>
        <p:grpSpPr>
          <a:xfrm>
            <a:off x="354013" y="2189163"/>
            <a:ext cx="3560762" cy="1768475"/>
            <a:chOff x="235" y="1139"/>
            <a:chExt cx="2243" cy="1114"/>
          </a:xfrm>
        </p:grpSpPr>
        <p:sp>
          <p:nvSpPr>
            <p:cNvPr id="142350" name="直接连接符 142349"/>
            <p:cNvSpPr/>
            <p:nvPr/>
          </p:nvSpPr>
          <p:spPr>
            <a:xfrm>
              <a:off x="1888" y="1842"/>
              <a:ext cx="267" cy="0"/>
            </a:xfrm>
            <a:prstGeom prst="line">
              <a:avLst/>
            </a:prstGeom>
            <a:ln w="25400" cap="flat" cmpd="sng">
              <a:solidFill>
                <a:schemeClr val="tx1"/>
              </a:solidFill>
              <a:prstDash val="solid"/>
              <a:headEnd type="none" w="med" len="med"/>
              <a:tailEnd type="none" w="med" len="med"/>
            </a:ln>
          </p:spPr>
        </p:sp>
        <p:sp>
          <p:nvSpPr>
            <p:cNvPr id="142351" name="直接连接符 142350"/>
            <p:cNvSpPr/>
            <p:nvPr/>
          </p:nvSpPr>
          <p:spPr>
            <a:xfrm>
              <a:off x="1888" y="1919"/>
              <a:ext cx="267" cy="0"/>
            </a:xfrm>
            <a:prstGeom prst="line">
              <a:avLst/>
            </a:prstGeom>
            <a:ln w="25400" cap="flat" cmpd="sng">
              <a:solidFill>
                <a:schemeClr val="tx1"/>
              </a:solidFill>
              <a:prstDash val="solid"/>
              <a:headEnd type="none" w="med" len="med"/>
              <a:tailEnd type="none" w="med" len="med"/>
            </a:ln>
          </p:spPr>
        </p:sp>
        <p:sp>
          <p:nvSpPr>
            <p:cNvPr id="142352" name="文本框 142351"/>
            <p:cNvSpPr txBox="1"/>
            <p:nvPr/>
          </p:nvSpPr>
          <p:spPr>
            <a:xfrm>
              <a:off x="1066" y="1220"/>
              <a:ext cx="22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p>
          </p:txBody>
        </p:sp>
        <p:sp>
          <p:nvSpPr>
            <p:cNvPr id="142353" name="文本框 142352"/>
            <p:cNvSpPr txBox="1"/>
            <p:nvPr/>
          </p:nvSpPr>
          <p:spPr>
            <a:xfrm>
              <a:off x="2059" y="1479"/>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2354" name="文本框 142353"/>
            <p:cNvSpPr txBox="1"/>
            <p:nvPr/>
          </p:nvSpPr>
          <p:spPr>
            <a:xfrm>
              <a:off x="2064" y="193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2355" name="文本框 142354"/>
            <p:cNvSpPr txBox="1"/>
            <p:nvPr/>
          </p:nvSpPr>
          <p:spPr>
            <a:xfrm>
              <a:off x="2128" y="1639"/>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42356" name="文本框 142355"/>
            <p:cNvSpPr txBox="1"/>
            <p:nvPr/>
          </p:nvSpPr>
          <p:spPr>
            <a:xfrm>
              <a:off x="235" y="1722"/>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42357" name="直接连接符 142356"/>
            <p:cNvSpPr/>
            <p:nvPr/>
          </p:nvSpPr>
          <p:spPr>
            <a:xfrm>
              <a:off x="617" y="1479"/>
              <a:ext cx="401" cy="0"/>
            </a:xfrm>
            <a:prstGeom prst="line">
              <a:avLst/>
            </a:prstGeom>
            <a:ln w="19050" cap="flat" cmpd="sng">
              <a:solidFill>
                <a:schemeClr val="tx1"/>
              </a:solidFill>
              <a:prstDash val="solid"/>
              <a:headEnd type="none" w="med" len="med"/>
              <a:tailEnd type="none" w="med" len="med"/>
            </a:ln>
          </p:spPr>
        </p:sp>
        <p:sp>
          <p:nvSpPr>
            <p:cNvPr id="142358" name="直接连接符 142357"/>
            <p:cNvSpPr/>
            <p:nvPr/>
          </p:nvSpPr>
          <p:spPr>
            <a:xfrm>
              <a:off x="614" y="2247"/>
              <a:ext cx="1408" cy="0"/>
            </a:xfrm>
            <a:prstGeom prst="line">
              <a:avLst/>
            </a:prstGeom>
            <a:ln w="19050" cap="flat" cmpd="sng">
              <a:solidFill>
                <a:schemeClr val="tx1"/>
              </a:solidFill>
              <a:prstDash val="solid"/>
              <a:headEnd type="none" w="med" len="med"/>
              <a:tailEnd type="none" w="med" len="med"/>
            </a:ln>
          </p:spPr>
        </p:sp>
        <p:sp>
          <p:nvSpPr>
            <p:cNvPr id="142359" name="直接连接符 142358"/>
            <p:cNvSpPr/>
            <p:nvPr/>
          </p:nvSpPr>
          <p:spPr>
            <a:xfrm flipH="1">
              <a:off x="1221" y="1479"/>
              <a:ext cx="183" cy="0"/>
            </a:xfrm>
            <a:prstGeom prst="line">
              <a:avLst/>
            </a:prstGeom>
            <a:ln w="19050" cap="flat" cmpd="sng">
              <a:solidFill>
                <a:schemeClr val="tx1"/>
              </a:solidFill>
              <a:prstDash val="solid"/>
              <a:headEnd type="none" w="med" len="med"/>
              <a:tailEnd type="none" w="med" len="med"/>
            </a:ln>
          </p:spPr>
        </p:sp>
        <p:sp>
          <p:nvSpPr>
            <p:cNvPr id="142360" name="直接连接符 142359"/>
            <p:cNvSpPr/>
            <p:nvPr/>
          </p:nvSpPr>
          <p:spPr>
            <a:xfrm>
              <a:off x="487" y="1866"/>
              <a:ext cx="267" cy="0"/>
            </a:xfrm>
            <a:prstGeom prst="line">
              <a:avLst/>
            </a:prstGeom>
            <a:ln w="19050" cap="flat" cmpd="sng">
              <a:solidFill>
                <a:schemeClr val="tx1"/>
              </a:solidFill>
              <a:prstDash val="solid"/>
              <a:headEnd type="none" w="med" len="med"/>
              <a:tailEnd type="none" w="med" len="med"/>
            </a:ln>
          </p:spPr>
        </p:sp>
        <p:sp>
          <p:nvSpPr>
            <p:cNvPr id="142361" name="直接连接符 142360"/>
            <p:cNvSpPr/>
            <p:nvPr/>
          </p:nvSpPr>
          <p:spPr>
            <a:xfrm>
              <a:off x="554" y="1931"/>
              <a:ext cx="133" cy="0"/>
            </a:xfrm>
            <a:prstGeom prst="line">
              <a:avLst/>
            </a:prstGeom>
            <a:ln w="28575" cap="flat" cmpd="sng">
              <a:solidFill>
                <a:schemeClr val="tx1"/>
              </a:solidFill>
              <a:prstDash val="solid"/>
              <a:headEnd type="none" w="med" len="med"/>
              <a:tailEnd type="none" w="med" len="med"/>
            </a:ln>
          </p:spPr>
        </p:sp>
        <p:sp>
          <p:nvSpPr>
            <p:cNvPr id="142362" name="直接连接符 142361"/>
            <p:cNvSpPr/>
            <p:nvPr/>
          </p:nvSpPr>
          <p:spPr>
            <a:xfrm flipV="1">
              <a:off x="620" y="1931"/>
              <a:ext cx="0" cy="322"/>
            </a:xfrm>
            <a:prstGeom prst="line">
              <a:avLst/>
            </a:prstGeom>
            <a:ln w="19050" cap="flat" cmpd="sng">
              <a:solidFill>
                <a:schemeClr val="tx1"/>
              </a:solidFill>
              <a:prstDash val="solid"/>
              <a:headEnd type="none" w="med" len="med"/>
              <a:tailEnd type="none" w="med" len="med"/>
            </a:ln>
          </p:spPr>
        </p:sp>
        <p:sp>
          <p:nvSpPr>
            <p:cNvPr id="142363" name="直接连接符 142362"/>
            <p:cNvSpPr/>
            <p:nvPr/>
          </p:nvSpPr>
          <p:spPr>
            <a:xfrm>
              <a:off x="620" y="1479"/>
              <a:ext cx="0" cy="387"/>
            </a:xfrm>
            <a:prstGeom prst="line">
              <a:avLst/>
            </a:prstGeom>
            <a:ln w="19050" cap="flat" cmpd="sng">
              <a:solidFill>
                <a:schemeClr val="tx1"/>
              </a:solidFill>
              <a:prstDash val="solid"/>
              <a:headEnd type="none" w="med" len="med"/>
              <a:tailEnd type="none" w="med" len="med"/>
            </a:ln>
          </p:spPr>
        </p:sp>
        <p:sp>
          <p:nvSpPr>
            <p:cNvPr id="142364" name="直接连接符 142363"/>
            <p:cNvSpPr/>
            <p:nvPr/>
          </p:nvSpPr>
          <p:spPr>
            <a:xfrm>
              <a:off x="2028" y="1485"/>
              <a:ext cx="0" cy="363"/>
            </a:xfrm>
            <a:prstGeom prst="line">
              <a:avLst/>
            </a:prstGeom>
            <a:ln w="19050" cap="flat" cmpd="sng">
              <a:solidFill>
                <a:schemeClr val="tx1"/>
              </a:solidFill>
              <a:prstDash val="solid"/>
              <a:headEnd type="none" w="med" len="med"/>
              <a:tailEnd type="none" w="med" len="med"/>
            </a:ln>
          </p:spPr>
        </p:sp>
        <p:sp>
          <p:nvSpPr>
            <p:cNvPr id="142365" name="直接连接符 142364"/>
            <p:cNvSpPr/>
            <p:nvPr/>
          </p:nvSpPr>
          <p:spPr>
            <a:xfrm flipV="1">
              <a:off x="2023" y="1919"/>
              <a:ext cx="0" cy="334"/>
            </a:xfrm>
            <a:prstGeom prst="line">
              <a:avLst/>
            </a:prstGeom>
            <a:ln w="19050" cap="flat" cmpd="sng">
              <a:solidFill>
                <a:schemeClr val="tx1"/>
              </a:solidFill>
              <a:prstDash val="solid"/>
              <a:headEnd type="none" w="med" len="med"/>
              <a:tailEnd type="none" w="med" len="med"/>
            </a:ln>
          </p:spPr>
        </p:sp>
        <p:sp>
          <p:nvSpPr>
            <p:cNvPr id="142366" name="文本框 142365"/>
            <p:cNvSpPr txBox="1"/>
            <p:nvPr/>
          </p:nvSpPr>
          <p:spPr>
            <a:xfrm>
              <a:off x="1516" y="116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42367" name="矩形 142366"/>
            <p:cNvSpPr/>
            <p:nvPr/>
          </p:nvSpPr>
          <p:spPr>
            <a:xfrm>
              <a:off x="1410" y="1415"/>
              <a:ext cx="334" cy="129"/>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42368" name="文本框 142367"/>
            <p:cNvSpPr txBox="1"/>
            <p:nvPr/>
          </p:nvSpPr>
          <p:spPr>
            <a:xfrm>
              <a:off x="1670" y="1740"/>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42369" name="文本框 142368"/>
            <p:cNvSpPr txBox="1"/>
            <p:nvPr/>
          </p:nvSpPr>
          <p:spPr>
            <a:xfrm>
              <a:off x="1838" y="1139"/>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142370" name="直接连接符 142369"/>
            <p:cNvSpPr/>
            <p:nvPr/>
          </p:nvSpPr>
          <p:spPr>
            <a:xfrm>
              <a:off x="1834" y="1421"/>
              <a:ext cx="200" cy="0"/>
            </a:xfrm>
            <a:prstGeom prst="line">
              <a:avLst/>
            </a:prstGeom>
            <a:ln w="19050" cap="flat" cmpd="sng">
              <a:solidFill>
                <a:schemeClr val="tx1"/>
              </a:solidFill>
              <a:prstDash val="solid"/>
              <a:headEnd type="none" w="med" len="med"/>
              <a:tailEnd type="stealth" w="sm" len="med"/>
            </a:ln>
          </p:spPr>
        </p:sp>
        <p:sp>
          <p:nvSpPr>
            <p:cNvPr id="142371" name="直接连接符 142370"/>
            <p:cNvSpPr/>
            <p:nvPr/>
          </p:nvSpPr>
          <p:spPr>
            <a:xfrm flipH="1">
              <a:off x="1021" y="1479"/>
              <a:ext cx="200" cy="129"/>
            </a:xfrm>
            <a:prstGeom prst="line">
              <a:avLst/>
            </a:prstGeom>
            <a:ln w="31750" cap="flat" cmpd="sng">
              <a:solidFill>
                <a:srgbClr val="FF0066"/>
              </a:solidFill>
              <a:prstDash val="solid"/>
              <a:headEnd type="none" w="med" len="med"/>
              <a:tailEnd type="none" w="med" len="med"/>
            </a:ln>
          </p:spPr>
        </p:sp>
        <p:sp>
          <p:nvSpPr>
            <p:cNvPr id="142372" name="直接连接符 142371"/>
            <p:cNvSpPr/>
            <p:nvPr/>
          </p:nvSpPr>
          <p:spPr>
            <a:xfrm>
              <a:off x="1087" y="1584"/>
              <a:ext cx="0" cy="669"/>
            </a:xfrm>
            <a:prstGeom prst="line">
              <a:avLst/>
            </a:prstGeom>
            <a:ln w="19050" cap="flat" cmpd="sng">
              <a:solidFill>
                <a:schemeClr val="tx1"/>
              </a:solidFill>
              <a:prstDash val="solid"/>
              <a:headEnd type="none" w="med" len="med"/>
              <a:tailEnd type="none" w="med" len="med"/>
            </a:ln>
          </p:spPr>
        </p:sp>
        <p:sp>
          <p:nvSpPr>
            <p:cNvPr id="142373" name="直接连接符 142372"/>
            <p:cNvSpPr/>
            <p:nvPr/>
          </p:nvSpPr>
          <p:spPr>
            <a:xfrm>
              <a:off x="1745" y="1482"/>
              <a:ext cx="289" cy="0"/>
            </a:xfrm>
            <a:prstGeom prst="line">
              <a:avLst/>
            </a:prstGeom>
            <a:ln w="19050" cap="flat" cmpd="sng">
              <a:solidFill>
                <a:schemeClr val="tx1"/>
              </a:solidFill>
              <a:prstDash val="solid"/>
              <a:headEnd type="none" w="med" len="med"/>
              <a:tailEnd type="none" w="med" len="med"/>
            </a:ln>
          </p:spPr>
        </p:sp>
      </p:grpSp>
      <p:grpSp>
        <p:nvGrpSpPr>
          <p:cNvPr id="142405" name="组合 142404"/>
          <p:cNvGrpSpPr/>
          <p:nvPr/>
        </p:nvGrpSpPr>
        <p:grpSpPr>
          <a:xfrm>
            <a:off x="379413" y="4152900"/>
            <a:ext cx="3560762" cy="1768475"/>
            <a:chOff x="239" y="2352"/>
            <a:chExt cx="2243" cy="1114"/>
          </a:xfrm>
        </p:grpSpPr>
        <p:sp>
          <p:nvSpPr>
            <p:cNvPr id="142376" name="直接连接符 142375"/>
            <p:cNvSpPr/>
            <p:nvPr/>
          </p:nvSpPr>
          <p:spPr>
            <a:xfrm>
              <a:off x="1892" y="3055"/>
              <a:ext cx="267" cy="0"/>
            </a:xfrm>
            <a:prstGeom prst="line">
              <a:avLst/>
            </a:prstGeom>
            <a:ln w="25400" cap="flat" cmpd="sng">
              <a:solidFill>
                <a:schemeClr val="tx1"/>
              </a:solidFill>
              <a:prstDash val="solid"/>
              <a:headEnd type="none" w="med" len="med"/>
              <a:tailEnd type="none" w="med" len="med"/>
            </a:ln>
          </p:spPr>
        </p:sp>
        <p:sp>
          <p:nvSpPr>
            <p:cNvPr id="142377" name="直接连接符 142376"/>
            <p:cNvSpPr/>
            <p:nvPr/>
          </p:nvSpPr>
          <p:spPr>
            <a:xfrm>
              <a:off x="1892" y="3132"/>
              <a:ext cx="267" cy="0"/>
            </a:xfrm>
            <a:prstGeom prst="line">
              <a:avLst/>
            </a:prstGeom>
            <a:ln w="25400" cap="flat" cmpd="sng">
              <a:solidFill>
                <a:schemeClr val="tx1"/>
              </a:solidFill>
              <a:prstDash val="solid"/>
              <a:headEnd type="none" w="med" len="med"/>
              <a:tailEnd type="none" w="med" len="med"/>
            </a:ln>
          </p:spPr>
        </p:sp>
        <p:sp>
          <p:nvSpPr>
            <p:cNvPr id="142378" name="文本框 142377"/>
            <p:cNvSpPr txBox="1"/>
            <p:nvPr/>
          </p:nvSpPr>
          <p:spPr>
            <a:xfrm>
              <a:off x="1070" y="2433"/>
              <a:ext cx="22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p>
          </p:txBody>
        </p:sp>
        <p:sp>
          <p:nvSpPr>
            <p:cNvPr id="142379" name="文本框 142378"/>
            <p:cNvSpPr txBox="1"/>
            <p:nvPr/>
          </p:nvSpPr>
          <p:spPr>
            <a:xfrm>
              <a:off x="2063" y="2692"/>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2380" name="文本框 142379"/>
            <p:cNvSpPr txBox="1"/>
            <p:nvPr/>
          </p:nvSpPr>
          <p:spPr>
            <a:xfrm>
              <a:off x="2068" y="3145"/>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2381" name="文本框 142380"/>
            <p:cNvSpPr txBox="1"/>
            <p:nvPr/>
          </p:nvSpPr>
          <p:spPr>
            <a:xfrm>
              <a:off x="2132" y="2852"/>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42382" name="文本框 142381"/>
            <p:cNvSpPr txBox="1"/>
            <p:nvPr/>
          </p:nvSpPr>
          <p:spPr>
            <a:xfrm>
              <a:off x="239" y="2935"/>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42383" name="直接连接符 142382"/>
            <p:cNvSpPr/>
            <p:nvPr/>
          </p:nvSpPr>
          <p:spPr>
            <a:xfrm>
              <a:off x="621" y="2692"/>
              <a:ext cx="401" cy="0"/>
            </a:xfrm>
            <a:prstGeom prst="line">
              <a:avLst/>
            </a:prstGeom>
            <a:ln w="19050" cap="flat" cmpd="sng">
              <a:solidFill>
                <a:schemeClr val="tx1"/>
              </a:solidFill>
              <a:prstDash val="solid"/>
              <a:headEnd type="none" w="med" len="med"/>
              <a:tailEnd type="none" w="med" len="med"/>
            </a:ln>
          </p:spPr>
        </p:sp>
        <p:sp>
          <p:nvSpPr>
            <p:cNvPr id="142384" name="直接连接符 142383"/>
            <p:cNvSpPr/>
            <p:nvPr/>
          </p:nvSpPr>
          <p:spPr>
            <a:xfrm>
              <a:off x="618" y="3460"/>
              <a:ext cx="1408" cy="0"/>
            </a:xfrm>
            <a:prstGeom prst="line">
              <a:avLst/>
            </a:prstGeom>
            <a:ln w="19050" cap="flat" cmpd="sng">
              <a:solidFill>
                <a:schemeClr val="tx1"/>
              </a:solidFill>
              <a:prstDash val="solid"/>
              <a:headEnd type="none" w="med" len="med"/>
              <a:tailEnd type="none" w="med" len="med"/>
            </a:ln>
          </p:spPr>
        </p:sp>
        <p:sp>
          <p:nvSpPr>
            <p:cNvPr id="142385" name="直接连接符 142384"/>
            <p:cNvSpPr/>
            <p:nvPr/>
          </p:nvSpPr>
          <p:spPr>
            <a:xfrm flipH="1">
              <a:off x="1225" y="2692"/>
              <a:ext cx="183" cy="0"/>
            </a:xfrm>
            <a:prstGeom prst="line">
              <a:avLst/>
            </a:prstGeom>
            <a:ln w="19050" cap="flat" cmpd="sng">
              <a:solidFill>
                <a:schemeClr val="tx1"/>
              </a:solidFill>
              <a:prstDash val="solid"/>
              <a:headEnd type="none" w="med" len="med"/>
              <a:tailEnd type="none" w="med" len="med"/>
            </a:ln>
          </p:spPr>
        </p:sp>
        <p:sp>
          <p:nvSpPr>
            <p:cNvPr id="142386" name="直接连接符 142385"/>
            <p:cNvSpPr/>
            <p:nvPr/>
          </p:nvSpPr>
          <p:spPr>
            <a:xfrm>
              <a:off x="491" y="3079"/>
              <a:ext cx="267" cy="0"/>
            </a:xfrm>
            <a:prstGeom prst="line">
              <a:avLst/>
            </a:prstGeom>
            <a:ln w="19050" cap="flat" cmpd="sng">
              <a:solidFill>
                <a:schemeClr val="tx1"/>
              </a:solidFill>
              <a:prstDash val="solid"/>
              <a:headEnd type="none" w="med" len="med"/>
              <a:tailEnd type="none" w="med" len="med"/>
            </a:ln>
          </p:spPr>
        </p:sp>
        <p:sp>
          <p:nvSpPr>
            <p:cNvPr id="142387" name="直接连接符 142386"/>
            <p:cNvSpPr/>
            <p:nvPr/>
          </p:nvSpPr>
          <p:spPr>
            <a:xfrm>
              <a:off x="558" y="3144"/>
              <a:ext cx="133" cy="0"/>
            </a:xfrm>
            <a:prstGeom prst="line">
              <a:avLst/>
            </a:prstGeom>
            <a:ln w="28575" cap="flat" cmpd="sng">
              <a:solidFill>
                <a:schemeClr val="tx1"/>
              </a:solidFill>
              <a:prstDash val="solid"/>
              <a:headEnd type="none" w="med" len="med"/>
              <a:tailEnd type="none" w="med" len="med"/>
            </a:ln>
          </p:spPr>
        </p:sp>
        <p:sp>
          <p:nvSpPr>
            <p:cNvPr id="142388" name="直接连接符 142387"/>
            <p:cNvSpPr/>
            <p:nvPr/>
          </p:nvSpPr>
          <p:spPr>
            <a:xfrm flipV="1">
              <a:off x="624" y="3144"/>
              <a:ext cx="0" cy="322"/>
            </a:xfrm>
            <a:prstGeom prst="line">
              <a:avLst/>
            </a:prstGeom>
            <a:ln w="19050" cap="flat" cmpd="sng">
              <a:solidFill>
                <a:schemeClr val="tx1"/>
              </a:solidFill>
              <a:prstDash val="solid"/>
              <a:headEnd type="none" w="med" len="med"/>
              <a:tailEnd type="none" w="med" len="med"/>
            </a:ln>
          </p:spPr>
        </p:sp>
        <p:sp>
          <p:nvSpPr>
            <p:cNvPr id="142389" name="直接连接符 142388"/>
            <p:cNvSpPr/>
            <p:nvPr/>
          </p:nvSpPr>
          <p:spPr>
            <a:xfrm>
              <a:off x="624" y="2692"/>
              <a:ext cx="0" cy="387"/>
            </a:xfrm>
            <a:prstGeom prst="line">
              <a:avLst/>
            </a:prstGeom>
            <a:ln w="19050" cap="flat" cmpd="sng">
              <a:solidFill>
                <a:schemeClr val="tx1"/>
              </a:solidFill>
              <a:prstDash val="solid"/>
              <a:headEnd type="none" w="med" len="med"/>
              <a:tailEnd type="none" w="med" len="med"/>
            </a:ln>
          </p:spPr>
        </p:sp>
        <p:sp>
          <p:nvSpPr>
            <p:cNvPr id="142390" name="直接连接符 142389"/>
            <p:cNvSpPr/>
            <p:nvPr/>
          </p:nvSpPr>
          <p:spPr>
            <a:xfrm>
              <a:off x="2032" y="2698"/>
              <a:ext cx="0" cy="363"/>
            </a:xfrm>
            <a:prstGeom prst="line">
              <a:avLst/>
            </a:prstGeom>
            <a:ln w="19050" cap="flat" cmpd="sng">
              <a:solidFill>
                <a:schemeClr val="tx1"/>
              </a:solidFill>
              <a:prstDash val="solid"/>
              <a:headEnd type="none" w="med" len="med"/>
              <a:tailEnd type="none" w="med" len="med"/>
            </a:ln>
          </p:spPr>
        </p:sp>
        <p:sp>
          <p:nvSpPr>
            <p:cNvPr id="142391" name="直接连接符 142390"/>
            <p:cNvSpPr/>
            <p:nvPr/>
          </p:nvSpPr>
          <p:spPr>
            <a:xfrm flipV="1">
              <a:off x="2027" y="3132"/>
              <a:ext cx="0" cy="334"/>
            </a:xfrm>
            <a:prstGeom prst="line">
              <a:avLst/>
            </a:prstGeom>
            <a:ln w="19050" cap="flat" cmpd="sng">
              <a:solidFill>
                <a:schemeClr val="tx1"/>
              </a:solidFill>
              <a:prstDash val="solid"/>
              <a:headEnd type="none" w="med" len="med"/>
              <a:tailEnd type="none" w="med" len="med"/>
            </a:ln>
          </p:spPr>
        </p:sp>
        <p:sp>
          <p:nvSpPr>
            <p:cNvPr id="142392" name="文本框 142391"/>
            <p:cNvSpPr txBox="1"/>
            <p:nvPr/>
          </p:nvSpPr>
          <p:spPr>
            <a:xfrm>
              <a:off x="1520" y="2377"/>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42393" name="矩形 142392"/>
            <p:cNvSpPr/>
            <p:nvPr/>
          </p:nvSpPr>
          <p:spPr>
            <a:xfrm>
              <a:off x="1414" y="2628"/>
              <a:ext cx="334" cy="129"/>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42394" name="文本框 142393"/>
            <p:cNvSpPr txBox="1"/>
            <p:nvPr/>
          </p:nvSpPr>
          <p:spPr>
            <a:xfrm>
              <a:off x="1674" y="2953"/>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42395" name="文本框 142394"/>
            <p:cNvSpPr txBox="1"/>
            <p:nvPr/>
          </p:nvSpPr>
          <p:spPr>
            <a:xfrm>
              <a:off x="1842" y="2352"/>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142396" name="直接连接符 142395"/>
            <p:cNvSpPr/>
            <p:nvPr/>
          </p:nvSpPr>
          <p:spPr>
            <a:xfrm>
              <a:off x="1838" y="2634"/>
              <a:ext cx="200" cy="0"/>
            </a:xfrm>
            <a:prstGeom prst="line">
              <a:avLst/>
            </a:prstGeom>
            <a:ln w="19050" cap="flat" cmpd="sng">
              <a:solidFill>
                <a:schemeClr val="tx1"/>
              </a:solidFill>
              <a:prstDash val="solid"/>
              <a:headEnd type="none" w="med" len="med"/>
              <a:tailEnd type="stealth" w="sm" len="med"/>
            </a:ln>
          </p:spPr>
        </p:sp>
        <p:sp>
          <p:nvSpPr>
            <p:cNvPr id="142397" name="直接连接符 142396"/>
            <p:cNvSpPr/>
            <p:nvPr/>
          </p:nvSpPr>
          <p:spPr>
            <a:xfrm flipH="1">
              <a:off x="1022" y="2680"/>
              <a:ext cx="203" cy="6"/>
            </a:xfrm>
            <a:prstGeom prst="line">
              <a:avLst/>
            </a:prstGeom>
            <a:ln w="31750" cap="flat" cmpd="sng">
              <a:solidFill>
                <a:srgbClr val="FF0066"/>
              </a:solidFill>
              <a:prstDash val="solid"/>
              <a:headEnd type="none" w="med" len="med"/>
              <a:tailEnd type="none" w="med" len="med"/>
            </a:ln>
          </p:spPr>
        </p:sp>
        <p:sp>
          <p:nvSpPr>
            <p:cNvPr id="142398" name="直接连接符 142397"/>
            <p:cNvSpPr/>
            <p:nvPr/>
          </p:nvSpPr>
          <p:spPr>
            <a:xfrm>
              <a:off x="1091" y="2797"/>
              <a:ext cx="0" cy="669"/>
            </a:xfrm>
            <a:prstGeom prst="line">
              <a:avLst/>
            </a:prstGeom>
            <a:ln w="19050" cap="flat" cmpd="sng">
              <a:solidFill>
                <a:schemeClr val="tx1"/>
              </a:solidFill>
              <a:prstDash val="solid"/>
              <a:headEnd type="none" w="med" len="med"/>
              <a:tailEnd type="none" w="med" len="med"/>
            </a:ln>
          </p:spPr>
        </p:sp>
        <p:sp>
          <p:nvSpPr>
            <p:cNvPr id="142399" name="直接连接符 142398"/>
            <p:cNvSpPr/>
            <p:nvPr/>
          </p:nvSpPr>
          <p:spPr>
            <a:xfrm>
              <a:off x="1749" y="2695"/>
              <a:ext cx="289" cy="0"/>
            </a:xfrm>
            <a:prstGeom prst="line">
              <a:avLst/>
            </a:prstGeom>
            <a:ln w="19050" cap="flat" cmpd="sng">
              <a:solidFill>
                <a:schemeClr val="tx1"/>
              </a:solidFill>
              <a:prstDash val="solid"/>
              <a:headEnd type="none" w="med" len="med"/>
              <a:tailEnd type="none" w="med" len="med"/>
            </a:ln>
          </p:spPr>
        </p:sp>
      </p:grpSp>
      <p:sp>
        <p:nvSpPr>
          <p:cNvPr id="142400" name="文本框 142399" descr="羊皮纸"/>
          <p:cNvSpPr txBox="1"/>
          <p:nvPr/>
        </p:nvSpPr>
        <p:spPr>
          <a:xfrm>
            <a:off x="304800" y="1346200"/>
            <a:ext cx="8839200" cy="457200"/>
          </a:xfrm>
          <a:prstGeom prst="rect">
            <a:avLst/>
          </a:prstGeom>
          <a:blipFill rotWithShape="0">
            <a:blip r:embed="rId2"/>
          </a:blipFill>
          <a:ln w="9525">
            <a:noFill/>
          </a:ln>
        </p:spPr>
        <p:txBody>
          <a:bodyPr wrap="none" anchor="ctr">
            <a:spAutoFit/>
          </a:bodyPr>
          <a:lstStyle/>
          <a:p>
            <a:pPr algn="l"/>
            <a:r>
              <a:rPr lang="zh-CN" altLang="en-US" u="sng" dirty="0">
                <a:solidFill>
                  <a:srgbClr val="FF0000"/>
                </a:solidFill>
                <a:latin typeface="Times New Roman" panose="02020603050405020304" pitchFamily="18" charset="0"/>
              </a:rPr>
              <a:t>暂态过程</a:t>
            </a:r>
            <a:r>
              <a:rPr lang="zh-CN" altLang="en-US" dirty="0">
                <a:latin typeface="Times New Roman" panose="02020603050405020304" pitchFamily="18" charset="0"/>
              </a:rPr>
              <a:t>： 电路由一个</a:t>
            </a:r>
            <a:r>
              <a:rPr lang="zh-CN" altLang="en-US" dirty="0">
                <a:solidFill>
                  <a:schemeClr val="accent2"/>
                </a:solidFill>
                <a:latin typeface="Times New Roman" panose="02020603050405020304" pitchFamily="18" charset="0"/>
              </a:rPr>
              <a:t>稳态</a:t>
            </a:r>
            <a:r>
              <a:rPr lang="zh-CN" altLang="en-US" dirty="0">
                <a:latin typeface="Times New Roman" panose="02020603050405020304" pitchFamily="18" charset="0"/>
              </a:rPr>
              <a:t>过渡到另一个</a:t>
            </a:r>
            <a:r>
              <a:rPr lang="zh-CN" altLang="en-US" dirty="0">
                <a:solidFill>
                  <a:schemeClr val="accent2"/>
                </a:solidFill>
                <a:latin typeface="Times New Roman" panose="02020603050405020304" pitchFamily="18" charset="0"/>
              </a:rPr>
              <a:t>稳态</a:t>
            </a:r>
            <a:r>
              <a:rPr lang="zh-CN" altLang="en-US" dirty="0">
                <a:latin typeface="Times New Roman" panose="02020603050405020304" pitchFamily="18" charset="0"/>
              </a:rPr>
              <a:t>需要经历的过程。</a:t>
            </a:r>
          </a:p>
        </p:txBody>
      </p:sp>
      <p:sp>
        <p:nvSpPr>
          <p:cNvPr id="142406" name="动作按钮: 后退或前一项 142405" descr="水滴">
            <a:hlinkClick r:id="" action="ppaction://hlinkshowjump?jump=previousslide">
              <a:snd r:embed="rId3" name="PROJCTOR.WAV"/>
            </a:hlinkClick>
          </p:cNvPr>
          <p:cNvSpPr/>
          <p:nvPr/>
        </p:nvSpPr>
        <p:spPr>
          <a:xfrm>
            <a:off x="8245475" y="63817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42407" name="动作按钮: 后退或前一项 142406" descr="水滴">
            <a:hlinkClick r:id="" action="ppaction://hlinkshowjump?jump=nextslide">
              <a:snd r:embed="rId3" name="PROJCTOR.WAV"/>
            </a:hlinkClick>
          </p:cNvPr>
          <p:cNvSpPr/>
          <p:nvPr/>
        </p:nvSpPr>
        <p:spPr>
          <a:xfrm flipH="1">
            <a:off x="8667750" y="63817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2343"/>
                                        </p:tgtEl>
                                        <p:attrNameLst>
                                          <p:attrName>style.visibility</p:attrName>
                                        </p:attrNameLst>
                                      </p:cBhvr>
                                      <p:to>
                                        <p:strVal val="visible"/>
                                      </p:to>
                                    </p:set>
                                    <p:anim calcmode="lin" valueType="num">
                                      <p:cBhvr additive="base">
                                        <p:cTn id="7" dur="500" fill="hold"/>
                                        <p:tgtEl>
                                          <p:spTgt spid="142343"/>
                                        </p:tgtEl>
                                        <p:attrNameLst>
                                          <p:attrName>ppt_x</p:attrName>
                                        </p:attrNameLst>
                                      </p:cBhvr>
                                      <p:tavLst>
                                        <p:tav tm="0">
                                          <p:val>
                                            <p:strVal val="0-#ppt_w/2"/>
                                          </p:val>
                                        </p:tav>
                                        <p:tav tm="100000">
                                          <p:val>
                                            <p:strVal val="#ppt_x"/>
                                          </p:val>
                                        </p:tav>
                                      </p:tavLst>
                                    </p:anim>
                                    <p:anim calcmode="lin" valueType="num">
                                      <p:cBhvr additive="base">
                                        <p:cTn id="8" dur="500" fill="hold"/>
                                        <p:tgtEl>
                                          <p:spTgt spid="1423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400"/>
                                        </p:tgtEl>
                                        <p:attrNameLst>
                                          <p:attrName>style.visibility</p:attrName>
                                        </p:attrNameLst>
                                      </p:cBhvr>
                                      <p:to>
                                        <p:strVal val="visible"/>
                                      </p:to>
                                    </p:set>
                                    <p:anim calcmode="lin" valueType="num">
                                      <p:cBhvr additive="base">
                                        <p:cTn id="13" dur="500" fill="hold"/>
                                        <p:tgtEl>
                                          <p:spTgt spid="142400"/>
                                        </p:tgtEl>
                                        <p:attrNameLst>
                                          <p:attrName>ppt_x</p:attrName>
                                        </p:attrNameLst>
                                      </p:cBhvr>
                                      <p:tavLst>
                                        <p:tav tm="0">
                                          <p:val>
                                            <p:strVal val="0-#ppt_w/2"/>
                                          </p:val>
                                        </p:tav>
                                        <p:tav tm="100000">
                                          <p:val>
                                            <p:strVal val="#ppt_x"/>
                                          </p:val>
                                        </p:tav>
                                      </p:tavLst>
                                    </p:anim>
                                    <p:anim calcmode="lin" valueType="num">
                                      <p:cBhvr additive="base">
                                        <p:cTn id="14" dur="500" fill="hold"/>
                                        <p:tgtEl>
                                          <p:spTgt spid="1424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2404"/>
                                        </p:tgtEl>
                                        <p:attrNameLst>
                                          <p:attrName>style.visibility</p:attrName>
                                        </p:attrNameLst>
                                      </p:cBhvr>
                                      <p:to>
                                        <p:strVal val="visible"/>
                                      </p:to>
                                    </p:set>
                                    <p:anim calcmode="lin" valueType="num">
                                      <p:cBhvr additive="base">
                                        <p:cTn id="19" dur="500" fill="hold"/>
                                        <p:tgtEl>
                                          <p:spTgt spid="142404"/>
                                        </p:tgtEl>
                                        <p:attrNameLst>
                                          <p:attrName>ppt_x</p:attrName>
                                        </p:attrNameLst>
                                      </p:cBhvr>
                                      <p:tavLst>
                                        <p:tav tm="0">
                                          <p:val>
                                            <p:strVal val="0-#ppt_w/2"/>
                                          </p:val>
                                        </p:tav>
                                        <p:tav tm="100000">
                                          <p:val>
                                            <p:strVal val="#ppt_x"/>
                                          </p:val>
                                        </p:tav>
                                      </p:tavLst>
                                    </p:anim>
                                    <p:anim calcmode="lin" valueType="num">
                                      <p:cBhvr additive="base">
                                        <p:cTn id="20" dur="500" fill="hold"/>
                                        <p:tgtEl>
                                          <p:spTgt spid="1424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2405"/>
                                        </p:tgtEl>
                                        <p:attrNameLst>
                                          <p:attrName>style.visibility</p:attrName>
                                        </p:attrNameLst>
                                      </p:cBhvr>
                                      <p:to>
                                        <p:strVal val="visible"/>
                                      </p:to>
                                    </p:set>
                                    <p:anim calcmode="lin" valueType="num">
                                      <p:cBhvr additive="base">
                                        <p:cTn id="25" dur="500" fill="hold"/>
                                        <p:tgtEl>
                                          <p:spTgt spid="142405"/>
                                        </p:tgtEl>
                                        <p:attrNameLst>
                                          <p:attrName>ppt_x</p:attrName>
                                        </p:attrNameLst>
                                      </p:cBhvr>
                                      <p:tavLst>
                                        <p:tav tm="0">
                                          <p:val>
                                            <p:strVal val="0-#ppt_w/2"/>
                                          </p:val>
                                        </p:tav>
                                        <p:tav tm="100000">
                                          <p:val>
                                            <p:strVal val="#ppt_x"/>
                                          </p:val>
                                        </p:tav>
                                      </p:tavLst>
                                    </p:anim>
                                    <p:anim calcmode="lin" valueType="num">
                                      <p:cBhvr additive="base">
                                        <p:cTn id="26" dur="500" fill="hold"/>
                                        <p:tgtEl>
                                          <p:spTgt spid="14240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2339"/>
                                        </p:tgtEl>
                                        <p:attrNameLst>
                                          <p:attrName>style.visibility</p:attrName>
                                        </p:attrNameLst>
                                      </p:cBhvr>
                                      <p:to>
                                        <p:strVal val="visible"/>
                                      </p:to>
                                    </p:set>
                                    <p:anim calcmode="lin" valueType="num">
                                      <p:cBhvr additive="base">
                                        <p:cTn id="31" dur="500" fill="hold"/>
                                        <p:tgtEl>
                                          <p:spTgt spid="142339"/>
                                        </p:tgtEl>
                                        <p:attrNameLst>
                                          <p:attrName>ppt_x</p:attrName>
                                        </p:attrNameLst>
                                      </p:cBhvr>
                                      <p:tavLst>
                                        <p:tav tm="0">
                                          <p:val>
                                            <p:strVal val="0-#ppt_w/2"/>
                                          </p:val>
                                        </p:tav>
                                        <p:tav tm="100000">
                                          <p:val>
                                            <p:strVal val="#ppt_x"/>
                                          </p:val>
                                        </p:tav>
                                      </p:tavLst>
                                    </p:anim>
                                    <p:anim calcmode="lin" valueType="num">
                                      <p:cBhvr additive="base">
                                        <p:cTn id="32" dur="500" fill="hold"/>
                                        <p:tgtEl>
                                          <p:spTgt spid="1423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2341"/>
                                        </p:tgtEl>
                                        <p:attrNameLst>
                                          <p:attrName>style.visibility</p:attrName>
                                        </p:attrNameLst>
                                      </p:cBhvr>
                                      <p:to>
                                        <p:strVal val="visible"/>
                                      </p:to>
                                    </p:set>
                                    <p:anim calcmode="lin" valueType="num">
                                      <p:cBhvr additive="base">
                                        <p:cTn id="37" dur="500" fill="hold"/>
                                        <p:tgtEl>
                                          <p:spTgt spid="142341"/>
                                        </p:tgtEl>
                                        <p:attrNameLst>
                                          <p:attrName>ppt_x</p:attrName>
                                        </p:attrNameLst>
                                      </p:cBhvr>
                                      <p:tavLst>
                                        <p:tav tm="0">
                                          <p:val>
                                            <p:strVal val="0-#ppt_w/2"/>
                                          </p:val>
                                        </p:tav>
                                        <p:tav tm="100000">
                                          <p:val>
                                            <p:strVal val="#ppt_x"/>
                                          </p:val>
                                        </p:tav>
                                      </p:tavLst>
                                    </p:anim>
                                    <p:anim calcmode="lin" valueType="num">
                                      <p:cBhvr additive="base">
                                        <p:cTn id="38"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2340"/>
                                        </p:tgtEl>
                                        <p:attrNameLst>
                                          <p:attrName>style.visibility</p:attrName>
                                        </p:attrNameLst>
                                      </p:cBhvr>
                                      <p:to>
                                        <p:strVal val="visible"/>
                                      </p:to>
                                    </p:set>
                                    <p:anim calcmode="lin" valueType="num">
                                      <p:cBhvr additive="base">
                                        <p:cTn id="43" dur="500" fill="hold"/>
                                        <p:tgtEl>
                                          <p:spTgt spid="142340"/>
                                        </p:tgtEl>
                                        <p:attrNameLst>
                                          <p:attrName>ppt_x</p:attrName>
                                        </p:attrNameLst>
                                      </p:cBhvr>
                                      <p:tavLst>
                                        <p:tav tm="0">
                                          <p:val>
                                            <p:strVal val="0-#ppt_w/2"/>
                                          </p:val>
                                        </p:tav>
                                        <p:tav tm="100000">
                                          <p:val>
                                            <p:strVal val="#ppt_x"/>
                                          </p:val>
                                        </p:tav>
                                      </p:tavLst>
                                    </p:anim>
                                    <p:anim calcmode="lin" valueType="num">
                                      <p:cBhvr additive="base">
                                        <p:cTn id="44"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2342"/>
                                        </p:tgtEl>
                                        <p:attrNameLst>
                                          <p:attrName>style.visibility</p:attrName>
                                        </p:attrNameLst>
                                      </p:cBhvr>
                                      <p:to>
                                        <p:strVal val="visible"/>
                                      </p:to>
                                    </p:set>
                                    <p:anim calcmode="lin" valueType="num">
                                      <p:cBhvr additive="base">
                                        <p:cTn id="49" dur="500" fill="hold"/>
                                        <p:tgtEl>
                                          <p:spTgt spid="142342"/>
                                        </p:tgtEl>
                                        <p:attrNameLst>
                                          <p:attrName>ppt_x</p:attrName>
                                        </p:attrNameLst>
                                      </p:cBhvr>
                                      <p:tavLst>
                                        <p:tav tm="0">
                                          <p:val>
                                            <p:strVal val="0-#ppt_w/2"/>
                                          </p:val>
                                        </p:tav>
                                        <p:tav tm="100000">
                                          <p:val>
                                            <p:strVal val="#ppt_x"/>
                                          </p:val>
                                        </p:tav>
                                      </p:tavLst>
                                    </p:anim>
                                    <p:anim calcmode="lin" valueType="num">
                                      <p:cBhvr additive="base">
                                        <p:cTn id="50" dur="500" fill="hold"/>
                                        <p:tgtEl>
                                          <p:spTgt spid="142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40" grpId="0"/>
      <p:bldP spid="142341" grpId="0"/>
      <p:bldP spid="142342" grpId="0"/>
      <p:bldP spid="142343" grpId="0"/>
      <p:bldP spid="14240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文本框 235523"/>
          <p:cNvSpPr txBox="1"/>
          <p:nvPr/>
        </p:nvSpPr>
        <p:spPr>
          <a:xfrm>
            <a:off x="400050" y="1428750"/>
            <a:ext cx="2647950" cy="457200"/>
          </a:xfrm>
          <a:prstGeom prst="rect">
            <a:avLst/>
          </a:prstGeom>
          <a:noFill/>
          <a:ln w="9525">
            <a:noFill/>
          </a:ln>
        </p:spPr>
        <p:txBody>
          <a:bodyPr>
            <a:spAutoFit/>
          </a:bodyPr>
          <a:lstStyle/>
          <a:p>
            <a:pPr algn="l">
              <a:spcBef>
                <a:spcPct val="50000"/>
              </a:spcBef>
            </a:pPr>
            <a:r>
              <a:rPr lang="zh-CN" altLang="en-US" dirty="0">
                <a:solidFill>
                  <a:srgbClr val="0000FF"/>
                </a:solidFill>
                <a:latin typeface="Times New Roman" panose="02020603050405020304" pitchFamily="18" charset="0"/>
              </a:rPr>
              <a:t>　</a:t>
            </a:r>
            <a:r>
              <a:rPr lang="zh-CN" altLang="zh-CN" dirty="0">
                <a:solidFill>
                  <a:srgbClr val="FF0000"/>
                </a:solidFill>
                <a:latin typeface="Times New Roman" panose="02020603050405020304" pitchFamily="18" charset="0"/>
              </a:rPr>
              <a:t>以</a:t>
            </a:r>
            <a:r>
              <a:rPr lang="en-US" altLang="zh-CN" i="1">
                <a:solidFill>
                  <a:srgbClr val="FF0000"/>
                </a:solidFill>
                <a:latin typeface="Times New Roman" panose="02020603050405020304" pitchFamily="18" charset="0"/>
              </a:rPr>
              <a:t>RL</a:t>
            </a:r>
            <a:r>
              <a:rPr lang="zh-CN" altLang="zh-CN" dirty="0">
                <a:solidFill>
                  <a:srgbClr val="FF0000"/>
                </a:solidFill>
                <a:latin typeface="Times New Roman" panose="02020603050405020304" pitchFamily="18" charset="0"/>
              </a:rPr>
              <a:t>电路为例</a:t>
            </a:r>
            <a:r>
              <a:rPr lang="zh-CN" altLang="en-US" dirty="0">
                <a:latin typeface="Times New Roman" panose="02020603050405020304" pitchFamily="18" charset="0"/>
              </a:rPr>
              <a:t>　</a:t>
            </a:r>
            <a:endParaRPr lang="zh-CN" altLang="en-US">
              <a:latin typeface="Times New Roman" panose="02020603050405020304" pitchFamily="18" charset="0"/>
            </a:endParaRPr>
          </a:p>
        </p:txBody>
      </p:sp>
      <p:sp>
        <p:nvSpPr>
          <p:cNvPr id="235525" name="矩形 235524"/>
          <p:cNvSpPr/>
          <p:nvPr/>
        </p:nvSpPr>
        <p:spPr>
          <a:xfrm>
            <a:off x="1346200" y="4511675"/>
            <a:ext cx="1212850" cy="579438"/>
          </a:xfrm>
          <a:prstGeom prst="rect">
            <a:avLst/>
          </a:prstGeom>
          <a:noFill/>
          <a:ln w="25400">
            <a:noFill/>
          </a:ln>
        </p:spPr>
        <p:txBody>
          <a:bodyPr wrap="none" anchor="ctr">
            <a:spAutoFit/>
          </a:bodyPr>
          <a:lstStyle/>
          <a:p>
            <a:r>
              <a:rPr lang="en-US" altLang="zh-CN" sz="3200" i="1">
                <a:solidFill>
                  <a:srgbClr val="0000FF"/>
                </a:solidFill>
                <a:latin typeface="Times New Roman" panose="02020603050405020304" pitchFamily="18" charset="0"/>
              </a:rPr>
              <a:t>i</a:t>
            </a:r>
            <a:r>
              <a:rPr lang="en-US" altLang="zh-CN" i="1" baseline="-25000">
                <a:solidFill>
                  <a:srgbClr val="0000FF"/>
                </a:solidFill>
                <a:latin typeface="Times New Roman" panose="02020603050405020304" pitchFamily="18" charset="0"/>
              </a:rPr>
              <a:t>L</a:t>
            </a: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a:t>
            </a:r>
            <a:r>
              <a:rPr lang="en-US" altLang="zh-CN">
                <a:solidFill>
                  <a:srgbClr val="0000FF"/>
                </a:solidFill>
                <a:latin typeface="Times New Roman" panose="02020603050405020304" pitchFamily="18" charset="0"/>
              </a:rPr>
              <a:t>)=0</a:t>
            </a:r>
          </a:p>
        </p:txBody>
      </p:sp>
      <p:graphicFrame>
        <p:nvGraphicFramePr>
          <p:cNvPr id="235526" name="对象 235525"/>
          <p:cNvGraphicFramePr/>
          <p:nvPr/>
        </p:nvGraphicFramePr>
        <p:xfrm>
          <a:off x="4140200" y="2017713"/>
          <a:ext cx="3527425" cy="482600"/>
        </p:xfrm>
        <a:graphic>
          <a:graphicData uri="http://schemas.openxmlformats.org/presentationml/2006/ole">
            <mc:AlternateContent xmlns:mc="http://schemas.openxmlformats.org/markup-compatibility/2006">
              <mc:Choice xmlns:v="urn:schemas-microsoft-com:vml" Requires="v">
                <p:oleObj spid="_x0000_s26643" r:id="rId3" imgW="1764665" imgH="241300" progId="Equation.DSMT4">
                  <p:embed/>
                </p:oleObj>
              </mc:Choice>
              <mc:Fallback>
                <p:oleObj r:id="rId3" imgW="1764665" imgH="241300" progId="Equation.DSMT4">
                  <p:embed/>
                  <p:pic>
                    <p:nvPicPr>
                      <p:cNvPr id="0" name="图片 3196"/>
                      <p:cNvPicPr/>
                      <p:nvPr/>
                    </p:nvPicPr>
                    <p:blipFill>
                      <a:blip r:embed="rId4"/>
                      <a:stretch>
                        <a:fillRect/>
                      </a:stretch>
                    </p:blipFill>
                    <p:spPr>
                      <a:xfrm>
                        <a:off x="4140200" y="2017713"/>
                        <a:ext cx="3527425" cy="482600"/>
                      </a:xfrm>
                      <a:prstGeom prst="rect">
                        <a:avLst/>
                      </a:prstGeom>
                      <a:noFill/>
                      <a:ln w="38100">
                        <a:noFill/>
                        <a:miter/>
                      </a:ln>
                    </p:spPr>
                  </p:pic>
                </p:oleObj>
              </mc:Fallback>
            </mc:AlternateContent>
          </a:graphicData>
        </a:graphic>
      </p:graphicFrame>
      <p:sp>
        <p:nvSpPr>
          <p:cNvPr id="235527" name="任意多边形 235526"/>
          <p:cNvSpPr/>
          <p:nvPr/>
        </p:nvSpPr>
        <p:spPr>
          <a:xfrm>
            <a:off x="4422775" y="4786313"/>
            <a:ext cx="2965450" cy="1246187"/>
          </a:xfrm>
          <a:custGeom>
            <a:avLst/>
            <a:gdLst/>
            <a:ahLst/>
            <a:cxnLst/>
            <a:rect l="0" t="0" r="0" b="0"/>
            <a:pathLst>
              <a:path w="1868" h="785">
                <a:moveTo>
                  <a:pt x="0" y="403"/>
                </a:moveTo>
                <a:cubicBezTo>
                  <a:pt x="10" y="379"/>
                  <a:pt x="40" y="306"/>
                  <a:pt x="63" y="262"/>
                </a:cubicBezTo>
                <a:cubicBezTo>
                  <a:pt x="86" y="218"/>
                  <a:pt x="115" y="174"/>
                  <a:pt x="135" y="141"/>
                </a:cubicBezTo>
                <a:cubicBezTo>
                  <a:pt x="156" y="107"/>
                  <a:pt x="170" y="82"/>
                  <a:pt x="190" y="60"/>
                </a:cubicBezTo>
                <a:cubicBezTo>
                  <a:pt x="210" y="38"/>
                  <a:pt x="232" y="14"/>
                  <a:pt x="256" y="7"/>
                </a:cubicBezTo>
                <a:cubicBezTo>
                  <a:pt x="280" y="0"/>
                  <a:pt x="307" y="6"/>
                  <a:pt x="332" y="17"/>
                </a:cubicBezTo>
                <a:cubicBezTo>
                  <a:pt x="357" y="28"/>
                  <a:pt x="379" y="43"/>
                  <a:pt x="406" y="75"/>
                </a:cubicBezTo>
                <a:cubicBezTo>
                  <a:pt x="433" y="107"/>
                  <a:pt x="469" y="160"/>
                  <a:pt x="496" y="206"/>
                </a:cubicBezTo>
                <a:cubicBezTo>
                  <a:pt x="524" y="252"/>
                  <a:pt x="536" y="290"/>
                  <a:pt x="569" y="353"/>
                </a:cubicBezTo>
                <a:cubicBezTo>
                  <a:pt x="602" y="416"/>
                  <a:pt x="654" y="522"/>
                  <a:pt x="695" y="585"/>
                </a:cubicBezTo>
                <a:cubicBezTo>
                  <a:pt x="735" y="648"/>
                  <a:pt x="770" y="699"/>
                  <a:pt x="812" y="730"/>
                </a:cubicBezTo>
                <a:cubicBezTo>
                  <a:pt x="855" y="762"/>
                  <a:pt x="903" y="785"/>
                  <a:pt x="948" y="774"/>
                </a:cubicBezTo>
                <a:cubicBezTo>
                  <a:pt x="993" y="763"/>
                  <a:pt x="1038" y="723"/>
                  <a:pt x="1083" y="665"/>
                </a:cubicBezTo>
                <a:cubicBezTo>
                  <a:pt x="1128" y="607"/>
                  <a:pt x="1173" y="505"/>
                  <a:pt x="1218" y="424"/>
                </a:cubicBezTo>
                <a:cubicBezTo>
                  <a:pt x="1264" y="344"/>
                  <a:pt x="1316" y="243"/>
                  <a:pt x="1354" y="184"/>
                </a:cubicBezTo>
                <a:cubicBezTo>
                  <a:pt x="1391" y="126"/>
                  <a:pt x="1417" y="99"/>
                  <a:pt x="1444" y="75"/>
                </a:cubicBezTo>
                <a:cubicBezTo>
                  <a:pt x="1471" y="52"/>
                  <a:pt x="1494" y="47"/>
                  <a:pt x="1516" y="43"/>
                </a:cubicBezTo>
                <a:cubicBezTo>
                  <a:pt x="1539" y="40"/>
                  <a:pt x="1554" y="40"/>
                  <a:pt x="1579" y="54"/>
                </a:cubicBezTo>
                <a:cubicBezTo>
                  <a:pt x="1605" y="66"/>
                  <a:pt x="1622" y="61"/>
                  <a:pt x="1670" y="119"/>
                </a:cubicBezTo>
                <a:cubicBezTo>
                  <a:pt x="1718" y="176"/>
                  <a:pt x="1827" y="342"/>
                  <a:pt x="1868" y="401"/>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grpSp>
        <p:nvGrpSpPr>
          <p:cNvPr id="235528" name="组合 235527"/>
          <p:cNvGrpSpPr/>
          <p:nvPr/>
        </p:nvGrpSpPr>
        <p:grpSpPr>
          <a:xfrm>
            <a:off x="4168775" y="4262438"/>
            <a:ext cx="3584575" cy="1733550"/>
            <a:chOff x="2626" y="2697"/>
            <a:chExt cx="2258" cy="1092"/>
          </a:xfrm>
        </p:grpSpPr>
        <p:sp>
          <p:nvSpPr>
            <p:cNvPr id="235529" name="直接连接符 235528"/>
            <p:cNvSpPr/>
            <p:nvPr/>
          </p:nvSpPr>
          <p:spPr>
            <a:xfrm flipV="1">
              <a:off x="2916" y="2829"/>
              <a:ext cx="0" cy="960"/>
            </a:xfrm>
            <a:prstGeom prst="line">
              <a:avLst/>
            </a:prstGeom>
            <a:ln w="19050" cap="flat" cmpd="sng">
              <a:solidFill>
                <a:schemeClr val="tx1"/>
              </a:solidFill>
              <a:prstDash val="solid"/>
              <a:headEnd type="none" w="med" len="med"/>
              <a:tailEnd type="stealth" w="sm" len="med"/>
            </a:ln>
          </p:spPr>
        </p:sp>
        <p:sp>
          <p:nvSpPr>
            <p:cNvPr id="235530" name="直接连接符 235529"/>
            <p:cNvSpPr/>
            <p:nvPr/>
          </p:nvSpPr>
          <p:spPr>
            <a:xfrm>
              <a:off x="2628" y="3422"/>
              <a:ext cx="2256" cy="0"/>
            </a:xfrm>
            <a:prstGeom prst="line">
              <a:avLst/>
            </a:prstGeom>
            <a:ln w="19050" cap="flat" cmpd="sng">
              <a:solidFill>
                <a:schemeClr val="tx1"/>
              </a:solidFill>
              <a:prstDash val="solid"/>
              <a:headEnd type="none" w="med" len="med"/>
              <a:tailEnd type="stealth" w="sm" len="med"/>
            </a:ln>
          </p:spPr>
        </p:sp>
        <p:sp>
          <p:nvSpPr>
            <p:cNvPr id="235531" name="文本框 235530"/>
            <p:cNvSpPr txBox="1"/>
            <p:nvPr/>
          </p:nvSpPr>
          <p:spPr>
            <a:xfrm>
              <a:off x="4704" y="342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35532" name="文本框 235531"/>
            <p:cNvSpPr txBox="1"/>
            <p:nvPr/>
          </p:nvSpPr>
          <p:spPr>
            <a:xfrm>
              <a:off x="2676" y="3384"/>
              <a:ext cx="265"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O</a:t>
              </a:r>
            </a:p>
          </p:txBody>
        </p:sp>
        <p:sp>
          <p:nvSpPr>
            <p:cNvPr id="235533" name="文本框 235532"/>
            <p:cNvSpPr txBox="1"/>
            <p:nvPr/>
          </p:nvSpPr>
          <p:spPr>
            <a:xfrm>
              <a:off x="2626" y="2697"/>
              <a:ext cx="294" cy="288"/>
            </a:xfrm>
            <a:prstGeom prst="rect">
              <a:avLst/>
            </a:prstGeom>
            <a:noFill/>
            <a:ln w="9525">
              <a:noFill/>
            </a:ln>
          </p:spPr>
          <p:txBody>
            <a:bodyPr wrap="none" anchor="ctr">
              <a:spAutoFit/>
            </a:bodyPr>
            <a:lstStyle/>
            <a:p>
              <a:pPr>
                <a:spcBef>
                  <a:spcPct val="50000"/>
                </a:spcBef>
              </a:pP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grpSp>
      <p:grpSp>
        <p:nvGrpSpPr>
          <p:cNvPr id="235534" name="组合 235533"/>
          <p:cNvGrpSpPr/>
          <p:nvPr/>
        </p:nvGrpSpPr>
        <p:grpSpPr>
          <a:xfrm>
            <a:off x="266700" y="2144713"/>
            <a:ext cx="3448050" cy="2008187"/>
            <a:chOff x="116" y="115"/>
            <a:chExt cx="2172" cy="1265"/>
          </a:xfrm>
        </p:grpSpPr>
        <p:sp>
          <p:nvSpPr>
            <p:cNvPr id="235535" name="文本框 235534"/>
            <p:cNvSpPr txBox="1"/>
            <p:nvPr/>
          </p:nvSpPr>
          <p:spPr>
            <a:xfrm>
              <a:off x="1682" y="793"/>
              <a:ext cx="233"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p>
          </p:txBody>
        </p:sp>
        <p:sp>
          <p:nvSpPr>
            <p:cNvPr id="235536" name="文本框 235535"/>
            <p:cNvSpPr txBox="1"/>
            <p:nvPr/>
          </p:nvSpPr>
          <p:spPr>
            <a:xfrm>
              <a:off x="583" y="192"/>
              <a:ext cx="657"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 (</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235537" name="直接连接符 235536"/>
            <p:cNvSpPr/>
            <p:nvPr/>
          </p:nvSpPr>
          <p:spPr>
            <a:xfrm>
              <a:off x="940" y="552"/>
              <a:ext cx="228" cy="0"/>
            </a:xfrm>
            <a:prstGeom prst="line">
              <a:avLst/>
            </a:prstGeom>
            <a:ln w="19050" cap="flat" cmpd="sng">
              <a:solidFill>
                <a:schemeClr val="tx1"/>
              </a:solidFill>
              <a:prstDash val="solid"/>
              <a:headEnd type="none" w="med" len="med"/>
              <a:tailEnd type="none" w="med" len="med"/>
            </a:ln>
          </p:spPr>
        </p:sp>
        <p:sp>
          <p:nvSpPr>
            <p:cNvPr id="235538" name="直接连接符 235537"/>
            <p:cNvSpPr/>
            <p:nvPr/>
          </p:nvSpPr>
          <p:spPr>
            <a:xfrm>
              <a:off x="550" y="552"/>
              <a:ext cx="246" cy="0"/>
            </a:xfrm>
            <a:prstGeom prst="line">
              <a:avLst/>
            </a:prstGeom>
            <a:ln w="19050" cap="flat" cmpd="sng">
              <a:solidFill>
                <a:schemeClr val="tx1"/>
              </a:solidFill>
              <a:prstDash val="solid"/>
              <a:headEnd type="none" w="med" len="med"/>
              <a:tailEnd type="none" w="med" len="med"/>
            </a:ln>
          </p:spPr>
        </p:sp>
        <p:sp>
          <p:nvSpPr>
            <p:cNvPr id="235539" name="文本框 235538"/>
            <p:cNvSpPr txBox="1"/>
            <p:nvPr/>
          </p:nvSpPr>
          <p:spPr>
            <a:xfrm>
              <a:off x="1945" y="45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35540" name="文本框 235539"/>
            <p:cNvSpPr txBox="1"/>
            <p:nvPr/>
          </p:nvSpPr>
          <p:spPr>
            <a:xfrm>
              <a:off x="1960" y="109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35541" name="文本框 235540"/>
            <p:cNvSpPr txBox="1"/>
            <p:nvPr/>
          </p:nvSpPr>
          <p:spPr>
            <a:xfrm>
              <a:off x="1952" y="720"/>
              <a:ext cx="336"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235542" name="直接连接符 235541"/>
            <p:cNvSpPr/>
            <p:nvPr/>
          </p:nvSpPr>
          <p:spPr>
            <a:xfrm flipV="1">
              <a:off x="1902" y="552"/>
              <a:ext cx="0" cy="150"/>
            </a:xfrm>
            <a:prstGeom prst="line">
              <a:avLst/>
            </a:prstGeom>
            <a:ln w="19050" cap="flat" cmpd="sng">
              <a:solidFill>
                <a:schemeClr val="tx1"/>
              </a:solidFill>
              <a:prstDash val="solid"/>
              <a:headEnd type="none" w="med" len="med"/>
              <a:tailEnd type="none" w="med" len="med"/>
            </a:ln>
          </p:spPr>
        </p:sp>
        <p:sp>
          <p:nvSpPr>
            <p:cNvPr id="235543" name="直接连接符 235542"/>
            <p:cNvSpPr/>
            <p:nvPr/>
          </p:nvSpPr>
          <p:spPr>
            <a:xfrm flipH="1" flipV="1">
              <a:off x="796" y="450"/>
              <a:ext cx="144" cy="96"/>
            </a:xfrm>
            <a:prstGeom prst="line">
              <a:avLst/>
            </a:prstGeom>
            <a:ln w="25400" cap="flat" cmpd="sng">
              <a:solidFill>
                <a:srgbClr val="FF0066"/>
              </a:solidFill>
              <a:prstDash val="solid"/>
              <a:headEnd type="none" w="med" len="med"/>
              <a:tailEnd type="none" w="med" len="med"/>
            </a:ln>
          </p:spPr>
        </p:sp>
        <p:sp>
          <p:nvSpPr>
            <p:cNvPr id="235544" name="文本框 235543"/>
            <p:cNvSpPr txBox="1"/>
            <p:nvPr/>
          </p:nvSpPr>
          <p:spPr>
            <a:xfrm>
              <a:off x="1198" y="23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35545" name="矩形 235544"/>
            <p:cNvSpPr/>
            <p:nvPr/>
          </p:nvSpPr>
          <p:spPr>
            <a:xfrm>
              <a:off x="1168" y="498"/>
              <a:ext cx="288" cy="96"/>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235546" name="直接连接符 235545"/>
            <p:cNvSpPr/>
            <p:nvPr/>
          </p:nvSpPr>
          <p:spPr>
            <a:xfrm>
              <a:off x="550" y="1315"/>
              <a:ext cx="1355" cy="0"/>
            </a:xfrm>
            <a:prstGeom prst="line">
              <a:avLst/>
            </a:prstGeom>
            <a:ln w="19050" cap="flat" cmpd="sng">
              <a:solidFill>
                <a:schemeClr val="tx1"/>
              </a:solidFill>
              <a:prstDash val="solid"/>
              <a:headEnd type="none" w="med" len="med"/>
              <a:tailEnd type="none" w="med" len="med"/>
            </a:ln>
          </p:spPr>
        </p:sp>
        <p:sp>
          <p:nvSpPr>
            <p:cNvPr id="235547" name="直接连接符 235546"/>
            <p:cNvSpPr/>
            <p:nvPr/>
          </p:nvSpPr>
          <p:spPr>
            <a:xfrm>
              <a:off x="1905" y="1177"/>
              <a:ext cx="0" cy="143"/>
            </a:xfrm>
            <a:prstGeom prst="line">
              <a:avLst/>
            </a:prstGeom>
            <a:ln w="19050" cap="flat" cmpd="sng">
              <a:solidFill>
                <a:schemeClr val="tx1"/>
              </a:solidFill>
              <a:prstDash val="solid"/>
              <a:headEnd type="none" w="med" len="med"/>
              <a:tailEnd type="none" w="med" len="med"/>
            </a:ln>
          </p:spPr>
        </p:sp>
        <p:grpSp>
          <p:nvGrpSpPr>
            <p:cNvPr id="235548" name="组合 235547"/>
            <p:cNvGrpSpPr/>
            <p:nvPr/>
          </p:nvGrpSpPr>
          <p:grpSpPr>
            <a:xfrm rot="5400000">
              <a:off x="1691" y="904"/>
              <a:ext cx="481" cy="66"/>
              <a:chOff x="2314" y="1441"/>
              <a:chExt cx="481" cy="66"/>
            </a:xfrm>
          </p:grpSpPr>
          <p:sp>
            <p:nvSpPr>
              <p:cNvPr id="235549" name="任意多边形 235548"/>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35550" name="任意多边形 235549"/>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35551" name="任意多边形 235550"/>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35552" name="任意多边形 235551"/>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235553" name="直接连接符 235552"/>
            <p:cNvSpPr/>
            <p:nvPr/>
          </p:nvSpPr>
          <p:spPr>
            <a:xfrm flipV="1">
              <a:off x="1469" y="546"/>
              <a:ext cx="435" cy="6"/>
            </a:xfrm>
            <a:prstGeom prst="line">
              <a:avLst/>
            </a:prstGeom>
            <a:ln w="19050" cap="flat" cmpd="sng">
              <a:solidFill>
                <a:schemeClr val="tx1"/>
              </a:solidFill>
              <a:prstDash val="solid"/>
              <a:headEnd type="none" w="med" len="med"/>
              <a:tailEnd type="none" w="med" len="med"/>
            </a:ln>
          </p:spPr>
        </p:sp>
        <p:sp>
          <p:nvSpPr>
            <p:cNvPr id="235554" name="任意多边形 235553"/>
            <p:cNvSpPr/>
            <p:nvPr/>
          </p:nvSpPr>
          <p:spPr>
            <a:xfrm flipH="1">
              <a:off x="844" y="432"/>
              <a:ext cx="144"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235555" name="文本框 235554"/>
            <p:cNvSpPr txBox="1"/>
            <p:nvPr/>
          </p:nvSpPr>
          <p:spPr>
            <a:xfrm>
              <a:off x="953" y="54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35556" name="文本框 235555"/>
            <p:cNvSpPr txBox="1"/>
            <p:nvPr/>
          </p:nvSpPr>
          <p:spPr>
            <a:xfrm>
              <a:off x="1482" y="52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35557" name="文本框 235556"/>
            <p:cNvSpPr txBox="1"/>
            <p:nvPr/>
          </p:nvSpPr>
          <p:spPr>
            <a:xfrm>
              <a:off x="1151" y="512"/>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R</a:t>
              </a:r>
              <a:endParaRPr lang="en-US" altLang="zh-CN">
                <a:latin typeface="Times New Roman" panose="02020603050405020304" pitchFamily="18" charset="0"/>
              </a:endParaRPr>
            </a:p>
          </p:txBody>
        </p:sp>
        <p:sp>
          <p:nvSpPr>
            <p:cNvPr id="235558" name="直接连接符 235557"/>
            <p:cNvSpPr/>
            <p:nvPr/>
          </p:nvSpPr>
          <p:spPr>
            <a:xfrm>
              <a:off x="1588" y="474"/>
              <a:ext cx="272" cy="0"/>
            </a:xfrm>
            <a:prstGeom prst="line">
              <a:avLst/>
            </a:prstGeom>
            <a:ln w="19050" cap="flat" cmpd="sng">
              <a:solidFill>
                <a:schemeClr val="tx1"/>
              </a:solidFill>
              <a:prstDash val="solid"/>
              <a:headEnd type="none" w="med" len="med"/>
              <a:tailEnd type="stealth" w="sm" len="med"/>
            </a:ln>
          </p:spPr>
        </p:sp>
        <p:sp>
          <p:nvSpPr>
            <p:cNvPr id="235559" name="文本框 235558"/>
            <p:cNvSpPr txBox="1"/>
            <p:nvPr/>
          </p:nvSpPr>
          <p:spPr>
            <a:xfrm>
              <a:off x="1620" y="115"/>
              <a:ext cx="265"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235560" name="文本框 235559"/>
            <p:cNvSpPr txBox="1"/>
            <p:nvPr/>
          </p:nvSpPr>
          <p:spPr>
            <a:xfrm>
              <a:off x="116" y="726"/>
              <a:ext cx="326"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235561" name="椭圆 235560"/>
            <p:cNvSpPr/>
            <p:nvPr/>
          </p:nvSpPr>
          <p:spPr>
            <a:xfrm>
              <a:off x="410" y="774"/>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35562" name="直接连接符 235561"/>
            <p:cNvSpPr/>
            <p:nvPr/>
          </p:nvSpPr>
          <p:spPr>
            <a:xfrm>
              <a:off x="550" y="545"/>
              <a:ext cx="0" cy="774"/>
            </a:xfrm>
            <a:prstGeom prst="line">
              <a:avLst/>
            </a:prstGeom>
            <a:ln w="19050" cap="flat" cmpd="sng">
              <a:solidFill>
                <a:schemeClr val="tx1"/>
              </a:solidFill>
              <a:prstDash val="solid"/>
              <a:headEnd type="none" w="med" len="med"/>
              <a:tailEnd type="none" w="med" len="med"/>
            </a:ln>
          </p:spPr>
        </p:sp>
        <p:sp>
          <p:nvSpPr>
            <p:cNvPr id="235563" name="文本框 235562"/>
            <p:cNvSpPr txBox="1"/>
            <p:nvPr/>
          </p:nvSpPr>
          <p:spPr>
            <a:xfrm>
              <a:off x="343" y="54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35564" name="文本框 235563"/>
            <p:cNvSpPr txBox="1"/>
            <p:nvPr/>
          </p:nvSpPr>
          <p:spPr>
            <a:xfrm>
              <a:off x="358" y="984"/>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grpSp>
      <p:sp>
        <p:nvSpPr>
          <p:cNvPr id="235565" name="椭圆形标注 235564"/>
          <p:cNvSpPr/>
          <p:nvPr/>
        </p:nvSpPr>
        <p:spPr>
          <a:xfrm>
            <a:off x="4743450" y="2800350"/>
            <a:ext cx="3505200" cy="1162050"/>
          </a:xfrm>
          <a:prstGeom prst="wedgeEllipseCallout">
            <a:avLst>
              <a:gd name="adj1" fmla="val 14310"/>
              <a:gd name="adj2" fmla="val -64069"/>
            </a:avLst>
          </a:prstGeom>
          <a:noFill/>
          <a:ln w="9525" cap="flat" cmpd="sng">
            <a:solidFill>
              <a:srgbClr val="0000FF"/>
            </a:solidFill>
            <a:prstDash val="solid"/>
            <a:miter/>
            <a:headEnd type="none" w="med" len="med"/>
            <a:tailEnd type="none" w="med" len="med"/>
          </a:ln>
        </p:spPr>
        <p:txBody>
          <a:bodyPr anchor="ctr"/>
          <a:lstStyle/>
          <a:p>
            <a:pPr algn="l"/>
            <a:r>
              <a:rPr lang="zh-CN" altLang="en-US" dirty="0">
                <a:solidFill>
                  <a:srgbClr val="0000FF"/>
                </a:solidFill>
                <a:latin typeface="Times New Roman" panose="02020603050405020304" pitchFamily="18" charset="0"/>
              </a:rPr>
              <a:t>初相角（</a:t>
            </a:r>
            <a:r>
              <a:rPr lang="zh-CN" altLang="en-US" sz="2000" dirty="0">
                <a:solidFill>
                  <a:srgbClr val="000000"/>
                </a:solidFill>
                <a:latin typeface="Times New Roman" panose="02020603050405020304" pitchFamily="18" charset="0"/>
                <a:cs typeface="Times New Roman" panose="02020603050405020304" pitchFamily="18" charset="0"/>
              </a:rPr>
              <a:t>接入相位角或开关闭合初相角</a:t>
            </a:r>
            <a:r>
              <a:rPr lang="zh-CN" altLang="en-US" dirty="0">
                <a:solidFill>
                  <a:srgbClr val="0000FF"/>
                </a:solidFill>
                <a:latin typeface="Times New Roman" panose="02020603050405020304" pitchFamily="18" charset="0"/>
              </a:rPr>
              <a:t> ）</a:t>
            </a:r>
            <a:endParaRPr lang="zh-CN" altLang="en-US">
              <a:solidFill>
                <a:srgbClr val="0000FF"/>
              </a:solidFill>
              <a:latin typeface="Times New Roman" panose="02020603050405020304" pitchFamily="18" charset="0"/>
            </a:endParaRPr>
          </a:p>
        </p:txBody>
      </p:sp>
      <p:sp>
        <p:nvSpPr>
          <p:cNvPr id="235566" name="矩形 235565"/>
          <p:cNvSpPr/>
          <p:nvPr/>
        </p:nvSpPr>
        <p:spPr>
          <a:xfrm>
            <a:off x="1039813" y="444500"/>
            <a:ext cx="7065962" cy="519113"/>
          </a:xfrm>
          <a:prstGeom prst="rect">
            <a:avLst/>
          </a:prstGeom>
          <a:solidFill>
            <a:srgbClr val="CC99FF"/>
          </a:solidFill>
          <a:ln w="9525">
            <a:noFill/>
          </a:ln>
        </p:spPr>
        <p:txBody>
          <a:bodyPr anchor="ctr">
            <a:spAutoFit/>
          </a:bodyPr>
          <a:lstStyle/>
          <a:p>
            <a:r>
              <a:rPr lang="en-US" altLang="zh-CN" sz="2800" dirty="0">
                <a:latin typeface="Times New Roman" panose="02020603050405020304" pitchFamily="18" charset="0"/>
              </a:rPr>
              <a:t>9. 3. 2 </a:t>
            </a:r>
            <a:r>
              <a:rPr lang="zh-CN" altLang="en-US" sz="2800" dirty="0">
                <a:latin typeface="Times New Roman" panose="02020603050405020304" pitchFamily="18" charset="0"/>
              </a:rPr>
              <a:t>正弦交流电源激励下的零状态响应</a:t>
            </a:r>
          </a:p>
        </p:txBody>
      </p:sp>
      <p:sp>
        <p:nvSpPr>
          <p:cNvPr id="235567" name="动作按钮: 后退或前一项 235566"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35568" name="动作按钮: 后退或前一项 235567"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anim calcmode="lin" valueType="num">
                                      <p:cBhvr additive="base">
                                        <p:cTn id="7" dur="500" fill="hold"/>
                                        <p:tgtEl>
                                          <p:spTgt spid="235524"/>
                                        </p:tgtEl>
                                        <p:attrNameLst>
                                          <p:attrName>ppt_x</p:attrName>
                                        </p:attrNameLst>
                                      </p:cBhvr>
                                      <p:tavLst>
                                        <p:tav tm="0">
                                          <p:val>
                                            <p:strVal val="0-#ppt_w/2"/>
                                          </p:val>
                                        </p:tav>
                                        <p:tav tm="100000">
                                          <p:val>
                                            <p:strVal val="#ppt_x"/>
                                          </p:val>
                                        </p:tav>
                                      </p:tavLst>
                                    </p:anim>
                                    <p:anim calcmode="lin" valueType="num">
                                      <p:cBhvr additive="base">
                                        <p:cTn id="8" dur="500" fill="hold"/>
                                        <p:tgtEl>
                                          <p:spTgt spid="2355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5534"/>
                                        </p:tgtEl>
                                        <p:attrNameLst>
                                          <p:attrName>style.visibility</p:attrName>
                                        </p:attrNameLst>
                                      </p:cBhvr>
                                      <p:to>
                                        <p:strVal val="visible"/>
                                      </p:to>
                                    </p:set>
                                    <p:anim calcmode="lin" valueType="num">
                                      <p:cBhvr additive="base">
                                        <p:cTn id="13" dur="500" fill="hold"/>
                                        <p:tgtEl>
                                          <p:spTgt spid="235534"/>
                                        </p:tgtEl>
                                        <p:attrNameLst>
                                          <p:attrName>ppt_x</p:attrName>
                                        </p:attrNameLst>
                                      </p:cBhvr>
                                      <p:tavLst>
                                        <p:tav tm="0">
                                          <p:val>
                                            <p:strVal val="0-#ppt_w/2"/>
                                          </p:val>
                                        </p:tav>
                                        <p:tav tm="100000">
                                          <p:val>
                                            <p:strVal val="#ppt_x"/>
                                          </p:val>
                                        </p:tav>
                                      </p:tavLst>
                                    </p:anim>
                                    <p:anim calcmode="lin" valueType="num">
                                      <p:cBhvr additive="base">
                                        <p:cTn id="14" dur="500" fill="hold"/>
                                        <p:tgtEl>
                                          <p:spTgt spid="2355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25"/>
                                        </p:tgtEl>
                                        <p:attrNameLst>
                                          <p:attrName>style.visibility</p:attrName>
                                        </p:attrNameLst>
                                      </p:cBhvr>
                                      <p:to>
                                        <p:strVal val="visible"/>
                                      </p:to>
                                    </p:set>
                                    <p:anim calcmode="lin" valueType="num">
                                      <p:cBhvr additive="base">
                                        <p:cTn id="19" dur="500" fill="hold"/>
                                        <p:tgtEl>
                                          <p:spTgt spid="235525"/>
                                        </p:tgtEl>
                                        <p:attrNameLst>
                                          <p:attrName>ppt_x</p:attrName>
                                        </p:attrNameLst>
                                      </p:cBhvr>
                                      <p:tavLst>
                                        <p:tav tm="0">
                                          <p:val>
                                            <p:strVal val="0-#ppt_w/2"/>
                                          </p:val>
                                        </p:tav>
                                        <p:tav tm="100000">
                                          <p:val>
                                            <p:strVal val="#ppt_x"/>
                                          </p:val>
                                        </p:tav>
                                      </p:tavLst>
                                    </p:anim>
                                    <p:anim calcmode="lin" valueType="num">
                                      <p:cBhvr additive="base">
                                        <p:cTn id="20" dur="500" fill="hold"/>
                                        <p:tgtEl>
                                          <p:spTgt spid="23552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5526"/>
                                        </p:tgtEl>
                                        <p:attrNameLst>
                                          <p:attrName>style.visibility</p:attrName>
                                        </p:attrNameLst>
                                      </p:cBhvr>
                                      <p:to>
                                        <p:strVal val="visible"/>
                                      </p:to>
                                    </p:set>
                                    <p:anim calcmode="lin" valueType="num">
                                      <p:cBhvr additive="base">
                                        <p:cTn id="25" dur="500" fill="hold"/>
                                        <p:tgtEl>
                                          <p:spTgt spid="235526"/>
                                        </p:tgtEl>
                                        <p:attrNameLst>
                                          <p:attrName>ppt_x</p:attrName>
                                        </p:attrNameLst>
                                      </p:cBhvr>
                                      <p:tavLst>
                                        <p:tav tm="0">
                                          <p:val>
                                            <p:strVal val="0-#ppt_w/2"/>
                                          </p:val>
                                        </p:tav>
                                        <p:tav tm="100000">
                                          <p:val>
                                            <p:strVal val="#ppt_x"/>
                                          </p:val>
                                        </p:tav>
                                      </p:tavLst>
                                    </p:anim>
                                    <p:anim calcmode="lin" valueType="num">
                                      <p:cBhvr additive="base">
                                        <p:cTn id="26" dur="500" fill="hold"/>
                                        <p:tgtEl>
                                          <p:spTgt spid="23552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65"/>
                                        </p:tgtEl>
                                        <p:attrNameLst>
                                          <p:attrName>style.visibility</p:attrName>
                                        </p:attrNameLst>
                                      </p:cBhvr>
                                      <p:to>
                                        <p:strVal val="visible"/>
                                      </p:to>
                                    </p:set>
                                    <p:anim calcmode="lin" valueType="num">
                                      <p:cBhvr additive="base">
                                        <p:cTn id="31" dur="500" fill="hold"/>
                                        <p:tgtEl>
                                          <p:spTgt spid="235565"/>
                                        </p:tgtEl>
                                        <p:attrNameLst>
                                          <p:attrName>ppt_x</p:attrName>
                                        </p:attrNameLst>
                                      </p:cBhvr>
                                      <p:tavLst>
                                        <p:tav tm="0">
                                          <p:val>
                                            <p:strVal val="0-#ppt_w/2"/>
                                          </p:val>
                                        </p:tav>
                                        <p:tav tm="100000">
                                          <p:val>
                                            <p:strVal val="#ppt_x"/>
                                          </p:val>
                                        </p:tav>
                                      </p:tavLst>
                                    </p:anim>
                                    <p:anim calcmode="lin" valueType="num">
                                      <p:cBhvr additive="base">
                                        <p:cTn id="32" dur="500" fill="hold"/>
                                        <p:tgtEl>
                                          <p:spTgt spid="23556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35528"/>
                                        </p:tgtEl>
                                        <p:attrNameLst>
                                          <p:attrName>style.visibility</p:attrName>
                                        </p:attrNameLst>
                                      </p:cBhvr>
                                      <p:to>
                                        <p:strVal val="visible"/>
                                      </p:to>
                                    </p:set>
                                    <p:anim calcmode="lin" valueType="num">
                                      <p:cBhvr additive="base">
                                        <p:cTn id="37" dur="500" fill="hold"/>
                                        <p:tgtEl>
                                          <p:spTgt spid="235528"/>
                                        </p:tgtEl>
                                        <p:attrNameLst>
                                          <p:attrName>ppt_x</p:attrName>
                                        </p:attrNameLst>
                                      </p:cBhvr>
                                      <p:tavLst>
                                        <p:tav tm="0">
                                          <p:val>
                                            <p:strVal val="0-#ppt_w/2"/>
                                          </p:val>
                                        </p:tav>
                                        <p:tav tm="100000">
                                          <p:val>
                                            <p:strVal val="#ppt_x"/>
                                          </p:val>
                                        </p:tav>
                                      </p:tavLst>
                                    </p:anim>
                                    <p:anim calcmode="lin" valueType="num">
                                      <p:cBhvr additive="base">
                                        <p:cTn id="38" dur="500" fill="hold"/>
                                        <p:tgtEl>
                                          <p:spTgt spid="23552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35527"/>
                                        </p:tgtEl>
                                        <p:attrNameLst>
                                          <p:attrName>style.visibility</p:attrName>
                                        </p:attrNameLst>
                                      </p:cBhvr>
                                      <p:to>
                                        <p:strVal val="visible"/>
                                      </p:to>
                                    </p:set>
                                    <p:anim calcmode="lin" valueType="num">
                                      <p:cBhvr additive="base">
                                        <p:cTn id="43" dur="500" fill="hold"/>
                                        <p:tgtEl>
                                          <p:spTgt spid="235527"/>
                                        </p:tgtEl>
                                        <p:attrNameLst>
                                          <p:attrName>ppt_x</p:attrName>
                                        </p:attrNameLst>
                                      </p:cBhvr>
                                      <p:tavLst>
                                        <p:tav tm="0">
                                          <p:val>
                                            <p:strVal val="0-#ppt_w/2"/>
                                          </p:val>
                                        </p:tav>
                                        <p:tav tm="100000">
                                          <p:val>
                                            <p:strVal val="#ppt_x"/>
                                          </p:val>
                                        </p:tav>
                                      </p:tavLst>
                                    </p:anim>
                                    <p:anim calcmode="lin" valueType="num">
                                      <p:cBhvr additive="base">
                                        <p:cTn id="44" dur="500" fill="hold"/>
                                        <p:tgtEl>
                                          <p:spTgt spid="2355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p:bldP spid="235525" grpId="0"/>
      <p:bldP spid="23556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78" name="对象 178177"/>
          <p:cNvGraphicFramePr/>
          <p:nvPr/>
        </p:nvGraphicFramePr>
        <p:xfrm>
          <a:off x="4083050" y="384175"/>
          <a:ext cx="4495800" cy="860425"/>
        </p:xfrm>
        <a:graphic>
          <a:graphicData uri="http://schemas.openxmlformats.org/presentationml/2006/ole">
            <mc:AlternateContent xmlns:mc="http://schemas.openxmlformats.org/markup-compatibility/2006">
              <mc:Choice xmlns:v="urn:schemas-microsoft-com:vml" Requires="v">
                <p:oleObj spid="_x0000_s27772" r:id="rId3" imgW="2246630" imgH="431800" progId="Equation.DSMT4">
                  <p:embed/>
                </p:oleObj>
              </mc:Choice>
              <mc:Fallback>
                <p:oleObj r:id="rId3" imgW="2246630" imgH="431800" progId="Equation.DSMT4">
                  <p:embed/>
                  <p:pic>
                    <p:nvPicPr>
                      <p:cNvPr id="0" name="图片 3198"/>
                      <p:cNvPicPr/>
                      <p:nvPr/>
                    </p:nvPicPr>
                    <p:blipFill>
                      <a:blip r:embed="rId4"/>
                      <a:stretch>
                        <a:fillRect/>
                      </a:stretch>
                    </p:blipFill>
                    <p:spPr>
                      <a:xfrm>
                        <a:off x="4083050" y="384175"/>
                        <a:ext cx="4495800" cy="860425"/>
                      </a:xfrm>
                      <a:prstGeom prst="rect">
                        <a:avLst/>
                      </a:prstGeom>
                      <a:noFill/>
                      <a:ln w="38100">
                        <a:noFill/>
                        <a:miter/>
                      </a:ln>
                    </p:spPr>
                  </p:pic>
                </p:oleObj>
              </mc:Fallback>
            </mc:AlternateContent>
          </a:graphicData>
        </a:graphic>
      </p:graphicFrame>
      <p:graphicFrame>
        <p:nvGraphicFramePr>
          <p:cNvPr id="178179" name="对象 178178"/>
          <p:cNvGraphicFramePr/>
          <p:nvPr/>
        </p:nvGraphicFramePr>
        <p:xfrm>
          <a:off x="4651375" y="1163638"/>
          <a:ext cx="3371850" cy="757237"/>
        </p:xfrm>
        <a:graphic>
          <a:graphicData uri="http://schemas.openxmlformats.org/presentationml/2006/ole">
            <mc:AlternateContent xmlns:mc="http://schemas.openxmlformats.org/markup-compatibility/2006">
              <mc:Choice xmlns:v="urn:schemas-microsoft-com:vml" Requires="v">
                <p:oleObj spid="_x0000_s27773" r:id="rId5" imgW="1523365" imgH="342900" progId="Equation.DSMT4">
                  <p:embed/>
                </p:oleObj>
              </mc:Choice>
              <mc:Fallback>
                <p:oleObj r:id="rId5" imgW="1523365" imgH="342900" progId="Equation.DSMT4">
                  <p:embed/>
                  <p:pic>
                    <p:nvPicPr>
                      <p:cNvPr id="0" name="图片 3197"/>
                      <p:cNvPicPr/>
                      <p:nvPr/>
                    </p:nvPicPr>
                    <p:blipFill>
                      <a:blip r:embed="rId6"/>
                      <a:stretch>
                        <a:fillRect/>
                      </a:stretch>
                    </p:blipFill>
                    <p:spPr>
                      <a:xfrm>
                        <a:off x="4651375" y="1163638"/>
                        <a:ext cx="3371850" cy="757237"/>
                      </a:xfrm>
                      <a:prstGeom prst="rect">
                        <a:avLst/>
                      </a:prstGeom>
                      <a:noFill/>
                      <a:ln w="38100">
                        <a:noFill/>
                        <a:miter/>
                      </a:ln>
                    </p:spPr>
                  </p:pic>
                </p:oleObj>
              </mc:Fallback>
            </mc:AlternateContent>
          </a:graphicData>
        </a:graphic>
      </p:graphicFrame>
      <p:sp>
        <p:nvSpPr>
          <p:cNvPr id="178180" name="线形标注 1(无边框) 178179"/>
          <p:cNvSpPr/>
          <p:nvPr/>
        </p:nvSpPr>
        <p:spPr>
          <a:xfrm>
            <a:off x="3654425" y="2247287"/>
            <a:ext cx="2378075" cy="831850"/>
          </a:xfrm>
          <a:prstGeom prst="callout1">
            <a:avLst>
              <a:gd name="adj1" fmla="val 2334"/>
              <a:gd name="adj2" fmla="val 62214"/>
              <a:gd name="adj3" fmla="val -40638"/>
              <a:gd name="adj4" fmla="val 73809"/>
            </a:avLst>
          </a:prstGeom>
          <a:solidFill>
            <a:srgbClr val="00FFFF"/>
          </a:solidFill>
          <a:ln w="9525" cap="flat" cmpd="sng">
            <a:solidFill>
              <a:schemeClr val="tx1"/>
            </a:solidFill>
            <a:prstDash val="solid"/>
            <a:miter/>
            <a:headEnd type="none" w="med" len="med"/>
            <a:tailEnd type="none" w="med" len="med"/>
          </a:ln>
        </p:spPr>
        <p:txBody>
          <a:bodyPr anchor="ctr">
            <a:spAutoFit/>
          </a:bodyPr>
          <a:lstStyle/>
          <a:p>
            <a:r>
              <a:rPr lang="zh-CN" altLang="en-US" dirty="0">
                <a:latin typeface="Times New Roman" panose="02020603050405020304" pitchFamily="18" charset="0"/>
              </a:rPr>
              <a:t>强制分量</a:t>
            </a:r>
            <a:r>
              <a:rPr lang="en-US" altLang="zh-CN" dirty="0">
                <a:latin typeface="Times New Roman" panose="02020603050405020304" pitchFamily="18" charset="0"/>
              </a:rPr>
              <a:t>(</a:t>
            </a:r>
            <a:r>
              <a:rPr lang="zh-CN" altLang="en-US" dirty="0">
                <a:latin typeface="Times New Roman" panose="02020603050405020304" pitchFamily="18" charset="0"/>
              </a:rPr>
              <a:t>稳态</a:t>
            </a:r>
            <a:r>
              <a:rPr lang="en-US" altLang="zh-CN" dirty="0">
                <a:latin typeface="Times New Roman" panose="02020603050405020304" pitchFamily="18" charset="0"/>
              </a:rPr>
              <a:t>.</a:t>
            </a:r>
            <a:r>
              <a:rPr lang="zh-CN" altLang="en-US" dirty="0">
                <a:latin typeface="Times New Roman" panose="02020603050405020304" pitchFamily="18" charset="0"/>
              </a:rPr>
              <a:t>特解</a:t>
            </a:r>
            <a:r>
              <a:rPr lang="en-US" altLang="zh-CN" dirty="0">
                <a:latin typeface="Times New Roman" panose="02020603050405020304" pitchFamily="18" charset="0"/>
              </a:rPr>
              <a:t>)</a:t>
            </a:r>
          </a:p>
        </p:txBody>
      </p:sp>
      <p:sp>
        <p:nvSpPr>
          <p:cNvPr id="178181" name="线形标注 1(无边框) 178180"/>
          <p:cNvSpPr/>
          <p:nvPr/>
        </p:nvSpPr>
        <p:spPr>
          <a:xfrm>
            <a:off x="6496050" y="2220913"/>
            <a:ext cx="2239963" cy="831850"/>
          </a:xfrm>
          <a:prstGeom prst="callout1">
            <a:avLst>
              <a:gd name="adj1" fmla="val 13741"/>
              <a:gd name="adj2" fmla="val -3403"/>
              <a:gd name="adj3" fmla="val -32444"/>
              <a:gd name="adj4" fmla="val -17292"/>
            </a:avLst>
          </a:prstGeom>
          <a:solidFill>
            <a:srgbClr val="00FFFF"/>
          </a:solidFill>
          <a:ln w="9525" cap="flat" cmpd="sng">
            <a:solidFill>
              <a:schemeClr val="tx1"/>
            </a:solidFill>
            <a:prstDash val="solid"/>
            <a:miter/>
            <a:headEnd type="none" w="med" len="med"/>
            <a:tailEnd type="none" w="med" len="med"/>
          </a:ln>
        </p:spPr>
        <p:txBody>
          <a:bodyPr anchor="ctr">
            <a:spAutoFit/>
          </a:bodyPr>
          <a:lstStyle/>
          <a:p>
            <a:r>
              <a:rPr lang="zh-CN" altLang="en-US" dirty="0">
                <a:latin typeface="Times New Roman" panose="02020603050405020304" pitchFamily="18" charset="0"/>
              </a:rPr>
              <a:t>自由分量</a:t>
            </a:r>
            <a:r>
              <a:rPr lang="en-US" altLang="zh-CN" dirty="0">
                <a:latin typeface="Times New Roman" panose="02020603050405020304" pitchFamily="18" charset="0"/>
              </a:rPr>
              <a:t>(</a:t>
            </a:r>
            <a:r>
              <a:rPr lang="zh-CN" altLang="en-US" dirty="0">
                <a:latin typeface="Times New Roman" panose="02020603050405020304" pitchFamily="18" charset="0"/>
              </a:rPr>
              <a:t>暂态</a:t>
            </a:r>
            <a:r>
              <a:rPr lang="en-US" altLang="zh-CN" dirty="0">
                <a:latin typeface="Times New Roman" panose="02020603050405020304" pitchFamily="18" charset="0"/>
              </a:rPr>
              <a:t>.</a:t>
            </a:r>
            <a:r>
              <a:rPr lang="zh-CN" altLang="en-US" dirty="0">
                <a:latin typeface="Times New Roman" panose="02020603050405020304" pitchFamily="18" charset="0"/>
              </a:rPr>
              <a:t>通解</a:t>
            </a:r>
            <a:r>
              <a:rPr lang="en-US" altLang="zh-CN">
                <a:latin typeface="Times New Roman" panose="02020603050405020304" pitchFamily="18" charset="0"/>
              </a:rPr>
              <a:t>)</a:t>
            </a:r>
          </a:p>
        </p:txBody>
      </p:sp>
      <p:sp>
        <p:nvSpPr>
          <p:cNvPr id="178186" name="矩形 178185"/>
          <p:cNvSpPr/>
          <p:nvPr/>
        </p:nvSpPr>
        <p:spPr>
          <a:xfrm>
            <a:off x="1289380" y="2445544"/>
            <a:ext cx="1212850" cy="579437"/>
          </a:xfrm>
          <a:prstGeom prst="rect">
            <a:avLst/>
          </a:prstGeom>
          <a:noFill/>
          <a:ln w="25400">
            <a:noFill/>
          </a:ln>
        </p:spPr>
        <p:txBody>
          <a:bodyPr wrap="none" anchor="ctr">
            <a:spAutoFit/>
          </a:bodyPr>
          <a:lstStyle/>
          <a:p>
            <a:r>
              <a:rPr lang="en-US" altLang="zh-CN" sz="3200" i="1" dirty="0" err="1">
                <a:solidFill>
                  <a:srgbClr val="0000FF"/>
                </a:solidFill>
                <a:latin typeface="Times New Roman" panose="02020603050405020304" pitchFamily="18" charset="0"/>
              </a:rPr>
              <a:t>i</a:t>
            </a:r>
            <a:r>
              <a:rPr lang="en-US" altLang="zh-CN" i="1" baseline="-25000" dirty="0" err="1">
                <a:solidFill>
                  <a:srgbClr val="0000FF"/>
                </a:solidFill>
                <a:latin typeface="Times New Roman" panose="02020603050405020304" pitchFamily="18" charset="0"/>
              </a:rPr>
              <a:t>L</a:t>
            </a:r>
            <a:r>
              <a:rPr lang="en-US" altLang="zh-CN" dirty="0">
                <a:solidFill>
                  <a:srgbClr val="0000FF"/>
                </a:solidFill>
                <a:latin typeface="Times New Roman" panose="02020603050405020304" pitchFamily="18" charset="0"/>
              </a:rPr>
              <a:t>(0</a:t>
            </a:r>
            <a:r>
              <a:rPr lang="en-US" altLang="zh-CN" baseline="30000" dirty="0">
                <a:solidFill>
                  <a:srgbClr val="0000FF"/>
                </a:solidFill>
                <a:latin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rPr>
              <a:t>)=0</a:t>
            </a:r>
          </a:p>
        </p:txBody>
      </p:sp>
      <p:grpSp>
        <p:nvGrpSpPr>
          <p:cNvPr id="178187" name="组合 178186"/>
          <p:cNvGrpSpPr/>
          <p:nvPr/>
        </p:nvGrpSpPr>
        <p:grpSpPr>
          <a:xfrm>
            <a:off x="348321" y="475464"/>
            <a:ext cx="3448050" cy="2008187"/>
            <a:chOff x="116" y="115"/>
            <a:chExt cx="2172" cy="1265"/>
          </a:xfrm>
        </p:grpSpPr>
        <p:sp>
          <p:nvSpPr>
            <p:cNvPr id="178188" name="文本框 178187"/>
            <p:cNvSpPr txBox="1"/>
            <p:nvPr/>
          </p:nvSpPr>
          <p:spPr>
            <a:xfrm>
              <a:off x="1682" y="793"/>
              <a:ext cx="233"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p>
          </p:txBody>
        </p:sp>
        <p:sp>
          <p:nvSpPr>
            <p:cNvPr id="178189" name="文本框 178188"/>
            <p:cNvSpPr txBox="1"/>
            <p:nvPr/>
          </p:nvSpPr>
          <p:spPr>
            <a:xfrm>
              <a:off x="583" y="192"/>
              <a:ext cx="657"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 (</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178190" name="直接连接符 178189"/>
            <p:cNvSpPr/>
            <p:nvPr/>
          </p:nvSpPr>
          <p:spPr>
            <a:xfrm>
              <a:off x="940" y="552"/>
              <a:ext cx="228" cy="0"/>
            </a:xfrm>
            <a:prstGeom prst="line">
              <a:avLst/>
            </a:prstGeom>
            <a:ln w="19050" cap="flat" cmpd="sng">
              <a:solidFill>
                <a:schemeClr val="tx1"/>
              </a:solidFill>
              <a:prstDash val="solid"/>
              <a:headEnd type="none" w="med" len="med"/>
              <a:tailEnd type="none" w="med" len="med"/>
            </a:ln>
          </p:spPr>
        </p:sp>
        <p:sp>
          <p:nvSpPr>
            <p:cNvPr id="178191" name="直接连接符 178190"/>
            <p:cNvSpPr/>
            <p:nvPr/>
          </p:nvSpPr>
          <p:spPr>
            <a:xfrm>
              <a:off x="550" y="552"/>
              <a:ext cx="246" cy="0"/>
            </a:xfrm>
            <a:prstGeom prst="line">
              <a:avLst/>
            </a:prstGeom>
            <a:ln w="19050" cap="flat" cmpd="sng">
              <a:solidFill>
                <a:schemeClr val="tx1"/>
              </a:solidFill>
              <a:prstDash val="solid"/>
              <a:headEnd type="none" w="med" len="med"/>
              <a:tailEnd type="none" w="med" len="med"/>
            </a:ln>
          </p:spPr>
        </p:sp>
        <p:sp>
          <p:nvSpPr>
            <p:cNvPr id="178192" name="文本框 178191"/>
            <p:cNvSpPr txBox="1"/>
            <p:nvPr/>
          </p:nvSpPr>
          <p:spPr>
            <a:xfrm>
              <a:off x="1945" y="45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8193" name="文本框 178192"/>
            <p:cNvSpPr txBox="1"/>
            <p:nvPr/>
          </p:nvSpPr>
          <p:spPr>
            <a:xfrm>
              <a:off x="1960" y="109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8194" name="文本框 178193"/>
            <p:cNvSpPr txBox="1"/>
            <p:nvPr/>
          </p:nvSpPr>
          <p:spPr>
            <a:xfrm>
              <a:off x="1952" y="720"/>
              <a:ext cx="336"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178195" name="直接连接符 178194"/>
            <p:cNvSpPr/>
            <p:nvPr/>
          </p:nvSpPr>
          <p:spPr>
            <a:xfrm flipV="1">
              <a:off x="1902" y="552"/>
              <a:ext cx="0" cy="150"/>
            </a:xfrm>
            <a:prstGeom prst="line">
              <a:avLst/>
            </a:prstGeom>
            <a:ln w="19050" cap="flat" cmpd="sng">
              <a:solidFill>
                <a:schemeClr val="tx1"/>
              </a:solidFill>
              <a:prstDash val="solid"/>
              <a:headEnd type="none" w="med" len="med"/>
              <a:tailEnd type="none" w="med" len="med"/>
            </a:ln>
          </p:spPr>
        </p:sp>
        <p:sp>
          <p:nvSpPr>
            <p:cNvPr id="178196" name="直接连接符 178195"/>
            <p:cNvSpPr/>
            <p:nvPr/>
          </p:nvSpPr>
          <p:spPr>
            <a:xfrm flipH="1" flipV="1">
              <a:off x="796" y="450"/>
              <a:ext cx="144" cy="96"/>
            </a:xfrm>
            <a:prstGeom prst="line">
              <a:avLst/>
            </a:prstGeom>
            <a:ln w="25400" cap="flat" cmpd="sng">
              <a:solidFill>
                <a:srgbClr val="FF0066"/>
              </a:solidFill>
              <a:prstDash val="solid"/>
              <a:headEnd type="none" w="med" len="med"/>
              <a:tailEnd type="none" w="med" len="med"/>
            </a:ln>
          </p:spPr>
        </p:sp>
        <p:sp>
          <p:nvSpPr>
            <p:cNvPr id="178197" name="文本框 178196"/>
            <p:cNvSpPr txBox="1"/>
            <p:nvPr/>
          </p:nvSpPr>
          <p:spPr>
            <a:xfrm>
              <a:off x="1198" y="23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78198" name="矩形 178197"/>
            <p:cNvSpPr/>
            <p:nvPr/>
          </p:nvSpPr>
          <p:spPr>
            <a:xfrm>
              <a:off x="1168" y="498"/>
              <a:ext cx="288" cy="96"/>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178199" name="直接连接符 178198"/>
            <p:cNvSpPr/>
            <p:nvPr/>
          </p:nvSpPr>
          <p:spPr>
            <a:xfrm>
              <a:off x="550" y="1315"/>
              <a:ext cx="1355" cy="0"/>
            </a:xfrm>
            <a:prstGeom prst="line">
              <a:avLst/>
            </a:prstGeom>
            <a:ln w="19050" cap="flat" cmpd="sng">
              <a:solidFill>
                <a:schemeClr val="tx1"/>
              </a:solidFill>
              <a:prstDash val="solid"/>
              <a:headEnd type="none" w="med" len="med"/>
              <a:tailEnd type="none" w="med" len="med"/>
            </a:ln>
          </p:spPr>
        </p:sp>
        <p:sp>
          <p:nvSpPr>
            <p:cNvPr id="178200" name="直接连接符 178199"/>
            <p:cNvSpPr/>
            <p:nvPr/>
          </p:nvSpPr>
          <p:spPr>
            <a:xfrm>
              <a:off x="1905" y="1177"/>
              <a:ext cx="0" cy="143"/>
            </a:xfrm>
            <a:prstGeom prst="line">
              <a:avLst/>
            </a:prstGeom>
            <a:ln w="19050" cap="flat" cmpd="sng">
              <a:solidFill>
                <a:schemeClr val="tx1"/>
              </a:solidFill>
              <a:prstDash val="solid"/>
              <a:headEnd type="none" w="med" len="med"/>
              <a:tailEnd type="none" w="med" len="med"/>
            </a:ln>
          </p:spPr>
        </p:sp>
        <p:grpSp>
          <p:nvGrpSpPr>
            <p:cNvPr id="178201" name="组合 178200"/>
            <p:cNvGrpSpPr/>
            <p:nvPr/>
          </p:nvGrpSpPr>
          <p:grpSpPr>
            <a:xfrm rot="5400000">
              <a:off x="1691" y="904"/>
              <a:ext cx="481" cy="66"/>
              <a:chOff x="2314" y="1441"/>
              <a:chExt cx="481" cy="66"/>
            </a:xfrm>
          </p:grpSpPr>
          <p:sp>
            <p:nvSpPr>
              <p:cNvPr id="178202" name="任意多边形 178201"/>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8203" name="任意多边形 178202"/>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8204" name="任意多边形 178203"/>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178205" name="任意多边形 178204"/>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178206" name="直接连接符 178205"/>
            <p:cNvSpPr/>
            <p:nvPr/>
          </p:nvSpPr>
          <p:spPr>
            <a:xfrm flipV="1">
              <a:off x="1469" y="546"/>
              <a:ext cx="435" cy="6"/>
            </a:xfrm>
            <a:prstGeom prst="line">
              <a:avLst/>
            </a:prstGeom>
            <a:ln w="19050" cap="flat" cmpd="sng">
              <a:solidFill>
                <a:schemeClr val="tx1"/>
              </a:solidFill>
              <a:prstDash val="solid"/>
              <a:headEnd type="none" w="med" len="med"/>
              <a:tailEnd type="none" w="med" len="med"/>
            </a:ln>
          </p:spPr>
        </p:sp>
        <p:sp>
          <p:nvSpPr>
            <p:cNvPr id="178207" name="任意多边形 178206"/>
            <p:cNvSpPr/>
            <p:nvPr/>
          </p:nvSpPr>
          <p:spPr>
            <a:xfrm flipH="1">
              <a:off x="844" y="432"/>
              <a:ext cx="144"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178208" name="文本框 178207"/>
            <p:cNvSpPr txBox="1"/>
            <p:nvPr/>
          </p:nvSpPr>
          <p:spPr>
            <a:xfrm>
              <a:off x="953" y="54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8209" name="文本框 178208"/>
            <p:cNvSpPr txBox="1"/>
            <p:nvPr/>
          </p:nvSpPr>
          <p:spPr>
            <a:xfrm>
              <a:off x="1482" y="522"/>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8210" name="文本框 178209"/>
            <p:cNvSpPr txBox="1"/>
            <p:nvPr/>
          </p:nvSpPr>
          <p:spPr>
            <a:xfrm>
              <a:off x="1151" y="512"/>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R</a:t>
              </a:r>
              <a:endParaRPr lang="en-US" altLang="zh-CN">
                <a:latin typeface="Times New Roman" panose="02020603050405020304" pitchFamily="18" charset="0"/>
              </a:endParaRPr>
            </a:p>
          </p:txBody>
        </p:sp>
        <p:sp>
          <p:nvSpPr>
            <p:cNvPr id="178211" name="直接连接符 178210"/>
            <p:cNvSpPr/>
            <p:nvPr/>
          </p:nvSpPr>
          <p:spPr>
            <a:xfrm>
              <a:off x="1588" y="474"/>
              <a:ext cx="272" cy="0"/>
            </a:xfrm>
            <a:prstGeom prst="line">
              <a:avLst/>
            </a:prstGeom>
            <a:ln w="19050" cap="flat" cmpd="sng">
              <a:solidFill>
                <a:schemeClr val="tx1"/>
              </a:solidFill>
              <a:prstDash val="solid"/>
              <a:headEnd type="none" w="med" len="med"/>
              <a:tailEnd type="stealth" w="sm" len="med"/>
            </a:ln>
          </p:spPr>
        </p:sp>
        <p:sp>
          <p:nvSpPr>
            <p:cNvPr id="178212" name="文本框 178211"/>
            <p:cNvSpPr txBox="1"/>
            <p:nvPr/>
          </p:nvSpPr>
          <p:spPr>
            <a:xfrm>
              <a:off x="1620" y="115"/>
              <a:ext cx="265"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178213" name="文本框 178212"/>
            <p:cNvSpPr txBox="1"/>
            <p:nvPr/>
          </p:nvSpPr>
          <p:spPr>
            <a:xfrm>
              <a:off x="116" y="726"/>
              <a:ext cx="326"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78214" name="椭圆 178213"/>
            <p:cNvSpPr/>
            <p:nvPr/>
          </p:nvSpPr>
          <p:spPr>
            <a:xfrm>
              <a:off x="410" y="774"/>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178215" name="直接连接符 178214"/>
            <p:cNvSpPr/>
            <p:nvPr/>
          </p:nvSpPr>
          <p:spPr>
            <a:xfrm>
              <a:off x="550" y="545"/>
              <a:ext cx="0" cy="774"/>
            </a:xfrm>
            <a:prstGeom prst="line">
              <a:avLst/>
            </a:prstGeom>
            <a:ln w="19050" cap="flat" cmpd="sng">
              <a:solidFill>
                <a:schemeClr val="tx1"/>
              </a:solidFill>
              <a:prstDash val="solid"/>
              <a:headEnd type="none" w="med" len="med"/>
              <a:tailEnd type="none" w="med" len="med"/>
            </a:ln>
          </p:spPr>
        </p:sp>
        <p:sp>
          <p:nvSpPr>
            <p:cNvPr id="178216" name="文本框 178215"/>
            <p:cNvSpPr txBox="1"/>
            <p:nvPr/>
          </p:nvSpPr>
          <p:spPr>
            <a:xfrm>
              <a:off x="343" y="54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78217" name="文本框 178216"/>
            <p:cNvSpPr txBox="1"/>
            <p:nvPr/>
          </p:nvSpPr>
          <p:spPr>
            <a:xfrm>
              <a:off x="358" y="984"/>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grpSp>
      <p:sp>
        <p:nvSpPr>
          <p:cNvPr id="178239" name="动作按钮: 后退或前一项 178238"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78240" name="动作按钮: 后退或前一项 178239"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78243" name="矩形 178242"/>
          <p:cNvSpPr/>
          <p:nvPr/>
        </p:nvSpPr>
        <p:spPr>
          <a:xfrm>
            <a:off x="874729" y="3352800"/>
            <a:ext cx="1112804" cy="461665"/>
          </a:xfrm>
          <a:prstGeom prst="rect">
            <a:avLst/>
          </a:prstGeom>
          <a:noFill/>
          <a:ln w="9525">
            <a:noFill/>
          </a:ln>
        </p:spPr>
        <p:txBody>
          <a:bodyPr wrap="none" anchor="t">
            <a:spAutoFit/>
          </a:bodyPr>
          <a:lstStyle/>
          <a:p>
            <a:r>
              <a:rPr lang="zh-CN" altLang="en-US" dirty="0">
                <a:latin typeface="Times New Roman" panose="02020603050405020304" pitchFamily="18" charset="0"/>
              </a:rPr>
              <a:t>特解：</a:t>
            </a:r>
          </a:p>
        </p:txBody>
      </p:sp>
      <p:graphicFrame>
        <p:nvGraphicFramePr>
          <p:cNvPr id="178246" name="对象 178245"/>
          <p:cNvGraphicFramePr/>
          <p:nvPr>
            <p:extLst>
              <p:ext uri="{D42A27DB-BD31-4B8C-83A1-F6EECF244321}">
                <p14:modId xmlns:p14="http://schemas.microsoft.com/office/powerpoint/2010/main" val="313969459"/>
              </p:ext>
            </p:extLst>
          </p:nvPr>
        </p:nvGraphicFramePr>
        <p:xfrm>
          <a:off x="1987533" y="3382971"/>
          <a:ext cx="3835400" cy="987425"/>
        </p:xfrm>
        <a:graphic>
          <a:graphicData uri="http://schemas.openxmlformats.org/presentationml/2006/ole">
            <mc:AlternateContent xmlns:mc="http://schemas.openxmlformats.org/markup-compatibility/2006">
              <mc:Choice xmlns:v="urn:schemas-microsoft-com:vml" Requires="v">
                <p:oleObj spid="_x0000_s27774" r:id="rId9" imgW="1917065" imgH="495300" progId="Equation.DSMT4">
                  <p:embed/>
                </p:oleObj>
              </mc:Choice>
              <mc:Fallback>
                <p:oleObj r:id="rId9" imgW="1917065" imgH="495300" progId="Equation.DSMT4">
                  <p:embed/>
                  <p:pic>
                    <p:nvPicPr>
                      <p:cNvPr id="0" name="图片 3200"/>
                      <p:cNvPicPr/>
                      <p:nvPr/>
                    </p:nvPicPr>
                    <p:blipFill>
                      <a:blip r:embed="rId10"/>
                      <a:stretch>
                        <a:fillRect/>
                      </a:stretch>
                    </p:blipFill>
                    <p:spPr>
                      <a:xfrm>
                        <a:off x="1987533" y="3382971"/>
                        <a:ext cx="3835400" cy="987425"/>
                      </a:xfrm>
                      <a:prstGeom prst="rect">
                        <a:avLst/>
                      </a:prstGeom>
                      <a:noFill/>
                      <a:ln w="38100">
                        <a:noFill/>
                        <a:miter/>
                      </a:ln>
                    </p:spPr>
                  </p:pic>
                </p:oleObj>
              </mc:Fallback>
            </mc:AlternateContent>
          </a:graphicData>
        </a:graphic>
      </p:graphicFrame>
      <p:sp>
        <p:nvSpPr>
          <p:cNvPr id="178247" name="矩形 178246"/>
          <p:cNvSpPr/>
          <p:nvPr/>
        </p:nvSpPr>
        <p:spPr>
          <a:xfrm>
            <a:off x="1174749" y="4599994"/>
            <a:ext cx="796925" cy="457200"/>
          </a:xfrm>
          <a:prstGeom prst="rect">
            <a:avLst/>
          </a:prstGeom>
          <a:noFill/>
          <a:ln w="9525">
            <a:noFill/>
          </a:ln>
        </p:spPr>
        <p:txBody>
          <a:bodyPr wrap="none" anchor="t">
            <a:spAutoFit/>
          </a:bodyPr>
          <a:lstStyle/>
          <a:p>
            <a:r>
              <a:rPr lang="zh-CN" altLang="en-US" dirty="0">
                <a:latin typeface="Times New Roman" panose="02020603050405020304" pitchFamily="18" charset="0"/>
              </a:rPr>
              <a:t>其中</a:t>
            </a:r>
          </a:p>
        </p:txBody>
      </p:sp>
      <p:graphicFrame>
        <p:nvGraphicFramePr>
          <p:cNvPr id="178248" name="对象 178247"/>
          <p:cNvGraphicFramePr/>
          <p:nvPr>
            <p:extLst>
              <p:ext uri="{D42A27DB-BD31-4B8C-83A1-F6EECF244321}">
                <p14:modId xmlns:p14="http://schemas.microsoft.com/office/powerpoint/2010/main" val="1797424792"/>
              </p:ext>
            </p:extLst>
          </p:nvPr>
        </p:nvGraphicFramePr>
        <p:xfrm>
          <a:off x="1971674" y="5342750"/>
          <a:ext cx="4213466" cy="583598"/>
        </p:xfrm>
        <a:graphic>
          <a:graphicData uri="http://schemas.openxmlformats.org/presentationml/2006/ole">
            <mc:AlternateContent xmlns:mc="http://schemas.openxmlformats.org/markup-compatibility/2006">
              <mc:Choice xmlns:v="urn:schemas-microsoft-com:vml" Requires="v">
                <p:oleObj spid="_x0000_s27775" r:id="rId11" imgW="2069465" imgH="342900" progId="Equation.DSMT4">
                  <p:embed/>
                </p:oleObj>
              </mc:Choice>
              <mc:Fallback>
                <p:oleObj r:id="rId11" imgW="2069465" imgH="342900" progId="Equation.DSMT4">
                  <p:embed/>
                  <p:pic>
                    <p:nvPicPr>
                      <p:cNvPr id="0" name="图片 3206"/>
                      <p:cNvPicPr/>
                      <p:nvPr/>
                    </p:nvPicPr>
                    <p:blipFill>
                      <a:blip r:embed="rId12"/>
                      <a:stretch>
                        <a:fillRect/>
                      </a:stretch>
                    </p:blipFill>
                    <p:spPr>
                      <a:xfrm>
                        <a:off x="1971674" y="5342750"/>
                        <a:ext cx="4213466" cy="583598"/>
                      </a:xfrm>
                      <a:prstGeom prst="rect">
                        <a:avLst/>
                      </a:prstGeom>
                      <a:noFill/>
                      <a:ln w="38100">
                        <a:noFill/>
                        <a:miter/>
                      </a:ln>
                    </p:spPr>
                  </p:pic>
                </p:oleObj>
              </mc:Fallback>
            </mc:AlternateContent>
          </a:graphicData>
        </a:graphic>
      </p:graphicFrame>
      <p:graphicFrame>
        <p:nvGraphicFramePr>
          <p:cNvPr id="178249" name="对象 178248"/>
          <p:cNvGraphicFramePr/>
          <p:nvPr>
            <p:extLst>
              <p:ext uri="{D42A27DB-BD31-4B8C-83A1-F6EECF244321}">
                <p14:modId xmlns:p14="http://schemas.microsoft.com/office/powerpoint/2010/main" val="3382483989"/>
              </p:ext>
            </p:extLst>
          </p:nvPr>
        </p:nvGraphicFramePr>
        <p:xfrm>
          <a:off x="1938082" y="4606628"/>
          <a:ext cx="2633918" cy="593255"/>
        </p:xfrm>
        <a:graphic>
          <a:graphicData uri="http://schemas.openxmlformats.org/presentationml/2006/ole">
            <mc:AlternateContent xmlns:mc="http://schemas.openxmlformats.org/markup-compatibility/2006">
              <mc:Choice xmlns:v="urn:schemas-microsoft-com:vml" Requires="v">
                <p:oleObj spid="_x0000_s27776" r:id="rId13" imgW="1282065" imgH="342900" progId="Equation.DSMT4">
                  <p:embed/>
                </p:oleObj>
              </mc:Choice>
              <mc:Fallback>
                <p:oleObj r:id="rId13" imgW="1282065" imgH="342900" progId="Equation.DSMT4">
                  <p:embed/>
                  <p:pic>
                    <p:nvPicPr>
                      <p:cNvPr id="0" name="图片 3205"/>
                      <p:cNvPicPr/>
                      <p:nvPr/>
                    </p:nvPicPr>
                    <p:blipFill>
                      <a:blip r:embed="rId14"/>
                      <a:stretch>
                        <a:fillRect/>
                      </a:stretch>
                    </p:blipFill>
                    <p:spPr>
                      <a:xfrm>
                        <a:off x="1938082" y="4606628"/>
                        <a:ext cx="2633918" cy="5932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8187"/>
                                        </p:tgtEl>
                                        <p:attrNameLst>
                                          <p:attrName>style.visibility</p:attrName>
                                        </p:attrNameLst>
                                      </p:cBhvr>
                                      <p:to>
                                        <p:strVal val="visible"/>
                                      </p:to>
                                    </p:set>
                                    <p:anim calcmode="lin" valueType="num">
                                      <p:cBhvr additive="base">
                                        <p:cTn id="7" dur="500" fill="hold"/>
                                        <p:tgtEl>
                                          <p:spTgt spid="178187"/>
                                        </p:tgtEl>
                                        <p:attrNameLst>
                                          <p:attrName>ppt_x</p:attrName>
                                        </p:attrNameLst>
                                      </p:cBhvr>
                                      <p:tavLst>
                                        <p:tav tm="0">
                                          <p:val>
                                            <p:strVal val="0-#ppt_w/2"/>
                                          </p:val>
                                        </p:tav>
                                        <p:tav tm="100000">
                                          <p:val>
                                            <p:strVal val="#ppt_x"/>
                                          </p:val>
                                        </p:tav>
                                      </p:tavLst>
                                    </p:anim>
                                    <p:anim calcmode="lin" valueType="num">
                                      <p:cBhvr additive="base">
                                        <p:cTn id="8"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86"/>
                                        </p:tgtEl>
                                        <p:attrNameLst>
                                          <p:attrName>style.visibility</p:attrName>
                                        </p:attrNameLst>
                                      </p:cBhvr>
                                      <p:to>
                                        <p:strVal val="visible"/>
                                      </p:to>
                                    </p:set>
                                    <p:anim calcmode="lin" valueType="num">
                                      <p:cBhvr additive="base">
                                        <p:cTn id="13" dur="500" fill="hold"/>
                                        <p:tgtEl>
                                          <p:spTgt spid="178186"/>
                                        </p:tgtEl>
                                        <p:attrNameLst>
                                          <p:attrName>ppt_x</p:attrName>
                                        </p:attrNameLst>
                                      </p:cBhvr>
                                      <p:tavLst>
                                        <p:tav tm="0">
                                          <p:val>
                                            <p:strVal val="0-#ppt_w/2"/>
                                          </p:val>
                                        </p:tav>
                                        <p:tav tm="100000">
                                          <p:val>
                                            <p:strVal val="#ppt_x"/>
                                          </p:val>
                                        </p:tav>
                                      </p:tavLst>
                                    </p:anim>
                                    <p:anim calcmode="lin" valueType="num">
                                      <p:cBhvr additive="base">
                                        <p:cTn id="14" dur="500" fill="hold"/>
                                        <p:tgtEl>
                                          <p:spTgt spid="17818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78178"/>
                                        </p:tgtEl>
                                        <p:attrNameLst>
                                          <p:attrName>style.visibility</p:attrName>
                                        </p:attrNameLst>
                                      </p:cBhvr>
                                      <p:to>
                                        <p:strVal val="visible"/>
                                      </p:to>
                                    </p:set>
                                    <p:anim calcmode="lin" valueType="num">
                                      <p:cBhvr additive="base">
                                        <p:cTn id="19" dur="500" fill="hold"/>
                                        <p:tgtEl>
                                          <p:spTgt spid="178178"/>
                                        </p:tgtEl>
                                        <p:attrNameLst>
                                          <p:attrName>ppt_x</p:attrName>
                                        </p:attrNameLst>
                                      </p:cBhvr>
                                      <p:tavLst>
                                        <p:tav tm="0">
                                          <p:val>
                                            <p:strVal val="0-#ppt_w/2"/>
                                          </p:val>
                                        </p:tav>
                                        <p:tav tm="100000">
                                          <p:val>
                                            <p:strVal val="#ppt_x"/>
                                          </p:val>
                                        </p:tav>
                                      </p:tavLst>
                                    </p:anim>
                                    <p:anim calcmode="lin" valueType="num">
                                      <p:cBhvr additive="base">
                                        <p:cTn id="20"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78179"/>
                                        </p:tgtEl>
                                        <p:attrNameLst>
                                          <p:attrName>style.visibility</p:attrName>
                                        </p:attrNameLst>
                                      </p:cBhvr>
                                      <p:to>
                                        <p:strVal val="visible"/>
                                      </p:to>
                                    </p:set>
                                    <p:anim calcmode="lin" valueType="num">
                                      <p:cBhvr additive="base">
                                        <p:cTn id="25" dur="500" fill="hold"/>
                                        <p:tgtEl>
                                          <p:spTgt spid="178179"/>
                                        </p:tgtEl>
                                        <p:attrNameLst>
                                          <p:attrName>ppt_x</p:attrName>
                                        </p:attrNameLst>
                                      </p:cBhvr>
                                      <p:tavLst>
                                        <p:tav tm="0">
                                          <p:val>
                                            <p:strVal val="0-#ppt_w/2"/>
                                          </p:val>
                                        </p:tav>
                                        <p:tav tm="100000">
                                          <p:val>
                                            <p:strVal val="#ppt_x"/>
                                          </p:val>
                                        </p:tav>
                                      </p:tavLst>
                                    </p:anim>
                                    <p:anim calcmode="lin" valueType="num">
                                      <p:cBhvr additive="base">
                                        <p:cTn id="26" dur="500" fill="hold"/>
                                        <p:tgtEl>
                                          <p:spTgt spid="17817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8180"/>
                                        </p:tgtEl>
                                        <p:attrNameLst>
                                          <p:attrName>style.visibility</p:attrName>
                                        </p:attrNameLst>
                                      </p:cBhvr>
                                      <p:to>
                                        <p:strVal val="visible"/>
                                      </p:to>
                                    </p:set>
                                    <p:anim calcmode="lin" valueType="num">
                                      <p:cBhvr additive="base">
                                        <p:cTn id="31" dur="500" fill="hold"/>
                                        <p:tgtEl>
                                          <p:spTgt spid="178180"/>
                                        </p:tgtEl>
                                        <p:attrNameLst>
                                          <p:attrName>ppt_x</p:attrName>
                                        </p:attrNameLst>
                                      </p:cBhvr>
                                      <p:tavLst>
                                        <p:tav tm="0">
                                          <p:val>
                                            <p:strVal val="0-#ppt_w/2"/>
                                          </p:val>
                                        </p:tav>
                                        <p:tav tm="100000">
                                          <p:val>
                                            <p:strVal val="#ppt_x"/>
                                          </p:val>
                                        </p:tav>
                                      </p:tavLst>
                                    </p:anim>
                                    <p:anim calcmode="lin" valueType="num">
                                      <p:cBhvr additive="base">
                                        <p:cTn id="32"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8181"/>
                                        </p:tgtEl>
                                        <p:attrNameLst>
                                          <p:attrName>style.visibility</p:attrName>
                                        </p:attrNameLst>
                                      </p:cBhvr>
                                      <p:to>
                                        <p:strVal val="visible"/>
                                      </p:to>
                                    </p:set>
                                    <p:anim calcmode="lin" valueType="num">
                                      <p:cBhvr additive="base">
                                        <p:cTn id="37" dur="500" fill="hold"/>
                                        <p:tgtEl>
                                          <p:spTgt spid="178181"/>
                                        </p:tgtEl>
                                        <p:attrNameLst>
                                          <p:attrName>ppt_x</p:attrName>
                                        </p:attrNameLst>
                                      </p:cBhvr>
                                      <p:tavLst>
                                        <p:tav tm="0">
                                          <p:val>
                                            <p:strVal val="0-#ppt_w/2"/>
                                          </p:val>
                                        </p:tav>
                                        <p:tav tm="100000">
                                          <p:val>
                                            <p:strVal val="#ppt_x"/>
                                          </p:val>
                                        </p:tav>
                                      </p:tavLst>
                                    </p:anim>
                                    <p:anim calcmode="lin" valueType="num">
                                      <p:cBhvr additive="base">
                                        <p:cTn id="38"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8243"/>
                                        </p:tgtEl>
                                        <p:attrNameLst>
                                          <p:attrName>style.visibility</p:attrName>
                                        </p:attrNameLst>
                                      </p:cBhvr>
                                      <p:to>
                                        <p:strVal val="visible"/>
                                      </p:to>
                                    </p:set>
                                    <p:anim calcmode="lin" valueType="num">
                                      <p:cBhvr additive="base">
                                        <p:cTn id="43" dur="500" fill="hold"/>
                                        <p:tgtEl>
                                          <p:spTgt spid="178243"/>
                                        </p:tgtEl>
                                        <p:attrNameLst>
                                          <p:attrName>ppt_x</p:attrName>
                                        </p:attrNameLst>
                                      </p:cBhvr>
                                      <p:tavLst>
                                        <p:tav tm="0">
                                          <p:val>
                                            <p:strVal val="0-#ppt_w/2"/>
                                          </p:val>
                                        </p:tav>
                                        <p:tav tm="100000">
                                          <p:val>
                                            <p:strVal val="#ppt_x"/>
                                          </p:val>
                                        </p:tav>
                                      </p:tavLst>
                                    </p:anim>
                                    <p:anim calcmode="lin" valueType="num">
                                      <p:cBhvr additive="base">
                                        <p:cTn id="44" dur="500" fill="hold"/>
                                        <p:tgtEl>
                                          <p:spTgt spid="17824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78246"/>
                                        </p:tgtEl>
                                        <p:attrNameLst>
                                          <p:attrName>style.visibility</p:attrName>
                                        </p:attrNameLst>
                                      </p:cBhvr>
                                      <p:to>
                                        <p:strVal val="visible"/>
                                      </p:to>
                                    </p:set>
                                    <p:anim calcmode="lin" valueType="num">
                                      <p:cBhvr additive="base">
                                        <p:cTn id="49" dur="500" fill="hold"/>
                                        <p:tgtEl>
                                          <p:spTgt spid="178246"/>
                                        </p:tgtEl>
                                        <p:attrNameLst>
                                          <p:attrName>ppt_x</p:attrName>
                                        </p:attrNameLst>
                                      </p:cBhvr>
                                      <p:tavLst>
                                        <p:tav tm="0">
                                          <p:val>
                                            <p:strVal val="0-#ppt_w/2"/>
                                          </p:val>
                                        </p:tav>
                                        <p:tav tm="100000">
                                          <p:val>
                                            <p:strVal val="#ppt_x"/>
                                          </p:val>
                                        </p:tav>
                                      </p:tavLst>
                                    </p:anim>
                                    <p:anim calcmode="lin" valueType="num">
                                      <p:cBhvr additive="base">
                                        <p:cTn id="50" dur="500" fill="hold"/>
                                        <p:tgtEl>
                                          <p:spTgt spid="17824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8247"/>
                                        </p:tgtEl>
                                        <p:attrNameLst>
                                          <p:attrName>style.visibility</p:attrName>
                                        </p:attrNameLst>
                                      </p:cBhvr>
                                      <p:to>
                                        <p:strVal val="visible"/>
                                      </p:to>
                                    </p:set>
                                    <p:anim calcmode="lin" valueType="num">
                                      <p:cBhvr additive="base">
                                        <p:cTn id="55" dur="500" fill="hold"/>
                                        <p:tgtEl>
                                          <p:spTgt spid="178247"/>
                                        </p:tgtEl>
                                        <p:attrNameLst>
                                          <p:attrName>ppt_x</p:attrName>
                                        </p:attrNameLst>
                                      </p:cBhvr>
                                      <p:tavLst>
                                        <p:tav tm="0">
                                          <p:val>
                                            <p:strVal val="0-#ppt_w/2"/>
                                          </p:val>
                                        </p:tav>
                                        <p:tav tm="100000">
                                          <p:val>
                                            <p:strVal val="#ppt_x"/>
                                          </p:val>
                                        </p:tav>
                                      </p:tavLst>
                                    </p:anim>
                                    <p:anim calcmode="lin" valueType="num">
                                      <p:cBhvr additive="base">
                                        <p:cTn id="56" dur="500" fill="hold"/>
                                        <p:tgtEl>
                                          <p:spTgt spid="1782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78249"/>
                                        </p:tgtEl>
                                        <p:attrNameLst>
                                          <p:attrName>style.visibility</p:attrName>
                                        </p:attrNameLst>
                                      </p:cBhvr>
                                      <p:to>
                                        <p:strVal val="visible"/>
                                      </p:to>
                                    </p:set>
                                    <p:anim calcmode="lin" valueType="num">
                                      <p:cBhvr additive="base">
                                        <p:cTn id="61" dur="500" fill="hold"/>
                                        <p:tgtEl>
                                          <p:spTgt spid="178249"/>
                                        </p:tgtEl>
                                        <p:attrNameLst>
                                          <p:attrName>ppt_x</p:attrName>
                                        </p:attrNameLst>
                                      </p:cBhvr>
                                      <p:tavLst>
                                        <p:tav tm="0">
                                          <p:val>
                                            <p:strVal val="0-#ppt_w/2"/>
                                          </p:val>
                                        </p:tav>
                                        <p:tav tm="100000">
                                          <p:val>
                                            <p:strVal val="#ppt_x"/>
                                          </p:val>
                                        </p:tav>
                                      </p:tavLst>
                                    </p:anim>
                                    <p:anim calcmode="lin" valueType="num">
                                      <p:cBhvr additive="base">
                                        <p:cTn id="62" dur="500" fill="hold"/>
                                        <p:tgtEl>
                                          <p:spTgt spid="17824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78248"/>
                                        </p:tgtEl>
                                        <p:attrNameLst>
                                          <p:attrName>style.visibility</p:attrName>
                                        </p:attrNameLst>
                                      </p:cBhvr>
                                      <p:to>
                                        <p:strVal val="visible"/>
                                      </p:to>
                                    </p:set>
                                    <p:anim calcmode="lin" valueType="num">
                                      <p:cBhvr additive="base">
                                        <p:cTn id="67" dur="500" fill="hold"/>
                                        <p:tgtEl>
                                          <p:spTgt spid="178248"/>
                                        </p:tgtEl>
                                        <p:attrNameLst>
                                          <p:attrName>ppt_x</p:attrName>
                                        </p:attrNameLst>
                                      </p:cBhvr>
                                      <p:tavLst>
                                        <p:tav tm="0">
                                          <p:val>
                                            <p:strVal val="0-#ppt_w/2"/>
                                          </p:val>
                                        </p:tav>
                                        <p:tav tm="100000">
                                          <p:val>
                                            <p:strVal val="#ppt_x"/>
                                          </p:val>
                                        </p:tav>
                                      </p:tavLst>
                                    </p:anim>
                                    <p:anim calcmode="lin" valueType="num">
                                      <p:cBhvr additive="base">
                                        <p:cTn id="68" dur="500" fill="hold"/>
                                        <p:tgtEl>
                                          <p:spTgt spid="1782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nimBg="1"/>
      <p:bldP spid="178181" grpId="0" animBg="1"/>
      <p:bldP spid="178186" grpId="0"/>
      <p:bldP spid="178243" grpId="0"/>
      <p:bldP spid="1782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206" name="对象 179205" descr="蓝色砂纸"/>
          <p:cNvGraphicFramePr/>
          <p:nvPr/>
        </p:nvGraphicFramePr>
        <p:xfrm>
          <a:off x="1370013" y="2101850"/>
          <a:ext cx="6856412" cy="990600"/>
        </p:xfrm>
        <a:graphic>
          <a:graphicData uri="http://schemas.openxmlformats.org/presentationml/2006/ole">
            <mc:AlternateContent xmlns:mc="http://schemas.openxmlformats.org/markup-compatibility/2006">
              <mc:Choice xmlns:v="urn:schemas-microsoft-com:vml" Requires="v">
                <p:oleObj spid="_x0000_s28787" r:id="rId3" imgW="3427730" imgH="495300" progId="Equation.DSMT4">
                  <p:embed/>
                </p:oleObj>
              </mc:Choice>
              <mc:Fallback>
                <p:oleObj r:id="rId3" imgW="3427730" imgH="495300" progId="Equation.DSMT4">
                  <p:embed/>
                  <p:pic>
                    <p:nvPicPr>
                      <p:cNvPr id="0" name="图片 3203"/>
                      <p:cNvPicPr/>
                      <p:nvPr/>
                    </p:nvPicPr>
                    <p:blipFill>
                      <a:blip r:embed="rId4">
                        <a:clrChange>
                          <a:clrFrom>
                            <a:srgbClr val="000000"/>
                          </a:clrFrom>
                          <a:clrTo>
                            <a:srgbClr val="FF0000"/>
                          </a:clrTo>
                        </a:clrChange>
                      </a:blip>
                      <a:stretch>
                        <a:fillRect/>
                      </a:stretch>
                    </p:blipFill>
                    <p:spPr>
                      <a:xfrm>
                        <a:off x="1370013" y="2101850"/>
                        <a:ext cx="6856412" cy="990600"/>
                      </a:xfrm>
                      <a:prstGeom prst="rect">
                        <a:avLst/>
                      </a:prstGeom>
                      <a:blipFill rotWithShape="0">
                        <a:blip r:embed="rId5"/>
                      </a:blipFill>
                      <a:ln w="38100">
                        <a:noFill/>
                        <a:miter/>
                      </a:ln>
                      <a:effectLst>
                        <a:prstShdw prst="shdw17" dist="17961" dir="2699999">
                          <a:srgbClr val="CCECFF">
                            <a:gamma/>
                            <a:shade val="60000"/>
                            <a:invGamma/>
                          </a:srgbClr>
                        </a:prstShdw>
                      </a:effectLst>
                    </p:spPr>
                  </p:pic>
                </p:oleObj>
              </mc:Fallback>
            </mc:AlternateContent>
          </a:graphicData>
        </a:graphic>
      </p:graphicFrame>
      <p:sp>
        <p:nvSpPr>
          <p:cNvPr id="179207" name="矩形 179206"/>
          <p:cNvSpPr/>
          <p:nvPr/>
        </p:nvSpPr>
        <p:spPr>
          <a:xfrm>
            <a:off x="647700" y="1962150"/>
            <a:ext cx="490538"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故</a:t>
            </a:r>
          </a:p>
        </p:txBody>
      </p:sp>
      <p:sp>
        <p:nvSpPr>
          <p:cNvPr id="179217" name="动作按钮: 后退或前一项 179216" descr="水滴">
            <a:hlinkClick r:id="" action="ppaction://hlinkshowjump?jump=nextslide">
              <a:snd r:embed="rId6" name="PROJCTOR.WAV"/>
            </a:hlinkClick>
          </p:cNvPr>
          <p:cNvSpPr/>
          <p:nvPr/>
        </p:nvSpPr>
        <p:spPr>
          <a:xfrm flipH="1">
            <a:off x="8667750" y="638175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179218" name="对象 179217"/>
          <p:cNvGraphicFramePr/>
          <p:nvPr/>
        </p:nvGraphicFramePr>
        <p:xfrm>
          <a:off x="1711325" y="271463"/>
          <a:ext cx="5367338" cy="1093787"/>
        </p:xfrm>
        <a:graphic>
          <a:graphicData uri="http://schemas.openxmlformats.org/presentationml/2006/ole">
            <mc:AlternateContent xmlns:mc="http://schemas.openxmlformats.org/markup-compatibility/2006">
              <mc:Choice xmlns:v="urn:schemas-microsoft-com:vml" Requires="v">
                <p:oleObj spid="_x0000_s28788" r:id="rId8" imgW="2424430" imgH="495300" progId="Equation.DSMT4">
                  <p:embed/>
                </p:oleObj>
              </mc:Choice>
              <mc:Fallback>
                <p:oleObj r:id="rId8" imgW="2424430" imgH="495300" progId="Equation.DSMT4">
                  <p:embed/>
                  <p:pic>
                    <p:nvPicPr>
                      <p:cNvPr id="0" name="图片 3202"/>
                      <p:cNvPicPr/>
                      <p:nvPr/>
                    </p:nvPicPr>
                    <p:blipFill>
                      <a:blip r:embed="rId9"/>
                      <a:stretch>
                        <a:fillRect/>
                      </a:stretch>
                    </p:blipFill>
                    <p:spPr>
                      <a:xfrm>
                        <a:off x="1711325" y="271463"/>
                        <a:ext cx="5367338" cy="1093787"/>
                      </a:xfrm>
                      <a:prstGeom prst="rect">
                        <a:avLst/>
                      </a:prstGeom>
                      <a:noFill/>
                      <a:ln w="38100">
                        <a:noFill/>
                        <a:miter/>
                      </a:ln>
                    </p:spPr>
                  </p:pic>
                </p:oleObj>
              </mc:Fallback>
            </mc:AlternateContent>
          </a:graphicData>
        </a:graphic>
      </p:graphicFrame>
      <p:sp>
        <p:nvSpPr>
          <p:cNvPr id="179219" name="矩形 179218"/>
          <p:cNvSpPr/>
          <p:nvPr/>
        </p:nvSpPr>
        <p:spPr>
          <a:xfrm>
            <a:off x="784225" y="323850"/>
            <a:ext cx="490538" cy="457200"/>
          </a:xfrm>
          <a:prstGeom prst="rect">
            <a:avLst/>
          </a:prstGeom>
          <a:noFill/>
          <a:ln w="9525">
            <a:noFill/>
          </a:ln>
        </p:spPr>
        <p:txBody>
          <a:bodyPr wrap="none" anchor="t">
            <a:spAutoFit/>
          </a:bodyPr>
          <a:lstStyle/>
          <a:p>
            <a:r>
              <a:rPr lang="zh-CN" altLang="en-US" dirty="0">
                <a:latin typeface="Times New Roman" panose="02020603050405020304" pitchFamily="18" charset="0"/>
              </a:rPr>
              <a:t>则</a:t>
            </a:r>
          </a:p>
        </p:txBody>
      </p:sp>
      <p:sp>
        <p:nvSpPr>
          <p:cNvPr id="179220" name="矩形 179219"/>
          <p:cNvSpPr/>
          <p:nvPr/>
        </p:nvSpPr>
        <p:spPr>
          <a:xfrm>
            <a:off x="385763" y="1354138"/>
            <a:ext cx="4619625" cy="457200"/>
          </a:xfrm>
          <a:prstGeom prst="rect">
            <a:avLst/>
          </a:prstGeom>
          <a:noFill/>
          <a:ln w="9525">
            <a:noFill/>
          </a:ln>
        </p:spPr>
        <p:txBody>
          <a:bodyPr wrap="none" anchor="t">
            <a:spAutoFit/>
          </a:bodyPr>
          <a:lstStyle/>
          <a:p>
            <a:r>
              <a:rPr lang="zh-CN" altLang="en-US" dirty="0">
                <a:latin typeface="Times New Roman" panose="02020603050405020304" pitchFamily="18" charset="0"/>
              </a:rPr>
              <a:t>代入初始条件</a:t>
            </a:r>
            <a:r>
              <a:rPr lang="en-US" altLang="zh-CN" i="1">
                <a:latin typeface="Times New Roman" panose="02020603050405020304" pitchFamily="18" charset="0"/>
              </a:rPr>
              <a:t>i</a:t>
            </a:r>
            <a:r>
              <a:rPr lang="en-US" altLang="zh-CN"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dirty="0">
                <a:latin typeface="Times New Roman" panose="02020603050405020304" pitchFamily="18" charset="0"/>
              </a:rPr>
              <a:t>) =0</a:t>
            </a:r>
            <a:r>
              <a:rPr lang="zh-CN" altLang="en-US" dirty="0">
                <a:latin typeface="Times New Roman" panose="02020603050405020304" pitchFamily="18" charset="0"/>
              </a:rPr>
              <a:t>，得</a:t>
            </a:r>
          </a:p>
        </p:txBody>
      </p:sp>
      <p:graphicFrame>
        <p:nvGraphicFramePr>
          <p:cNvPr id="179221" name="对象 179220"/>
          <p:cNvGraphicFramePr/>
          <p:nvPr/>
        </p:nvGraphicFramePr>
        <p:xfrm>
          <a:off x="5253038" y="1033463"/>
          <a:ext cx="3541712" cy="1093787"/>
        </p:xfrm>
        <a:graphic>
          <a:graphicData uri="http://schemas.openxmlformats.org/presentationml/2006/ole">
            <mc:AlternateContent xmlns:mc="http://schemas.openxmlformats.org/markup-compatibility/2006">
              <mc:Choice xmlns:v="urn:schemas-microsoft-com:vml" Requires="v">
                <p:oleObj spid="_x0000_s28789" r:id="rId10" imgW="1599565" imgH="495300" progId="Equation.DSMT4">
                  <p:embed/>
                </p:oleObj>
              </mc:Choice>
              <mc:Fallback>
                <p:oleObj r:id="rId10" imgW="1599565" imgH="495300" progId="Equation.DSMT4">
                  <p:embed/>
                  <p:pic>
                    <p:nvPicPr>
                      <p:cNvPr id="0" name="图片 3201"/>
                      <p:cNvPicPr/>
                      <p:nvPr/>
                    </p:nvPicPr>
                    <p:blipFill>
                      <a:blip r:embed="rId11"/>
                      <a:stretch>
                        <a:fillRect/>
                      </a:stretch>
                    </p:blipFill>
                    <p:spPr>
                      <a:xfrm>
                        <a:off x="5253038" y="1033463"/>
                        <a:ext cx="3541712" cy="1093787"/>
                      </a:xfrm>
                      <a:prstGeom prst="rect">
                        <a:avLst/>
                      </a:prstGeom>
                      <a:noFill/>
                      <a:ln w="38100">
                        <a:noFill/>
                        <a:miter/>
                      </a:ln>
                    </p:spPr>
                  </p:pic>
                </p:oleObj>
              </mc:Fallback>
            </mc:AlternateContent>
          </a:graphicData>
        </a:graphic>
      </p:graphicFrame>
      <p:graphicFrame>
        <p:nvGraphicFramePr>
          <p:cNvPr id="179222" name="对象 179221" descr="蓝色砂纸"/>
          <p:cNvGraphicFramePr/>
          <p:nvPr/>
        </p:nvGraphicFramePr>
        <p:xfrm>
          <a:off x="461963" y="4140200"/>
          <a:ext cx="8405812" cy="990600"/>
        </p:xfrm>
        <a:graphic>
          <a:graphicData uri="http://schemas.openxmlformats.org/presentationml/2006/ole">
            <mc:AlternateContent xmlns:mc="http://schemas.openxmlformats.org/markup-compatibility/2006">
              <mc:Choice xmlns:v="urn:schemas-microsoft-com:vml" Requires="v">
                <p:oleObj spid="_x0000_s28790" r:id="rId12" imgW="4201795" imgH="495300" progId="Equation.DSMT4">
                  <p:embed/>
                </p:oleObj>
              </mc:Choice>
              <mc:Fallback>
                <p:oleObj r:id="rId12" imgW="4201795" imgH="495300" progId="Equation.DSMT4">
                  <p:embed/>
                  <p:pic>
                    <p:nvPicPr>
                      <p:cNvPr id="0" name="图片 3204"/>
                      <p:cNvPicPr/>
                      <p:nvPr/>
                    </p:nvPicPr>
                    <p:blipFill>
                      <a:blip r:embed="rId13">
                        <a:clrChange>
                          <a:clrFrom>
                            <a:srgbClr val="000000"/>
                          </a:clrFrom>
                          <a:clrTo>
                            <a:srgbClr val="FF0000"/>
                          </a:clrTo>
                        </a:clrChange>
                      </a:blip>
                      <a:stretch>
                        <a:fillRect/>
                      </a:stretch>
                    </p:blipFill>
                    <p:spPr>
                      <a:xfrm>
                        <a:off x="461963" y="4140200"/>
                        <a:ext cx="8405812" cy="990600"/>
                      </a:xfrm>
                      <a:prstGeom prst="rect">
                        <a:avLst/>
                      </a:prstGeom>
                      <a:blipFill rotWithShape="0">
                        <a:blip r:embed="rId5"/>
                      </a:blipFill>
                      <a:ln w="38100">
                        <a:noFill/>
                        <a:miter/>
                      </a:ln>
                      <a:effectLst>
                        <a:prstShdw prst="shdw17" dist="17961" dir="2699999">
                          <a:srgbClr val="CCECFF">
                            <a:gamma/>
                            <a:shade val="60000"/>
                            <a:invGamma/>
                          </a:srgbClr>
                        </a:prstShdw>
                      </a:effectLst>
                    </p:spPr>
                  </p:pic>
                </p:oleObj>
              </mc:Fallback>
            </mc:AlternateContent>
          </a:graphicData>
        </a:graphic>
      </p:graphicFrame>
      <p:graphicFrame>
        <p:nvGraphicFramePr>
          <p:cNvPr id="179223" name="对象 179222"/>
          <p:cNvGraphicFramePr/>
          <p:nvPr/>
        </p:nvGraphicFramePr>
        <p:xfrm>
          <a:off x="293688" y="3079750"/>
          <a:ext cx="4405312" cy="919163"/>
        </p:xfrm>
        <a:graphic>
          <a:graphicData uri="http://schemas.openxmlformats.org/presentationml/2006/ole">
            <mc:AlternateContent xmlns:mc="http://schemas.openxmlformats.org/markup-compatibility/2006">
              <mc:Choice xmlns:v="urn:schemas-microsoft-com:vml" Requires="v">
                <p:oleObj spid="_x0000_s28791" r:id="rId14" imgW="2069465" imgH="431800" progId="Equation.DSMT4">
                  <p:embed/>
                </p:oleObj>
              </mc:Choice>
              <mc:Fallback>
                <p:oleObj r:id="rId14" imgW="2069465" imgH="431800" progId="Equation.DSMT4">
                  <p:embed/>
                  <p:pic>
                    <p:nvPicPr>
                      <p:cNvPr id="0" name="图片 3210"/>
                      <p:cNvPicPr/>
                      <p:nvPr/>
                    </p:nvPicPr>
                    <p:blipFill>
                      <a:blip r:embed="rId15"/>
                      <a:stretch>
                        <a:fillRect/>
                      </a:stretch>
                    </p:blipFill>
                    <p:spPr>
                      <a:xfrm>
                        <a:off x="293688" y="3079750"/>
                        <a:ext cx="4405312" cy="919163"/>
                      </a:xfrm>
                      <a:prstGeom prst="rect">
                        <a:avLst/>
                      </a:prstGeom>
                      <a:noFill/>
                      <a:ln w="38100">
                        <a:noFill/>
                        <a:miter/>
                      </a:ln>
                    </p:spPr>
                  </p:pic>
                </p:oleObj>
              </mc:Fallback>
            </mc:AlternateContent>
          </a:graphicData>
        </a:graphic>
      </p:graphicFrame>
      <p:graphicFrame>
        <p:nvGraphicFramePr>
          <p:cNvPr id="179224" name="对象 179223" descr="蓝色砂纸"/>
          <p:cNvGraphicFramePr/>
          <p:nvPr>
            <p:extLst>
              <p:ext uri="{D42A27DB-BD31-4B8C-83A1-F6EECF244321}">
                <p14:modId xmlns:p14="http://schemas.microsoft.com/office/powerpoint/2010/main" val="683727557"/>
              </p:ext>
            </p:extLst>
          </p:nvPr>
        </p:nvGraphicFramePr>
        <p:xfrm>
          <a:off x="461963" y="5130800"/>
          <a:ext cx="8405812" cy="990600"/>
        </p:xfrm>
        <a:graphic>
          <a:graphicData uri="http://schemas.openxmlformats.org/presentationml/2006/ole">
            <mc:AlternateContent xmlns:mc="http://schemas.openxmlformats.org/markup-compatibility/2006">
              <mc:Choice xmlns:v="urn:schemas-microsoft-com:vml" Requires="v">
                <p:oleObj spid="_x0000_s28792" r:id="rId16" imgW="4265295" imgH="495300" progId="Equation.DSMT4">
                  <p:embed/>
                </p:oleObj>
              </mc:Choice>
              <mc:Fallback>
                <p:oleObj r:id="rId16" imgW="4265295" imgH="495300" progId="Equation.DSMT4">
                  <p:embed/>
                  <p:pic>
                    <p:nvPicPr>
                      <p:cNvPr id="0" name="图片 3211"/>
                      <p:cNvPicPr/>
                      <p:nvPr/>
                    </p:nvPicPr>
                    <p:blipFill>
                      <a:blip r:embed="rId17">
                        <a:clrChange>
                          <a:clrFrom>
                            <a:srgbClr val="000000"/>
                          </a:clrFrom>
                          <a:clrTo>
                            <a:srgbClr val="FF0000"/>
                          </a:clrTo>
                        </a:clrChange>
                      </a:blip>
                      <a:stretch>
                        <a:fillRect/>
                      </a:stretch>
                    </p:blipFill>
                    <p:spPr>
                      <a:xfrm>
                        <a:off x="461963" y="5130800"/>
                        <a:ext cx="8405812" cy="990600"/>
                      </a:xfrm>
                      <a:prstGeom prst="rect">
                        <a:avLst/>
                      </a:prstGeom>
                      <a:blipFill rotWithShape="0">
                        <a:blip r:embed="rId5"/>
                      </a:blipFill>
                      <a:ln w="38100">
                        <a:noFill/>
                        <a:miter/>
                      </a:ln>
                      <a:effectLst>
                        <a:prstShdw prst="shdw17" dist="17961" dir="2699999">
                          <a:srgbClr val="CCECFF">
                            <a:gamma/>
                            <a:shade val="60000"/>
                            <a:invGamma/>
                          </a:srgbClr>
                        </a:prstShdw>
                      </a:effectLst>
                    </p:spPr>
                  </p:pic>
                </p:oleObj>
              </mc:Fallback>
            </mc:AlternateContent>
          </a:graphicData>
        </a:graphic>
      </p:graphicFrame>
      <p:sp>
        <p:nvSpPr>
          <p:cNvPr id="179225" name="动作按钮: 后退或前一项 179224" descr="水滴">
            <a:hlinkClick r:id="" action="ppaction://hlinkshowjump?jump=previousslide">
              <a:snd r:embed="rId6" name="PROJCTOR.WAV"/>
            </a:hlinkClick>
          </p:cNvPr>
          <p:cNvSpPr/>
          <p:nvPr/>
        </p:nvSpPr>
        <p:spPr>
          <a:xfrm>
            <a:off x="8150225" y="64008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9219"/>
                                        </p:tgtEl>
                                        <p:attrNameLst>
                                          <p:attrName>style.visibility</p:attrName>
                                        </p:attrNameLst>
                                      </p:cBhvr>
                                      <p:to>
                                        <p:strVal val="visible"/>
                                      </p:to>
                                    </p:set>
                                    <p:anim calcmode="lin" valueType="num">
                                      <p:cBhvr additive="base">
                                        <p:cTn id="7" dur="500" fill="hold"/>
                                        <p:tgtEl>
                                          <p:spTgt spid="179219"/>
                                        </p:tgtEl>
                                        <p:attrNameLst>
                                          <p:attrName>ppt_x</p:attrName>
                                        </p:attrNameLst>
                                      </p:cBhvr>
                                      <p:tavLst>
                                        <p:tav tm="0">
                                          <p:val>
                                            <p:strVal val="0-#ppt_w/2"/>
                                          </p:val>
                                        </p:tav>
                                        <p:tav tm="100000">
                                          <p:val>
                                            <p:strVal val="#ppt_x"/>
                                          </p:val>
                                        </p:tav>
                                      </p:tavLst>
                                    </p:anim>
                                    <p:anim calcmode="lin" valueType="num">
                                      <p:cBhvr additive="base">
                                        <p:cTn id="8" dur="500" fill="hold"/>
                                        <p:tgtEl>
                                          <p:spTgt spid="17921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79218"/>
                                        </p:tgtEl>
                                        <p:attrNameLst>
                                          <p:attrName>style.visibility</p:attrName>
                                        </p:attrNameLst>
                                      </p:cBhvr>
                                      <p:to>
                                        <p:strVal val="visible"/>
                                      </p:to>
                                    </p:set>
                                    <p:anim calcmode="lin" valueType="num">
                                      <p:cBhvr additive="base">
                                        <p:cTn id="12" dur="500" fill="hold"/>
                                        <p:tgtEl>
                                          <p:spTgt spid="179218"/>
                                        </p:tgtEl>
                                        <p:attrNameLst>
                                          <p:attrName>ppt_x</p:attrName>
                                        </p:attrNameLst>
                                      </p:cBhvr>
                                      <p:tavLst>
                                        <p:tav tm="0">
                                          <p:val>
                                            <p:strVal val="0-#ppt_w/2"/>
                                          </p:val>
                                        </p:tav>
                                        <p:tav tm="100000">
                                          <p:val>
                                            <p:strVal val="#ppt_x"/>
                                          </p:val>
                                        </p:tav>
                                      </p:tavLst>
                                    </p:anim>
                                    <p:anim calcmode="lin" valueType="num">
                                      <p:cBhvr additive="base">
                                        <p:cTn id="13" dur="500" fill="hold"/>
                                        <p:tgtEl>
                                          <p:spTgt spid="1792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9220"/>
                                        </p:tgtEl>
                                        <p:attrNameLst>
                                          <p:attrName>style.visibility</p:attrName>
                                        </p:attrNameLst>
                                      </p:cBhvr>
                                      <p:to>
                                        <p:strVal val="visible"/>
                                      </p:to>
                                    </p:set>
                                    <p:anim calcmode="lin" valueType="num">
                                      <p:cBhvr additive="base">
                                        <p:cTn id="18" dur="500" fill="hold"/>
                                        <p:tgtEl>
                                          <p:spTgt spid="179220"/>
                                        </p:tgtEl>
                                        <p:attrNameLst>
                                          <p:attrName>ppt_x</p:attrName>
                                        </p:attrNameLst>
                                      </p:cBhvr>
                                      <p:tavLst>
                                        <p:tav tm="0">
                                          <p:val>
                                            <p:strVal val="0-#ppt_w/2"/>
                                          </p:val>
                                        </p:tav>
                                        <p:tav tm="100000">
                                          <p:val>
                                            <p:strVal val="#ppt_x"/>
                                          </p:val>
                                        </p:tav>
                                      </p:tavLst>
                                    </p:anim>
                                    <p:anim calcmode="lin" valueType="num">
                                      <p:cBhvr additive="base">
                                        <p:cTn id="19" dur="500" fill="hold"/>
                                        <p:tgtEl>
                                          <p:spTgt spid="17922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79221"/>
                                        </p:tgtEl>
                                        <p:attrNameLst>
                                          <p:attrName>style.visibility</p:attrName>
                                        </p:attrNameLst>
                                      </p:cBhvr>
                                      <p:to>
                                        <p:strVal val="visible"/>
                                      </p:to>
                                    </p:set>
                                    <p:anim calcmode="lin" valueType="num">
                                      <p:cBhvr additive="base">
                                        <p:cTn id="24" dur="500" fill="hold"/>
                                        <p:tgtEl>
                                          <p:spTgt spid="179221"/>
                                        </p:tgtEl>
                                        <p:attrNameLst>
                                          <p:attrName>ppt_x</p:attrName>
                                        </p:attrNameLst>
                                      </p:cBhvr>
                                      <p:tavLst>
                                        <p:tav tm="0">
                                          <p:val>
                                            <p:strVal val="0-#ppt_w/2"/>
                                          </p:val>
                                        </p:tav>
                                        <p:tav tm="100000">
                                          <p:val>
                                            <p:strVal val="#ppt_x"/>
                                          </p:val>
                                        </p:tav>
                                      </p:tavLst>
                                    </p:anim>
                                    <p:anim calcmode="lin" valueType="num">
                                      <p:cBhvr additive="base">
                                        <p:cTn id="25" dur="500" fill="hold"/>
                                        <p:tgtEl>
                                          <p:spTgt spid="17922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79207"/>
                                        </p:tgtEl>
                                        <p:attrNameLst>
                                          <p:attrName>style.visibility</p:attrName>
                                        </p:attrNameLst>
                                      </p:cBhvr>
                                      <p:to>
                                        <p:strVal val="visible"/>
                                      </p:to>
                                    </p:set>
                                    <p:anim calcmode="lin" valueType="num">
                                      <p:cBhvr additive="base">
                                        <p:cTn id="30" dur="500" fill="hold"/>
                                        <p:tgtEl>
                                          <p:spTgt spid="179207"/>
                                        </p:tgtEl>
                                        <p:attrNameLst>
                                          <p:attrName>ppt_x</p:attrName>
                                        </p:attrNameLst>
                                      </p:cBhvr>
                                      <p:tavLst>
                                        <p:tav tm="0">
                                          <p:val>
                                            <p:strVal val="0-#ppt_w/2"/>
                                          </p:val>
                                        </p:tav>
                                        <p:tav tm="100000">
                                          <p:val>
                                            <p:strVal val="#ppt_x"/>
                                          </p:val>
                                        </p:tav>
                                      </p:tavLst>
                                    </p:anim>
                                    <p:anim calcmode="lin" valueType="num">
                                      <p:cBhvr additive="base">
                                        <p:cTn id="31"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79206"/>
                                        </p:tgtEl>
                                        <p:attrNameLst>
                                          <p:attrName>style.visibility</p:attrName>
                                        </p:attrNameLst>
                                      </p:cBhvr>
                                      <p:to>
                                        <p:strVal val="visible"/>
                                      </p:to>
                                    </p:set>
                                    <p:anim calcmode="lin" valueType="num">
                                      <p:cBhvr additive="base">
                                        <p:cTn id="36" dur="500" fill="hold"/>
                                        <p:tgtEl>
                                          <p:spTgt spid="179206"/>
                                        </p:tgtEl>
                                        <p:attrNameLst>
                                          <p:attrName>ppt_x</p:attrName>
                                        </p:attrNameLst>
                                      </p:cBhvr>
                                      <p:tavLst>
                                        <p:tav tm="0">
                                          <p:val>
                                            <p:strVal val="0-#ppt_w/2"/>
                                          </p:val>
                                        </p:tav>
                                        <p:tav tm="100000">
                                          <p:val>
                                            <p:strVal val="#ppt_x"/>
                                          </p:val>
                                        </p:tav>
                                      </p:tavLst>
                                    </p:anim>
                                    <p:anim calcmode="lin" valueType="num">
                                      <p:cBhvr additive="base">
                                        <p:cTn id="37" dur="500" fill="hold"/>
                                        <p:tgtEl>
                                          <p:spTgt spid="17920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79223"/>
                                        </p:tgtEl>
                                        <p:attrNameLst>
                                          <p:attrName>style.visibility</p:attrName>
                                        </p:attrNameLst>
                                      </p:cBhvr>
                                      <p:to>
                                        <p:strVal val="visible"/>
                                      </p:to>
                                    </p:set>
                                    <p:anim calcmode="lin" valueType="num">
                                      <p:cBhvr additive="base">
                                        <p:cTn id="42" dur="500" fill="hold"/>
                                        <p:tgtEl>
                                          <p:spTgt spid="179223"/>
                                        </p:tgtEl>
                                        <p:attrNameLst>
                                          <p:attrName>ppt_x</p:attrName>
                                        </p:attrNameLst>
                                      </p:cBhvr>
                                      <p:tavLst>
                                        <p:tav tm="0">
                                          <p:val>
                                            <p:strVal val="0-#ppt_w/2"/>
                                          </p:val>
                                        </p:tav>
                                        <p:tav tm="100000">
                                          <p:val>
                                            <p:strVal val="#ppt_x"/>
                                          </p:val>
                                        </p:tav>
                                      </p:tavLst>
                                    </p:anim>
                                    <p:anim calcmode="lin" valueType="num">
                                      <p:cBhvr additive="base">
                                        <p:cTn id="43" dur="500" fill="hold"/>
                                        <p:tgtEl>
                                          <p:spTgt spid="1792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179222"/>
                                        </p:tgtEl>
                                        <p:attrNameLst>
                                          <p:attrName>style.visibility</p:attrName>
                                        </p:attrNameLst>
                                      </p:cBhvr>
                                      <p:to>
                                        <p:strVal val="visible"/>
                                      </p:to>
                                    </p:set>
                                    <p:anim calcmode="lin" valueType="num">
                                      <p:cBhvr additive="base">
                                        <p:cTn id="48" dur="500" fill="hold"/>
                                        <p:tgtEl>
                                          <p:spTgt spid="179222"/>
                                        </p:tgtEl>
                                        <p:attrNameLst>
                                          <p:attrName>ppt_x</p:attrName>
                                        </p:attrNameLst>
                                      </p:cBhvr>
                                      <p:tavLst>
                                        <p:tav tm="0">
                                          <p:val>
                                            <p:strVal val="0-#ppt_w/2"/>
                                          </p:val>
                                        </p:tav>
                                        <p:tav tm="100000">
                                          <p:val>
                                            <p:strVal val="#ppt_x"/>
                                          </p:val>
                                        </p:tav>
                                      </p:tavLst>
                                    </p:anim>
                                    <p:anim calcmode="lin" valueType="num">
                                      <p:cBhvr additive="base">
                                        <p:cTn id="49" dur="500" fill="hold"/>
                                        <p:tgtEl>
                                          <p:spTgt spid="179222"/>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179224"/>
                                        </p:tgtEl>
                                        <p:attrNameLst>
                                          <p:attrName>style.visibility</p:attrName>
                                        </p:attrNameLst>
                                      </p:cBhvr>
                                      <p:to>
                                        <p:strVal val="visible"/>
                                      </p:to>
                                    </p:set>
                                    <p:anim calcmode="lin" valueType="num">
                                      <p:cBhvr additive="base">
                                        <p:cTn id="54" dur="500" fill="hold"/>
                                        <p:tgtEl>
                                          <p:spTgt spid="179224"/>
                                        </p:tgtEl>
                                        <p:attrNameLst>
                                          <p:attrName>ppt_x</p:attrName>
                                        </p:attrNameLst>
                                      </p:cBhvr>
                                      <p:tavLst>
                                        <p:tav tm="0">
                                          <p:val>
                                            <p:strVal val="0-#ppt_w/2"/>
                                          </p:val>
                                        </p:tav>
                                        <p:tav tm="100000">
                                          <p:val>
                                            <p:strVal val="#ppt_x"/>
                                          </p:val>
                                        </p:tav>
                                      </p:tavLst>
                                    </p:anim>
                                    <p:anim calcmode="lin" valueType="num">
                                      <p:cBhvr additive="base">
                                        <p:cTn id="55" dur="500" fill="hold"/>
                                        <p:tgtEl>
                                          <p:spTgt spid="1792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p:bldP spid="179219" grpId="0"/>
      <p:bldP spid="1792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文本框 236547"/>
          <p:cNvSpPr txBox="1"/>
          <p:nvPr/>
        </p:nvSpPr>
        <p:spPr>
          <a:xfrm>
            <a:off x="487363" y="342900"/>
            <a:ext cx="1103312"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讨论：</a:t>
            </a:r>
            <a:endParaRPr lang="zh-CN" altLang="en-US">
              <a:solidFill>
                <a:srgbClr val="0000FF"/>
              </a:solidFill>
              <a:latin typeface="Times New Roman" panose="02020603050405020304" pitchFamily="18" charset="0"/>
            </a:endParaRPr>
          </a:p>
        </p:txBody>
      </p:sp>
      <p:sp>
        <p:nvSpPr>
          <p:cNvPr id="236549" name="文本框 236548"/>
          <p:cNvSpPr txBox="1"/>
          <p:nvPr/>
        </p:nvSpPr>
        <p:spPr>
          <a:xfrm>
            <a:off x="876300" y="952500"/>
            <a:ext cx="6572250" cy="457200"/>
          </a:xfrm>
          <a:prstGeom prst="rect">
            <a:avLst/>
          </a:prstGeom>
          <a:noFill/>
          <a:ln w="9525">
            <a:noFill/>
          </a:ln>
        </p:spPr>
        <p:txBody>
          <a:bodyPr anchor="ctr">
            <a:spAutoFit/>
          </a:bodyPr>
          <a:lstStyle/>
          <a:p>
            <a:pPr algn="l"/>
            <a:r>
              <a:rPr lang="en-US" altLang="zh-CN" dirty="0">
                <a:latin typeface="Times New Roman" panose="02020603050405020304" pitchFamily="18" charset="0"/>
              </a:rPr>
              <a:t>(1) </a:t>
            </a:r>
            <a:r>
              <a:rPr lang="zh-CN" altLang="en-US" dirty="0">
                <a:latin typeface="Times New Roman" panose="02020603050405020304" pitchFamily="18" charset="0"/>
              </a:rPr>
              <a:t>若</a:t>
            </a:r>
            <a:r>
              <a:rPr lang="zh-CN" altLang="en-US" dirty="0">
                <a:latin typeface="Times New Roman" panose="02020603050405020304" pitchFamily="18" charset="0"/>
                <a:sym typeface="Symbol" panose="05050102010706020507" pitchFamily="18" charset="2"/>
              </a:rPr>
              <a:t>开关闭合</a:t>
            </a:r>
            <a:r>
              <a:rPr lang="zh-CN" altLang="zh-CN" dirty="0">
                <a:latin typeface="Times New Roman" panose="02020603050405020304" pitchFamily="18" charset="0"/>
                <a:sym typeface="Symbol" panose="05050102010706020507" pitchFamily="18" charset="2"/>
              </a:rPr>
              <a:t>时</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u</a:t>
            </a:r>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a:t>
            </a:r>
            <a:r>
              <a:rPr lang="en-US" altLang="zh-CN" dirty="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   </a:t>
            </a:r>
            <a:r>
              <a:rPr lang="zh-CN" altLang="en-US" b="0" dirty="0">
                <a:solidFill>
                  <a:srgbClr val="FF0000"/>
                </a:solidFill>
                <a:latin typeface="Times New Roman" panose="02020603050405020304" pitchFamily="18" charset="0"/>
                <a:sym typeface="Symbol" panose="05050102010706020507" pitchFamily="18" charset="2"/>
              </a:rPr>
              <a:t>（接入角）</a:t>
            </a:r>
            <a:endParaRPr lang="en-US" altLang="zh-CN" b="0" dirty="0">
              <a:solidFill>
                <a:srgbClr val="FF0000"/>
              </a:solidFill>
              <a:latin typeface="Times New Roman" panose="02020603050405020304" pitchFamily="18" charset="0"/>
              <a:sym typeface="Symbol" panose="05050102010706020507" pitchFamily="18" charset="2"/>
            </a:endParaRPr>
          </a:p>
        </p:txBody>
      </p:sp>
      <p:sp>
        <p:nvSpPr>
          <p:cNvPr id="236550" name="文本框 236549"/>
          <p:cNvSpPr txBox="1"/>
          <p:nvPr/>
        </p:nvSpPr>
        <p:spPr>
          <a:xfrm>
            <a:off x="1277938" y="2571750"/>
            <a:ext cx="5392737"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电路直接进入稳态，不产生暂态过程。</a:t>
            </a:r>
            <a:endParaRPr lang="zh-CN" altLang="en-US">
              <a:latin typeface="Times New Roman" panose="02020603050405020304" pitchFamily="18" charset="0"/>
            </a:endParaRPr>
          </a:p>
        </p:txBody>
      </p:sp>
      <p:sp>
        <p:nvSpPr>
          <p:cNvPr id="236551" name="文本框 236550"/>
          <p:cNvSpPr txBox="1"/>
          <p:nvPr/>
        </p:nvSpPr>
        <p:spPr>
          <a:xfrm>
            <a:off x="1198563" y="1733550"/>
            <a:ext cx="2397125" cy="457200"/>
          </a:xfrm>
          <a:prstGeom prst="rect">
            <a:avLst/>
          </a:prstGeom>
          <a:noFill/>
          <a:ln w="9525">
            <a:noFill/>
          </a:ln>
        </p:spPr>
        <p:txBody>
          <a:bodyPr wrap="none" anchor="ctr">
            <a:spAutoFit/>
          </a:bodyPr>
          <a:lstStyle/>
          <a:p>
            <a:pPr algn="l"/>
            <a:r>
              <a:rPr lang="en-US" altLang="zh-CN" i="1">
                <a:latin typeface="Times New Roman" panose="02020603050405020304" pitchFamily="18" charset="0"/>
              </a:rPr>
              <a:t>A</a:t>
            </a:r>
            <a:r>
              <a:rPr lang="en-US" altLang="zh-CN" dirty="0">
                <a:latin typeface="Times New Roman" panose="02020603050405020304" pitchFamily="18" charset="0"/>
              </a:rPr>
              <a:t>=0  </a:t>
            </a:r>
            <a:r>
              <a:rPr lang="zh-CN" altLang="en-US" dirty="0">
                <a:latin typeface="Times New Roman" panose="02020603050405020304" pitchFamily="18" charset="0"/>
              </a:rPr>
              <a:t>无暂态分量</a:t>
            </a:r>
            <a:endParaRPr lang="zh-CN" altLang="en-US">
              <a:latin typeface="Times New Roman" panose="02020603050405020304" pitchFamily="18" charset="0"/>
            </a:endParaRPr>
          </a:p>
        </p:txBody>
      </p:sp>
      <p:graphicFrame>
        <p:nvGraphicFramePr>
          <p:cNvPr id="236552" name="对象 236551"/>
          <p:cNvGraphicFramePr/>
          <p:nvPr/>
        </p:nvGraphicFramePr>
        <p:xfrm>
          <a:off x="3879850" y="1701800"/>
          <a:ext cx="3862388" cy="482600"/>
        </p:xfrm>
        <a:graphic>
          <a:graphicData uri="http://schemas.openxmlformats.org/presentationml/2006/ole">
            <mc:AlternateContent xmlns:mc="http://schemas.openxmlformats.org/markup-compatibility/2006">
              <mc:Choice xmlns:v="urn:schemas-microsoft-com:vml" Requires="v">
                <p:oleObj spid="_x0000_s29777" r:id="rId3" imgW="1929765" imgH="241300" progId="Equation.DSMT4">
                  <p:embed/>
                </p:oleObj>
              </mc:Choice>
              <mc:Fallback>
                <p:oleObj r:id="rId3" imgW="1929765" imgH="241300" progId="Equation.DSMT4">
                  <p:embed/>
                  <p:pic>
                    <p:nvPicPr>
                      <p:cNvPr id="0" name="图片 3212"/>
                      <p:cNvPicPr/>
                      <p:nvPr/>
                    </p:nvPicPr>
                    <p:blipFill>
                      <a:blip r:embed="rId4"/>
                      <a:stretch>
                        <a:fillRect/>
                      </a:stretch>
                    </p:blipFill>
                    <p:spPr>
                      <a:xfrm>
                        <a:off x="3879850" y="1701800"/>
                        <a:ext cx="3862388" cy="482600"/>
                      </a:xfrm>
                      <a:prstGeom prst="rect">
                        <a:avLst/>
                      </a:prstGeom>
                      <a:noFill/>
                      <a:ln w="38100">
                        <a:noFill/>
                        <a:miter/>
                      </a:ln>
                    </p:spPr>
                  </p:pic>
                </p:oleObj>
              </mc:Fallback>
            </mc:AlternateContent>
          </a:graphicData>
        </a:graphic>
      </p:graphicFrame>
      <p:graphicFrame>
        <p:nvGraphicFramePr>
          <p:cNvPr id="236554" name="对象 236553"/>
          <p:cNvGraphicFramePr/>
          <p:nvPr/>
        </p:nvGraphicFramePr>
        <p:xfrm>
          <a:off x="1408113" y="4679950"/>
          <a:ext cx="5181600" cy="708025"/>
        </p:xfrm>
        <a:graphic>
          <a:graphicData uri="http://schemas.openxmlformats.org/presentationml/2006/ole">
            <mc:AlternateContent xmlns:mc="http://schemas.openxmlformats.org/markup-compatibility/2006">
              <mc:Choice xmlns:v="urn:schemas-microsoft-com:vml" Requires="v">
                <p:oleObj spid="_x0000_s29778" r:id="rId5" imgW="2588260" imgH="355600" progId="Equation.DSMT4">
                  <p:embed/>
                </p:oleObj>
              </mc:Choice>
              <mc:Fallback>
                <p:oleObj r:id="rId5" imgW="2588260" imgH="355600" progId="Equation.DSMT4">
                  <p:embed/>
                  <p:pic>
                    <p:nvPicPr>
                      <p:cNvPr id="0" name="图片 3213"/>
                      <p:cNvPicPr/>
                      <p:nvPr/>
                    </p:nvPicPr>
                    <p:blipFill>
                      <a:blip r:embed="rId6"/>
                      <a:stretch>
                        <a:fillRect/>
                      </a:stretch>
                    </p:blipFill>
                    <p:spPr>
                      <a:xfrm>
                        <a:off x="1408113" y="4679950"/>
                        <a:ext cx="5181600" cy="708025"/>
                      </a:xfrm>
                      <a:prstGeom prst="rect">
                        <a:avLst/>
                      </a:prstGeom>
                      <a:noFill/>
                      <a:ln w="38100">
                        <a:noFill/>
                        <a:miter/>
                      </a:ln>
                    </p:spPr>
                  </p:pic>
                </p:oleObj>
              </mc:Fallback>
            </mc:AlternateContent>
          </a:graphicData>
        </a:graphic>
      </p:graphicFrame>
      <p:sp>
        <p:nvSpPr>
          <p:cNvPr id="236555" name="文本框 236554"/>
          <p:cNvSpPr txBox="1"/>
          <p:nvPr/>
        </p:nvSpPr>
        <p:spPr>
          <a:xfrm>
            <a:off x="876300" y="3474393"/>
            <a:ext cx="4437572" cy="461665"/>
          </a:xfrm>
          <a:prstGeom prst="rect">
            <a:avLst/>
          </a:prstGeom>
          <a:noFill/>
          <a:ln w="9525">
            <a:noFill/>
          </a:ln>
        </p:spPr>
        <p:txBody>
          <a:bodyPr wrap="square" anchor="ctr">
            <a:spAutoFit/>
          </a:bodyPr>
          <a:lstStyle/>
          <a:p>
            <a:pPr algn="l"/>
            <a:r>
              <a:rPr lang="en-US" altLang="zh-CN" dirty="0">
                <a:latin typeface="Times New Roman" panose="02020603050405020304" pitchFamily="18" charset="0"/>
              </a:rPr>
              <a:t>(2) </a:t>
            </a:r>
            <a:r>
              <a:rPr lang="zh-CN" altLang="en-US" dirty="0">
                <a:latin typeface="Times New Roman" panose="02020603050405020304" pitchFamily="18" charset="0"/>
                <a:sym typeface="Symbol" panose="05050102010706020507" pitchFamily="18" charset="2"/>
              </a:rPr>
              <a:t>若开关闭合</a:t>
            </a:r>
            <a:r>
              <a:rPr lang="zh-CN" altLang="zh-CN" dirty="0">
                <a:latin typeface="Times New Roman" panose="02020603050405020304" pitchFamily="18" charset="0"/>
                <a:sym typeface="Symbol" panose="05050102010706020507" pitchFamily="18" charset="2"/>
              </a:rPr>
              <a:t>时</a:t>
            </a:r>
            <a:r>
              <a:rPr lang="en-US" altLang="zh-CN" i="1" dirty="0">
                <a:latin typeface="Times New Roman" panose="02020603050405020304" pitchFamily="18" charset="0"/>
                <a:sym typeface="Symbol" panose="05050102010706020507" pitchFamily="18" charset="2"/>
              </a:rPr>
              <a:t> </a:t>
            </a:r>
            <a:r>
              <a:rPr lang="en-US" altLang="zh-CN" i="1" baseline="-25000" dirty="0">
                <a:latin typeface="Times New Roman" panose="02020603050405020304" pitchFamily="18" charset="0"/>
                <a:sym typeface="Symbol" panose="05050102010706020507" pitchFamily="18" charset="2"/>
              </a:rPr>
              <a:t>u</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endParaRPr lang="en-US" altLang="zh-CN" baseline="30000" dirty="0">
              <a:latin typeface="Times New Roman" panose="02020603050405020304" pitchFamily="18" charset="0"/>
              <a:sym typeface="Symbol" panose="05050102010706020507" pitchFamily="18" charset="2"/>
            </a:endParaRPr>
          </a:p>
        </p:txBody>
      </p:sp>
      <p:graphicFrame>
        <p:nvGraphicFramePr>
          <p:cNvPr id="236556" name="对象 236555"/>
          <p:cNvGraphicFramePr/>
          <p:nvPr/>
        </p:nvGraphicFramePr>
        <p:xfrm>
          <a:off x="1436688" y="4184650"/>
          <a:ext cx="1749425" cy="482600"/>
        </p:xfrm>
        <a:graphic>
          <a:graphicData uri="http://schemas.openxmlformats.org/presentationml/2006/ole">
            <mc:AlternateContent xmlns:mc="http://schemas.openxmlformats.org/markup-compatibility/2006">
              <mc:Choice xmlns:v="urn:schemas-microsoft-com:vml" Requires="v">
                <p:oleObj spid="_x0000_s29779" r:id="rId7" imgW="875665" imgH="241300" progId="Equation.DSMT4">
                  <p:embed/>
                </p:oleObj>
              </mc:Choice>
              <mc:Fallback>
                <p:oleObj r:id="rId7" imgW="875665" imgH="241300" progId="Equation.DSMT4">
                  <p:embed/>
                  <p:pic>
                    <p:nvPicPr>
                      <p:cNvPr id="0" name="图片 3208"/>
                      <p:cNvPicPr/>
                      <p:nvPr/>
                    </p:nvPicPr>
                    <p:blipFill>
                      <a:blip r:embed="rId8"/>
                      <a:stretch>
                        <a:fillRect/>
                      </a:stretch>
                    </p:blipFill>
                    <p:spPr>
                      <a:xfrm>
                        <a:off x="1436688" y="4184650"/>
                        <a:ext cx="1749425" cy="482600"/>
                      </a:xfrm>
                      <a:prstGeom prst="rect">
                        <a:avLst/>
                      </a:prstGeom>
                      <a:noFill/>
                      <a:ln w="38100">
                        <a:noFill/>
                        <a:miter/>
                      </a:ln>
                    </p:spPr>
                  </p:pic>
                </p:oleObj>
              </mc:Fallback>
            </mc:AlternateContent>
          </a:graphicData>
        </a:graphic>
      </p:graphicFrame>
      <p:graphicFrame>
        <p:nvGraphicFramePr>
          <p:cNvPr id="236557" name="对象 236556"/>
          <p:cNvGraphicFramePr/>
          <p:nvPr/>
        </p:nvGraphicFramePr>
        <p:xfrm>
          <a:off x="3879850" y="3892550"/>
          <a:ext cx="2717800" cy="711200"/>
        </p:xfrm>
        <a:graphic>
          <a:graphicData uri="http://schemas.openxmlformats.org/presentationml/2006/ole">
            <mc:AlternateContent xmlns:mc="http://schemas.openxmlformats.org/markup-compatibility/2006">
              <mc:Choice xmlns:v="urn:schemas-microsoft-com:vml" Requires="v">
                <p:oleObj spid="_x0000_s29780" r:id="rId9" imgW="1357630" imgH="355600" progId="Equation.DSMT4">
                  <p:embed/>
                </p:oleObj>
              </mc:Choice>
              <mc:Fallback>
                <p:oleObj r:id="rId9" imgW="1357630" imgH="355600" progId="Equation.DSMT4">
                  <p:embed/>
                  <p:pic>
                    <p:nvPicPr>
                      <p:cNvPr id="0" name="图片 3214"/>
                      <p:cNvPicPr/>
                      <p:nvPr/>
                    </p:nvPicPr>
                    <p:blipFill>
                      <a:blip r:embed="rId10"/>
                      <a:stretch>
                        <a:fillRect/>
                      </a:stretch>
                    </p:blipFill>
                    <p:spPr>
                      <a:xfrm>
                        <a:off x="3879850" y="3892550"/>
                        <a:ext cx="2717800" cy="711200"/>
                      </a:xfrm>
                      <a:prstGeom prst="rect">
                        <a:avLst/>
                      </a:prstGeom>
                      <a:noFill/>
                      <a:ln w="38100">
                        <a:noFill/>
                        <a:miter/>
                      </a:ln>
                    </p:spPr>
                  </p:pic>
                </p:oleObj>
              </mc:Fallback>
            </mc:AlternateContent>
          </a:graphicData>
        </a:graphic>
      </p:graphicFrame>
      <p:sp>
        <p:nvSpPr>
          <p:cNvPr id="236558" name="动作按钮: 后退或前一项 236557" descr="水滴">
            <a:hlinkClick r:id="" action="ppaction://hlinkshowjump?jump=previousslide">
              <a:snd r:embed="rId11" name="PROJCTOR.WAV"/>
            </a:hlinkClick>
          </p:cNvPr>
          <p:cNvSpPr/>
          <p:nvPr/>
        </p:nvSpPr>
        <p:spPr>
          <a:xfrm>
            <a:off x="8245475" y="6381750"/>
            <a:ext cx="460375"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
        <p:nvSpPr>
          <p:cNvPr id="236559" name="动作按钮: 后退或前一项 236558" descr="水滴">
            <a:hlinkClick r:id="" action="ppaction://hlinkshowjump?jump=nextslide">
              <a:snd r:embed="rId11" name="PROJCTOR.WAV"/>
            </a:hlinkClick>
          </p:cNvPr>
          <p:cNvSpPr/>
          <p:nvPr/>
        </p:nvSpPr>
        <p:spPr>
          <a:xfrm flipH="1">
            <a:off x="8667750" y="6381750"/>
            <a:ext cx="457200"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8"/>
                                        </p:tgtEl>
                                        <p:attrNameLst>
                                          <p:attrName>style.visibility</p:attrName>
                                        </p:attrNameLst>
                                      </p:cBhvr>
                                      <p:to>
                                        <p:strVal val="visible"/>
                                      </p:to>
                                    </p:set>
                                    <p:anim calcmode="lin" valueType="num">
                                      <p:cBhvr additive="base">
                                        <p:cTn id="7" dur="500" fill="hold"/>
                                        <p:tgtEl>
                                          <p:spTgt spid="236548"/>
                                        </p:tgtEl>
                                        <p:attrNameLst>
                                          <p:attrName>ppt_x</p:attrName>
                                        </p:attrNameLst>
                                      </p:cBhvr>
                                      <p:tavLst>
                                        <p:tav tm="0">
                                          <p:val>
                                            <p:strVal val="0-#ppt_w/2"/>
                                          </p:val>
                                        </p:tav>
                                        <p:tav tm="100000">
                                          <p:val>
                                            <p:strVal val="#ppt_x"/>
                                          </p:val>
                                        </p:tav>
                                      </p:tavLst>
                                    </p:anim>
                                    <p:anim calcmode="lin" valueType="num">
                                      <p:cBhvr additive="base">
                                        <p:cTn id="8" dur="500" fill="hold"/>
                                        <p:tgtEl>
                                          <p:spTgt spid="2365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6549"/>
                                        </p:tgtEl>
                                        <p:attrNameLst>
                                          <p:attrName>style.visibility</p:attrName>
                                        </p:attrNameLst>
                                      </p:cBhvr>
                                      <p:to>
                                        <p:strVal val="visible"/>
                                      </p:to>
                                    </p:set>
                                    <p:anim calcmode="lin" valueType="num">
                                      <p:cBhvr additive="base">
                                        <p:cTn id="13" dur="500" fill="hold"/>
                                        <p:tgtEl>
                                          <p:spTgt spid="236549"/>
                                        </p:tgtEl>
                                        <p:attrNameLst>
                                          <p:attrName>ppt_x</p:attrName>
                                        </p:attrNameLst>
                                      </p:cBhvr>
                                      <p:tavLst>
                                        <p:tav tm="0">
                                          <p:val>
                                            <p:strVal val="0-#ppt_w/2"/>
                                          </p:val>
                                        </p:tav>
                                        <p:tav tm="100000">
                                          <p:val>
                                            <p:strVal val="#ppt_x"/>
                                          </p:val>
                                        </p:tav>
                                      </p:tavLst>
                                    </p:anim>
                                    <p:anim calcmode="lin" valueType="num">
                                      <p:cBhvr additive="base">
                                        <p:cTn id="14" dur="500" fill="hold"/>
                                        <p:tgtEl>
                                          <p:spTgt spid="2365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6551"/>
                                        </p:tgtEl>
                                        <p:attrNameLst>
                                          <p:attrName>style.visibility</p:attrName>
                                        </p:attrNameLst>
                                      </p:cBhvr>
                                      <p:to>
                                        <p:strVal val="visible"/>
                                      </p:to>
                                    </p:set>
                                    <p:anim calcmode="lin" valueType="num">
                                      <p:cBhvr additive="base">
                                        <p:cTn id="19" dur="500" fill="hold"/>
                                        <p:tgtEl>
                                          <p:spTgt spid="236551"/>
                                        </p:tgtEl>
                                        <p:attrNameLst>
                                          <p:attrName>ppt_x</p:attrName>
                                        </p:attrNameLst>
                                      </p:cBhvr>
                                      <p:tavLst>
                                        <p:tav tm="0">
                                          <p:val>
                                            <p:strVal val="0-#ppt_w/2"/>
                                          </p:val>
                                        </p:tav>
                                        <p:tav tm="100000">
                                          <p:val>
                                            <p:strVal val="#ppt_x"/>
                                          </p:val>
                                        </p:tav>
                                      </p:tavLst>
                                    </p:anim>
                                    <p:anim calcmode="lin" valueType="num">
                                      <p:cBhvr additive="base">
                                        <p:cTn id="20" dur="500" fill="hold"/>
                                        <p:tgtEl>
                                          <p:spTgt spid="236551"/>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36552"/>
                                        </p:tgtEl>
                                        <p:attrNameLst>
                                          <p:attrName>style.visibility</p:attrName>
                                        </p:attrNameLst>
                                      </p:cBhvr>
                                      <p:to>
                                        <p:strVal val="visible"/>
                                      </p:to>
                                    </p:set>
                                    <p:anim calcmode="lin" valueType="num">
                                      <p:cBhvr additive="base">
                                        <p:cTn id="24" dur="500" fill="hold"/>
                                        <p:tgtEl>
                                          <p:spTgt spid="236552"/>
                                        </p:tgtEl>
                                        <p:attrNameLst>
                                          <p:attrName>ppt_x</p:attrName>
                                        </p:attrNameLst>
                                      </p:cBhvr>
                                      <p:tavLst>
                                        <p:tav tm="0">
                                          <p:val>
                                            <p:strVal val="0-#ppt_w/2"/>
                                          </p:val>
                                        </p:tav>
                                        <p:tav tm="100000">
                                          <p:val>
                                            <p:strVal val="#ppt_x"/>
                                          </p:val>
                                        </p:tav>
                                      </p:tavLst>
                                    </p:anim>
                                    <p:anim calcmode="lin" valueType="num">
                                      <p:cBhvr additive="base">
                                        <p:cTn id="25" dur="500" fill="hold"/>
                                        <p:tgtEl>
                                          <p:spTgt spid="2365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iterate type="lt">
                                    <p:tmPct val="100000"/>
                                  </p:iterate>
                                  <p:childTnLst>
                                    <p:set>
                                      <p:cBhvr>
                                        <p:cTn id="29" dur="1" fill="hold">
                                          <p:stCondLst>
                                            <p:cond delay="0"/>
                                          </p:stCondLst>
                                        </p:cTn>
                                        <p:tgtEl>
                                          <p:spTgt spid="236550"/>
                                        </p:tgtEl>
                                        <p:attrNameLst>
                                          <p:attrName>style.visibility</p:attrName>
                                        </p:attrNameLst>
                                      </p:cBhvr>
                                      <p:to>
                                        <p:strVal val="visible"/>
                                      </p:to>
                                    </p:set>
                                    <p:anim calcmode="lin" valueType="num">
                                      <p:cBhvr additive="base">
                                        <p:cTn id="30" dur="75" fill="hold"/>
                                        <p:tgtEl>
                                          <p:spTgt spid="236550"/>
                                        </p:tgtEl>
                                        <p:attrNameLst>
                                          <p:attrName>ppt_x</p:attrName>
                                        </p:attrNameLst>
                                      </p:cBhvr>
                                      <p:tavLst>
                                        <p:tav tm="0">
                                          <p:val>
                                            <p:strVal val="0-#ppt_w/2"/>
                                          </p:val>
                                        </p:tav>
                                        <p:tav tm="100000">
                                          <p:val>
                                            <p:strVal val="#ppt_x"/>
                                          </p:val>
                                        </p:tav>
                                      </p:tavLst>
                                    </p:anim>
                                    <p:anim calcmode="lin" valueType="num">
                                      <p:cBhvr additive="base">
                                        <p:cTn id="31" dur="75" fill="hold"/>
                                        <p:tgtEl>
                                          <p:spTgt spid="236550"/>
                                        </p:tgtEl>
                                        <p:attrNameLst>
                                          <p:attrName>ppt_y</p:attrName>
                                        </p:attrNameLst>
                                      </p:cBhvr>
                                      <p:tavLst>
                                        <p:tav tm="0">
                                          <p:val>
                                            <p:strVal val="#ppt_y"/>
                                          </p:val>
                                        </p:tav>
                                        <p:tav tm="100000">
                                          <p:val>
                                            <p:strVal val="#ppt_y"/>
                                          </p:val>
                                        </p:tav>
                                      </p:tavLst>
                                    </p:anim>
                                  </p:childTnLst>
                                </p:cTn>
                              </p:par>
                            </p:childTnLst>
                          </p:cTn>
                        </p:par>
                        <p:par>
                          <p:cTn id="32" fill="hold">
                            <p:stCondLst>
                              <p:cond delay="1275"/>
                            </p:stCondLst>
                            <p:childTnLst>
                              <p:par>
                                <p:cTn id="33" presetID="2" presetClass="entr" presetSubtype="8" fill="hold" grpId="0" nodeType="afterEffect">
                                  <p:stCondLst>
                                    <p:cond delay="0"/>
                                  </p:stCondLst>
                                  <p:childTnLst>
                                    <p:set>
                                      <p:cBhvr>
                                        <p:cTn id="34" dur="1" fill="hold">
                                          <p:stCondLst>
                                            <p:cond delay="0"/>
                                          </p:stCondLst>
                                        </p:cTn>
                                        <p:tgtEl>
                                          <p:spTgt spid="236555"/>
                                        </p:tgtEl>
                                        <p:attrNameLst>
                                          <p:attrName>style.visibility</p:attrName>
                                        </p:attrNameLst>
                                      </p:cBhvr>
                                      <p:to>
                                        <p:strVal val="visible"/>
                                      </p:to>
                                    </p:set>
                                    <p:anim calcmode="lin" valueType="num">
                                      <p:cBhvr additive="base">
                                        <p:cTn id="35" dur="500" fill="hold"/>
                                        <p:tgtEl>
                                          <p:spTgt spid="236555"/>
                                        </p:tgtEl>
                                        <p:attrNameLst>
                                          <p:attrName>ppt_x</p:attrName>
                                        </p:attrNameLst>
                                      </p:cBhvr>
                                      <p:tavLst>
                                        <p:tav tm="0">
                                          <p:val>
                                            <p:strVal val="0-#ppt_w/2"/>
                                          </p:val>
                                        </p:tav>
                                        <p:tav tm="100000">
                                          <p:val>
                                            <p:strVal val="#ppt_x"/>
                                          </p:val>
                                        </p:tav>
                                      </p:tavLst>
                                    </p:anim>
                                    <p:anim calcmode="lin" valueType="num">
                                      <p:cBhvr additive="base">
                                        <p:cTn id="36" dur="500" fill="hold"/>
                                        <p:tgtEl>
                                          <p:spTgt spid="23655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36556"/>
                                        </p:tgtEl>
                                        <p:attrNameLst>
                                          <p:attrName>style.visibility</p:attrName>
                                        </p:attrNameLst>
                                      </p:cBhvr>
                                      <p:to>
                                        <p:strVal val="visible"/>
                                      </p:to>
                                    </p:set>
                                    <p:anim calcmode="lin" valueType="num">
                                      <p:cBhvr additive="base">
                                        <p:cTn id="41" dur="500" fill="hold"/>
                                        <p:tgtEl>
                                          <p:spTgt spid="236556"/>
                                        </p:tgtEl>
                                        <p:attrNameLst>
                                          <p:attrName>ppt_x</p:attrName>
                                        </p:attrNameLst>
                                      </p:cBhvr>
                                      <p:tavLst>
                                        <p:tav tm="0">
                                          <p:val>
                                            <p:strVal val="0-#ppt_w/2"/>
                                          </p:val>
                                        </p:tav>
                                        <p:tav tm="100000">
                                          <p:val>
                                            <p:strVal val="#ppt_x"/>
                                          </p:val>
                                        </p:tav>
                                      </p:tavLst>
                                    </p:anim>
                                    <p:anim calcmode="lin" valueType="num">
                                      <p:cBhvr additive="base">
                                        <p:cTn id="42" dur="500" fill="hold"/>
                                        <p:tgtEl>
                                          <p:spTgt spid="236556"/>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36557"/>
                                        </p:tgtEl>
                                        <p:attrNameLst>
                                          <p:attrName>style.visibility</p:attrName>
                                        </p:attrNameLst>
                                      </p:cBhvr>
                                      <p:to>
                                        <p:strVal val="visible"/>
                                      </p:to>
                                    </p:set>
                                    <p:anim calcmode="lin" valueType="num">
                                      <p:cBhvr additive="base">
                                        <p:cTn id="47" dur="500" fill="hold"/>
                                        <p:tgtEl>
                                          <p:spTgt spid="236557"/>
                                        </p:tgtEl>
                                        <p:attrNameLst>
                                          <p:attrName>ppt_x</p:attrName>
                                        </p:attrNameLst>
                                      </p:cBhvr>
                                      <p:tavLst>
                                        <p:tav tm="0">
                                          <p:val>
                                            <p:strVal val="0-#ppt_w/2"/>
                                          </p:val>
                                        </p:tav>
                                        <p:tav tm="100000">
                                          <p:val>
                                            <p:strVal val="#ppt_x"/>
                                          </p:val>
                                        </p:tav>
                                      </p:tavLst>
                                    </p:anim>
                                    <p:anim calcmode="lin" valueType="num">
                                      <p:cBhvr additive="base">
                                        <p:cTn id="48" dur="500" fill="hold"/>
                                        <p:tgtEl>
                                          <p:spTgt spid="23655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236554"/>
                                        </p:tgtEl>
                                        <p:attrNameLst>
                                          <p:attrName>style.visibility</p:attrName>
                                        </p:attrNameLst>
                                      </p:cBhvr>
                                      <p:to>
                                        <p:strVal val="visible"/>
                                      </p:to>
                                    </p:set>
                                    <p:anim calcmode="lin" valueType="num">
                                      <p:cBhvr additive="base">
                                        <p:cTn id="53" dur="500" fill="hold"/>
                                        <p:tgtEl>
                                          <p:spTgt spid="236554"/>
                                        </p:tgtEl>
                                        <p:attrNameLst>
                                          <p:attrName>ppt_x</p:attrName>
                                        </p:attrNameLst>
                                      </p:cBhvr>
                                      <p:tavLst>
                                        <p:tav tm="0">
                                          <p:val>
                                            <p:strVal val="0-#ppt_w/2"/>
                                          </p:val>
                                        </p:tav>
                                        <p:tav tm="100000">
                                          <p:val>
                                            <p:strVal val="#ppt_x"/>
                                          </p:val>
                                        </p:tav>
                                      </p:tavLst>
                                    </p:anim>
                                    <p:anim calcmode="lin" valueType="num">
                                      <p:cBhvr additive="base">
                                        <p:cTn id="54" dur="500" fill="hold"/>
                                        <p:tgtEl>
                                          <p:spTgt spid="2365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8" grpId="0"/>
      <p:bldP spid="236549" grpId="0"/>
      <p:bldP spid="236550" grpId="0"/>
      <p:bldP spid="236551" grpId="0"/>
      <p:bldP spid="2365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矩形 180226"/>
          <p:cNvSpPr/>
          <p:nvPr/>
        </p:nvSpPr>
        <p:spPr>
          <a:xfrm>
            <a:off x="417513" y="323850"/>
            <a:ext cx="2581275" cy="457200"/>
          </a:xfrm>
          <a:prstGeom prst="rect">
            <a:avLst/>
          </a:prstGeom>
          <a:noFill/>
          <a:ln w="9525">
            <a:noFill/>
          </a:ln>
        </p:spPr>
        <p:txBody>
          <a:bodyPr wrap="none" anchor="ctr">
            <a:spAutoFit/>
          </a:bodyPr>
          <a:lstStyle/>
          <a:p>
            <a:pPr algn="l"/>
            <a:r>
              <a:rPr lang="en-US" altLang="zh-CN" i="1">
                <a:solidFill>
                  <a:srgbClr val="FF0000"/>
                </a:solidFill>
                <a:latin typeface="Times New Roman" panose="02020603050405020304" pitchFamily="18" charset="0"/>
                <a:sym typeface="Symbol" panose="05050102010706020507" pitchFamily="18" charset="2"/>
              </a:rPr>
              <a:t></a:t>
            </a:r>
            <a:r>
              <a:rPr lang="en-US" altLang="zh-CN" i="1" baseline="-25000">
                <a:solidFill>
                  <a:srgbClr val="FF0000"/>
                </a:solidFill>
                <a:latin typeface="Times New Roman" panose="02020603050405020304" pitchFamily="18" charset="0"/>
                <a:sym typeface="Symbol" panose="05050102010706020507" pitchFamily="18" charset="2"/>
              </a:rPr>
              <a:t>u</a:t>
            </a:r>
            <a:r>
              <a:rPr lang="en-US" altLang="zh-CN" i="1">
                <a:solidFill>
                  <a:srgbClr val="FF0000"/>
                </a:solidFill>
                <a:latin typeface="Times New Roman" panose="02020603050405020304" pitchFamily="18" charset="0"/>
                <a:sym typeface="Symbol" panose="05050102010706020507" pitchFamily="18" charset="2"/>
              </a:rPr>
              <a:t> </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sym typeface="Symbol" panose="05050102010706020507" pitchFamily="18" charset="2"/>
              </a:rPr>
              <a:t> </a:t>
            </a:r>
            <a:r>
              <a:rPr lang="zh-CN" altLang="en-US" dirty="0">
                <a:solidFill>
                  <a:srgbClr val="FF0000"/>
                </a:solidFill>
                <a:latin typeface="Times New Roman" panose="02020603050405020304" pitchFamily="18" charset="0"/>
                <a:sym typeface="Symbol" panose="05050102010706020507" pitchFamily="18" charset="2"/>
              </a:rPr>
              <a:t>时波形为：</a:t>
            </a:r>
          </a:p>
        </p:txBody>
      </p:sp>
      <p:graphicFrame>
        <p:nvGraphicFramePr>
          <p:cNvPr id="180228" name="对象 180227"/>
          <p:cNvGraphicFramePr/>
          <p:nvPr/>
        </p:nvGraphicFramePr>
        <p:xfrm>
          <a:off x="5334000" y="1676400"/>
          <a:ext cx="1647825" cy="457200"/>
        </p:xfrm>
        <a:graphic>
          <a:graphicData uri="http://schemas.openxmlformats.org/presentationml/2006/ole">
            <mc:AlternateContent xmlns:mc="http://schemas.openxmlformats.org/markup-compatibility/2006">
              <mc:Choice xmlns:v="urn:schemas-microsoft-com:vml" Requires="v">
                <p:oleObj spid="_x0000_s30757" r:id="rId3" imgW="825500" imgH="228600" progId="Equation.3">
                  <p:embed/>
                </p:oleObj>
              </mc:Choice>
              <mc:Fallback>
                <p:oleObj r:id="rId3" imgW="825500" imgH="228600" progId="Equation.3">
                  <p:embed/>
                  <p:pic>
                    <p:nvPicPr>
                      <p:cNvPr id="0" name="图片 3207"/>
                      <p:cNvPicPr/>
                      <p:nvPr/>
                    </p:nvPicPr>
                    <p:blipFill>
                      <a:blip r:embed="rId4"/>
                      <a:stretch>
                        <a:fillRect/>
                      </a:stretch>
                    </p:blipFill>
                    <p:spPr>
                      <a:xfrm>
                        <a:off x="5334000" y="1676400"/>
                        <a:ext cx="1647825" cy="457200"/>
                      </a:xfrm>
                      <a:prstGeom prst="rect">
                        <a:avLst/>
                      </a:prstGeom>
                      <a:noFill/>
                      <a:ln w="38100">
                        <a:noFill/>
                        <a:miter/>
                      </a:ln>
                    </p:spPr>
                  </p:pic>
                </p:oleObj>
              </mc:Fallback>
            </mc:AlternateContent>
          </a:graphicData>
        </a:graphic>
      </p:graphicFrame>
      <p:graphicFrame>
        <p:nvGraphicFramePr>
          <p:cNvPr id="180229" name="对象 180228"/>
          <p:cNvGraphicFramePr/>
          <p:nvPr/>
        </p:nvGraphicFramePr>
        <p:xfrm>
          <a:off x="5313363" y="2552700"/>
          <a:ext cx="2771775" cy="457200"/>
        </p:xfrm>
        <a:graphic>
          <a:graphicData uri="http://schemas.openxmlformats.org/presentationml/2006/ole">
            <mc:AlternateContent xmlns:mc="http://schemas.openxmlformats.org/markup-compatibility/2006">
              <mc:Choice xmlns:v="urn:schemas-microsoft-com:vml" Requires="v">
                <p:oleObj spid="_x0000_s30758" r:id="rId5" imgW="1384300" imgH="228600" progId="Equation.3">
                  <p:embed/>
                </p:oleObj>
              </mc:Choice>
              <mc:Fallback>
                <p:oleObj r:id="rId5" imgW="1384300" imgH="228600" progId="Equation.3">
                  <p:embed/>
                  <p:pic>
                    <p:nvPicPr>
                      <p:cNvPr id="0" name="图片 3209"/>
                      <p:cNvPicPr/>
                      <p:nvPr/>
                    </p:nvPicPr>
                    <p:blipFill>
                      <a:blip r:embed="rId6"/>
                      <a:stretch>
                        <a:fillRect/>
                      </a:stretch>
                    </p:blipFill>
                    <p:spPr>
                      <a:xfrm>
                        <a:off x="5313363" y="2552700"/>
                        <a:ext cx="2771775" cy="457200"/>
                      </a:xfrm>
                      <a:prstGeom prst="rect">
                        <a:avLst/>
                      </a:prstGeom>
                      <a:noFill/>
                      <a:ln w="38100">
                        <a:noFill/>
                        <a:miter/>
                      </a:ln>
                    </p:spPr>
                  </p:pic>
                </p:oleObj>
              </mc:Fallback>
            </mc:AlternateContent>
          </a:graphicData>
        </a:graphic>
      </p:graphicFrame>
      <p:sp>
        <p:nvSpPr>
          <p:cNvPr id="180230" name="文本框 180229"/>
          <p:cNvSpPr txBox="1"/>
          <p:nvPr/>
        </p:nvSpPr>
        <p:spPr>
          <a:xfrm>
            <a:off x="552450" y="3578225"/>
            <a:ext cx="7816850" cy="1187450"/>
          </a:xfrm>
          <a:prstGeom prst="rect">
            <a:avLst/>
          </a:prstGeom>
          <a:noFill/>
          <a:ln w="9525">
            <a:noFill/>
          </a:ln>
        </p:spPr>
        <p:txBody>
          <a:bodyPr anchor="ctr">
            <a:spAutoFit/>
          </a:bodyPr>
          <a:lstStyle/>
          <a:p>
            <a:pPr algn="l">
              <a:lnSpc>
                <a:spcPct val="150000"/>
              </a:lnSpc>
            </a:pPr>
            <a:r>
              <a:rPr lang="zh-CN" altLang="en-US" dirty="0">
                <a:latin typeface="Times New Roman" panose="02020603050405020304" pitchFamily="18" charset="0"/>
              </a:rPr>
              <a:t>最大电流出现在开关闭合后半个周期时 </a:t>
            </a:r>
            <a:r>
              <a:rPr lang="en-US" altLang="zh-CN" i="1">
                <a:latin typeface="Times New Roman" panose="02020603050405020304" pitchFamily="18" charset="0"/>
              </a:rPr>
              <a:t>t </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dirty="0">
                <a:latin typeface="Times New Roman" panose="02020603050405020304" pitchFamily="18" charset="0"/>
              </a:rPr>
              <a:t>/2</a:t>
            </a:r>
            <a:r>
              <a:rPr lang="zh-CN" altLang="en-US" dirty="0">
                <a:latin typeface="Times New Roman" panose="02020603050405020304" pitchFamily="18" charset="0"/>
              </a:rPr>
              <a:t>，它的绝对值近似为稳态时电流幅值的两倍</a:t>
            </a:r>
            <a:r>
              <a:rPr lang="zh-CN" altLang="en-US" b="0" dirty="0">
                <a:latin typeface="Times New Roman" panose="02020603050405020304" pitchFamily="18" charset="0"/>
              </a:rPr>
              <a:t> </a:t>
            </a:r>
            <a:r>
              <a:rPr lang="zh-CN" altLang="en-US" dirty="0">
                <a:latin typeface="Times New Roman" panose="02020603050405020304" pitchFamily="18" charset="0"/>
              </a:rPr>
              <a:t>。</a:t>
            </a:r>
            <a:endParaRPr lang="zh-CN" altLang="en-US">
              <a:latin typeface="Times New Roman" panose="02020603050405020304" pitchFamily="18" charset="0"/>
            </a:endParaRPr>
          </a:p>
        </p:txBody>
      </p:sp>
      <p:grpSp>
        <p:nvGrpSpPr>
          <p:cNvPr id="180254" name="组合 180253"/>
          <p:cNvGrpSpPr/>
          <p:nvPr/>
        </p:nvGrpSpPr>
        <p:grpSpPr>
          <a:xfrm>
            <a:off x="228600" y="1066800"/>
            <a:ext cx="4268788" cy="2362200"/>
            <a:chOff x="480" y="1980"/>
            <a:chExt cx="2689" cy="1488"/>
          </a:xfrm>
        </p:grpSpPr>
        <p:sp>
          <p:nvSpPr>
            <p:cNvPr id="180232" name="文本框 180231"/>
            <p:cNvSpPr txBox="1"/>
            <p:nvPr/>
          </p:nvSpPr>
          <p:spPr>
            <a:xfrm>
              <a:off x="480" y="2292"/>
              <a:ext cx="116" cy="288"/>
            </a:xfrm>
            <a:prstGeom prst="rect">
              <a:avLst/>
            </a:prstGeom>
            <a:noFill/>
            <a:ln w="9525">
              <a:noFill/>
            </a:ln>
          </p:spPr>
          <p:txBody>
            <a:bodyPr wrap="none" anchor="ctr">
              <a:spAutoFit/>
            </a:bodyPr>
            <a:lstStyle/>
            <a:p>
              <a:endParaRPr dirty="0">
                <a:latin typeface="Times New Roman" panose="02020603050405020304" pitchFamily="18" charset="0"/>
              </a:endParaRPr>
            </a:p>
          </p:txBody>
        </p:sp>
        <p:sp>
          <p:nvSpPr>
            <p:cNvPr id="180233" name="文本框 180232"/>
            <p:cNvSpPr txBox="1"/>
            <p:nvPr/>
          </p:nvSpPr>
          <p:spPr>
            <a:xfrm>
              <a:off x="528" y="2868"/>
              <a:ext cx="116" cy="288"/>
            </a:xfrm>
            <a:prstGeom prst="rect">
              <a:avLst/>
            </a:prstGeom>
            <a:noFill/>
            <a:ln w="9525">
              <a:noFill/>
            </a:ln>
          </p:spPr>
          <p:txBody>
            <a:bodyPr wrap="none" anchor="ctr">
              <a:spAutoFit/>
            </a:bodyPr>
            <a:lstStyle/>
            <a:p>
              <a:pPr>
                <a:spcBef>
                  <a:spcPct val="50000"/>
                </a:spcBef>
              </a:pPr>
              <a:endParaRPr dirty="0">
                <a:solidFill>
                  <a:srgbClr val="0000FF"/>
                </a:solidFill>
                <a:latin typeface="Times New Roman" panose="02020603050405020304" pitchFamily="18" charset="0"/>
              </a:endParaRPr>
            </a:p>
          </p:txBody>
        </p:sp>
        <p:sp>
          <p:nvSpPr>
            <p:cNvPr id="180234" name="直接连接符 180233"/>
            <p:cNvSpPr/>
            <p:nvPr/>
          </p:nvSpPr>
          <p:spPr>
            <a:xfrm flipV="1">
              <a:off x="1152" y="1980"/>
              <a:ext cx="0" cy="1488"/>
            </a:xfrm>
            <a:prstGeom prst="line">
              <a:avLst/>
            </a:prstGeom>
            <a:ln w="19050" cap="flat" cmpd="sng">
              <a:solidFill>
                <a:schemeClr val="tx1"/>
              </a:solidFill>
              <a:prstDash val="solid"/>
              <a:headEnd type="none" w="med" len="med"/>
              <a:tailEnd type="stealth" w="sm" len="med"/>
            </a:ln>
          </p:spPr>
        </p:sp>
        <p:sp>
          <p:nvSpPr>
            <p:cNvPr id="180235" name="任意多边形 180234"/>
            <p:cNvSpPr/>
            <p:nvPr/>
          </p:nvSpPr>
          <p:spPr>
            <a:xfrm>
              <a:off x="1152" y="2244"/>
              <a:ext cx="1626" cy="794"/>
            </a:xfrm>
            <a:custGeom>
              <a:avLst/>
              <a:gdLst/>
              <a:ahLst/>
              <a:cxnLst/>
              <a:rect l="0" t="0" r="0" b="0"/>
              <a:pathLst>
                <a:path w="1626" h="794">
                  <a:moveTo>
                    <a:pt x="38" y="7"/>
                  </a:moveTo>
                  <a:cubicBezTo>
                    <a:pt x="40" y="8"/>
                    <a:pt x="49" y="10"/>
                    <a:pt x="48" y="10"/>
                  </a:cubicBezTo>
                  <a:cubicBezTo>
                    <a:pt x="47" y="10"/>
                    <a:pt x="38" y="6"/>
                    <a:pt x="31" y="5"/>
                  </a:cubicBezTo>
                  <a:cubicBezTo>
                    <a:pt x="24" y="4"/>
                    <a:pt x="0" y="0"/>
                    <a:pt x="3" y="1"/>
                  </a:cubicBezTo>
                  <a:cubicBezTo>
                    <a:pt x="6" y="2"/>
                    <a:pt x="40" y="11"/>
                    <a:pt x="48" y="13"/>
                  </a:cubicBezTo>
                  <a:cubicBezTo>
                    <a:pt x="56" y="15"/>
                    <a:pt x="45" y="12"/>
                    <a:pt x="52" y="14"/>
                  </a:cubicBezTo>
                  <a:cubicBezTo>
                    <a:pt x="59" y="16"/>
                    <a:pt x="71" y="14"/>
                    <a:pt x="90" y="26"/>
                  </a:cubicBezTo>
                  <a:cubicBezTo>
                    <a:pt x="109" y="38"/>
                    <a:pt x="137" y="52"/>
                    <a:pt x="164" y="84"/>
                  </a:cubicBezTo>
                  <a:cubicBezTo>
                    <a:pt x="191" y="116"/>
                    <a:pt x="227" y="169"/>
                    <a:pt x="254" y="215"/>
                  </a:cubicBezTo>
                  <a:cubicBezTo>
                    <a:pt x="282" y="261"/>
                    <a:pt x="294" y="299"/>
                    <a:pt x="327" y="362"/>
                  </a:cubicBezTo>
                  <a:cubicBezTo>
                    <a:pt x="360" y="425"/>
                    <a:pt x="412" y="531"/>
                    <a:pt x="453" y="594"/>
                  </a:cubicBezTo>
                  <a:cubicBezTo>
                    <a:pt x="493" y="657"/>
                    <a:pt x="528" y="708"/>
                    <a:pt x="570" y="739"/>
                  </a:cubicBezTo>
                  <a:cubicBezTo>
                    <a:pt x="613" y="771"/>
                    <a:pt x="661" y="794"/>
                    <a:pt x="706" y="783"/>
                  </a:cubicBezTo>
                  <a:cubicBezTo>
                    <a:pt x="751" y="772"/>
                    <a:pt x="796" y="732"/>
                    <a:pt x="841" y="674"/>
                  </a:cubicBezTo>
                  <a:cubicBezTo>
                    <a:pt x="886" y="616"/>
                    <a:pt x="931" y="514"/>
                    <a:pt x="976" y="433"/>
                  </a:cubicBezTo>
                  <a:cubicBezTo>
                    <a:pt x="1022" y="353"/>
                    <a:pt x="1074" y="252"/>
                    <a:pt x="1112" y="193"/>
                  </a:cubicBezTo>
                  <a:cubicBezTo>
                    <a:pt x="1149" y="135"/>
                    <a:pt x="1175" y="108"/>
                    <a:pt x="1202" y="84"/>
                  </a:cubicBezTo>
                  <a:cubicBezTo>
                    <a:pt x="1229" y="61"/>
                    <a:pt x="1252" y="56"/>
                    <a:pt x="1274" y="52"/>
                  </a:cubicBezTo>
                  <a:cubicBezTo>
                    <a:pt x="1297" y="49"/>
                    <a:pt x="1312" y="49"/>
                    <a:pt x="1337" y="63"/>
                  </a:cubicBezTo>
                  <a:cubicBezTo>
                    <a:pt x="1363" y="75"/>
                    <a:pt x="1380" y="70"/>
                    <a:pt x="1428" y="128"/>
                  </a:cubicBezTo>
                  <a:cubicBezTo>
                    <a:pt x="1476" y="185"/>
                    <a:pt x="1585" y="351"/>
                    <a:pt x="1626" y="410"/>
                  </a:cubicBezTo>
                </a:path>
              </a:pathLst>
            </a:custGeom>
            <a:noFill/>
            <a:ln w="28575" cap="flat" cmpd="sng">
              <a:solidFill>
                <a:srgbClr val="0000FF">
                  <a:alpha val="100000"/>
                </a:srgbClr>
              </a:solidFill>
              <a:prstDash val="solid"/>
              <a:headEnd type="none" w="med" len="med"/>
              <a:tailEnd type="none" w="med" len="med"/>
            </a:ln>
          </p:spPr>
          <p:txBody>
            <a:bodyPr/>
            <a:lstStyle/>
            <a:p>
              <a:endParaRPr lang="zh-CN" altLang="en-US"/>
            </a:p>
          </p:txBody>
        </p:sp>
        <p:sp>
          <p:nvSpPr>
            <p:cNvPr id="180236" name="直接连接符 180235"/>
            <p:cNvSpPr/>
            <p:nvPr/>
          </p:nvSpPr>
          <p:spPr>
            <a:xfrm>
              <a:off x="816" y="2645"/>
              <a:ext cx="2329" cy="0"/>
            </a:xfrm>
            <a:prstGeom prst="line">
              <a:avLst/>
            </a:prstGeom>
            <a:ln w="19050" cap="flat" cmpd="sng">
              <a:solidFill>
                <a:schemeClr val="tx1"/>
              </a:solidFill>
              <a:prstDash val="solid"/>
              <a:headEnd type="none" w="med" len="med"/>
              <a:tailEnd type="stealth" w="sm" len="med"/>
            </a:ln>
          </p:spPr>
        </p:sp>
        <p:sp>
          <p:nvSpPr>
            <p:cNvPr id="180237" name="文本框 180236"/>
            <p:cNvSpPr txBox="1"/>
            <p:nvPr/>
          </p:nvSpPr>
          <p:spPr>
            <a:xfrm>
              <a:off x="3000" y="259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80238" name="任意多边形 180237"/>
            <p:cNvSpPr/>
            <p:nvPr/>
          </p:nvSpPr>
          <p:spPr>
            <a:xfrm>
              <a:off x="1152" y="2772"/>
              <a:ext cx="1824" cy="336"/>
            </a:xfrm>
            <a:custGeom>
              <a:avLst/>
              <a:gdLst/>
              <a:ahLst/>
              <a:cxnLst/>
              <a:rect l="0" t="0" r="0" b="0"/>
              <a:pathLst>
                <a:path w="1824" h="336">
                  <a:moveTo>
                    <a:pt x="0" y="336"/>
                  </a:moveTo>
                  <a:cubicBezTo>
                    <a:pt x="48" y="317"/>
                    <a:pt x="177" y="255"/>
                    <a:pt x="288" y="221"/>
                  </a:cubicBezTo>
                  <a:cubicBezTo>
                    <a:pt x="399" y="187"/>
                    <a:pt x="518" y="156"/>
                    <a:pt x="667" y="130"/>
                  </a:cubicBezTo>
                  <a:cubicBezTo>
                    <a:pt x="816" y="104"/>
                    <a:pt x="1042" y="78"/>
                    <a:pt x="1181" y="62"/>
                  </a:cubicBezTo>
                  <a:cubicBezTo>
                    <a:pt x="1320" y="46"/>
                    <a:pt x="1395" y="44"/>
                    <a:pt x="1502" y="34"/>
                  </a:cubicBezTo>
                  <a:cubicBezTo>
                    <a:pt x="1609" y="24"/>
                    <a:pt x="1757" y="7"/>
                    <a:pt x="1824" y="0"/>
                  </a:cubicBezTo>
                </a:path>
              </a:pathLst>
            </a:custGeom>
            <a:noFill/>
            <a:ln w="25400" cap="flat" cmpd="sng">
              <a:solidFill>
                <a:srgbClr val="0000FF">
                  <a:alpha val="100000"/>
                </a:srgbClr>
              </a:solidFill>
              <a:prstDash val="solid"/>
              <a:headEnd type="none" w="med" len="med"/>
              <a:tailEnd type="none" w="med" len="med"/>
            </a:ln>
          </p:spPr>
          <p:txBody>
            <a:bodyPr/>
            <a:lstStyle/>
            <a:p>
              <a:endParaRPr lang="zh-CN" altLang="en-US"/>
            </a:p>
          </p:txBody>
        </p:sp>
        <p:sp>
          <p:nvSpPr>
            <p:cNvPr id="180239" name="直接连接符 180238"/>
            <p:cNvSpPr/>
            <p:nvPr/>
          </p:nvSpPr>
          <p:spPr>
            <a:xfrm>
              <a:off x="2304" y="2628"/>
              <a:ext cx="0" cy="0"/>
            </a:xfrm>
            <a:prstGeom prst="line">
              <a:avLst/>
            </a:prstGeom>
            <a:ln w="25400" cap="flat" cmpd="sng">
              <a:solidFill>
                <a:schemeClr val="tx1"/>
              </a:solidFill>
              <a:prstDash val="solid"/>
              <a:headEnd type="none" w="med" len="med"/>
              <a:tailEnd type="none" w="med" len="med"/>
            </a:ln>
          </p:spPr>
        </p:sp>
        <p:sp>
          <p:nvSpPr>
            <p:cNvPr id="180240" name="任意多边形 180239"/>
            <p:cNvSpPr/>
            <p:nvPr/>
          </p:nvSpPr>
          <p:spPr>
            <a:xfrm>
              <a:off x="1152" y="2472"/>
              <a:ext cx="1435" cy="811"/>
            </a:xfrm>
            <a:custGeom>
              <a:avLst/>
              <a:gdLst/>
              <a:ahLst/>
              <a:cxnLst/>
              <a:rect l="0" t="0" r="0" b="0"/>
              <a:pathLst>
                <a:path w="1435" h="811">
                  <a:moveTo>
                    <a:pt x="0" y="170"/>
                  </a:moveTo>
                  <a:cubicBezTo>
                    <a:pt x="10" y="175"/>
                    <a:pt x="35" y="182"/>
                    <a:pt x="58" y="194"/>
                  </a:cubicBezTo>
                  <a:cubicBezTo>
                    <a:pt x="81" y="206"/>
                    <a:pt x="117" y="224"/>
                    <a:pt x="139" y="242"/>
                  </a:cubicBezTo>
                  <a:cubicBezTo>
                    <a:pt x="161" y="260"/>
                    <a:pt x="167" y="266"/>
                    <a:pt x="192" y="300"/>
                  </a:cubicBezTo>
                  <a:cubicBezTo>
                    <a:pt x="217" y="334"/>
                    <a:pt x="254" y="396"/>
                    <a:pt x="288" y="444"/>
                  </a:cubicBezTo>
                  <a:cubicBezTo>
                    <a:pt x="322" y="492"/>
                    <a:pt x="366" y="548"/>
                    <a:pt x="398" y="588"/>
                  </a:cubicBezTo>
                  <a:cubicBezTo>
                    <a:pt x="430" y="628"/>
                    <a:pt x="441" y="649"/>
                    <a:pt x="480" y="684"/>
                  </a:cubicBezTo>
                  <a:cubicBezTo>
                    <a:pt x="519" y="719"/>
                    <a:pt x="587" y="787"/>
                    <a:pt x="634" y="799"/>
                  </a:cubicBezTo>
                  <a:cubicBezTo>
                    <a:pt x="681" y="811"/>
                    <a:pt x="719" y="789"/>
                    <a:pt x="762" y="756"/>
                  </a:cubicBezTo>
                  <a:cubicBezTo>
                    <a:pt x="805" y="723"/>
                    <a:pt x="851" y="666"/>
                    <a:pt x="894" y="600"/>
                  </a:cubicBezTo>
                  <a:cubicBezTo>
                    <a:pt x="937" y="534"/>
                    <a:pt x="985" y="432"/>
                    <a:pt x="1022" y="362"/>
                  </a:cubicBezTo>
                  <a:cubicBezTo>
                    <a:pt x="1059" y="292"/>
                    <a:pt x="1086" y="233"/>
                    <a:pt x="1118" y="180"/>
                  </a:cubicBezTo>
                  <a:cubicBezTo>
                    <a:pt x="1150" y="127"/>
                    <a:pt x="1182" y="71"/>
                    <a:pt x="1214" y="41"/>
                  </a:cubicBezTo>
                  <a:cubicBezTo>
                    <a:pt x="1246" y="11"/>
                    <a:pt x="1273" y="4"/>
                    <a:pt x="1310" y="2"/>
                  </a:cubicBezTo>
                  <a:cubicBezTo>
                    <a:pt x="1347" y="0"/>
                    <a:pt x="1409" y="25"/>
                    <a:pt x="1435" y="31"/>
                  </a:cubicBezTo>
                </a:path>
              </a:pathLst>
            </a:custGeom>
            <a:noFill/>
            <a:ln w="28575" cap="flat" cmpd="sng">
              <a:solidFill>
                <a:srgbClr val="FF0000">
                  <a:alpha val="100000"/>
                </a:srgbClr>
              </a:solidFill>
              <a:prstDash val="solid"/>
              <a:headEnd type="none" w="med" len="med"/>
              <a:tailEnd type="none" w="med" len="med"/>
            </a:ln>
          </p:spPr>
          <p:txBody>
            <a:bodyPr/>
            <a:lstStyle/>
            <a:p>
              <a:endParaRPr lang="zh-CN" altLang="en-US"/>
            </a:p>
          </p:txBody>
        </p:sp>
        <p:sp>
          <p:nvSpPr>
            <p:cNvPr id="180241" name="文本框 180240"/>
            <p:cNvSpPr txBox="1"/>
            <p:nvPr/>
          </p:nvSpPr>
          <p:spPr>
            <a:xfrm>
              <a:off x="717" y="2958"/>
              <a:ext cx="475"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Lm</a:t>
              </a:r>
              <a:endParaRPr lang="en-US" altLang="zh-CN">
                <a:latin typeface="Times New Roman" panose="02020603050405020304" pitchFamily="18" charset="0"/>
              </a:endParaRPr>
            </a:p>
          </p:txBody>
        </p:sp>
        <p:sp>
          <p:nvSpPr>
            <p:cNvPr id="180242" name="文本框 180241"/>
            <p:cNvSpPr txBox="1"/>
            <p:nvPr/>
          </p:nvSpPr>
          <p:spPr>
            <a:xfrm>
              <a:off x="2298" y="2808"/>
              <a:ext cx="241" cy="288"/>
            </a:xfrm>
            <a:prstGeom prst="rect">
              <a:avLst/>
            </a:prstGeom>
            <a:noFill/>
            <a:ln w="25400">
              <a:noFill/>
            </a:ln>
          </p:spPr>
          <p:txBody>
            <a:bodyPr wrap="none" anchor="ctr">
              <a:spAutoFit/>
            </a:bodyPr>
            <a:lstStyle/>
            <a:p>
              <a:r>
                <a:rPr lang="en-US" altLang="zh-CN" i="1">
                  <a:solidFill>
                    <a:srgbClr val="0000FF"/>
                  </a:solidFill>
                  <a:latin typeface="Times New Roman" panose="02020603050405020304" pitchFamily="18" charset="0"/>
                </a:rPr>
                <a:t>i</a:t>
              </a:r>
              <a:r>
                <a:rPr lang="en-US" altLang="zh-CN" i="1" baseline="30000">
                  <a:solidFill>
                    <a:srgbClr val="0000FF"/>
                  </a:solidFill>
                  <a:latin typeface="Times New Roman" panose="02020603050405020304" pitchFamily="18" charset="0"/>
                </a:rPr>
                <a:t>''</a:t>
              </a:r>
              <a:endParaRPr lang="en-US" altLang="zh-CN">
                <a:latin typeface="Times New Roman" panose="02020603050405020304" pitchFamily="18" charset="0"/>
              </a:endParaRPr>
            </a:p>
          </p:txBody>
        </p:sp>
        <p:sp>
          <p:nvSpPr>
            <p:cNvPr id="180243" name="文本框 180242"/>
            <p:cNvSpPr txBox="1"/>
            <p:nvPr/>
          </p:nvSpPr>
          <p:spPr>
            <a:xfrm>
              <a:off x="1277" y="2196"/>
              <a:ext cx="355" cy="288"/>
            </a:xfrm>
            <a:prstGeom prst="rect">
              <a:avLst/>
            </a:prstGeom>
            <a:noFill/>
            <a:ln w="25400">
              <a:noFill/>
            </a:ln>
          </p:spPr>
          <p:txBody>
            <a:bodyPr anchor="ctr">
              <a:spAutoFit/>
            </a:bodyPr>
            <a:lstStyle/>
            <a:p>
              <a:r>
                <a:rPr lang="en-US" altLang="zh-CN" i="1">
                  <a:solidFill>
                    <a:srgbClr val="0000FF"/>
                  </a:solidFill>
                  <a:latin typeface="Times New Roman" panose="02020603050405020304" pitchFamily="18" charset="0"/>
                </a:rPr>
                <a:t>i</a:t>
              </a:r>
              <a:r>
                <a:rPr lang="en-US" altLang="zh-CN" i="1" baseline="30000">
                  <a:solidFill>
                    <a:srgbClr val="0000FF"/>
                  </a:solidFill>
                  <a:latin typeface="Times New Roman" panose="02020603050405020304" pitchFamily="18" charset="0"/>
                </a:rPr>
                <a:t>'</a:t>
              </a:r>
              <a:endParaRPr lang="en-US" altLang="zh-CN">
                <a:solidFill>
                  <a:srgbClr val="0000FF"/>
                </a:solidFill>
                <a:latin typeface="Times New Roman" panose="02020603050405020304" pitchFamily="18" charset="0"/>
              </a:endParaRPr>
            </a:p>
          </p:txBody>
        </p:sp>
        <p:sp>
          <p:nvSpPr>
            <p:cNvPr id="180244" name="文本框 180243"/>
            <p:cNvSpPr txBox="1"/>
            <p:nvPr/>
          </p:nvSpPr>
          <p:spPr>
            <a:xfrm>
              <a:off x="1875" y="3156"/>
              <a:ext cx="247" cy="288"/>
            </a:xfrm>
            <a:prstGeom prst="rect">
              <a:avLst/>
            </a:prstGeom>
            <a:noFill/>
            <a:ln w="25400">
              <a:noFill/>
            </a:ln>
          </p:spPr>
          <p:txBody>
            <a:bodyPr wrap="none" anchor="ctr">
              <a:spAutoFit/>
            </a:bodyPr>
            <a:lstStyle/>
            <a:p>
              <a:r>
                <a:rPr lang="en-US" altLang="zh-CN" i="1" dirty="0" err="1">
                  <a:solidFill>
                    <a:srgbClr val="FF0000"/>
                  </a:solidFill>
                  <a:latin typeface="Times New Roman" panose="02020603050405020304" pitchFamily="18" charset="0"/>
                </a:rPr>
                <a:t>i</a:t>
              </a:r>
              <a:r>
                <a:rPr lang="en-US" altLang="zh-CN" i="1" baseline="-25000" dirty="0" err="1">
                  <a:solidFill>
                    <a:srgbClr val="FF0000"/>
                  </a:solidFill>
                  <a:latin typeface="Times New Roman" panose="02020603050405020304" pitchFamily="18" charset="0"/>
                </a:rPr>
                <a:t>L</a:t>
              </a:r>
              <a:endParaRPr lang="en-US" altLang="zh-CN" i="1" baseline="-25000">
                <a:solidFill>
                  <a:srgbClr val="FF0000"/>
                </a:solidFill>
                <a:latin typeface="Times New Roman" panose="02020603050405020304" pitchFamily="18" charset="0"/>
              </a:endParaRPr>
            </a:p>
          </p:txBody>
        </p:sp>
        <p:sp>
          <p:nvSpPr>
            <p:cNvPr id="180245" name="直接连接符 180244"/>
            <p:cNvSpPr/>
            <p:nvPr/>
          </p:nvSpPr>
          <p:spPr>
            <a:xfrm>
              <a:off x="1824" y="2634"/>
              <a:ext cx="0" cy="655"/>
            </a:xfrm>
            <a:prstGeom prst="line">
              <a:avLst/>
            </a:prstGeom>
            <a:ln w="12700" cap="flat" cmpd="sng">
              <a:solidFill>
                <a:schemeClr val="tx1"/>
              </a:solidFill>
              <a:prstDash val="dash"/>
              <a:headEnd type="none" w="med" len="med"/>
              <a:tailEnd type="none" w="med" len="med"/>
            </a:ln>
          </p:spPr>
        </p:sp>
        <p:sp>
          <p:nvSpPr>
            <p:cNvPr id="180246" name="文本框 180245"/>
            <p:cNvSpPr txBox="1"/>
            <p:nvPr/>
          </p:nvSpPr>
          <p:spPr>
            <a:xfrm>
              <a:off x="827" y="2082"/>
              <a:ext cx="369"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Lm</a:t>
              </a:r>
              <a:endParaRPr lang="en-US" altLang="zh-CN">
                <a:latin typeface="Times New Roman" panose="02020603050405020304" pitchFamily="18" charset="0"/>
              </a:endParaRPr>
            </a:p>
          </p:txBody>
        </p:sp>
        <p:sp>
          <p:nvSpPr>
            <p:cNvPr id="180247" name="文本框 180246"/>
            <p:cNvSpPr txBox="1"/>
            <p:nvPr/>
          </p:nvSpPr>
          <p:spPr>
            <a:xfrm>
              <a:off x="899" y="2616"/>
              <a:ext cx="265"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O</a:t>
              </a:r>
            </a:p>
          </p:txBody>
        </p:sp>
        <p:sp>
          <p:nvSpPr>
            <p:cNvPr id="180248" name="矩形 180247"/>
            <p:cNvSpPr/>
            <p:nvPr/>
          </p:nvSpPr>
          <p:spPr>
            <a:xfrm>
              <a:off x="1637" y="2376"/>
              <a:ext cx="382" cy="288"/>
            </a:xfrm>
            <a:prstGeom prst="rect">
              <a:avLst/>
            </a:prstGeom>
            <a:noFill/>
            <a:ln w="9525">
              <a:noFill/>
            </a:ln>
          </p:spPr>
          <p:txBody>
            <a:bodyPr wrap="none" anchor="ctr">
              <a:spAutoFit/>
            </a:bodyPr>
            <a:lstStyle/>
            <a:p>
              <a:r>
                <a:rPr lang="en-US" altLang="zh-CN" i="1">
                  <a:latin typeface="Times New Roman" panose="02020603050405020304" pitchFamily="18" charset="0"/>
                </a:rPr>
                <a:t>T</a:t>
              </a:r>
              <a:r>
                <a:rPr lang="en-US" altLang="zh-CN">
                  <a:latin typeface="Times New Roman" panose="02020603050405020304" pitchFamily="18" charset="0"/>
                </a:rPr>
                <a:t>/2</a:t>
              </a:r>
            </a:p>
          </p:txBody>
        </p:sp>
      </p:grpSp>
      <p:sp>
        <p:nvSpPr>
          <p:cNvPr id="180249" name="动作按钮: 后退或前一项 180248" descr="水滴">
            <a:hlinkClick r:id="" action="ppaction://hlinkshowjump?jump=previousslide">
              <a:snd r:embed="rId7" name="PROJCTOR.WAV"/>
            </a:hlinkClick>
          </p:cNvPr>
          <p:cNvSpPr/>
          <p:nvPr/>
        </p:nvSpPr>
        <p:spPr>
          <a:xfrm>
            <a:off x="826452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80250" name="动作按钮: 后退或前一项 180249" descr="水滴">
            <a:hlinkClick r:id="" action="ppaction://hlinkshowjump?jump=nextslide">
              <a:snd r:embed="rId7" name="PROJCTOR.WAV"/>
            </a:hlinkClick>
          </p:cNvPr>
          <p:cNvSpPr/>
          <p:nvPr/>
        </p:nvSpPr>
        <p:spPr>
          <a:xfrm flipH="1">
            <a:off x="868680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80255" name="文本框 180254"/>
          <p:cNvSpPr txBox="1"/>
          <p:nvPr/>
        </p:nvSpPr>
        <p:spPr>
          <a:xfrm>
            <a:off x="254000" y="4884738"/>
            <a:ext cx="8432800" cy="1735137"/>
          </a:xfrm>
          <a:prstGeom prst="rect">
            <a:avLst/>
          </a:prstGeom>
          <a:noFill/>
          <a:ln w="9525">
            <a:noFill/>
          </a:ln>
        </p:spPr>
        <p:txBody>
          <a:bodyPr anchor="ctr">
            <a:spAutoFit/>
          </a:bodyPr>
          <a:lstStyle/>
          <a:p>
            <a:pPr indent="571500" algn="l">
              <a:lnSpc>
                <a:spcPct val="150000"/>
              </a:lnSpc>
            </a:pPr>
            <a:r>
              <a:rPr lang="zh-CN" altLang="en-US" dirty="0">
                <a:solidFill>
                  <a:srgbClr val="0000FF"/>
                </a:solidFill>
                <a:latin typeface="Times New Roman" panose="02020603050405020304" pitchFamily="18" charset="0"/>
              </a:rPr>
              <a:t>正弦激励下的过渡过程，不仅与电路结构、元件参数有关，而且还与换路时刻有关，即使同一电路在不同开关闭合（接通）时刻也会出现不同的暂态过程。</a:t>
            </a:r>
            <a:r>
              <a:rPr lang="zh-CN" altLang="en-US" b="0" dirty="0">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0-#ppt_w/2"/>
                                          </p:val>
                                        </p:tav>
                                        <p:tav tm="100000">
                                          <p:val>
                                            <p:strVal val="#ppt_x"/>
                                          </p:val>
                                        </p:tav>
                                      </p:tavLst>
                                    </p:anim>
                                    <p:anim calcmode="lin" valueType="num">
                                      <p:cBhvr additive="base">
                                        <p:cTn id="8"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0254"/>
                                        </p:tgtEl>
                                        <p:attrNameLst>
                                          <p:attrName>style.visibility</p:attrName>
                                        </p:attrNameLst>
                                      </p:cBhvr>
                                      <p:to>
                                        <p:strVal val="visible"/>
                                      </p:to>
                                    </p:set>
                                    <p:anim calcmode="lin" valueType="num">
                                      <p:cBhvr additive="base">
                                        <p:cTn id="13" dur="500" fill="hold"/>
                                        <p:tgtEl>
                                          <p:spTgt spid="180254"/>
                                        </p:tgtEl>
                                        <p:attrNameLst>
                                          <p:attrName>ppt_x</p:attrName>
                                        </p:attrNameLst>
                                      </p:cBhvr>
                                      <p:tavLst>
                                        <p:tav tm="0">
                                          <p:val>
                                            <p:strVal val="0-#ppt_w/2"/>
                                          </p:val>
                                        </p:tav>
                                        <p:tav tm="100000">
                                          <p:val>
                                            <p:strVal val="#ppt_x"/>
                                          </p:val>
                                        </p:tav>
                                      </p:tavLst>
                                    </p:anim>
                                    <p:anim calcmode="lin" valueType="num">
                                      <p:cBhvr additive="base">
                                        <p:cTn id="14" dur="500" fill="hold"/>
                                        <p:tgtEl>
                                          <p:spTgt spid="1802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0228"/>
                                        </p:tgtEl>
                                        <p:attrNameLst>
                                          <p:attrName>style.visibility</p:attrName>
                                        </p:attrNameLst>
                                      </p:cBhvr>
                                      <p:to>
                                        <p:strVal val="visible"/>
                                      </p:to>
                                    </p:set>
                                    <p:anim calcmode="lin" valueType="num">
                                      <p:cBhvr additive="base">
                                        <p:cTn id="19" dur="500" fill="hold"/>
                                        <p:tgtEl>
                                          <p:spTgt spid="180228"/>
                                        </p:tgtEl>
                                        <p:attrNameLst>
                                          <p:attrName>ppt_x</p:attrName>
                                        </p:attrNameLst>
                                      </p:cBhvr>
                                      <p:tavLst>
                                        <p:tav tm="0">
                                          <p:val>
                                            <p:strVal val="0-#ppt_w/2"/>
                                          </p:val>
                                        </p:tav>
                                        <p:tav tm="100000">
                                          <p:val>
                                            <p:strVal val="#ppt_x"/>
                                          </p:val>
                                        </p:tav>
                                      </p:tavLst>
                                    </p:anim>
                                    <p:anim calcmode="lin" valueType="num">
                                      <p:cBhvr additive="base">
                                        <p:cTn id="20" dur="500" fill="hold"/>
                                        <p:tgtEl>
                                          <p:spTgt spid="1802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0229"/>
                                        </p:tgtEl>
                                        <p:attrNameLst>
                                          <p:attrName>style.visibility</p:attrName>
                                        </p:attrNameLst>
                                      </p:cBhvr>
                                      <p:to>
                                        <p:strVal val="visible"/>
                                      </p:to>
                                    </p:set>
                                    <p:anim calcmode="lin" valueType="num">
                                      <p:cBhvr additive="base">
                                        <p:cTn id="25" dur="500" fill="hold"/>
                                        <p:tgtEl>
                                          <p:spTgt spid="180229"/>
                                        </p:tgtEl>
                                        <p:attrNameLst>
                                          <p:attrName>ppt_x</p:attrName>
                                        </p:attrNameLst>
                                      </p:cBhvr>
                                      <p:tavLst>
                                        <p:tav tm="0">
                                          <p:val>
                                            <p:strVal val="0-#ppt_w/2"/>
                                          </p:val>
                                        </p:tav>
                                        <p:tav tm="100000">
                                          <p:val>
                                            <p:strVal val="#ppt_x"/>
                                          </p:val>
                                        </p:tav>
                                      </p:tavLst>
                                    </p:anim>
                                    <p:anim calcmode="lin" valueType="num">
                                      <p:cBhvr additive="base">
                                        <p:cTn id="26" dur="500" fill="hold"/>
                                        <p:tgtEl>
                                          <p:spTgt spid="1802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0230"/>
                                        </p:tgtEl>
                                        <p:attrNameLst>
                                          <p:attrName>style.visibility</p:attrName>
                                        </p:attrNameLst>
                                      </p:cBhvr>
                                      <p:to>
                                        <p:strVal val="visible"/>
                                      </p:to>
                                    </p:set>
                                    <p:anim calcmode="lin" valueType="num">
                                      <p:cBhvr additive="base">
                                        <p:cTn id="31" dur="500" fill="hold"/>
                                        <p:tgtEl>
                                          <p:spTgt spid="180230"/>
                                        </p:tgtEl>
                                        <p:attrNameLst>
                                          <p:attrName>ppt_x</p:attrName>
                                        </p:attrNameLst>
                                      </p:cBhvr>
                                      <p:tavLst>
                                        <p:tav tm="0">
                                          <p:val>
                                            <p:strVal val="0-#ppt_w/2"/>
                                          </p:val>
                                        </p:tav>
                                        <p:tav tm="100000">
                                          <p:val>
                                            <p:strVal val="#ppt_x"/>
                                          </p:val>
                                        </p:tav>
                                      </p:tavLst>
                                    </p:anim>
                                    <p:anim calcmode="lin" valueType="num">
                                      <p:cBhvr additive="base">
                                        <p:cTn id="32" dur="500" fill="hold"/>
                                        <p:tgtEl>
                                          <p:spTgt spid="18023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0255"/>
                                        </p:tgtEl>
                                        <p:attrNameLst>
                                          <p:attrName>style.visibility</p:attrName>
                                        </p:attrNameLst>
                                      </p:cBhvr>
                                      <p:to>
                                        <p:strVal val="visible"/>
                                      </p:to>
                                    </p:set>
                                    <p:anim calcmode="lin" valueType="num">
                                      <p:cBhvr additive="base">
                                        <p:cTn id="37" dur="500" fill="hold"/>
                                        <p:tgtEl>
                                          <p:spTgt spid="180255"/>
                                        </p:tgtEl>
                                        <p:attrNameLst>
                                          <p:attrName>ppt_x</p:attrName>
                                        </p:attrNameLst>
                                      </p:cBhvr>
                                      <p:tavLst>
                                        <p:tav tm="0">
                                          <p:val>
                                            <p:strVal val="0-#ppt_w/2"/>
                                          </p:val>
                                        </p:tav>
                                        <p:tav tm="100000">
                                          <p:val>
                                            <p:strVal val="#ppt_x"/>
                                          </p:val>
                                        </p:tav>
                                      </p:tavLst>
                                    </p:anim>
                                    <p:anim calcmode="lin" valueType="num">
                                      <p:cBhvr additive="base">
                                        <p:cTn id="38" dur="500" fill="hold"/>
                                        <p:tgtEl>
                                          <p:spTgt spid="180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p:bldP spid="180230" grpId="0"/>
      <p:bldP spid="1802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文本框 186369"/>
          <p:cNvSpPr txBox="1"/>
          <p:nvPr/>
        </p:nvSpPr>
        <p:spPr>
          <a:xfrm>
            <a:off x="606425" y="533400"/>
            <a:ext cx="1103313" cy="457200"/>
          </a:xfrm>
          <a:prstGeom prst="rect">
            <a:avLst/>
          </a:prstGeom>
          <a:solidFill>
            <a:srgbClr val="00FFFF"/>
          </a:solidFill>
          <a:ln w="9525">
            <a:noFill/>
          </a:ln>
          <a:effectLst>
            <a:outerShdw dist="35921" dir="2699999" algn="ctr" rotWithShape="0">
              <a:schemeClr val="bg2"/>
            </a:outerShdw>
          </a:effectLst>
        </p:spPr>
        <p:txBody>
          <a:bodyPr wrap="none" anchor="ctr">
            <a:spAutoFit/>
          </a:bodyPr>
          <a:lstStyle/>
          <a:p>
            <a:r>
              <a:rPr lang="zh-CN" altLang="en-US" dirty="0">
                <a:latin typeface="Times New Roman" panose="02020603050405020304" pitchFamily="18" charset="0"/>
              </a:rPr>
              <a:t>小结：</a:t>
            </a:r>
            <a:endParaRPr lang="zh-CN" altLang="en-US">
              <a:latin typeface="Times New Roman" panose="02020603050405020304" pitchFamily="18" charset="0"/>
            </a:endParaRPr>
          </a:p>
        </p:txBody>
      </p:sp>
      <p:sp>
        <p:nvSpPr>
          <p:cNvPr id="186371" name="文本框 186370"/>
          <p:cNvSpPr txBox="1"/>
          <p:nvPr/>
        </p:nvSpPr>
        <p:spPr>
          <a:xfrm>
            <a:off x="990600" y="1162050"/>
            <a:ext cx="7486650" cy="968375"/>
          </a:xfrm>
          <a:prstGeom prst="rect">
            <a:avLst/>
          </a:prstGeom>
          <a:noFill/>
          <a:ln w="9525">
            <a:noFill/>
          </a:ln>
        </p:spPr>
        <p:txBody>
          <a:bodyPr anchor="ctr">
            <a:spAutoFit/>
          </a:bodyPr>
          <a:lstStyle/>
          <a:p>
            <a:pPr marL="381000" indent="-381000" algn="just">
              <a:lnSpc>
                <a:spcPct val="120000"/>
              </a:lnSpc>
            </a:pPr>
            <a:r>
              <a:rPr lang="en-US" altLang="zh-CN" dirty="0">
                <a:latin typeface="Times New Roman" panose="02020603050405020304" pitchFamily="18" charset="0"/>
              </a:rPr>
              <a:t>1. </a:t>
            </a:r>
            <a:r>
              <a:rPr lang="zh-CN" altLang="en-US" dirty="0">
                <a:latin typeface="Times New Roman" panose="02020603050405020304" pitchFamily="18" charset="0"/>
              </a:rPr>
              <a:t>一阶电路的零状态响应是储量元件无初始储能时，由输入激励引起的响应。解答有二个分量，如</a:t>
            </a:r>
            <a:r>
              <a:rPr lang="en-US" altLang="zh-CN">
                <a:latin typeface="Times New Roman" panose="02020603050405020304" pitchFamily="18" charset="0"/>
              </a:rPr>
              <a:t>:</a:t>
            </a:r>
          </a:p>
        </p:txBody>
      </p:sp>
      <p:sp>
        <p:nvSpPr>
          <p:cNvPr id="186372" name="矩形 186371"/>
          <p:cNvSpPr/>
          <p:nvPr/>
        </p:nvSpPr>
        <p:spPr>
          <a:xfrm>
            <a:off x="3019425" y="2035175"/>
            <a:ext cx="2428875" cy="579438"/>
          </a:xfrm>
          <a:prstGeom prst="rect">
            <a:avLst/>
          </a:prstGeom>
          <a:noFill/>
          <a:ln w="9525">
            <a:noFill/>
          </a:ln>
        </p:spPr>
        <p:txBody>
          <a:bodyPr anchor="ctr">
            <a:spAutoFit/>
          </a:bodyPr>
          <a:lstStyle/>
          <a:p>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a:latin typeface="Times New Roman" panose="02020603050405020304" pitchFamily="18" charset="0"/>
              </a:rPr>
              <a:t>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dirty="0" err="1">
                <a:latin typeface="Times New Roman" panose="02020603050405020304" pitchFamily="18" charset="0"/>
              </a:rPr>
              <a:t>'</a:t>
            </a:r>
            <a:r>
              <a:rPr lang="en-US" altLang="zh-CN" i="1" dirty="0" err="1">
                <a:latin typeface="Times New Roman" panose="02020603050405020304" pitchFamily="18" charset="0"/>
              </a:rPr>
              <a:t>+</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p>
        </p:txBody>
      </p:sp>
      <p:sp>
        <p:nvSpPr>
          <p:cNvPr id="186373" name="文本框 186372"/>
          <p:cNvSpPr txBox="1"/>
          <p:nvPr/>
        </p:nvSpPr>
        <p:spPr>
          <a:xfrm>
            <a:off x="990600" y="2819400"/>
            <a:ext cx="3935413"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2.  </a:t>
            </a:r>
            <a:r>
              <a:rPr lang="zh-CN" altLang="en-US" dirty="0">
                <a:latin typeface="Times New Roman" panose="02020603050405020304" pitchFamily="18" charset="0"/>
              </a:rPr>
              <a:t>时间常数与激励源无关。</a:t>
            </a:r>
            <a:endParaRPr lang="zh-CN" altLang="en-US">
              <a:latin typeface="Times New Roman" panose="02020603050405020304" pitchFamily="18" charset="0"/>
            </a:endParaRPr>
          </a:p>
        </p:txBody>
      </p:sp>
      <p:sp>
        <p:nvSpPr>
          <p:cNvPr id="186374" name="文本框 186373"/>
          <p:cNvSpPr txBox="1"/>
          <p:nvPr/>
        </p:nvSpPr>
        <p:spPr>
          <a:xfrm>
            <a:off x="971550" y="3600450"/>
            <a:ext cx="6386513"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3.  </a:t>
            </a:r>
            <a:r>
              <a:rPr lang="zh-CN" altLang="en-US" dirty="0">
                <a:latin typeface="Times New Roman" panose="02020603050405020304" pitchFamily="18" charset="0"/>
              </a:rPr>
              <a:t>线性一阶网络的零状态响应与激励成正比。</a:t>
            </a:r>
            <a:endParaRPr lang="zh-CN" altLang="en-US">
              <a:latin typeface="Times New Roman" panose="02020603050405020304" pitchFamily="18" charset="0"/>
            </a:endParaRPr>
          </a:p>
        </p:txBody>
      </p:sp>
      <p:sp>
        <p:nvSpPr>
          <p:cNvPr id="186376" name="动作按钮: 后退或前一项 186375"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86377" name="动作按钮: 后退或前一项 186376"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86378" name="矩形 186377"/>
          <p:cNvSpPr/>
          <p:nvPr/>
        </p:nvSpPr>
        <p:spPr>
          <a:xfrm>
            <a:off x="536575" y="4500563"/>
            <a:ext cx="8340725" cy="1552575"/>
          </a:xfrm>
          <a:prstGeom prst="rect">
            <a:avLst/>
          </a:prstGeom>
          <a:noFill/>
          <a:ln w="9525">
            <a:noFill/>
          </a:ln>
        </p:spPr>
        <p:txBody>
          <a:bodyPr anchor="ctr">
            <a:spAutoFit/>
          </a:bodyPr>
          <a:lstStyle/>
          <a:p>
            <a:pPr algn="l">
              <a:lnSpc>
                <a:spcPct val="120000"/>
              </a:lnSpc>
            </a:pPr>
            <a:r>
              <a:rPr lang="zh-CN" altLang="en-US" sz="2000" dirty="0">
                <a:solidFill>
                  <a:srgbClr val="0000FF"/>
                </a:solidFill>
                <a:latin typeface="Times New Roman" panose="02020603050405020304" pitchFamily="18" charset="0"/>
              </a:rPr>
              <a:t>如果外施激励是非正弦周期电源，则可按第五章的方法，将其分解为直流分量和各次谐波分量，利用本节的方法分别计算各分量单独作用时产生的零状态响应，再由叠加定理，各响应的代数和就是非正弦周期电源作用时产生的零状态响应。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6370"/>
                                        </p:tgtEl>
                                        <p:attrNameLst>
                                          <p:attrName>style.visibility</p:attrName>
                                        </p:attrNameLst>
                                      </p:cBhvr>
                                      <p:to>
                                        <p:strVal val="visible"/>
                                      </p:to>
                                    </p:set>
                                    <p:anim calcmode="lin" valueType="num">
                                      <p:cBhvr>
                                        <p:cTn id="7" dur="1000" fill="hold"/>
                                        <p:tgtEl>
                                          <p:spTgt spid="186370"/>
                                        </p:tgtEl>
                                        <p:attrNameLst>
                                          <p:attrName>ppt_w</p:attrName>
                                        </p:attrNameLst>
                                      </p:cBhvr>
                                      <p:tavLst>
                                        <p:tav tm="0">
                                          <p:val>
                                            <p:fltVal val="0"/>
                                          </p:val>
                                        </p:tav>
                                        <p:tav tm="100000">
                                          <p:val>
                                            <p:strVal val="#ppt_w"/>
                                          </p:val>
                                        </p:tav>
                                      </p:tavLst>
                                    </p:anim>
                                    <p:anim calcmode="lin" valueType="num">
                                      <p:cBhvr>
                                        <p:cTn id="8" dur="1000" fill="hold"/>
                                        <p:tgtEl>
                                          <p:spTgt spid="186370"/>
                                        </p:tgtEl>
                                        <p:attrNameLst>
                                          <p:attrName>ppt_h</p:attrName>
                                        </p:attrNameLst>
                                      </p:cBhvr>
                                      <p:tavLst>
                                        <p:tav tm="0">
                                          <p:val>
                                            <p:fltVal val="0"/>
                                          </p:val>
                                        </p:tav>
                                        <p:tav tm="100000">
                                          <p:val>
                                            <p:strVal val="#ppt_h"/>
                                          </p:val>
                                        </p:tav>
                                      </p:tavLst>
                                    </p:anim>
                                    <p:anim calcmode="lin" valueType="num">
                                      <p:cBhvr>
                                        <p:cTn id="9" dur="1000" fill="hold"/>
                                        <p:tgtEl>
                                          <p:spTgt spid="18637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63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86371"/>
                                        </p:tgtEl>
                                        <p:attrNameLst>
                                          <p:attrName>style.visibility</p:attrName>
                                        </p:attrNameLst>
                                      </p:cBhvr>
                                      <p:to>
                                        <p:strVal val="visible"/>
                                      </p:to>
                                    </p:set>
                                    <p:anim calcmode="lin" valueType="num">
                                      <p:cBhvr>
                                        <p:cTn id="15" dur="500" fill="hold"/>
                                        <p:tgtEl>
                                          <p:spTgt spid="186371"/>
                                        </p:tgtEl>
                                        <p:attrNameLst>
                                          <p:attrName>ppt_x</p:attrName>
                                        </p:attrNameLst>
                                      </p:cBhvr>
                                      <p:tavLst>
                                        <p:tav tm="0">
                                          <p:val>
                                            <p:strVal val="#ppt_x-#ppt_w/2"/>
                                          </p:val>
                                        </p:tav>
                                        <p:tav tm="100000">
                                          <p:val>
                                            <p:strVal val="#ppt_x"/>
                                          </p:val>
                                        </p:tav>
                                      </p:tavLst>
                                    </p:anim>
                                    <p:anim calcmode="lin" valueType="num">
                                      <p:cBhvr>
                                        <p:cTn id="16" dur="500" fill="hold"/>
                                        <p:tgtEl>
                                          <p:spTgt spid="186371"/>
                                        </p:tgtEl>
                                        <p:attrNameLst>
                                          <p:attrName>ppt_y</p:attrName>
                                        </p:attrNameLst>
                                      </p:cBhvr>
                                      <p:tavLst>
                                        <p:tav tm="0">
                                          <p:val>
                                            <p:strVal val="#ppt_y"/>
                                          </p:val>
                                        </p:tav>
                                        <p:tav tm="100000">
                                          <p:val>
                                            <p:strVal val="#ppt_y"/>
                                          </p:val>
                                        </p:tav>
                                      </p:tavLst>
                                    </p:anim>
                                    <p:anim calcmode="lin" valueType="num">
                                      <p:cBhvr>
                                        <p:cTn id="17" dur="500" fill="hold"/>
                                        <p:tgtEl>
                                          <p:spTgt spid="186371"/>
                                        </p:tgtEl>
                                        <p:attrNameLst>
                                          <p:attrName>ppt_w</p:attrName>
                                        </p:attrNameLst>
                                      </p:cBhvr>
                                      <p:tavLst>
                                        <p:tav tm="0">
                                          <p:val>
                                            <p:fltVal val="0"/>
                                          </p:val>
                                        </p:tav>
                                        <p:tav tm="100000">
                                          <p:val>
                                            <p:strVal val="#ppt_w"/>
                                          </p:val>
                                        </p:tav>
                                      </p:tavLst>
                                    </p:anim>
                                    <p:anim calcmode="lin" valueType="num">
                                      <p:cBhvr>
                                        <p:cTn id="18" dur="500" fill="hold"/>
                                        <p:tgtEl>
                                          <p:spTgt spid="18637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86372"/>
                                        </p:tgtEl>
                                        <p:attrNameLst>
                                          <p:attrName>style.visibility</p:attrName>
                                        </p:attrNameLst>
                                      </p:cBhvr>
                                      <p:to>
                                        <p:strVal val="visible"/>
                                      </p:to>
                                    </p:set>
                                    <p:anim calcmode="lin" valueType="num">
                                      <p:cBhvr>
                                        <p:cTn id="23" dur="500" fill="hold"/>
                                        <p:tgtEl>
                                          <p:spTgt spid="186372"/>
                                        </p:tgtEl>
                                        <p:attrNameLst>
                                          <p:attrName>ppt_x</p:attrName>
                                        </p:attrNameLst>
                                      </p:cBhvr>
                                      <p:tavLst>
                                        <p:tav tm="0">
                                          <p:val>
                                            <p:strVal val="#ppt_x-#ppt_w/2"/>
                                          </p:val>
                                        </p:tav>
                                        <p:tav tm="100000">
                                          <p:val>
                                            <p:strVal val="#ppt_x"/>
                                          </p:val>
                                        </p:tav>
                                      </p:tavLst>
                                    </p:anim>
                                    <p:anim calcmode="lin" valueType="num">
                                      <p:cBhvr>
                                        <p:cTn id="24" dur="500" fill="hold"/>
                                        <p:tgtEl>
                                          <p:spTgt spid="186372"/>
                                        </p:tgtEl>
                                        <p:attrNameLst>
                                          <p:attrName>ppt_y</p:attrName>
                                        </p:attrNameLst>
                                      </p:cBhvr>
                                      <p:tavLst>
                                        <p:tav tm="0">
                                          <p:val>
                                            <p:strVal val="#ppt_y"/>
                                          </p:val>
                                        </p:tav>
                                        <p:tav tm="100000">
                                          <p:val>
                                            <p:strVal val="#ppt_y"/>
                                          </p:val>
                                        </p:tav>
                                      </p:tavLst>
                                    </p:anim>
                                    <p:anim calcmode="lin" valueType="num">
                                      <p:cBhvr>
                                        <p:cTn id="25" dur="500" fill="hold"/>
                                        <p:tgtEl>
                                          <p:spTgt spid="186372"/>
                                        </p:tgtEl>
                                        <p:attrNameLst>
                                          <p:attrName>ppt_w</p:attrName>
                                        </p:attrNameLst>
                                      </p:cBhvr>
                                      <p:tavLst>
                                        <p:tav tm="0">
                                          <p:val>
                                            <p:fltVal val="0"/>
                                          </p:val>
                                        </p:tav>
                                        <p:tav tm="100000">
                                          <p:val>
                                            <p:strVal val="#ppt_w"/>
                                          </p:val>
                                        </p:tav>
                                      </p:tavLst>
                                    </p:anim>
                                    <p:anim calcmode="lin" valueType="num">
                                      <p:cBhvr>
                                        <p:cTn id="26" dur="500" fill="hold"/>
                                        <p:tgtEl>
                                          <p:spTgt spid="186372"/>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86373"/>
                                        </p:tgtEl>
                                        <p:attrNameLst>
                                          <p:attrName>style.visibility</p:attrName>
                                        </p:attrNameLst>
                                      </p:cBhvr>
                                      <p:to>
                                        <p:strVal val="visible"/>
                                      </p:to>
                                    </p:set>
                                    <p:anim calcmode="lin" valueType="num">
                                      <p:cBhvr>
                                        <p:cTn id="31" dur="500" fill="hold"/>
                                        <p:tgtEl>
                                          <p:spTgt spid="186373"/>
                                        </p:tgtEl>
                                        <p:attrNameLst>
                                          <p:attrName>ppt_x</p:attrName>
                                        </p:attrNameLst>
                                      </p:cBhvr>
                                      <p:tavLst>
                                        <p:tav tm="0">
                                          <p:val>
                                            <p:strVal val="#ppt_x-#ppt_w/2"/>
                                          </p:val>
                                        </p:tav>
                                        <p:tav tm="100000">
                                          <p:val>
                                            <p:strVal val="#ppt_x"/>
                                          </p:val>
                                        </p:tav>
                                      </p:tavLst>
                                    </p:anim>
                                    <p:anim calcmode="lin" valueType="num">
                                      <p:cBhvr>
                                        <p:cTn id="32" dur="500" fill="hold"/>
                                        <p:tgtEl>
                                          <p:spTgt spid="186373"/>
                                        </p:tgtEl>
                                        <p:attrNameLst>
                                          <p:attrName>ppt_y</p:attrName>
                                        </p:attrNameLst>
                                      </p:cBhvr>
                                      <p:tavLst>
                                        <p:tav tm="0">
                                          <p:val>
                                            <p:strVal val="#ppt_y"/>
                                          </p:val>
                                        </p:tav>
                                        <p:tav tm="100000">
                                          <p:val>
                                            <p:strVal val="#ppt_y"/>
                                          </p:val>
                                        </p:tav>
                                      </p:tavLst>
                                    </p:anim>
                                    <p:anim calcmode="lin" valueType="num">
                                      <p:cBhvr>
                                        <p:cTn id="33" dur="500" fill="hold"/>
                                        <p:tgtEl>
                                          <p:spTgt spid="186373"/>
                                        </p:tgtEl>
                                        <p:attrNameLst>
                                          <p:attrName>ppt_w</p:attrName>
                                        </p:attrNameLst>
                                      </p:cBhvr>
                                      <p:tavLst>
                                        <p:tav tm="0">
                                          <p:val>
                                            <p:fltVal val="0"/>
                                          </p:val>
                                        </p:tav>
                                        <p:tav tm="100000">
                                          <p:val>
                                            <p:strVal val="#ppt_w"/>
                                          </p:val>
                                        </p:tav>
                                      </p:tavLst>
                                    </p:anim>
                                    <p:anim calcmode="lin" valueType="num">
                                      <p:cBhvr>
                                        <p:cTn id="34" dur="500" fill="hold"/>
                                        <p:tgtEl>
                                          <p:spTgt spid="186373"/>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86374"/>
                                        </p:tgtEl>
                                        <p:attrNameLst>
                                          <p:attrName>style.visibility</p:attrName>
                                        </p:attrNameLst>
                                      </p:cBhvr>
                                      <p:to>
                                        <p:strVal val="visible"/>
                                      </p:to>
                                    </p:set>
                                    <p:anim calcmode="lin" valueType="num">
                                      <p:cBhvr>
                                        <p:cTn id="39" dur="500" fill="hold"/>
                                        <p:tgtEl>
                                          <p:spTgt spid="186374"/>
                                        </p:tgtEl>
                                        <p:attrNameLst>
                                          <p:attrName>ppt_x</p:attrName>
                                        </p:attrNameLst>
                                      </p:cBhvr>
                                      <p:tavLst>
                                        <p:tav tm="0">
                                          <p:val>
                                            <p:strVal val="#ppt_x-#ppt_w/2"/>
                                          </p:val>
                                        </p:tav>
                                        <p:tav tm="100000">
                                          <p:val>
                                            <p:strVal val="#ppt_x"/>
                                          </p:val>
                                        </p:tav>
                                      </p:tavLst>
                                    </p:anim>
                                    <p:anim calcmode="lin" valueType="num">
                                      <p:cBhvr>
                                        <p:cTn id="40" dur="500" fill="hold"/>
                                        <p:tgtEl>
                                          <p:spTgt spid="186374"/>
                                        </p:tgtEl>
                                        <p:attrNameLst>
                                          <p:attrName>ppt_y</p:attrName>
                                        </p:attrNameLst>
                                      </p:cBhvr>
                                      <p:tavLst>
                                        <p:tav tm="0">
                                          <p:val>
                                            <p:strVal val="#ppt_y"/>
                                          </p:val>
                                        </p:tav>
                                        <p:tav tm="100000">
                                          <p:val>
                                            <p:strVal val="#ppt_y"/>
                                          </p:val>
                                        </p:tav>
                                      </p:tavLst>
                                    </p:anim>
                                    <p:anim calcmode="lin" valueType="num">
                                      <p:cBhvr>
                                        <p:cTn id="41" dur="500" fill="hold"/>
                                        <p:tgtEl>
                                          <p:spTgt spid="186374"/>
                                        </p:tgtEl>
                                        <p:attrNameLst>
                                          <p:attrName>ppt_w</p:attrName>
                                        </p:attrNameLst>
                                      </p:cBhvr>
                                      <p:tavLst>
                                        <p:tav tm="0">
                                          <p:val>
                                            <p:fltVal val="0"/>
                                          </p:val>
                                        </p:tav>
                                        <p:tav tm="100000">
                                          <p:val>
                                            <p:strVal val="#ppt_w"/>
                                          </p:val>
                                        </p:tav>
                                      </p:tavLst>
                                    </p:anim>
                                    <p:anim calcmode="lin" valueType="num">
                                      <p:cBhvr>
                                        <p:cTn id="42" dur="500" fill="hold"/>
                                        <p:tgtEl>
                                          <p:spTgt spid="186374"/>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6378"/>
                                        </p:tgtEl>
                                        <p:attrNameLst>
                                          <p:attrName>style.visibility</p:attrName>
                                        </p:attrNameLst>
                                      </p:cBhvr>
                                      <p:to>
                                        <p:strVal val="visible"/>
                                      </p:to>
                                    </p:set>
                                    <p:animEffect transition="in" filter="blinds(horizontal)">
                                      <p:cBhvr>
                                        <p:cTn id="47" dur="500"/>
                                        <p:tgtEl>
                                          <p:spTgt spid="186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animBg="1"/>
      <p:bldP spid="186371" grpId="0"/>
      <p:bldP spid="186372" grpId="0"/>
      <p:bldP spid="186373" grpId="0"/>
      <p:bldP spid="186374" grpId="0"/>
      <p:bldP spid="18637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2" name="文本框 237571"/>
          <p:cNvSpPr txBox="1"/>
          <p:nvPr/>
        </p:nvSpPr>
        <p:spPr>
          <a:xfrm>
            <a:off x="220663" y="228600"/>
            <a:ext cx="568325" cy="457200"/>
          </a:xfrm>
          <a:prstGeom prst="rect">
            <a:avLst/>
          </a:prstGeom>
          <a:noFill/>
          <a:ln w="25400">
            <a:noFill/>
          </a:ln>
        </p:spPr>
        <p:txBody>
          <a:bodyPr wrap="none" anchor="ctr">
            <a:spAutoFit/>
          </a:bodyPr>
          <a:lstStyle/>
          <a:p>
            <a:r>
              <a:rPr lang="zh-CN" altLang="en-US" dirty="0">
                <a:solidFill>
                  <a:srgbClr val="0000FF"/>
                </a:solidFill>
                <a:latin typeface="Times New Roman" panose="02020603050405020304" pitchFamily="18" charset="0"/>
              </a:rPr>
              <a:t>例</a:t>
            </a:r>
            <a:r>
              <a:rPr lang="en-US" altLang="zh-CN">
                <a:solidFill>
                  <a:srgbClr val="0000FF"/>
                </a:solidFill>
                <a:latin typeface="Times New Roman" panose="02020603050405020304" pitchFamily="18" charset="0"/>
              </a:rPr>
              <a:t>.</a:t>
            </a:r>
          </a:p>
        </p:txBody>
      </p:sp>
      <p:sp>
        <p:nvSpPr>
          <p:cNvPr id="237574" name="矩形 237573"/>
          <p:cNvSpPr/>
          <p:nvPr/>
        </p:nvSpPr>
        <p:spPr>
          <a:xfrm>
            <a:off x="893763" y="340609"/>
            <a:ext cx="7903728" cy="1261884"/>
          </a:xfrm>
          <a:prstGeom prst="rect">
            <a:avLst/>
          </a:prstGeom>
          <a:noFill/>
          <a:ln w="9525">
            <a:noFill/>
          </a:ln>
        </p:spPr>
        <p:txBody>
          <a:bodyPr wrap="square" anchor="ctr">
            <a:spAutoFit/>
          </a:bodyPr>
          <a:lstStyle/>
          <a:p>
            <a:pPr algn="l"/>
            <a:r>
              <a:rPr lang="zh-CN" altLang="en-US" dirty="0">
                <a:latin typeface="Times New Roman" panose="02020603050405020304" pitchFamily="18" charset="0"/>
                <a:cs typeface="Times New Roman" panose="02020603050405020304" pitchFamily="18" charset="0"/>
              </a:rPr>
              <a:t>电路中，电容的初始储能为零，</a:t>
            </a:r>
            <a:r>
              <a:rPr lang="en-US" altLang="zh-CN" i="1" dirty="0">
                <a:latin typeface="Times New Roman" panose="02020603050405020304" pitchFamily="18" charset="0"/>
              </a:rPr>
              <a:t>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时刻</a:t>
            </a:r>
            <a:r>
              <a:rPr lang="en-US" altLang="zh-CN" dirty="0">
                <a:latin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闭合</a:t>
            </a:r>
            <a:r>
              <a:rPr lang="zh-CN" altLang="en-US" dirty="0">
                <a:solidFill>
                  <a:srgbClr val="FF0000"/>
                </a:solidFill>
                <a:latin typeface="Times New Roman" panose="02020603050405020304" pitchFamily="18" charset="0"/>
                <a:cs typeface="Times New Roman" panose="02020603050405020304" pitchFamily="18" charset="0"/>
              </a:rPr>
              <a:t>。</a:t>
            </a:r>
            <a:endParaRPr lang="en-US" altLang="zh-CN" dirty="0">
              <a:solidFill>
                <a:srgbClr val="FF0000"/>
              </a:solidFill>
              <a:latin typeface="Times New Roman" panose="02020603050405020304" pitchFamily="18" charset="0"/>
              <a:cs typeface="Times New Roman" panose="02020603050405020304" pitchFamily="18" charset="0"/>
            </a:endParaRPr>
          </a:p>
          <a:p>
            <a:pPr algn="l"/>
            <a:r>
              <a:rPr lang="zh-CN" altLang="en-US" dirty="0">
                <a:solidFill>
                  <a:srgbClr val="FF0000"/>
                </a:solidFill>
                <a:latin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已知：</a:t>
            </a:r>
            <a:r>
              <a:rPr lang="en-US" altLang="zh-CN" i="1" dirty="0">
                <a:latin typeface="Times New Roman" panose="02020603050405020304" pitchFamily="18" charset="0"/>
              </a:rPr>
              <a:t>C </a:t>
            </a:r>
            <a:r>
              <a:rPr lang="en-US" altLang="zh-CN" dirty="0">
                <a:latin typeface="Times New Roman" panose="02020603050405020304" pitchFamily="18" charset="0"/>
              </a:rPr>
              <a:t>=0.5F</a:t>
            </a:r>
            <a:r>
              <a:rPr lang="zh-CN" altLang="en-US" dirty="0">
                <a:latin typeface="Times New Roman" panose="02020603050405020304" pitchFamily="18" charset="0"/>
                <a:cs typeface="Times New Roman" panose="02020603050405020304" pitchFamily="18" charset="0"/>
              </a:rPr>
              <a:t>，</a:t>
            </a:r>
            <a:r>
              <a:rPr lang="zh-CN" altLang="en-US" i="1" dirty="0">
                <a:latin typeface="Times New Roman" panose="02020603050405020304" pitchFamily="18" charset="0"/>
              </a:rPr>
              <a:t> </a:t>
            </a:r>
            <a:r>
              <a:rPr lang="en-US" altLang="zh-CN" i="1" dirty="0">
                <a:latin typeface="Times New Roman" panose="02020603050405020304" pitchFamily="18" charset="0"/>
              </a:rPr>
              <a:t>R</a:t>
            </a:r>
            <a:r>
              <a:rPr lang="en-US" altLang="zh-CN" baseline="-30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baseline="-30000" dirty="0">
                <a:latin typeface="Times New Roman" panose="02020603050405020304" pitchFamily="18" charset="0"/>
              </a:rPr>
              <a:t>4 </a:t>
            </a:r>
            <a:r>
              <a:rPr lang="en-US" altLang="zh-CN" dirty="0">
                <a:latin typeface="Times New Roman" panose="02020603050405020304" pitchFamily="18" charset="0"/>
              </a:rPr>
              <a:t>= 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R</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baseline="-30000" dirty="0">
                <a:latin typeface="Times New Roman" panose="02020603050405020304" pitchFamily="18" charset="0"/>
                <a:cs typeface="Times New Roman" panose="02020603050405020304" pitchFamily="18" charset="0"/>
                <a:sym typeface="Symbol" panose="05050102010706020507" pitchFamily="18" charset="2"/>
              </a:rPr>
              <a:t>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6</a:t>
            </a:r>
            <a:r>
              <a:rPr lang="zh-CN" altLang="en-US"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U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9V</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 求：</a:t>
            </a:r>
            <a:r>
              <a:rPr lang="en-US" altLang="zh-CN" sz="2800" i="1" dirty="0" err="1">
                <a:latin typeface="Times New Roman" panose="02020603050405020304" pitchFamily="18" charset="0"/>
                <a:sym typeface="Symbol" panose="05050102010706020507" pitchFamily="18" charset="2"/>
              </a:rPr>
              <a:t>u</a:t>
            </a:r>
            <a:r>
              <a:rPr lang="en-US" altLang="zh-CN" i="1" dirty="0" err="1">
                <a:latin typeface="Times New Roman" panose="02020603050405020304" pitchFamily="18" charset="0"/>
                <a:sym typeface="Symbol" panose="05050102010706020507" pitchFamily="18" charset="2"/>
              </a:rPr>
              <a:t>c</a:t>
            </a:r>
            <a:r>
              <a:rPr lang="zh-CN" altLang="en-US" i="1"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i</a:t>
            </a:r>
            <a:endParaRPr lang="zh-CN" altLang="en-US" i="1" dirty="0">
              <a:latin typeface="Times New Roman" panose="02020603050405020304" pitchFamily="18" charset="0"/>
              <a:sym typeface="Symbol" panose="05050102010706020507" pitchFamily="18" charset="2"/>
            </a:endParaRPr>
          </a:p>
        </p:txBody>
      </p:sp>
      <p:sp>
        <p:nvSpPr>
          <p:cNvPr id="237576" name="矩形 237575"/>
          <p:cNvSpPr/>
          <p:nvPr/>
        </p:nvSpPr>
        <p:spPr>
          <a:xfrm>
            <a:off x="0" y="3014663"/>
            <a:ext cx="9144000" cy="0"/>
          </a:xfrm>
          <a:prstGeom prst="rect">
            <a:avLst/>
          </a:prstGeom>
          <a:noFill/>
          <a:ln w="9525">
            <a:noFill/>
          </a:ln>
        </p:spPr>
        <p:txBody>
          <a:bodyPr/>
          <a:lstStyle/>
          <a:p>
            <a:endParaRPr lang="zh-CN" altLang="en-US"/>
          </a:p>
        </p:txBody>
      </p:sp>
      <p:grpSp>
        <p:nvGrpSpPr>
          <p:cNvPr id="237642" name="组合 237641"/>
          <p:cNvGrpSpPr/>
          <p:nvPr/>
        </p:nvGrpSpPr>
        <p:grpSpPr>
          <a:xfrm>
            <a:off x="473075" y="1776413"/>
            <a:ext cx="3754438" cy="1952625"/>
            <a:chOff x="586" y="1215"/>
            <a:chExt cx="2365" cy="1230"/>
          </a:xfrm>
        </p:grpSpPr>
        <p:sp>
          <p:nvSpPr>
            <p:cNvPr id="237577" name="矩形 237576"/>
            <p:cNvSpPr>
              <a:spLocks noChangeAspect="1" noTextEdit="1"/>
            </p:cNvSpPr>
            <p:nvPr/>
          </p:nvSpPr>
          <p:spPr>
            <a:xfrm>
              <a:off x="624" y="1215"/>
              <a:ext cx="2313" cy="1230"/>
            </a:xfrm>
            <a:prstGeom prst="rect">
              <a:avLst/>
            </a:prstGeom>
            <a:noFill/>
            <a:ln w="9525">
              <a:noFill/>
            </a:ln>
          </p:spPr>
          <p:txBody>
            <a:bodyPr/>
            <a:lstStyle/>
            <a:p>
              <a:endParaRPr lang="zh-CN" altLang="en-US"/>
            </a:p>
          </p:txBody>
        </p:sp>
        <p:sp>
          <p:nvSpPr>
            <p:cNvPr id="237579" name="矩形 237578"/>
            <p:cNvSpPr/>
            <p:nvPr/>
          </p:nvSpPr>
          <p:spPr>
            <a:xfrm>
              <a:off x="799" y="1551"/>
              <a:ext cx="91" cy="201"/>
            </a:xfrm>
            <a:prstGeom prst="rect">
              <a:avLst/>
            </a:prstGeom>
            <a:solidFill>
              <a:srgbClr val="FFFFFF"/>
            </a:solidFill>
            <a:ln w="9525">
              <a:noFill/>
            </a:ln>
          </p:spPr>
          <p:txBody>
            <a:bodyPr/>
            <a:lstStyle/>
            <a:p>
              <a:endParaRPr lang="zh-CN" altLang="en-US"/>
            </a:p>
          </p:txBody>
        </p:sp>
        <p:sp>
          <p:nvSpPr>
            <p:cNvPr id="237580" name="矩形 237579"/>
            <p:cNvSpPr/>
            <p:nvPr/>
          </p:nvSpPr>
          <p:spPr>
            <a:xfrm>
              <a:off x="799" y="1551"/>
              <a:ext cx="91"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7581" name="矩形 237580"/>
            <p:cNvSpPr/>
            <p:nvPr/>
          </p:nvSpPr>
          <p:spPr>
            <a:xfrm>
              <a:off x="799" y="2129"/>
              <a:ext cx="91" cy="201"/>
            </a:xfrm>
            <a:prstGeom prst="rect">
              <a:avLst/>
            </a:prstGeom>
            <a:solidFill>
              <a:srgbClr val="FFFFFF"/>
            </a:solidFill>
            <a:ln w="9525">
              <a:noFill/>
            </a:ln>
          </p:spPr>
          <p:txBody>
            <a:bodyPr/>
            <a:lstStyle/>
            <a:p>
              <a:endParaRPr lang="zh-CN" altLang="en-US"/>
            </a:p>
          </p:txBody>
        </p:sp>
        <p:sp>
          <p:nvSpPr>
            <p:cNvPr id="237582" name="矩形 237581"/>
            <p:cNvSpPr/>
            <p:nvPr/>
          </p:nvSpPr>
          <p:spPr>
            <a:xfrm>
              <a:off x="799" y="2129"/>
              <a:ext cx="91"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7583" name="矩形 237582"/>
            <p:cNvSpPr/>
            <p:nvPr/>
          </p:nvSpPr>
          <p:spPr>
            <a:xfrm>
              <a:off x="1673" y="1551"/>
              <a:ext cx="90" cy="201"/>
            </a:xfrm>
            <a:prstGeom prst="rect">
              <a:avLst/>
            </a:prstGeom>
            <a:solidFill>
              <a:srgbClr val="FFFFFF"/>
            </a:solidFill>
            <a:ln w="9525">
              <a:noFill/>
            </a:ln>
          </p:spPr>
          <p:txBody>
            <a:bodyPr/>
            <a:lstStyle/>
            <a:p>
              <a:endParaRPr lang="zh-CN" altLang="en-US"/>
            </a:p>
          </p:txBody>
        </p:sp>
        <p:sp>
          <p:nvSpPr>
            <p:cNvPr id="237584" name="矩形 237583"/>
            <p:cNvSpPr/>
            <p:nvPr/>
          </p:nvSpPr>
          <p:spPr>
            <a:xfrm>
              <a:off x="1673" y="1551"/>
              <a:ext cx="90"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7585" name="矩形 237584"/>
            <p:cNvSpPr/>
            <p:nvPr/>
          </p:nvSpPr>
          <p:spPr>
            <a:xfrm>
              <a:off x="1673" y="2129"/>
              <a:ext cx="90" cy="201"/>
            </a:xfrm>
            <a:prstGeom prst="rect">
              <a:avLst/>
            </a:prstGeom>
            <a:solidFill>
              <a:srgbClr val="FFFFFF"/>
            </a:solidFill>
            <a:ln w="9525">
              <a:noFill/>
            </a:ln>
          </p:spPr>
          <p:txBody>
            <a:bodyPr/>
            <a:lstStyle/>
            <a:p>
              <a:endParaRPr lang="zh-CN" altLang="en-US"/>
            </a:p>
          </p:txBody>
        </p:sp>
        <p:sp>
          <p:nvSpPr>
            <p:cNvPr id="237586" name="矩形 237585"/>
            <p:cNvSpPr/>
            <p:nvPr/>
          </p:nvSpPr>
          <p:spPr>
            <a:xfrm>
              <a:off x="1673" y="2129"/>
              <a:ext cx="90"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7587" name="任意多边形 237586"/>
            <p:cNvSpPr>
              <a:spLocks noEditPoints="1"/>
            </p:cNvSpPr>
            <p:nvPr/>
          </p:nvSpPr>
          <p:spPr>
            <a:xfrm>
              <a:off x="1027" y="1988"/>
              <a:ext cx="89" cy="76"/>
            </a:xfrm>
            <a:custGeom>
              <a:avLst/>
              <a:gdLst/>
              <a:ahLst/>
              <a:cxnLst/>
              <a:rect l="0" t="0" r="0" b="0"/>
              <a:pathLst>
                <a:path w="76" h="76">
                  <a:moveTo>
                    <a:pt x="38" y="76"/>
                  </a:moveTo>
                  <a:lnTo>
                    <a:pt x="38" y="0"/>
                  </a:lnTo>
                  <a:moveTo>
                    <a:pt x="0" y="37"/>
                  </a:moveTo>
                  <a:lnTo>
                    <a:pt x="76" y="37"/>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7588" name="直接连接符 237587"/>
            <p:cNvSpPr/>
            <p:nvPr/>
          </p:nvSpPr>
          <p:spPr>
            <a:xfrm flipH="1">
              <a:off x="1414" y="2027"/>
              <a:ext cx="86" cy="1"/>
            </a:xfrm>
            <a:prstGeom prst="line">
              <a:avLst/>
            </a:prstGeom>
            <a:ln w="14288" cap="rnd" cmpd="sng">
              <a:solidFill>
                <a:srgbClr val="000000"/>
              </a:solidFill>
              <a:prstDash val="solid"/>
              <a:headEnd type="none" w="med" len="med"/>
              <a:tailEnd type="none" w="med" len="med"/>
            </a:ln>
          </p:spPr>
        </p:sp>
        <p:sp>
          <p:nvSpPr>
            <p:cNvPr id="237589" name="任意多边形 237588"/>
            <p:cNvSpPr/>
            <p:nvPr/>
          </p:nvSpPr>
          <p:spPr>
            <a:xfrm>
              <a:off x="1186" y="1817"/>
              <a:ext cx="214" cy="185"/>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7590" name="任意多边形 237589"/>
            <p:cNvSpPr>
              <a:spLocks noEditPoints="1"/>
            </p:cNvSpPr>
            <p:nvPr/>
          </p:nvSpPr>
          <p:spPr>
            <a:xfrm>
              <a:off x="1186" y="1817"/>
              <a:ext cx="214" cy="185"/>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moveTo>
                    <a:pt x="259" y="131"/>
                  </a:moveTo>
                  <a:lnTo>
                    <a:pt x="0" y="131"/>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sp>
          <p:nvSpPr>
            <p:cNvPr id="237591" name="直接连接符 237590"/>
            <p:cNvSpPr/>
            <p:nvPr/>
          </p:nvSpPr>
          <p:spPr>
            <a:xfrm>
              <a:off x="2474" y="1906"/>
              <a:ext cx="234" cy="1"/>
            </a:xfrm>
            <a:prstGeom prst="line">
              <a:avLst/>
            </a:prstGeom>
            <a:ln w="25400" cap="rnd" cmpd="sng">
              <a:solidFill>
                <a:srgbClr val="000000"/>
              </a:solidFill>
              <a:prstDash val="solid"/>
              <a:headEnd type="none" w="med" len="med"/>
              <a:tailEnd type="none" w="med" len="med"/>
            </a:ln>
          </p:spPr>
        </p:sp>
        <p:sp>
          <p:nvSpPr>
            <p:cNvPr id="237592" name="直接连接符 237591"/>
            <p:cNvSpPr/>
            <p:nvPr/>
          </p:nvSpPr>
          <p:spPr>
            <a:xfrm>
              <a:off x="2474" y="1973"/>
              <a:ext cx="234" cy="1"/>
            </a:xfrm>
            <a:prstGeom prst="line">
              <a:avLst/>
            </a:prstGeom>
            <a:ln w="25400" cap="rnd" cmpd="sng">
              <a:solidFill>
                <a:srgbClr val="000000"/>
              </a:solidFill>
              <a:prstDash val="solid"/>
              <a:headEnd type="none" w="med" len="med"/>
              <a:tailEnd type="none" w="med" len="med"/>
            </a:ln>
          </p:spPr>
        </p:sp>
        <p:sp>
          <p:nvSpPr>
            <p:cNvPr id="237593" name="直接连接符 237592"/>
            <p:cNvSpPr/>
            <p:nvPr/>
          </p:nvSpPr>
          <p:spPr>
            <a:xfrm>
              <a:off x="2591" y="1985"/>
              <a:ext cx="1" cy="99"/>
            </a:xfrm>
            <a:prstGeom prst="line">
              <a:avLst/>
            </a:prstGeom>
            <a:ln w="14288" cap="rnd" cmpd="sng">
              <a:solidFill>
                <a:srgbClr val="000000"/>
              </a:solidFill>
              <a:prstDash val="solid"/>
              <a:headEnd type="none" w="med" len="med"/>
              <a:tailEnd type="none" w="med" len="med"/>
            </a:ln>
          </p:spPr>
        </p:sp>
        <p:sp>
          <p:nvSpPr>
            <p:cNvPr id="237594" name="直接连接符 237593"/>
            <p:cNvSpPr/>
            <p:nvPr/>
          </p:nvSpPr>
          <p:spPr>
            <a:xfrm>
              <a:off x="2591" y="1797"/>
              <a:ext cx="1" cy="104"/>
            </a:xfrm>
            <a:prstGeom prst="line">
              <a:avLst/>
            </a:prstGeom>
            <a:ln w="14288" cap="rnd" cmpd="sng">
              <a:solidFill>
                <a:srgbClr val="000000"/>
              </a:solidFill>
              <a:prstDash val="solid"/>
              <a:headEnd type="none" w="med" len="med"/>
              <a:tailEnd type="none" w="med" len="med"/>
            </a:ln>
          </p:spPr>
        </p:sp>
        <p:sp>
          <p:nvSpPr>
            <p:cNvPr id="237595" name="矩形 237594"/>
            <p:cNvSpPr/>
            <p:nvPr/>
          </p:nvSpPr>
          <p:spPr>
            <a:xfrm>
              <a:off x="1969" y="1452"/>
              <a:ext cx="9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S</a:t>
              </a:r>
              <a:endParaRPr lang="en-US" altLang="zh-CN" sz="3200">
                <a:latin typeface="Times New Roman" panose="02020603050405020304" pitchFamily="18" charset="0"/>
              </a:endParaRPr>
            </a:p>
          </p:txBody>
        </p:sp>
        <p:sp>
          <p:nvSpPr>
            <p:cNvPr id="237596" name="直接连接符 237595"/>
            <p:cNvSpPr/>
            <p:nvPr/>
          </p:nvSpPr>
          <p:spPr>
            <a:xfrm flipH="1" flipV="1">
              <a:off x="2028" y="1235"/>
              <a:ext cx="262" cy="142"/>
            </a:xfrm>
            <a:prstGeom prst="line">
              <a:avLst/>
            </a:prstGeom>
            <a:ln w="14288" cap="rnd" cmpd="sng">
              <a:solidFill>
                <a:srgbClr val="000000"/>
              </a:solidFill>
              <a:prstDash val="solid"/>
              <a:headEnd type="none" w="med" len="med"/>
              <a:tailEnd type="none" w="med" len="med"/>
            </a:ln>
          </p:spPr>
        </p:sp>
        <p:sp>
          <p:nvSpPr>
            <p:cNvPr id="237597" name="矩形 237596"/>
            <p:cNvSpPr/>
            <p:nvPr/>
          </p:nvSpPr>
          <p:spPr>
            <a:xfrm>
              <a:off x="2080" y="1452"/>
              <a:ext cx="52"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3200">
                <a:latin typeface="Times New Roman" panose="02020603050405020304" pitchFamily="18" charset="0"/>
              </a:endParaRPr>
            </a:p>
          </p:txBody>
        </p:sp>
        <p:sp>
          <p:nvSpPr>
            <p:cNvPr id="237598" name="矩形 237597"/>
            <p:cNvSpPr/>
            <p:nvPr/>
          </p:nvSpPr>
          <p:spPr>
            <a:xfrm>
              <a:off x="2115" y="1452"/>
              <a:ext cx="8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 </a:t>
              </a:r>
              <a:endParaRPr lang="en-US" altLang="zh-CN" sz="3200">
                <a:latin typeface="Times New Roman" panose="02020603050405020304" pitchFamily="18" charset="0"/>
              </a:endParaRPr>
            </a:p>
          </p:txBody>
        </p:sp>
        <p:sp>
          <p:nvSpPr>
            <p:cNvPr id="237599" name="矩形 237598"/>
            <p:cNvSpPr/>
            <p:nvPr/>
          </p:nvSpPr>
          <p:spPr>
            <a:xfrm>
              <a:off x="2213" y="1441"/>
              <a:ext cx="12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 </a:t>
              </a:r>
              <a:endParaRPr lang="en-US" altLang="zh-CN" sz="3200">
                <a:latin typeface="Times New Roman" panose="02020603050405020304" pitchFamily="18" charset="0"/>
              </a:endParaRPr>
            </a:p>
          </p:txBody>
        </p:sp>
        <p:sp>
          <p:nvSpPr>
            <p:cNvPr id="237600" name="矩形 237599"/>
            <p:cNvSpPr/>
            <p:nvPr/>
          </p:nvSpPr>
          <p:spPr>
            <a:xfrm>
              <a:off x="2307" y="1463"/>
              <a:ext cx="112" cy="163"/>
            </a:xfrm>
            <a:prstGeom prst="rect">
              <a:avLst/>
            </a:prstGeom>
            <a:noFill/>
            <a:ln w="9525">
              <a:noFill/>
            </a:ln>
          </p:spPr>
          <p:txBody>
            <a:bodyPr wrap="none" lIns="0" tIns="0" rIns="0" bIns="0">
              <a:spAutoFit/>
            </a:bodyPr>
            <a:lstStyle/>
            <a:p>
              <a:r>
                <a:rPr lang="en-US" altLang="zh-CN" sz="1700">
                  <a:solidFill>
                    <a:srgbClr val="000000"/>
                  </a:solidFill>
                  <a:latin typeface="Symbol" panose="05050102010706020507" pitchFamily="18" charset="2"/>
                </a:rPr>
                <a:t>0)</a:t>
              </a:r>
              <a:endParaRPr lang="en-US" altLang="zh-CN" sz="3200">
                <a:latin typeface="Times New Roman" panose="02020603050405020304" pitchFamily="18" charset="0"/>
              </a:endParaRPr>
            </a:p>
          </p:txBody>
        </p:sp>
        <p:sp>
          <p:nvSpPr>
            <p:cNvPr id="237601" name="任意多边形 237600"/>
            <p:cNvSpPr/>
            <p:nvPr/>
          </p:nvSpPr>
          <p:spPr>
            <a:xfrm>
              <a:off x="2285" y="1353"/>
              <a:ext cx="48" cy="41"/>
            </a:xfrm>
            <a:custGeom>
              <a:avLst/>
              <a:gdLst/>
              <a:ahLst/>
              <a:cxnLst/>
              <a:rect l="0" t="0" r="0" b="0"/>
              <a:pathLst>
                <a:path w="58" h="59">
                  <a:moveTo>
                    <a:pt x="0" y="30"/>
                  </a:moveTo>
                  <a:cubicBezTo>
                    <a:pt x="0" y="13"/>
                    <a:pt x="13" y="0"/>
                    <a:pt x="29" y="0"/>
                  </a:cubicBezTo>
                  <a:cubicBezTo>
                    <a:pt x="45" y="0"/>
                    <a:pt x="58" y="13"/>
                    <a:pt x="58" y="30"/>
                  </a:cubicBezTo>
                  <a:cubicBezTo>
                    <a:pt x="58" y="30"/>
                    <a:pt x="58" y="30"/>
                    <a:pt x="58" y="30"/>
                  </a:cubicBezTo>
                  <a:cubicBezTo>
                    <a:pt x="58" y="46"/>
                    <a:pt x="45" y="59"/>
                    <a:pt x="29" y="59"/>
                  </a:cubicBezTo>
                  <a:cubicBezTo>
                    <a:pt x="13" y="59"/>
                    <a:pt x="0" y="46"/>
                    <a:pt x="0" y="30"/>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7602" name="任意多边形 237601"/>
            <p:cNvSpPr/>
            <p:nvPr/>
          </p:nvSpPr>
          <p:spPr>
            <a:xfrm>
              <a:off x="2285" y="1353"/>
              <a:ext cx="48" cy="41"/>
            </a:xfrm>
            <a:custGeom>
              <a:avLst/>
              <a:gdLst/>
              <a:ahLst/>
              <a:cxnLst/>
              <a:rect l="0" t="0" r="0" b="0"/>
              <a:pathLst>
                <a:path w="41" h="41">
                  <a:moveTo>
                    <a:pt x="0" y="21"/>
                  </a:moveTo>
                  <a:cubicBezTo>
                    <a:pt x="0" y="9"/>
                    <a:pt x="9" y="0"/>
                    <a:pt x="21" y="0"/>
                  </a:cubicBezTo>
                  <a:cubicBezTo>
                    <a:pt x="32" y="0"/>
                    <a:pt x="41" y="9"/>
                    <a:pt x="41" y="21"/>
                  </a:cubicBezTo>
                  <a:cubicBezTo>
                    <a:pt x="41" y="21"/>
                    <a:pt x="41" y="21"/>
                    <a:pt x="41" y="21"/>
                  </a:cubicBezTo>
                  <a:cubicBezTo>
                    <a:pt x="41" y="32"/>
                    <a:pt x="32" y="41"/>
                    <a:pt x="21" y="41"/>
                  </a:cubicBezTo>
                  <a:cubicBezTo>
                    <a:pt x="9" y="41"/>
                    <a:pt x="0" y="32"/>
                    <a:pt x="0" y="21"/>
                  </a:cubicBez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7603" name="任意多边形 237602"/>
            <p:cNvSpPr/>
            <p:nvPr/>
          </p:nvSpPr>
          <p:spPr>
            <a:xfrm>
              <a:off x="2020" y="1353"/>
              <a:ext cx="48" cy="41"/>
            </a:xfrm>
            <a:custGeom>
              <a:avLst/>
              <a:gdLst/>
              <a:ahLst/>
              <a:cxnLst/>
              <a:rect l="0" t="0" r="0" b="0"/>
              <a:pathLst>
                <a:path w="58" h="59">
                  <a:moveTo>
                    <a:pt x="0" y="30"/>
                  </a:moveTo>
                  <a:cubicBezTo>
                    <a:pt x="0" y="13"/>
                    <a:pt x="13" y="0"/>
                    <a:pt x="29" y="0"/>
                  </a:cubicBezTo>
                  <a:cubicBezTo>
                    <a:pt x="45" y="0"/>
                    <a:pt x="58" y="13"/>
                    <a:pt x="58" y="30"/>
                  </a:cubicBezTo>
                  <a:cubicBezTo>
                    <a:pt x="58" y="30"/>
                    <a:pt x="58" y="30"/>
                    <a:pt x="58" y="30"/>
                  </a:cubicBezTo>
                  <a:cubicBezTo>
                    <a:pt x="58" y="46"/>
                    <a:pt x="45" y="59"/>
                    <a:pt x="29" y="59"/>
                  </a:cubicBezTo>
                  <a:cubicBezTo>
                    <a:pt x="13" y="59"/>
                    <a:pt x="0" y="46"/>
                    <a:pt x="0" y="30"/>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7604" name="任意多边形 237603"/>
            <p:cNvSpPr/>
            <p:nvPr/>
          </p:nvSpPr>
          <p:spPr>
            <a:xfrm>
              <a:off x="2020" y="1353"/>
              <a:ext cx="48" cy="41"/>
            </a:xfrm>
            <a:custGeom>
              <a:avLst/>
              <a:gdLst/>
              <a:ahLst/>
              <a:cxnLst/>
              <a:rect l="0" t="0" r="0" b="0"/>
              <a:pathLst>
                <a:path w="41" h="41">
                  <a:moveTo>
                    <a:pt x="0" y="21"/>
                  </a:moveTo>
                  <a:cubicBezTo>
                    <a:pt x="0" y="9"/>
                    <a:pt x="9" y="0"/>
                    <a:pt x="20" y="0"/>
                  </a:cubicBezTo>
                  <a:cubicBezTo>
                    <a:pt x="31" y="0"/>
                    <a:pt x="41" y="9"/>
                    <a:pt x="41" y="21"/>
                  </a:cubicBezTo>
                  <a:cubicBezTo>
                    <a:pt x="41" y="21"/>
                    <a:pt x="41" y="21"/>
                    <a:pt x="41" y="21"/>
                  </a:cubicBezTo>
                  <a:cubicBezTo>
                    <a:pt x="41" y="32"/>
                    <a:pt x="31" y="41"/>
                    <a:pt x="20" y="41"/>
                  </a:cubicBezTo>
                  <a:cubicBezTo>
                    <a:pt x="9" y="41"/>
                    <a:pt x="0" y="32"/>
                    <a:pt x="0" y="21"/>
                  </a:cubicBez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7605" name="任意多边形 237604"/>
            <p:cNvSpPr/>
            <p:nvPr/>
          </p:nvSpPr>
          <p:spPr>
            <a:xfrm>
              <a:off x="2143" y="1245"/>
              <a:ext cx="187" cy="133"/>
            </a:xfrm>
            <a:custGeom>
              <a:avLst/>
              <a:gdLst/>
              <a:ahLst/>
              <a:cxnLst/>
              <a:rect l="0" t="0" r="0" b="0"/>
              <a:pathLst>
                <a:path w="160" h="133">
                  <a:moveTo>
                    <a:pt x="160" y="0"/>
                  </a:moveTo>
                  <a:cubicBezTo>
                    <a:pt x="100" y="23"/>
                    <a:pt x="37" y="75"/>
                    <a:pt x="0" y="133"/>
                  </a:cubicBez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37606" name="任意多边形 237605"/>
            <p:cNvSpPr/>
            <p:nvPr/>
          </p:nvSpPr>
          <p:spPr>
            <a:xfrm>
              <a:off x="2111" y="1363"/>
              <a:ext cx="57" cy="70"/>
            </a:xfrm>
            <a:custGeom>
              <a:avLst/>
              <a:gdLst/>
              <a:ahLst/>
              <a:cxnLst/>
              <a:rect l="0" t="0" r="0" b="0"/>
              <a:pathLst>
                <a:path w="49" h="70">
                  <a:moveTo>
                    <a:pt x="49" y="20"/>
                  </a:moveTo>
                  <a:lnTo>
                    <a:pt x="0" y="70"/>
                  </a:lnTo>
                  <a:lnTo>
                    <a:pt x="9" y="0"/>
                  </a:lnTo>
                  <a:lnTo>
                    <a:pt x="49" y="20"/>
                  </a:lnTo>
                  <a:close/>
                </a:path>
              </a:pathLst>
            </a:custGeom>
            <a:solidFill>
              <a:srgbClr val="000000"/>
            </a:solidFill>
            <a:ln w="9525">
              <a:noFill/>
            </a:ln>
          </p:spPr>
          <p:txBody>
            <a:bodyPr/>
            <a:lstStyle/>
            <a:p>
              <a:endParaRPr lang="zh-CN" altLang="en-US"/>
            </a:p>
          </p:txBody>
        </p:sp>
        <p:sp>
          <p:nvSpPr>
            <p:cNvPr id="237607" name="直接连接符 237606"/>
            <p:cNvSpPr/>
            <p:nvPr/>
          </p:nvSpPr>
          <p:spPr>
            <a:xfrm flipV="1">
              <a:off x="845" y="1375"/>
              <a:ext cx="1" cy="176"/>
            </a:xfrm>
            <a:prstGeom prst="line">
              <a:avLst/>
            </a:prstGeom>
            <a:ln w="14288" cap="rnd" cmpd="sng">
              <a:solidFill>
                <a:srgbClr val="000000"/>
              </a:solidFill>
              <a:prstDash val="solid"/>
              <a:headEnd type="none" w="med" len="med"/>
              <a:tailEnd type="none" w="med" len="med"/>
            </a:ln>
          </p:spPr>
        </p:sp>
        <p:sp>
          <p:nvSpPr>
            <p:cNvPr id="237608" name="直接连接符 237607"/>
            <p:cNvSpPr/>
            <p:nvPr/>
          </p:nvSpPr>
          <p:spPr>
            <a:xfrm flipV="1">
              <a:off x="1717" y="1375"/>
              <a:ext cx="2" cy="176"/>
            </a:xfrm>
            <a:prstGeom prst="line">
              <a:avLst/>
            </a:prstGeom>
            <a:ln w="14288" cap="rnd" cmpd="sng">
              <a:solidFill>
                <a:srgbClr val="000000"/>
              </a:solidFill>
              <a:prstDash val="solid"/>
              <a:headEnd type="none" w="med" len="med"/>
              <a:tailEnd type="none" w="med" len="med"/>
            </a:ln>
          </p:spPr>
        </p:sp>
        <p:sp>
          <p:nvSpPr>
            <p:cNvPr id="237609" name="直接连接符 237608"/>
            <p:cNvSpPr/>
            <p:nvPr/>
          </p:nvSpPr>
          <p:spPr>
            <a:xfrm>
              <a:off x="845" y="1375"/>
              <a:ext cx="1135" cy="1"/>
            </a:xfrm>
            <a:prstGeom prst="line">
              <a:avLst/>
            </a:prstGeom>
            <a:ln w="14288" cap="rnd" cmpd="sng">
              <a:solidFill>
                <a:srgbClr val="000000"/>
              </a:solidFill>
              <a:prstDash val="solid"/>
              <a:headEnd type="none" w="med" len="med"/>
              <a:tailEnd type="none" w="med" len="med"/>
            </a:ln>
          </p:spPr>
        </p:sp>
        <p:sp>
          <p:nvSpPr>
            <p:cNvPr id="237610" name="直接连接符 237609"/>
            <p:cNvSpPr/>
            <p:nvPr/>
          </p:nvSpPr>
          <p:spPr>
            <a:xfrm>
              <a:off x="1717" y="1375"/>
              <a:ext cx="306" cy="1"/>
            </a:xfrm>
            <a:prstGeom prst="line">
              <a:avLst/>
            </a:prstGeom>
            <a:ln w="14288" cap="rnd" cmpd="sng">
              <a:solidFill>
                <a:srgbClr val="000000"/>
              </a:solidFill>
              <a:prstDash val="solid"/>
              <a:headEnd type="none" w="med" len="med"/>
              <a:tailEnd type="none" w="med" len="med"/>
            </a:ln>
          </p:spPr>
        </p:sp>
        <p:sp>
          <p:nvSpPr>
            <p:cNvPr id="237611" name="直接连接符 237610"/>
            <p:cNvSpPr/>
            <p:nvPr/>
          </p:nvSpPr>
          <p:spPr>
            <a:xfrm>
              <a:off x="2330" y="1375"/>
              <a:ext cx="261" cy="1"/>
            </a:xfrm>
            <a:prstGeom prst="line">
              <a:avLst/>
            </a:prstGeom>
            <a:ln w="14288" cap="rnd" cmpd="sng">
              <a:solidFill>
                <a:srgbClr val="000000"/>
              </a:solidFill>
              <a:prstDash val="solid"/>
              <a:headEnd type="none" w="med" len="med"/>
              <a:tailEnd type="none" w="med" len="med"/>
            </a:ln>
          </p:spPr>
        </p:sp>
        <p:sp>
          <p:nvSpPr>
            <p:cNvPr id="237612" name="直接连接符 237611"/>
            <p:cNvSpPr/>
            <p:nvPr/>
          </p:nvSpPr>
          <p:spPr>
            <a:xfrm>
              <a:off x="2591" y="1375"/>
              <a:ext cx="1" cy="434"/>
            </a:xfrm>
            <a:prstGeom prst="line">
              <a:avLst/>
            </a:prstGeom>
            <a:ln w="14288" cap="rnd" cmpd="sng">
              <a:solidFill>
                <a:srgbClr val="000000"/>
              </a:solidFill>
              <a:prstDash val="solid"/>
              <a:headEnd type="none" w="med" len="med"/>
              <a:tailEnd type="none" w="med" len="med"/>
            </a:ln>
          </p:spPr>
        </p:sp>
        <p:sp>
          <p:nvSpPr>
            <p:cNvPr id="237613" name="直接连接符 237612"/>
            <p:cNvSpPr/>
            <p:nvPr/>
          </p:nvSpPr>
          <p:spPr>
            <a:xfrm>
              <a:off x="2591" y="2091"/>
              <a:ext cx="1" cy="320"/>
            </a:xfrm>
            <a:prstGeom prst="line">
              <a:avLst/>
            </a:prstGeom>
            <a:ln w="14288" cap="rnd" cmpd="sng">
              <a:solidFill>
                <a:srgbClr val="000000"/>
              </a:solidFill>
              <a:prstDash val="solid"/>
              <a:headEnd type="none" w="med" len="med"/>
              <a:tailEnd type="none" w="med" len="med"/>
            </a:ln>
          </p:spPr>
        </p:sp>
        <p:sp>
          <p:nvSpPr>
            <p:cNvPr id="237614" name="直接连接符 237613"/>
            <p:cNvSpPr/>
            <p:nvPr/>
          </p:nvSpPr>
          <p:spPr>
            <a:xfrm flipH="1">
              <a:off x="845" y="2411"/>
              <a:ext cx="1746" cy="1"/>
            </a:xfrm>
            <a:prstGeom prst="line">
              <a:avLst/>
            </a:prstGeom>
            <a:ln w="14288" cap="rnd" cmpd="sng">
              <a:solidFill>
                <a:srgbClr val="000000"/>
              </a:solidFill>
              <a:prstDash val="solid"/>
              <a:headEnd type="none" w="med" len="med"/>
              <a:tailEnd type="none" w="med" len="med"/>
            </a:ln>
          </p:spPr>
        </p:sp>
        <p:sp>
          <p:nvSpPr>
            <p:cNvPr id="237615" name="直接连接符 237614"/>
            <p:cNvSpPr/>
            <p:nvPr/>
          </p:nvSpPr>
          <p:spPr>
            <a:xfrm>
              <a:off x="1717" y="1752"/>
              <a:ext cx="2" cy="377"/>
            </a:xfrm>
            <a:prstGeom prst="line">
              <a:avLst/>
            </a:prstGeom>
            <a:ln w="14288" cap="rnd" cmpd="sng">
              <a:solidFill>
                <a:srgbClr val="000000"/>
              </a:solidFill>
              <a:prstDash val="solid"/>
              <a:headEnd type="none" w="med" len="med"/>
              <a:tailEnd type="none" w="med" len="med"/>
            </a:ln>
          </p:spPr>
        </p:sp>
        <p:sp>
          <p:nvSpPr>
            <p:cNvPr id="237616" name="直接连接符 237615"/>
            <p:cNvSpPr/>
            <p:nvPr/>
          </p:nvSpPr>
          <p:spPr>
            <a:xfrm>
              <a:off x="1717" y="2330"/>
              <a:ext cx="2" cy="70"/>
            </a:xfrm>
            <a:prstGeom prst="line">
              <a:avLst/>
            </a:prstGeom>
            <a:ln w="14288" cap="rnd" cmpd="sng">
              <a:solidFill>
                <a:srgbClr val="000000"/>
              </a:solidFill>
              <a:prstDash val="solid"/>
              <a:headEnd type="none" w="med" len="med"/>
              <a:tailEnd type="none" w="med" len="med"/>
            </a:ln>
          </p:spPr>
        </p:sp>
        <p:sp>
          <p:nvSpPr>
            <p:cNvPr id="237617" name="直接连接符 237616"/>
            <p:cNvSpPr/>
            <p:nvPr/>
          </p:nvSpPr>
          <p:spPr>
            <a:xfrm>
              <a:off x="845" y="1752"/>
              <a:ext cx="1" cy="377"/>
            </a:xfrm>
            <a:prstGeom prst="line">
              <a:avLst/>
            </a:prstGeom>
            <a:ln w="14288" cap="rnd" cmpd="sng">
              <a:solidFill>
                <a:srgbClr val="000000"/>
              </a:solidFill>
              <a:prstDash val="solid"/>
              <a:headEnd type="none" w="med" len="med"/>
              <a:tailEnd type="none" w="med" len="med"/>
            </a:ln>
          </p:spPr>
        </p:sp>
        <p:sp>
          <p:nvSpPr>
            <p:cNvPr id="237618" name="直接连接符 237617"/>
            <p:cNvSpPr/>
            <p:nvPr/>
          </p:nvSpPr>
          <p:spPr>
            <a:xfrm>
              <a:off x="845" y="2330"/>
              <a:ext cx="1" cy="78"/>
            </a:xfrm>
            <a:prstGeom prst="line">
              <a:avLst/>
            </a:prstGeom>
            <a:ln w="14288" cap="rnd" cmpd="sng">
              <a:solidFill>
                <a:srgbClr val="000000"/>
              </a:solidFill>
              <a:prstDash val="solid"/>
              <a:headEnd type="none" w="med" len="med"/>
              <a:tailEnd type="none" w="med" len="med"/>
            </a:ln>
          </p:spPr>
        </p:sp>
        <p:sp>
          <p:nvSpPr>
            <p:cNvPr id="237619" name="直接连接符 237618"/>
            <p:cNvSpPr/>
            <p:nvPr/>
          </p:nvSpPr>
          <p:spPr>
            <a:xfrm>
              <a:off x="1400" y="1910"/>
              <a:ext cx="317" cy="1"/>
            </a:xfrm>
            <a:prstGeom prst="line">
              <a:avLst/>
            </a:prstGeom>
            <a:ln w="14288" cap="rnd" cmpd="sng">
              <a:solidFill>
                <a:srgbClr val="000000"/>
              </a:solidFill>
              <a:prstDash val="solid"/>
              <a:headEnd type="none" w="med" len="med"/>
              <a:tailEnd type="none" w="med" len="med"/>
            </a:ln>
          </p:spPr>
        </p:sp>
        <p:sp>
          <p:nvSpPr>
            <p:cNvPr id="237620" name="直接连接符 237619"/>
            <p:cNvSpPr/>
            <p:nvPr/>
          </p:nvSpPr>
          <p:spPr>
            <a:xfrm flipH="1">
              <a:off x="845" y="1910"/>
              <a:ext cx="341" cy="1"/>
            </a:xfrm>
            <a:prstGeom prst="line">
              <a:avLst/>
            </a:prstGeom>
            <a:ln w="14288" cap="rnd" cmpd="sng">
              <a:solidFill>
                <a:srgbClr val="000000"/>
              </a:solidFill>
              <a:prstDash val="solid"/>
              <a:headEnd type="none" w="med" len="med"/>
              <a:tailEnd type="none" w="med" len="med"/>
            </a:ln>
          </p:spPr>
        </p:sp>
        <p:sp>
          <p:nvSpPr>
            <p:cNvPr id="237621" name="矩形 237620"/>
            <p:cNvSpPr/>
            <p:nvPr/>
          </p:nvSpPr>
          <p:spPr>
            <a:xfrm>
              <a:off x="1471" y="1553"/>
              <a:ext cx="10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7622" name="矩形 237621"/>
            <p:cNvSpPr/>
            <p:nvPr/>
          </p:nvSpPr>
          <p:spPr>
            <a:xfrm>
              <a:off x="1595" y="1644"/>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3200">
                <a:latin typeface="Times New Roman" panose="02020603050405020304" pitchFamily="18" charset="0"/>
              </a:endParaRPr>
            </a:p>
          </p:txBody>
        </p:sp>
        <p:sp>
          <p:nvSpPr>
            <p:cNvPr id="237623" name="矩形 237622"/>
            <p:cNvSpPr/>
            <p:nvPr/>
          </p:nvSpPr>
          <p:spPr>
            <a:xfrm>
              <a:off x="586" y="1553"/>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7624" name="矩形 237623"/>
            <p:cNvSpPr/>
            <p:nvPr/>
          </p:nvSpPr>
          <p:spPr>
            <a:xfrm>
              <a:off x="700" y="1644"/>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3200">
                <a:latin typeface="Times New Roman" panose="02020603050405020304" pitchFamily="18" charset="0"/>
              </a:endParaRPr>
            </a:p>
          </p:txBody>
        </p:sp>
        <p:sp>
          <p:nvSpPr>
            <p:cNvPr id="237625" name="矩形 237624"/>
            <p:cNvSpPr/>
            <p:nvPr/>
          </p:nvSpPr>
          <p:spPr>
            <a:xfrm>
              <a:off x="586" y="2118"/>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7626" name="矩形 237625"/>
            <p:cNvSpPr/>
            <p:nvPr/>
          </p:nvSpPr>
          <p:spPr>
            <a:xfrm>
              <a:off x="700" y="22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3</a:t>
              </a:r>
              <a:endParaRPr lang="en-US" altLang="zh-CN" sz="3200">
                <a:latin typeface="Times New Roman" panose="02020603050405020304" pitchFamily="18" charset="0"/>
              </a:endParaRPr>
            </a:p>
          </p:txBody>
        </p:sp>
        <p:sp>
          <p:nvSpPr>
            <p:cNvPr id="237627" name="矩形 237626"/>
            <p:cNvSpPr/>
            <p:nvPr/>
          </p:nvSpPr>
          <p:spPr>
            <a:xfrm>
              <a:off x="1471" y="2118"/>
              <a:ext cx="10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7628" name="矩形 237627"/>
            <p:cNvSpPr/>
            <p:nvPr/>
          </p:nvSpPr>
          <p:spPr>
            <a:xfrm>
              <a:off x="1595" y="22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4</a:t>
              </a:r>
              <a:endParaRPr lang="en-US" altLang="zh-CN" sz="3200">
                <a:latin typeface="Times New Roman" panose="02020603050405020304" pitchFamily="18" charset="0"/>
              </a:endParaRPr>
            </a:p>
          </p:txBody>
        </p:sp>
        <p:sp>
          <p:nvSpPr>
            <p:cNvPr id="237629" name="矩形 237628"/>
            <p:cNvSpPr/>
            <p:nvPr/>
          </p:nvSpPr>
          <p:spPr>
            <a:xfrm>
              <a:off x="1240" y="2005"/>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7630" name="矩形 237629"/>
            <p:cNvSpPr/>
            <p:nvPr/>
          </p:nvSpPr>
          <p:spPr>
            <a:xfrm>
              <a:off x="2335" y="1858"/>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7631" name="矩形 237630"/>
            <p:cNvSpPr/>
            <p:nvPr/>
          </p:nvSpPr>
          <p:spPr>
            <a:xfrm>
              <a:off x="2821" y="1836"/>
              <a:ext cx="89"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7632" name="矩形 237631"/>
            <p:cNvSpPr/>
            <p:nvPr/>
          </p:nvSpPr>
          <p:spPr>
            <a:xfrm>
              <a:off x="2901" y="1926"/>
              <a:ext cx="50"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7633" name="任意多边形 237632"/>
            <p:cNvSpPr>
              <a:spLocks noEditPoints="1"/>
            </p:cNvSpPr>
            <p:nvPr/>
          </p:nvSpPr>
          <p:spPr>
            <a:xfrm>
              <a:off x="2722" y="1714"/>
              <a:ext cx="88" cy="77"/>
            </a:xfrm>
            <a:custGeom>
              <a:avLst/>
              <a:gdLst/>
              <a:ahLst/>
              <a:cxnLst/>
              <a:rect l="0" t="0" r="0" b="0"/>
              <a:pathLst>
                <a:path w="75" h="77">
                  <a:moveTo>
                    <a:pt x="0" y="38"/>
                  </a:moveTo>
                  <a:lnTo>
                    <a:pt x="75" y="38"/>
                  </a:lnTo>
                  <a:moveTo>
                    <a:pt x="38" y="0"/>
                  </a:moveTo>
                  <a:lnTo>
                    <a:pt x="38" y="77"/>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7634" name="直接连接符 237633"/>
            <p:cNvSpPr/>
            <p:nvPr/>
          </p:nvSpPr>
          <p:spPr>
            <a:xfrm>
              <a:off x="2723" y="2130"/>
              <a:ext cx="85" cy="1"/>
            </a:xfrm>
            <a:prstGeom prst="line">
              <a:avLst/>
            </a:prstGeom>
            <a:ln w="14288" cap="rnd" cmpd="sng">
              <a:solidFill>
                <a:srgbClr val="000000"/>
              </a:solidFill>
              <a:prstDash val="solid"/>
              <a:headEnd type="none" w="med" len="med"/>
              <a:tailEnd type="none" w="med" len="med"/>
            </a:ln>
          </p:spPr>
        </p:sp>
        <p:sp>
          <p:nvSpPr>
            <p:cNvPr id="237635" name="直接连接符 237634"/>
            <p:cNvSpPr/>
            <p:nvPr/>
          </p:nvSpPr>
          <p:spPr>
            <a:xfrm flipH="1">
              <a:off x="1004" y="1910"/>
              <a:ext cx="59" cy="1"/>
            </a:xfrm>
            <a:prstGeom prst="line">
              <a:avLst/>
            </a:prstGeom>
            <a:ln w="4763" cap="rnd" cmpd="sng">
              <a:solidFill>
                <a:srgbClr val="000000"/>
              </a:solidFill>
              <a:prstDash val="solid"/>
              <a:headEnd type="none" w="med" len="med"/>
              <a:tailEnd type="none" w="med" len="med"/>
            </a:ln>
          </p:spPr>
        </p:sp>
        <p:sp>
          <p:nvSpPr>
            <p:cNvPr id="237636" name="任意多边形 237635"/>
            <p:cNvSpPr/>
            <p:nvPr/>
          </p:nvSpPr>
          <p:spPr>
            <a:xfrm>
              <a:off x="932" y="1888"/>
              <a:ext cx="77" cy="44"/>
            </a:xfrm>
            <a:custGeom>
              <a:avLst/>
              <a:gdLst/>
              <a:ahLst/>
              <a:cxnLst/>
              <a:rect l="0" t="0" r="0" b="0"/>
              <a:pathLst>
                <a:path w="66" h="44">
                  <a:moveTo>
                    <a:pt x="66" y="44"/>
                  </a:moveTo>
                  <a:lnTo>
                    <a:pt x="0" y="22"/>
                  </a:lnTo>
                  <a:lnTo>
                    <a:pt x="66" y="0"/>
                  </a:lnTo>
                  <a:lnTo>
                    <a:pt x="66" y="44"/>
                  </a:lnTo>
                  <a:close/>
                </a:path>
              </a:pathLst>
            </a:custGeom>
            <a:solidFill>
              <a:srgbClr val="000000"/>
            </a:solidFill>
            <a:ln w="9525">
              <a:noFill/>
            </a:ln>
          </p:spPr>
          <p:txBody>
            <a:bodyPr/>
            <a:lstStyle/>
            <a:p>
              <a:endParaRPr lang="zh-CN" altLang="en-US"/>
            </a:p>
          </p:txBody>
        </p:sp>
        <p:sp>
          <p:nvSpPr>
            <p:cNvPr id="237637" name="矩形 237636"/>
            <p:cNvSpPr/>
            <p:nvPr/>
          </p:nvSpPr>
          <p:spPr>
            <a:xfrm>
              <a:off x="1043" y="1733"/>
              <a:ext cx="4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237638" name="任意多边形 237637"/>
            <p:cNvSpPr/>
            <p:nvPr/>
          </p:nvSpPr>
          <p:spPr>
            <a:xfrm>
              <a:off x="823" y="1884"/>
              <a:ext cx="43" cy="38"/>
            </a:xfrm>
            <a:custGeom>
              <a:avLst/>
              <a:gdLst/>
              <a:ahLst/>
              <a:cxnLst/>
              <a:rect l="0" t="0" r="0" b="0"/>
              <a:pathLst>
                <a:path w="52" h="54">
                  <a:moveTo>
                    <a:pt x="0" y="27"/>
                  </a:moveTo>
                  <a:cubicBezTo>
                    <a:pt x="0" y="12"/>
                    <a:pt x="11" y="0"/>
                    <a:pt x="26" y="0"/>
                  </a:cubicBezTo>
                  <a:cubicBezTo>
                    <a:pt x="41" y="0"/>
                    <a:pt x="52" y="12"/>
                    <a:pt x="52" y="27"/>
                  </a:cubicBezTo>
                  <a:cubicBezTo>
                    <a:pt x="52" y="27"/>
                    <a:pt x="52" y="27"/>
                    <a:pt x="52" y="27"/>
                  </a:cubicBezTo>
                  <a:cubicBezTo>
                    <a:pt x="52"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7639" name="任意多边形 237638"/>
            <p:cNvSpPr/>
            <p:nvPr/>
          </p:nvSpPr>
          <p:spPr>
            <a:xfrm>
              <a:off x="1696" y="1356"/>
              <a:ext cx="45" cy="38"/>
            </a:xfrm>
            <a:custGeom>
              <a:avLst/>
              <a:gdLst/>
              <a:ahLst/>
              <a:cxnLst/>
              <a:rect l="0" t="0" r="0" b="0"/>
              <a:pathLst>
                <a:path w="53" h="54">
                  <a:moveTo>
                    <a:pt x="0" y="27"/>
                  </a:moveTo>
                  <a:cubicBezTo>
                    <a:pt x="0" y="12"/>
                    <a:pt x="11" y="0"/>
                    <a:pt x="26" y="0"/>
                  </a:cubicBezTo>
                  <a:cubicBezTo>
                    <a:pt x="41" y="0"/>
                    <a:pt x="53" y="12"/>
                    <a:pt x="53" y="27"/>
                  </a:cubicBezTo>
                  <a:cubicBezTo>
                    <a:pt x="53" y="27"/>
                    <a:pt x="53" y="27"/>
                    <a:pt x="53" y="27"/>
                  </a:cubicBezTo>
                  <a:cubicBezTo>
                    <a:pt x="53"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7640" name="任意多边形 237639"/>
            <p:cNvSpPr/>
            <p:nvPr/>
          </p:nvSpPr>
          <p:spPr>
            <a:xfrm>
              <a:off x="1696" y="2393"/>
              <a:ext cx="45" cy="37"/>
            </a:xfrm>
            <a:custGeom>
              <a:avLst/>
              <a:gdLst/>
              <a:ahLst/>
              <a:cxnLst/>
              <a:rect l="0" t="0" r="0" b="0"/>
              <a:pathLst>
                <a:path w="53" h="53">
                  <a:moveTo>
                    <a:pt x="0" y="26"/>
                  </a:moveTo>
                  <a:cubicBezTo>
                    <a:pt x="0" y="12"/>
                    <a:pt x="11" y="0"/>
                    <a:pt x="26" y="0"/>
                  </a:cubicBezTo>
                  <a:cubicBezTo>
                    <a:pt x="41" y="0"/>
                    <a:pt x="53" y="12"/>
                    <a:pt x="53" y="26"/>
                  </a:cubicBezTo>
                  <a:cubicBezTo>
                    <a:pt x="53" y="26"/>
                    <a:pt x="53" y="26"/>
                    <a:pt x="53" y="26"/>
                  </a:cubicBezTo>
                  <a:cubicBezTo>
                    <a:pt x="53"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7641" name="任意多边形 237640"/>
            <p:cNvSpPr/>
            <p:nvPr/>
          </p:nvSpPr>
          <p:spPr>
            <a:xfrm>
              <a:off x="1696" y="1884"/>
              <a:ext cx="45" cy="38"/>
            </a:xfrm>
            <a:custGeom>
              <a:avLst/>
              <a:gdLst/>
              <a:ahLst/>
              <a:cxnLst/>
              <a:rect l="0" t="0" r="0" b="0"/>
              <a:pathLst>
                <a:path w="53" h="54">
                  <a:moveTo>
                    <a:pt x="0" y="27"/>
                  </a:moveTo>
                  <a:cubicBezTo>
                    <a:pt x="0" y="12"/>
                    <a:pt x="11" y="0"/>
                    <a:pt x="26" y="0"/>
                  </a:cubicBezTo>
                  <a:cubicBezTo>
                    <a:pt x="41" y="0"/>
                    <a:pt x="53" y="12"/>
                    <a:pt x="53" y="27"/>
                  </a:cubicBezTo>
                  <a:cubicBezTo>
                    <a:pt x="53" y="27"/>
                    <a:pt x="53" y="27"/>
                    <a:pt x="53" y="27"/>
                  </a:cubicBezTo>
                  <a:cubicBezTo>
                    <a:pt x="53"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grpSp>
      <p:sp>
        <p:nvSpPr>
          <p:cNvPr id="237643" name="右箭头 237642"/>
          <p:cNvSpPr/>
          <p:nvPr/>
        </p:nvSpPr>
        <p:spPr>
          <a:xfrm>
            <a:off x="4476750" y="2724150"/>
            <a:ext cx="1066800" cy="361950"/>
          </a:xfrm>
          <a:prstGeom prst="rightArrow">
            <a:avLst>
              <a:gd name="adj1" fmla="val 50000"/>
              <a:gd name="adj2" fmla="val 73684"/>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237687" name="组合 237686"/>
          <p:cNvGrpSpPr/>
          <p:nvPr/>
        </p:nvGrpSpPr>
        <p:grpSpPr>
          <a:xfrm>
            <a:off x="5562600" y="1604963"/>
            <a:ext cx="2743200" cy="2228850"/>
            <a:chOff x="2076" y="2691"/>
            <a:chExt cx="1728" cy="1404"/>
          </a:xfrm>
        </p:grpSpPr>
        <p:sp>
          <p:nvSpPr>
            <p:cNvPr id="237646" name="矩形 237645"/>
            <p:cNvSpPr>
              <a:spLocks noChangeAspect="1" noTextEdit="1"/>
            </p:cNvSpPr>
            <p:nvPr/>
          </p:nvSpPr>
          <p:spPr>
            <a:xfrm>
              <a:off x="2076" y="2691"/>
              <a:ext cx="1728" cy="1404"/>
            </a:xfrm>
            <a:prstGeom prst="rect">
              <a:avLst/>
            </a:prstGeom>
            <a:noFill/>
            <a:ln w="9525">
              <a:noFill/>
            </a:ln>
          </p:spPr>
          <p:txBody>
            <a:bodyPr/>
            <a:lstStyle/>
            <a:p>
              <a:endParaRPr lang="zh-CN" altLang="en-US"/>
            </a:p>
          </p:txBody>
        </p:sp>
        <p:sp>
          <p:nvSpPr>
            <p:cNvPr id="237648" name="矩形 237647"/>
            <p:cNvSpPr/>
            <p:nvPr/>
          </p:nvSpPr>
          <p:spPr>
            <a:xfrm>
              <a:off x="2446" y="3113"/>
              <a:ext cx="95" cy="252"/>
            </a:xfrm>
            <a:prstGeom prst="rect">
              <a:avLst/>
            </a:prstGeom>
            <a:solidFill>
              <a:srgbClr val="FFFFFF"/>
            </a:solidFill>
            <a:ln w="9525">
              <a:noFill/>
            </a:ln>
          </p:spPr>
          <p:txBody>
            <a:bodyPr/>
            <a:lstStyle/>
            <a:p>
              <a:endParaRPr lang="zh-CN" altLang="en-US"/>
            </a:p>
          </p:txBody>
        </p:sp>
        <p:sp>
          <p:nvSpPr>
            <p:cNvPr id="237649" name="矩形 237648"/>
            <p:cNvSpPr/>
            <p:nvPr/>
          </p:nvSpPr>
          <p:spPr>
            <a:xfrm>
              <a:off x="2446" y="3113"/>
              <a:ext cx="95" cy="252"/>
            </a:xfrm>
            <a:prstGeom prst="rect">
              <a:avLst/>
            </a:prstGeom>
            <a:solidFill>
              <a:srgbClr val="00FF00"/>
            </a:solidFill>
            <a:ln w="12700" cap="rnd" cmpd="sng">
              <a:solidFill>
                <a:srgbClr val="000000"/>
              </a:solidFill>
              <a:prstDash val="solid"/>
              <a:round/>
              <a:headEnd type="none" w="med" len="med"/>
              <a:tailEnd type="none" w="med" len="med"/>
            </a:ln>
          </p:spPr>
          <p:txBody>
            <a:bodyPr/>
            <a:lstStyle/>
            <a:p>
              <a:endParaRPr lang="zh-CN" altLang="en-US"/>
            </a:p>
          </p:txBody>
        </p:sp>
        <p:sp>
          <p:nvSpPr>
            <p:cNvPr id="237650" name="直接连接符 237649"/>
            <p:cNvSpPr/>
            <p:nvPr/>
          </p:nvSpPr>
          <p:spPr>
            <a:xfrm>
              <a:off x="3308" y="3558"/>
              <a:ext cx="249" cy="2"/>
            </a:xfrm>
            <a:prstGeom prst="line">
              <a:avLst/>
            </a:prstGeom>
            <a:ln w="12700" cap="rnd" cmpd="sng">
              <a:solidFill>
                <a:srgbClr val="000000"/>
              </a:solidFill>
              <a:prstDash val="solid"/>
              <a:headEnd type="none" w="med" len="med"/>
              <a:tailEnd type="none" w="med" len="med"/>
            </a:ln>
          </p:spPr>
        </p:sp>
        <p:sp>
          <p:nvSpPr>
            <p:cNvPr id="237651" name="直接连接符 237650"/>
            <p:cNvSpPr/>
            <p:nvPr/>
          </p:nvSpPr>
          <p:spPr>
            <a:xfrm>
              <a:off x="3308" y="3642"/>
              <a:ext cx="249" cy="3"/>
            </a:xfrm>
            <a:prstGeom prst="line">
              <a:avLst/>
            </a:prstGeom>
            <a:ln w="12700" cap="rnd" cmpd="sng">
              <a:solidFill>
                <a:srgbClr val="000000"/>
              </a:solidFill>
              <a:prstDash val="solid"/>
              <a:headEnd type="none" w="med" len="med"/>
              <a:tailEnd type="none" w="med" len="med"/>
            </a:ln>
          </p:spPr>
        </p:sp>
        <p:sp>
          <p:nvSpPr>
            <p:cNvPr id="237652" name="直接连接符 237651"/>
            <p:cNvSpPr/>
            <p:nvPr/>
          </p:nvSpPr>
          <p:spPr>
            <a:xfrm>
              <a:off x="3434" y="3658"/>
              <a:ext cx="2" cy="123"/>
            </a:xfrm>
            <a:prstGeom prst="line">
              <a:avLst/>
            </a:prstGeom>
            <a:ln w="6350" cap="rnd" cmpd="sng">
              <a:solidFill>
                <a:srgbClr val="000000"/>
              </a:solidFill>
              <a:prstDash val="solid"/>
              <a:headEnd type="none" w="med" len="med"/>
              <a:tailEnd type="none" w="med" len="med"/>
            </a:ln>
          </p:spPr>
        </p:sp>
        <p:sp>
          <p:nvSpPr>
            <p:cNvPr id="237653" name="直接连接符 237652"/>
            <p:cNvSpPr/>
            <p:nvPr/>
          </p:nvSpPr>
          <p:spPr>
            <a:xfrm>
              <a:off x="3434" y="3421"/>
              <a:ext cx="2" cy="131"/>
            </a:xfrm>
            <a:prstGeom prst="line">
              <a:avLst/>
            </a:prstGeom>
            <a:ln w="6350" cap="rnd" cmpd="sng">
              <a:solidFill>
                <a:srgbClr val="000000"/>
              </a:solidFill>
              <a:prstDash val="solid"/>
              <a:headEnd type="none" w="med" len="med"/>
              <a:tailEnd type="none" w="med" len="med"/>
            </a:ln>
          </p:spPr>
        </p:sp>
        <p:sp>
          <p:nvSpPr>
            <p:cNvPr id="237654" name="矩形 237653"/>
            <p:cNvSpPr/>
            <p:nvPr/>
          </p:nvSpPr>
          <p:spPr>
            <a:xfrm>
              <a:off x="2773" y="2989"/>
              <a:ext cx="87" cy="193"/>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S</a:t>
              </a:r>
              <a:endParaRPr lang="en-US" altLang="zh-CN" sz="5400">
                <a:latin typeface="Times New Roman" panose="02020603050405020304" pitchFamily="18" charset="0"/>
              </a:endParaRPr>
            </a:p>
          </p:txBody>
        </p:sp>
        <p:sp>
          <p:nvSpPr>
            <p:cNvPr id="237655" name="直接连接符 237654"/>
            <p:cNvSpPr/>
            <p:nvPr/>
          </p:nvSpPr>
          <p:spPr>
            <a:xfrm flipH="1" flipV="1">
              <a:off x="2827" y="2717"/>
              <a:ext cx="283" cy="177"/>
            </a:xfrm>
            <a:prstGeom prst="line">
              <a:avLst/>
            </a:prstGeom>
            <a:ln w="6350" cap="rnd" cmpd="sng">
              <a:solidFill>
                <a:srgbClr val="000000"/>
              </a:solidFill>
              <a:prstDash val="solid"/>
              <a:headEnd type="none" w="med" len="med"/>
              <a:tailEnd type="none" w="med" len="med"/>
            </a:ln>
          </p:spPr>
        </p:sp>
        <p:sp>
          <p:nvSpPr>
            <p:cNvPr id="237656" name="矩形 237655"/>
            <p:cNvSpPr/>
            <p:nvPr/>
          </p:nvSpPr>
          <p:spPr>
            <a:xfrm>
              <a:off x="2881" y="2989"/>
              <a:ext cx="54" cy="193"/>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5400">
                <a:latin typeface="Times New Roman" panose="02020603050405020304" pitchFamily="18" charset="0"/>
              </a:endParaRPr>
            </a:p>
          </p:txBody>
        </p:sp>
        <p:sp>
          <p:nvSpPr>
            <p:cNvPr id="237657" name="矩形 237656"/>
            <p:cNvSpPr/>
            <p:nvPr/>
          </p:nvSpPr>
          <p:spPr>
            <a:xfrm>
              <a:off x="2935" y="2989"/>
              <a:ext cx="85" cy="193"/>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 </a:t>
              </a:r>
              <a:endParaRPr lang="en-US" altLang="zh-CN" sz="5400">
                <a:latin typeface="Times New Roman" panose="02020603050405020304" pitchFamily="18" charset="0"/>
              </a:endParaRPr>
            </a:p>
          </p:txBody>
        </p:sp>
        <p:sp>
          <p:nvSpPr>
            <p:cNvPr id="237658" name="矩形 237657"/>
            <p:cNvSpPr/>
            <p:nvPr/>
          </p:nvSpPr>
          <p:spPr>
            <a:xfrm>
              <a:off x="3030" y="2974"/>
              <a:ext cx="126" cy="193"/>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 </a:t>
              </a:r>
              <a:endParaRPr lang="en-US" altLang="zh-CN" sz="5400">
                <a:latin typeface="Times New Roman" panose="02020603050405020304" pitchFamily="18" charset="0"/>
              </a:endParaRPr>
            </a:p>
          </p:txBody>
        </p:sp>
        <p:sp>
          <p:nvSpPr>
            <p:cNvPr id="237659" name="矩形 237658"/>
            <p:cNvSpPr/>
            <p:nvPr/>
          </p:nvSpPr>
          <p:spPr>
            <a:xfrm>
              <a:off x="3146" y="3002"/>
              <a:ext cx="108" cy="154"/>
            </a:xfrm>
            <a:prstGeom prst="rect">
              <a:avLst/>
            </a:prstGeom>
            <a:noFill/>
            <a:ln w="9525">
              <a:noFill/>
            </a:ln>
          </p:spPr>
          <p:txBody>
            <a:bodyPr wrap="none" lIns="0" tIns="0" rIns="0" bIns="0">
              <a:spAutoFit/>
            </a:bodyPr>
            <a:lstStyle/>
            <a:p>
              <a:r>
                <a:rPr lang="en-US" altLang="zh-CN" sz="1600">
                  <a:solidFill>
                    <a:srgbClr val="000000"/>
                  </a:solidFill>
                  <a:latin typeface="Symbol" panose="05050102010706020507" pitchFamily="18" charset="2"/>
                </a:rPr>
                <a:t>0)</a:t>
              </a:r>
              <a:endParaRPr lang="en-US" altLang="zh-CN" sz="5400">
                <a:latin typeface="Times New Roman" panose="02020603050405020304" pitchFamily="18" charset="0"/>
              </a:endParaRPr>
            </a:p>
          </p:txBody>
        </p:sp>
        <p:sp>
          <p:nvSpPr>
            <p:cNvPr id="237660" name="任意多边形 237659"/>
            <p:cNvSpPr/>
            <p:nvPr/>
          </p:nvSpPr>
          <p:spPr>
            <a:xfrm>
              <a:off x="3105" y="2863"/>
              <a:ext cx="51" cy="52"/>
            </a:xfrm>
            <a:custGeom>
              <a:avLst/>
              <a:gdLst/>
              <a:ahLst/>
              <a:cxnLst/>
              <a:rect l="0" t="0" r="0" b="0"/>
              <a:pathLst>
                <a:path w="58" h="59">
                  <a:moveTo>
                    <a:pt x="0" y="30"/>
                  </a:moveTo>
                  <a:cubicBezTo>
                    <a:pt x="0" y="13"/>
                    <a:pt x="13" y="0"/>
                    <a:pt x="29" y="0"/>
                  </a:cubicBezTo>
                  <a:cubicBezTo>
                    <a:pt x="45" y="0"/>
                    <a:pt x="58" y="13"/>
                    <a:pt x="58" y="30"/>
                  </a:cubicBezTo>
                  <a:cubicBezTo>
                    <a:pt x="58" y="30"/>
                    <a:pt x="58" y="30"/>
                    <a:pt x="58" y="30"/>
                  </a:cubicBezTo>
                  <a:cubicBezTo>
                    <a:pt x="58" y="46"/>
                    <a:pt x="45" y="59"/>
                    <a:pt x="29" y="59"/>
                  </a:cubicBezTo>
                  <a:cubicBezTo>
                    <a:pt x="13" y="59"/>
                    <a:pt x="0" y="46"/>
                    <a:pt x="0" y="30"/>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7661" name="任意多边形 237660"/>
            <p:cNvSpPr/>
            <p:nvPr/>
          </p:nvSpPr>
          <p:spPr>
            <a:xfrm>
              <a:off x="3105" y="2863"/>
              <a:ext cx="51" cy="52"/>
            </a:xfrm>
            <a:custGeom>
              <a:avLst/>
              <a:gdLst/>
              <a:ahLst/>
              <a:cxnLst/>
              <a:rect l="0" t="0" r="0" b="0"/>
              <a:pathLst>
                <a:path w="20" h="20">
                  <a:moveTo>
                    <a:pt x="0" y="10"/>
                  </a:moveTo>
                  <a:cubicBezTo>
                    <a:pt x="0" y="5"/>
                    <a:pt x="4" y="0"/>
                    <a:pt x="10" y="0"/>
                  </a:cubicBezTo>
                  <a:cubicBezTo>
                    <a:pt x="15" y="0"/>
                    <a:pt x="20" y="5"/>
                    <a:pt x="20" y="10"/>
                  </a:cubicBezTo>
                  <a:cubicBezTo>
                    <a:pt x="20" y="10"/>
                    <a:pt x="20" y="10"/>
                    <a:pt x="20" y="10"/>
                  </a:cubicBezTo>
                  <a:cubicBezTo>
                    <a:pt x="20" y="16"/>
                    <a:pt x="15" y="20"/>
                    <a:pt x="10" y="20"/>
                  </a:cubicBezTo>
                  <a:cubicBezTo>
                    <a:pt x="4" y="20"/>
                    <a:pt x="0" y="16"/>
                    <a:pt x="0" y="10"/>
                  </a:cubicBezTo>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237662" name="任意多边形 237661"/>
            <p:cNvSpPr/>
            <p:nvPr/>
          </p:nvSpPr>
          <p:spPr>
            <a:xfrm>
              <a:off x="2817" y="2863"/>
              <a:ext cx="51" cy="52"/>
            </a:xfrm>
            <a:custGeom>
              <a:avLst/>
              <a:gdLst/>
              <a:ahLst/>
              <a:cxnLst/>
              <a:rect l="0" t="0" r="0" b="0"/>
              <a:pathLst>
                <a:path w="58" h="59">
                  <a:moveTo>
                    <a:pt x="0" y="30"/>
                  </a:moveTo>
                  <a:cubicBezTo>
                    <a:pt x="0" y="13"/>
                    <a:pt x="13" y="0"/>
                    <a:pt x="29" y="0"/>
                  </a:cubicBezTo>
                  <a:cubicBezTo>
                    <a:pt x="45" y="0"/>
                    <a:pt x="58" y="13"/>
                    <a:pt x="58" y="30"/>
                  </a:cubicBezTo>
                  <a:cubicBezTo>
                    <a:pt x="58" y="30"/>
                    <a:pt x="58" y="30"/>
                    <a:pt x="58" y="30"/>
                  </a:cubicBezTo>
                  <a:cubicBezTo>
                    <a:pt x="58" y="46"/>
                    <a:pt x="45" y="59"/>
                    <a:pt x="29" y="59"/>
                  </a:cubicBezTo>
                  <a:cubicBezTo>
                    <a:pt x="13" y="59"/>
                    <a:pt x="0" y="46"/>
                    <a:pt x="0" y="30"/>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7663" name="任意多边形 237662"/>
            <p:cNvSpPr/>
            <p:nvPr/>
          </p:nvSpPr>
          <p:spPr>
            <a:xfrm>
              <a:off x="2817" y="2863"/>
              <a:ext cx="51" cy="52"/>
            </a:xfrm>
            <a:custGeom>
              <a:avLst/>
              <a:gdLst/>
              <a:ahLst/>
              <a:cxnLst/>
              <a:rect l="0" t="0" r="0" b="0"/>
              <a:pathLst>
                <a:path w="20" h="20">
                  <a:moveTo>
                    <a:pt x="0" y="10"/>
                  </a:moveTo>
                  <a:cubicBezTo>
                    <a:pt x="0" y="5"/>
                    <a:pt x="5" y="0"/>
                    <a:pt x="10" y="0"/>
                  </a:cubicBezTo>
                  <a:cubicBezTo>
                    <a:pt x="16" y="0"/>
                    <a:pt x="20" y="5"/>
                    <a:pt x="20" y="10"/>
                  </a:cubicBezTo>
                  <a:cubicBezTo>
                    <a:pt x="20" y="10"/>
                    <a:pt x="20" y="10"/>
                    <a:pt x="20" y="10"/>
                  </a:cubicBezTo>
                  <a:cubicBezTo>
                    <a:pt x="20" y="16"/>
                    <a:pt x="16" y="20"/>
                    <a:pt x="10" y="20"/>
                  </a:cubicBezTo>
                  <a:cubicBezTo>
                    <a:pt x="5" y="20"/>
                    <a:pt x="0" y="16"/>
                    <a:pt x="0" y="10"/>
                  </a:cubicBezTo>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237664" name="任意多边形 237663"/>
            <p:cNvSpPr/>
            <p:nvPr/>
          </p:nvSpPr>
          <p:spPr>
            <a:xfrm>
              <a:off x="2950" y="2727"/>
              <a:ext cx="201" cy="170"/>
            </a:xfrm>
            <a:custGeom>
              <a:avLst/>
              <a:gdLst/>
              <a:ahLst/>
              <a:cxnLst/>
              <a:rect l="0" t="0" r="0" b="0"/>
              <a:pathLst>
                <a:path w="78" h="66">
                  <a:moveTo>
                    <a:pt x="78" y="0"/>
                  </a:moveTo>
                  <a:cubicBezTo>
                    <a:pt x="49" y="12"/>
                    <a:pt x="18" y="37"/>
                    <a:pt x="0" y="66"/>
                  </a:cubicBezTo>
                </a:path>
              </a:pathLst>
            </a:custGeom>
            <a:noFill/>
            <a:ln w="1588" cap="rnd" cmpd="sng">
              <a:solidFill>
                <a:srgbClr val="000000"/>
              </a:solidFill>
              <a:prstDash val="solid"/>
              <a:round/>
              <a:headEnd type="none" w="med" len="med"/>
              <a:tailEnd type="none" w="med" len="med"/>
            </a:ln>
          </p:spPr>
          <p:txBody>
            <a:bodyPr/>
            <a:lstStyle/>
            <a:p>
              <a:endParaRPr lang="zh-CN" altLang="en-US"/>
            </a:p>
          </p:txBody>
        </p:sp>
        <p:sp>
          <p:nvSpPr>
            <p:cNvPr id="237665" name="任意多边形 237664"/>
            <p:cNvSpPr/>
            <p:nvPr/>
          </p:nvSpPr>
          <p:spPr>
            <a:xfrm>
              <a:off x="2917" y="2876"/>
              <a:ext cx="62" cy="88"/>
            </a:xfrm>
            <a:custGeom>
              <a:avLst/>
              <a:gdLst/>
              <a:ahLst/>
              <a:cxnLst/>
              <a:rect l="0" t="0" r="0" b="0"/>
              <a:pathLst>
                <a:path w="24" h="34">
                  <a:moveTo>
                    <a:pt x="24" y="10"/>
                  </a:moveTo>
                  <a:lnTo>
                    <a:pt x="0" y="34"/>
                  </a:lnTo>
                  <a:lnTo>
                    <a:pt x="5" y="0"/>
                  </a:lnTo>
                  <a:lnTo>
                    <a:pt x="24" y="10"/>
                  </a:lnTo>
                  <a:close/>
                </a:path>
              </a:pathLst>
            </a:custGeom>
            <a:solidFill>
              <a:srgbClr val="000000"/>
            </a:solidFill>
            <a:ln w="9525">
              <a:noFill/>
            </a:ln>
          </p:spPr>
          <p:txBody>
            <a:bodyPr/>
            <a:lstStyle/>
            <a:p>
              <a:endParaRPr lang="zh-CN" altLang="en-US"/>
            </a:p>
          </p:txBody>
        </p:sp>
        <p:sp>
          <p:nvSpPr>
            <p:cNvPr id="237666" name="直接连接符 237665"/>
            <p:cNvSpPr/>
            <p:nvPr/>
          </p:nvSpPr>
          <p:spPr>
            <a:xfrm flipV="1">
              <a:off x="2495" y="2892"/>
              <a:ext cx="3" cy="221"/>
            </a:xfrm>
            <a:prstGeom prst="line">
              <a:avLst/>
            </a:prstGeom>
            <a:ln w="6350" cap="rnd" cmpd="sng">
              <a:solidFill>
                <a:srgbClr val="000000"/>
              </a:solidFill>
              <a:prstDash val="solid"/>
              <a:headEnd type="none" w="med" len="med"/>
              <a:tailEnd type="none" w="med" len="med"/>
            </a:ln>
          </p:spPr>
        </p:sp>
        <p:sp>
          <p:nvSpPr>
            <p:cNvPr id="237667" name="直接连接符 237666"/>
            <p:cNvSpPr/>
            <p:nvPr/>
          </p:nvSpPr>
          <p:spPr>
            <a:xfrm>
              <a:off x="2495" y="2892"/>
              <a:ext cx="327" cy="2"/>
            </a:xfrm>
            <a:prstGeom prst="line">
              <a:avLst/>
            </a:prstGeom>
            <a:ln w="6350" cap="rnd" cmpd="sng">
              <a:solidFill>
                <a:srgbClr val="000000"/>
              </a:solidFill>
              <a:prstDash val="solid"/>
              <a:headEnd type="none" w="med" len="med"/>
              <a:tailEnd type="none" w="med" len="med"/>
            </a:ln>
          </p:spPr>
        </p:sp>
        <p:sp>
          <p:nvSpPr>
            <p:cNvPr id="237668" name="直接连接符 237667"/>
            <p:cNvSpPr/>
            <p:nvPr/>
          </p:nvSpPr>
          <p:spPr>
            <a:xfrm>
              <a:off x="3151" y="2892"/>
              <a:ext cx="283" cy="2"/>
            </a:xfrm>
            <a:prstGeom prst="line">
              <a:avLst/>
            </a:prstGeom>
            <a:ln w="6350" cap="rnd" cmpd="sng">
              <a:solidFill>
                <a:srgbClr val="000000"/>
              </a:solidFill>
              <a:prstDash val="solid"/>
              <a:headEnd type="none" w="med" len="med"/>
              <a:tailEnd type="none" w="med" len="med"/>
            </a:ln>
          </p:spPr>
        </p:sp>
        <p:sp>
          <p:nvSpPr>
            <p:cNvPr id="237669" name="直接连接符 237668"/>
            <p:cNvSpPr/>
            <p:nvPr/>
          </p:nvSpPr>
          <p:spPr>
            <a:xfrm>
              <a:off x="3434" y="2892"/>
              <a:ext cx="2" cy="545"/>
            </a:xfrm>
            <a:prstGeom prst="line">
              <a:avLst/>
            </a:prstGeom>
            <a:ln w="6350" cap="rnd" cmpd="sng">
              <a:solidFill>
                <a:srgbClr val="000000"/>
              </a:solidFill>
              <a:prstDash val="solid"/>
              <a:headEnd type="none" w="med" len="med"/>
              <a:tailEnd type="none" w="med" len="med"/>
            </a:ln>
          </p:spPr>
        </p:sp>
        <p:sp>
          <p:nvSpPr>
            <p:cNvPr id="237670" name="直接连接符 237669"/>
            <p:cNvSpPr/>
            <p:nvPr/>
          </p:nvSpPr>
          <p:spPr>
            <a:xfrm>
              <a:off x="3434" y="3792"/>
              <a:ext cx="2" cy="277"/>
            </a:xfrm>
            <a:prstGeom prst="line">
              <a:avLst/>
            </a:prstGeom>
            <a:ln w="6350" cap="rnd" cmpd="sng">
              <a:solidFill>
                <a:srgbClr val="000000"/>
              </a:solidFill>
              <a:prstDash val="solid"/>
              <a:headEnd type="none" w="med" len="med"/>
              <a:tailEnd type="none" w="med" len="med"/>
            </a:ln>
          </p:spPr>
        </p:sp>
        <p:sp>
          <p:nvSpPr>
            <p:cNvPr id="237671" name="直接连接符 237670"/>
            <p:cNvSpPr/>
            <p:nvPr/>
          </p:nvSpPr>
          <p:spPr>
            <a:xfrm>
              <a:off x="2495" y="3365"/>
              <a:ext cx="3" cy="283"/>
            </a:xfrm>
            <a:prstGeom prst="line">
              <a:avLst/>
            </a:prstGeom>
            <a:ln w="6350" cap="rnd" cmpd="sng">
              <a:solidFill>
                <a:srgbClr val="000000"/>
              </a:solidFill>
              <a:prstDash val="solid"/>
              <a:headEnd type="none" w="med" len="med"/>
              <a:tailEnd type="none" w="med" len="med"/>
            </a:ln>
          </p:spPr>
        </p:sp>
        <p:sp>
          <p:nvSpPr>
            <p:cNvPr id="237672" name="矩形 237671"/>
            <p:cNvSpPr/>
            <p:nvPr/>
          </p:nvSpPr>
          <p:spPr>
            <a:xfrm>
              <a:off x="2166" y="3115"/>
              <a:ext cx="105" cy="193"/>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5400">
                <a:latin typeface="Times New Roman" panose="02020603050405020304" pitchFamily="18" charset="0"/>
              </a:endParaRPr>
            </a:p>
          </p:txBody>
        </p:sp>
        <p:sp>
          <p:nvSpPr>
            <p:cNvPr id="237673" name="矩形 237672"/>
            <p:cNvSpPr/>
            <p:nvPr/>
          </p:nvSpPr>
          <p:spPr>
            <a:xfrm>
              <a:off x="2246" y="3216"/>
              <a:ext cx="113" cy="133"/>
            </a:xfrm>
            <a:prstGeom prst="rect">
              <a:avLst/>
            </a:prstGeom>
            <a:noFill/>
            <a:ln w="9525">
              <a:noFill/>
            </a:ln>
          </p:spPr>
          <p:txBody>
            <a:bodyPr wrap="none" lIns="0" tIns="0" rIns="0" bIns="0">
              <a:spAutoFit/>
            </a:bodyPr>
            <a:lstStyle/>
            <a:p>
              <a:r>
                <a:rPr lang="en-US" altLang="zh-CN" sz="1400" dirty="0" err="1">
                  <a:solidFill>
                    <a:srgbClr val="000000"/>
                  </a:solidFill>
                  <a:latin typeface="Times New Roman" panose="02020603050405020304" pitchFamily="18" charset="0"/>
                </a:rPr>
                <a:t>eq</a:t>
              </a:r>
              <a:endParaRPr lang="en-US" altLang="zh-CN" sz="5400">
                <a:latin typeface="Times New Roman" panose="02020603050405020304" pitchFamily="18" charset="0"/>
              </a:endParaRPr>
            </a:p>
          </p:txBody>
        </p:sp>
        <p:sp>
          <p:nvSpPr>
            <p:cNvPr id="237674" name="矩形 237673"/>
            <p:cNvSpPr/>
            <p:nvPr/>
          </p:nvSpPr>
          <p:spPr>
            <a:xfrm>
              <a:off x="3169" y="3498"/>
              <a:ext cx="105" cy="193"/>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C</a:t>
              </a:r>
              <a:endParaRPr lang="en-US" altLang="zh-CN" sz="5400">
                <a:latin typeface="Times New Roman" panose="02020603050405020304" pitchFamily="18" charset="0"/>
              </a:endParaRPr>
            </a:p>
          </p:txBody>
        </p:sp>
        <p:sp>
          <p:nvSpPr>
            <p:cNvPr id="237675" name="矩形 237674"/>
            <p:cNvSpPr/>
            <p:nvPr/>
          </p:nvSpPr>
          <p:spPr>
            <a:xfrm>
              <a:off x="3704" y="3470"/>
              <a:ext cx="87" cy="193"/>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5400">
                <a:latin typeface="Times New Roman" panose="02020603050405020304" pitchFamily="18" charset="0"/>
              </a:endParaRPr>
            </a:p>
          </p:txBody>
        </p:sp>
        <p:sp>
          <p:nvSpPr>
            <p:cNvPr id="237676" name="矩形 237675"/>
            <p:cNvSpPr/>
            <p:nvPr/>
          </p:nvSpPr>
          <p:spPr>
            <a:xfrm>
              <a:off x="3755" y="3583"/>
              <a:ext cx="49"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5400">
                <a:latin typeface="Times New Roman" panose="02020603050405020304" pitchFamily="18" charset="0"/>
              </a:endParaRPr>
            </a:p>
          </p:txBody>
        </p:sp>
        <p:sp>
          <p:nvSpPr>
            <p:cNvPr id="237677" name="任意多边形 237676"/>
            <p:cNvSpPr>
              <a:spLocks noEditPoints="1"/>
            </p:cNvSpPr>
            <p:nvPr/>
          </p:nvSpPr>
          <p:spPr>
            <a:xfrm>
              <a:off x="3573" y="3318"/>
              <a:ext cx="95" cy="96"/>
            </a:xfrm>
            <a:custGeom>
              <a:avLst/>
              <a:gdLst/>
              <a:ahLst/>
              <a:cxnLst/>
              <a:rect l="0" t="0" r="0" b="0"/>
              <a:pathLst>
                <a:path w="37" h="37">
                  <a:moveTo>
                    <a:pt x="0" y="18"/>
                  </a:moveTo>
                  <a:lnTo>
                    <a:pt x="37" y="18"/>
                  </a:lnTo>
                  <a:moveTo>
                    <a:pt x="19" y="0"/>
                  </a:moveTo>
                  <a:lnTo>
                    <a:pt x="19" y="37"/>
                  </a:lnTo>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237678" name="直接连接符 237677"/>
            <p:cNvSpPr/>
            <p:nvPr/>
          </p:nvSpPr>
          <p:spPr>
            <a:xfrm>
              <a:off x="3575" y="3840"/>
              <a:ext cx="90" cy="3"/>
            </a:xfrm>
            <a:prstGeom prst="line">
              <a:avLst/>
            </a:prstGeom>
            <a:ln w="6350" cap="rnd" cmpd="sng">
              <a:solidFill>
                <a:srgbClr val="000000"/>
              </a:solidFill>
              <a:prstDash val="solid"/>
              <a:headEnd type="none" w="med" len="med"/>
              <a:tailEnd type="none" w="med" len="med"/>
            </a:ln>
          </p:spPr>
        </p:sp>
        <p:sp>
          <p:nvSpPr>
            <p:cNvPr id="237679" name="任意多边形 237678"/>
            <p:cNvSpPr>
              <a:spLocks noEditPoints="1"/>
            </p:cNvSpPr>
            <p:nvPr/>
          </p:nvSpPr>
          <p:spPr>
            <a:xfrm>
              <a:off x="2307" y="3475"/>
              <a:ext cx="93" cy="95"/>
            </a:xfrm>
            <a:custGeom>
              <a:avLst/>
              <a:gdLst/>
              <a:ahLst/>
              <a:cxnLst/>
              <a:rect l="0" t="0" r="0" b="0"/>
              <a:pathLst>
                <a:path w="36" h="37">
                  <a:moveTo>
                    <a:pt x="0" y="19"/>
                  </a:moveTo>
                  <a:lnTo>
                    <a:pt x="36" y="19"/>
                  </a:lnTo>
                  <a:moveTo>
                    <a:pt x="18" y="0"/>
                  </a:moveTo>
                  <a:lnTo>
                    <a:pt x="18" y="37"/>
                  </a:lnTo>
                </a:path>
              </a:pathLst>
            </a:custGeom>
            <a:noFill/>
            <a:ln w="6350" cap="rnd" cmpd="sng">
              <a:solidFill>
                <a:srgbClr val="000000"/>
              </a:solidFill>
              <a:prstDash val="solid"/>
              <a:round/>
              <a:headEnd type="none" w="med" len="med"/>
              <a:tailEnd type="none" w="med" len="med"/>
            </a:ln>
          </p:spPr>
          <p:txBody>
            <a:bodyPr/>
            <a:lstStyle/>
            <a:p>
              <a:endParaRPr lang="zh-CN" altLang="en-US"/>
            </a:p>
          </p:txBody>
        </p:sp>
        <p:sp>
          <p:nvSpPr>
            <p:cNvPr id="237680" name="直接连接符 237679"/>
            <p:cNvSpPr/>
            <p:nvPr/>
          </p:nvSpPr>
          <p:spPr>
            <a:xfrm>
              <a:off x="2307" y="3941"/>
              <a:ext cx="90" cy="2"/>
            </a:xfrm>
            <a:prstGeom prst="line">
              <a:avLst/>
            </a:prstGeom>
            <a:ln w="6350" cap="rnd" cmpd="sng">
              <a:solidFill>
                <a:srgbClr val="000000"/>
              </a:solidFill>
              <a:prstDash val="solid"/>
              <a:headEnd type="none" w="med" len="med"/>
              <a:tailEnd type="none" w="med" len="med"/>
            </a:ln>
          </p:spPr>
        </p:sp>
        <p:sp>
          <p:nvSpPr>
            <p:cNvPr id="237681" name="任意多边形 237680"/>
            <p:cNvSpPr/>
            <p:nvPr/>
          </p:nvSpPr>
          <p:spPr>
            <a:xfrm>
              <a:off x="2382" y="3648"/>
              <a:ext cx="231" cy="231"/>
            </a:xfrm>
            <a:custGeom>
              <a:avLst/>
              <a:gdLst/>
              <a:ahLst/>
              <a:cxnLst/>
              <a:rect l="0" t="0" r="0" b="0"/>
              <a:pathLst>
                <a:path w="259" h="262">
                  <a:moveTo>
                    <a:pt x="130" y="262"/>
                  </a:moveTo>
                  <a:cubicBezTo>
                    <a:pt x="58" y="262"/>
                    <a:pt x="0" y="203"/>
                    <a:pt x="0" y="131"/>
                  </a:cubicBezTo>
                  <a:cubicBezTo>
                    <a:pt x="0" y="59"/>
                    <a:pt x="58" y="0"/>
                    <a:pt x="130" y="0"/>
                  </a:cubicBezTo>
                  <a:cubicBezTo>
                    <a:pt x="130" y="0"/>
                    <a:pt x="130" y="0"/>
                    <a:pt x="130" y="0"/>
                  </a:cubicBezTo>
                  <a:cubicBezTo>
                    <a:pt x="201" y="0"/>
                    <a:pt x="259" y="59"/>
                    <a:pt x="259" y="131"/>
                  </a:cubicBezTo>
                  <a:cubicBezTo>
                    <a:pt x="259" y="203"/>
                    <a:pt x="201"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7682" name="任意多边形 237681"/>
            <p:cNvSpPr>
              <a:spLocks noEditPoints="1"/>
            </p:cNvSpPr>
            <p:nvPr/>
          </p:nvSpPr>
          <p:spPr>
            <a:xfrm>
              <a:off x="2382" y="3648"/>
              <a:ext cx="231" cy="231"/>
            </a:xfrm>
            <a:custGeom>
              <a:avLst/>
              <a:gdLst/>
              <a:ahLst/>
              <a:cxnLst/>
              <a:rect l="0" t="0" r="0" b="0"/>
              <a:pathLst>
                <a:path w="259" h="262">
                  <a:moveTo>
                    <a:pt x="130" y="262"/>
                  </a:moveTo>
                  <a:cubicBezTo>
                    <a:pt x="58" y="262"/>
                    <a:pt x="0" y="203"/>
                    <a:pt x="0" y="131"/>
                  </a:cubicBezTo>
                  <a:cubicBezTo>
                    <a:pt x="0" y="59"/>
                    <a:pt x="58" y="0"/>
                    <a:pt x="130" y="0"/>
                  </a:cubicBezTo>
                  <a:cubicBezTo>
                    <a:pt x="130" y="0"/>
                    <a:pt x="130" y="0"/>
                    <a:pt x="130" y="0"/>
                  </a:cubicBezTo>
                  <a:cubicBezTo>
                    <a:pt x="201" y="0"/>
                    <a:pt x="259" y="59"/>
                    <a:pt x="259" y="131"/>
                  </a:cubicBezTo>
                  <a:cubicBezTo>
                    <a:pt x="259" y="203"/>
                    <a:pt x="201" y="262"/>
                    <a:pt x="130" y="262"/>
                  </a:cubicBezTo>
                  <a:moveTo>
                    <a:pt x="130" y="262"/>
                  </a:moveTo>
                  <a:lnTo>
                    <a:pt x="130" y="0"/>
                  </a:lnTo>
                </a:path>
              </a:pathLst>
            </a:custGeom>
            <a:solidFill>
              <a:srgbClr val="00FF00">
                <a:alpha val="100000"/>
              </a:srgbClr>
            </a:solidFill>
            <a:ln w="12700" cap="rnd" cmpd="sng">
              <a:solidFill>
                <a:srgbClr val="000000">
                  <a:alpha val="100000"/>
                </a:srgbClr>
              </a:solidFill>
              <a:prstDash val="solid"/>
              <a:round/>
              <a:headEnd type="none" w="med" len="med"/>
              <a:tailEnd type="none" w="med" len="med"/>
            </a:ln>
          </p:spPr>
          <p:txBody>
            <a:bodyPr/>
            <a:lstStyle/>
            <a:p>
              <a:endParaRPr lang="zh-CN" altLang="en-US"/>
            </a:p>
          </p:txBody>
        </p:sp>
        <p:sp>
          <p:nvSpPr>
            <p:cNvPr id="237683" name="矩形 237682"/>
            <p:cNvSpPr/>
            <p:nvPr/>
          </p:nvSpPr>
          <p:spPr>
            <a:xfrm>
              <a:off x="2133" y="3612"/>
              <a:ext cx="115"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5400">
                <a:latin typeface="Times New Roman" panose="02020603050405020304" pitchFamily="18" charset="0"/>
              </a:endParaRPr>
            </a:p>
          </p:txBody>
        </p:sp>
        <p:sp>
          <p:nvSpPr>
            <p:cNvPr id="237684" name="矩形 237683"/>
            <p:cNvSpPr/>
            <p:nvPr/>
          </p:nvSpPr>
          <p:spPr>
            <a:xfrm>
              <a:off x="2238" y="3709"/>
              <a:ext cx="121" cy="155"/>
            </a:xfrm>
            <a:prstGeom prst="rect">
              <a:avLst/>
            </a:prstGeom>
            <a:noFill/>
            <a:ln w="9525">
              <a:noFill/>
            </a:ln>
          </p:spPr>
          <p:txBody>
            <a:bodyPr wrap="none" lIns="0" tIns="0" rIns="0" bIns="0">
              <a:spAutoFit/>
            </a:bodyPr>
            <a:lstStyle/>
            <a:p>
              <a:r>
                <a:rPr lang="en-US" altLang="zh-CN" sz="1600" dirty="0" err="1">
                  <a:solidFill>
                    <a:srgbClr val="000000"/>
                  </a:solidFill>
                  <a:latin typeface="Times New Roman" panose="02020603050405020304" pitchFamily="18" charset="0"/>
                </a:rPr>
                <a:t>oc</a:t>
              </a:r>
              <a:endParaRPr lang="en-US" altLang="zh-CN" sz="5400">
                <a:latin typeface="Times New Roman" panose="02020603050405020304" pitchFamily="18" charset="0"/>
              </a:endParaRPr>
            </a:p>
          </p:txBody>
        </p:sp>
        <p:sp>
          <p:nvSpPr>
            <p:cNvPr id="237685" name="直接连接符 237684"/>
            <p:cNvSpPr/>
            <p:nvPr/>
          </p:nvSpPr>
          <p:spPr>
            <a:xfrm>
              <a:off x="2498" y="3879"/>
              <a:ext cx="2" cy="183"/>
            </a:xfrm>
            <a:prstGeom prst="line">
              <a:avLst/>
            </a:prstGeom>
            <a:ln w="6350" cap="rnd" cmpd="sng">
              <a:solidFill>
                <a:srgbClr val="000000"/>
              </a:solidFill>
              <a:prstDash val="solid"/>
              <a:headEnd type="none" w="med" len="med"/>
              <a:tailEnd type="none" w="med" len="med"/>
            </a:ln>
          </p:spPr>
        </p:sp>
        <p:sp>
          <p:nvSpPr>
            <p:cNvPr id="237686" name="直接连接符 237685"/>
            <p:cNvSpPr/>
            <p:nvPr/>
          </p:nvSpPr>
          <p:spPr>
            <a:xfrm>
              <a:off x="2495" y="4069"/>
              <a:ext cx="939" cy="3"/>
            </a:xfrm>
            <a:prstGeom prst="line">
              <a:avLst/>
            </a:prstGeom>
            <a:ln w="6350" cap="rnd" cmpd="sng">
              <a:solidFill>
                <a:srgbClr val="000000"/>
              </a:solidFill>
              <a:prstDash val="solid"/>
              <a:headEnd type="none" w="med" len="med"/>
              <a:tailEnd type="none" w="med" len="med"/>
            </a:ln>
          </p:spPr>
        </p:sp>
      </p:grpSp>
      <p:sp>
        <p:nvSpPr>
          <p:cNvPr id="237688" name="文本框 237687"/>
          <p:cNvSpPr txBox="1"/>
          <p:nvPr/>
        </p:nvSpPr>
        <p:spPr>
          <a:xfrm>
            <a:off x="455613" y="3927475"/>
            <a:ext cx="568325" cy="457200"/>
          </a:xfrm>
          <a:prstGeom prst="rect">
            <a:avLst/>
          </a:prstGeom>
          <a:noFill/>
          <a:ln w="25400">
            <a:noFill/>
          </a:ln>
        </p:spPr>
        <p:txBody>
          <a:bodyPr anchor="ctr">
            <a:spAutoFit/>
          </a:bodyPr>
          <a:lstStyle/>
          <a:p>
            <a:r>
              <a:rPr lang="zh-CN" altLang="en-US" dirty="0">
                <a:solidFill>
                  <a:srgbClr val="0000FF"/>
                </a:solidFill>
                <a:latin typeface="Times New Roman" panose="02020603050405020304" pitchFamily="18" charset="0"/>
              </a:rPr>
              <a:t>解</a:t>
            </a:r>
            <a:r>
              <a:rPr lang="en-US" altLang="zh-CN">
                <a:solidFill>
                  <a:srgbClr val="0000FF"/>
                </a:solidFill>
                <a:latin typeface="Times New Roman" panose="02020603050405020304" pitchFamily="18" charset="0"/>
              </a:rPr>
              <a:t>.</a:t>
            </a:r>
          </a:p>
        </p:txBody>
      </p:sp>
      <p:sp>
        <p:nvSpPr>
          <p:cNvPr id="237689" name="矩形 237688"/>
          <p:cNvSpPr/>
          <p:nvPr/>
        </p:nvSpPr>
        <p:spPr>
          <a:xfrm>
            <a:off x="409575" y="4432300"/>
            <a:ext cx="8470900" cy="457200"/>
          </a:xfrm>
          <a:prstGeom prst="rect">
            <a:avLst/>
          </a:prstGeom>
          <a:noFill/>
          <a:ln w="9525">
            <a:noFill/>
          </a:ln>
        </p:spPr>
        <p:txBody>
          <a:bodyPr anchor="ctr">
            <a:spAutoFit/>
          </a:bodyPr>
          <a:lstStyle/>
          <a:p>
            <a:pPr algn="l"/>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a:t>
            </a:r>
            <a:r>
              <a:rPr lang="zh-CN" altLang="en-US" dirty="0">
                <a:latin typeface="Times New Roman" panose="02020603050405020304" pitchFamily="18" charset="0"/>
              </a:rPr>
              <a:t>将电容元件以外的电路等效化简为戴维宁等效电路，有 </a:t>
            </a:r>
          </a:p>
        </p:txBody>
      </p:sp>
      <p:sp>
        <p:nvSpPr>
          <p:cNvPr id="237691" name="矩形 237690"/>
          <p:cNvSpPr/>
          <p:nvPr/>
        </p:nvSpPr>
        <p:spPr>
          <a:xfrm>
            <a:off x="0" y="3214688"/>
            <a:ext cx="9144000" cy="0"/>
          </a:xfrm>
          <a:prstGeom prst="rect">
            <a:avLst/>
          </a:prstGeom>
          <a:noFill/>
          <a:ln w="9525">
            <a:noFill/>
          </a:ln>
        </p:spPr>
        <p:txBody>
          <a:bodyPr/>
          <a:lstStyle/>
          <a:p>
            <a:endParaRPr lang="zh-CN" altLang="en-US"/>
          </a:p>
        </p:txBody>
      </p:sp>
      <p:grpSp>
        <p:nvGrpSpPr>
          <p:cNvPr id="237693" name="组合 237692"/>
          <p:cNvGrpSpPr>
            <a:grpSpLocks noChangeAspect="1"/>
          </p:cNvGrpSpPr>
          <p:nvPr/>
        </p:nvGrpSpPr>
        <p:grpSpPr>
          <a:xfrm>
            <a:off x="819150" y="5310188"/>
            <a:ext cx="3408363" cy="769937"/>
            <a:chOff x="1500" y="3297"/>
            <a:chExt cx="1194" cy="270"/>
          </a:xfrm>
        </p:grpSpPr>
        <p:sp>
          <p:nvSpPr>
            <p:cNvPr id="237692" name="矩形 237691"/>
            <p:cNvSpPr>
              <a:spLocks noChangeAspect="1" noTextEdit="1"/>
            </p:cNvSpPr>
            <p:nvPr/>
          </p:nvSpPr>
          <p:spPr>
            <a:xfrm>
              <a:off x="1500" y="3297"/>
              <a:ext cx="1194" cy="270"/>
            </a:xfrm>
            <a:prstGeom prst="rect">
              <a:avLst/>
            </a:prstGeom>
            <a:noFill/>
            <a:ln w="9525">
              <a:noFill/>
            </a:ln>
          </p:spPr>
          <p:txBody>
            <a:bodyPr/>
            <a:lstStyle/>
            <a:p>
              <a:endParaRPr lang="zh-CN" altLang="en-US"/>
            </a:p>
          </p:txBody>
        </p:sp>
        <p:sp>
          <p:nvSpPr>
            <p:cNvPr id="237694" name="直接连接符 237693"/>
            <p:cNvSpPr/>
            <p:nvPr/>
          </p:nvSpPr>
          <p:spPr>
            <a:xfrm>
              <a:off x="1753" y="3424"/>
              <a:ext cx="298" cy="1"/>
            </a:xfrm>
            <a:prstGeom prst="line">
              <a:avLst/>
            </a:prstGeom>
            <a:ln w="6350" cap="flat" cmpd="sng">
              <a:solidFill>
                <a:srgbClr val="000000"/>
              </a:solidFill>
              <a:prstDash val="solid"/>
              <a:headEnd type="none" w="med" len="med"/>
              <a:tailEnd type="none" w="med" len="med"/>
            </a:ln>
          </p:spPr>
        </p:sp>
        <p:sp>
          <p:nvSpPr>
            <p:cNvPr id="237695" name="直接连接符 237694"/>
            <p:cNvSpPr/>
            <p:nvPr/>
          </p:nvSpPr>
          <p:spPr>
            <a:xfrm>
              <a:off x="2150" y="3424"/>
              <a:ext cx="305" cy="1"/>
            </a:xfrm>
            <a:prstGeom prst="line">
              <a:avLst/>
            </a:prstGeom>
            <a:ln w="6350" cap="flat" cmpd="sng">
              <a:solidFill>
                <a:srgbClr val="000000"/>
              </a:solidFill>
              <a:prstDash val="solid"/>
              <a:headEnd type="none" w="med" len="med"/>
              <a:tailEnd type="none" w="med" len="med"/>
            </a:ln>
          </p:spPr>
        </p:sp>
        <p:sp>
          <p:nvSpPr>
            <p:cNvPr id="237696" name="矩形 237695"/>
            <p:cNvSpPr/>
            <p:nvPr/>
          </p:nvSpPr>
          <p:spPr>
            <a:xfrm>
              <a:off x="2632" y="3363"/>
              <a:ext cx="58" cy="97"/>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V</a:t>
              </a:r>
              <a:endParaRPr lang="en-US" altLang="zh-CN" sz="3600">
                <a:latin typeface="Times New Roman" panose="02020603050405020304" pitchFamily="18" charset="0"/>
              </a:endParaRPr>
            </a:p>
          </p:txBody>
        </p:sp>
        <p:sp>
          <p:nvSpPr>
            <p:cNvPr id="237697" name="矩形 237696"/>
            <p:cNvSpPr/>
            <p:nvPr/>
          </p:nvSpPr>
          <p:spPr>
            <a:xfrm>
              <a:off x="2583" y="3363"/>
              <a:ext cx="40" cy="97"/>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7698" name="矩形 237697"/>
            <p:cNvSpPr/>
            <p:nvPr/>
          </p:nvSpPr>
          <p:spPr>
            <a:xfrm>
              <a:off x="2425" y="349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7699" name="矩形 237698"/>
            <p:cNvSpPr/>
            <p:nvPr/>
          </p:nvSpPr>
          <p:spPr>
            <a:xfrm>
              <a:off x="2231" y="349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7700" name="矩形 237699"/>
            <p:cNvSpPr/>
            <p:nvPr/>
          </p:nvSpPr>
          <p:spPr>
            <a:xfrm>
              <a:off x="2295" y="3362"/>
              <a:ext cx="22" cy="54"/>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7701" name="矩形 237700"/>
            <p:cNvSpPr/>
            <p:nvPr/>
          </p:nvSpPr>
          <p:spPr>
            <a:xfrm>
              <a:off x="2021" y="349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7702" name="矩形 237701"/>
            <p:cNvSpPr/>
            <p:nvPr/>
          </p:nvSpPr>
          <p:spPr>
            <a:xfrm>
              <a:off x="1830" y="349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7703" name="矩形 237702"/>
            <p:cNvSpPr/>
            <p:nvPr/>
          </p:nvSpPr>
          <p:spPr>
            <a:xfrm>
              <a:off x="1895" y="3362"/>
              <a:ext cx="22" cy="54"/>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7704" name="矩形 237703"/>
            <p:cNvSpPr/>
            <p:nvPr/>
          </p:nvSpPr>
          <p:spPr>
            <a:xfrm>
              <a:off x="1600" y="3422"/>
              <a:ext cx="42" cy="54"/>
            </a:xfrm>
            <a:prstGeom prst="rect">
              <a:avLst/>
            </a:prstGeom>
            <a:noFill/>
            <a:ln w="9525">
              <a:noFill/>
            </a:ln>
          </p:spPr>
          <p:txBody>
            <a:bodyPr wrap="none" lIns="0" tIns="0" rIns="0" bIns="0">
              <a:spAutoFit/>
            </a:bodyPr>
            <a:lstStyle/>
            <a:p>
              <a:r>
                <a:rPr lang="en-US" altLang="zh-CN" sz="1000" dirty="0" err="1">
                  <a:solidFill>
                    <a:srgbClr val="000000"/>
                  </a:solidFill>
                  <a:latin typeface="Times New Roman" panose="02020603050405020304" pitchFamily="18" charset="0"/>
                </a:rPr>
                <a:t>oc</a:t>
              </a:r>
              <a:endParaRPr lang="en-US" altLang="zh-CN" sz="3600">
                <a:latin typeface="Times New Roman" panose="02020603050405020304" pitchFamily="18" charset="0"/>
              </a:endParaRPr>
            </a:p>
          </p:txBody>
        </p:sp>
        <p:sp>
          <p:nvSpPr>
            <p:cNvPr id="237705" name="矩形 237704"/>
            <p:cNvSpPr/>
            <p:nvPr/>
          </p:nvSpPr>
          <p:spPr>
            <a:xfrm>
              <a:off x="2517" y="3352"/>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06" name="矩形 237705"/>
            <p:cNvSpPr/>
            <p:nvPr/>
          </p:nvSpPr>
          <p:spPr>
            <a:xfrm>
              <a:off x="2308" y="3426"/>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07" name="矩形 237706"/>
            <p:cNvSpPr/>
            <p:nvPr/>
          </p:nvSpPr>
          <p:spPr>
            <a:xfrm>
              <a:off x="2109" y="3352"/>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08" name="矩形 237707"/>
            <p:cNvSpPr/>
            <p:nvPr/>
          </p:nvSpPr>
          <p:spPr>
            <a:xfrm>
              <a:off x="1906" y="3426"/>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09" name="矩形 237708"/>
            <p:cNvSpPr/>
            <p:nvPr/>
          </p:nvSpPr>
          <p:spPr>
            <a:xfrm>
              <a:off x="1707" y="3352"/>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10" name="矩形 237709"/>
            <p:cNvSpPr/>
            <p:nvPr/>
          </p:nvSpPr>
          <p:spPr>
            <a:xfrm>
              <a:off x="2375" y="343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11" name="矩形 237710"/>
            <p:cNvSpPr/>
            <p:nvPr/>
          </p:nvSpPr>
          <p:spPr>
            <a:xfrm>
              <a:off x="2183" y="343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12" name="矩形 237711"/>
            <p:cNvSpPr/>
            <p:nvPr/>
          </p:nvSpPr>
          <p:spPr>
            <a:xfrm>
              <a:off x="2332" y="3303"/>
              <a:ext cx="58"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a:t>
              </a:r>
              <a:endParaRPr lang="en-US" altLang="zh-CN" sz="3600">
                <a:latin typeface="Times New Roman" panose="02020603050405020304" pitchFamily="18" charset="0"/>
              </a:endParaRPr>
            </a:p>
          </p:txBody>
        </p:sp>
        <p:sp>
          <p:nvSpPr>
            <p:cNvPr id="237713" name="矩形 237712"/>
            <p:cNvSpPr/>
            <p:nvPr/>
          </p:nvSpPr>
          <p:spPr>
            <a:xfrm>
              <a:off x="2246" y="3303"/>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14" name="矩形 237713"/>
            <p:cNvSpPr/>
            <p:nvPr/>
          </p:nvSpPr>
          <p:spPr>
            <a:xfrm>
              <a:off x="1972" y="343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15" name="矩形 237714"/>
            <p:cNvSpPr/>
            <p:nvPr/>
          </p:nvSpPr>
          <p:spPr>
            <a:xfrm>
              <a:off x="1785" y="343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16" name="矩形 237715"/>
            <p:cNvSpPr/>
            <p:nvPr/>
          </p:nvSpPr>
          <p:spPr>
            <a:xfrm>
              <a:off x="1933" y="3303"/>
              <a:ext cx="58"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a:t>
              </a:r>
              <a:endParaRPr lang="en-US" altLang="zh-CN" sz="3600">
                <a:latin typeface="Times New Roman" panose="02020603050405020304" pitchFamily="18" charset="0"/>
              </a:endParaRPr>
            </a:p>
          </p:txBody>
        </p:sp>
        <p:sp>
          <p:nvSpPr>
            <p:cNvPr id="237717" name="矩形 237716"/>
            <p:cNvSpPr/>
            <p:nvPr/>
          </p:nvSpPr>
          <p:spPr>
            <a:xfrm>
              <a:off x="1845" y="3303"/>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18" name="矩形 237717"/>
            <p:cNvSpPr/>
            <p:nvPr/>
          </p:nvSpPr>
          <p:spPr>
            <a:xfrm>
              <a:off x="1531" y="3363"/>
              <a:ext cx="58" cy="97"/>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a:t>
              </a:r>
              <a:endParaRPr lang="en-US" altLang="zh-CN" sz="3600">
                <a:latin typeface="Times New Roman" panose="02020603050405020304" pitchFamily="18" charset="0"/>
              </a:endParaRPr>
            </a:p>
          </p:txBody>
        </p:sp>
      </p:grpSp>
      <p:grpSp>
        <p:nvGrpSpPr>
          <p:cNvPr id="237722" name="组合 237721"/>
          <p:cNvGrpSpPr>
            <a:grpSpLocks noChangeAspect="1"/>
          </p:cNvGrpSpPr>
          <p:nvPr/>
        </p:nvGrpSpPr>
        <p:grpSpPr>
          <a:xfrm>
            <a:off x="4686300" y="5281613"/>
            <a:ext cx="3430588" cy="788987"/>
            <a:chOff x="3588" y="3471"/>
            <a:chExt cx="1202" cy="276"/>
          </a:xfrm>
        </p:grpSpPr>
        <p:sp>
          <p:nvSpPr>
            <p:cNvPr id="237721" name="矩形 237720"/>
            <p:cNvSpPr>
              <a:spLocks noChangeAspect="1" noTextEdit="1"/>
            </p:cNvSpPr>
            <p:nvPr/>
          </p:nvSpPr>
          <p:spPr>
            <a:xfrm>
              <a:off x="3588" y="3477"/>
              <a:ext cx="1194" cy="270"/>
            </a:xfrm>
            <a:prstGeom prst="rect">
              <a:avLst/>
            </a:prstGeom>
            <a:noFill/>
            <a:ln w="9525">
              <a:noFill/>
            </a:ln>
          </p:spPr>
          <p:txBody>
            <a:bodyPr/>
            <a:lstStyle/>
            <a:p>
              <a:endParaRPr lang="zh-CN" altLang="en-US"/>
            </a:p>
          </p:txBody>
        </p:sp>
        <p:sp>
          <p:nvSpPr>
            <p:cNvPr id="237723" name="直接连接符 237722"/>
            <p:cNvSpPr/>
            <p:nvPr/>
          </p:nvSpPr>
          <p:spPr>
            <a:xfrm>
              <a:off x="3835" y="3604"/>
              <a:ext cx="298" cy="1"/>
            </a:xfrm>
            <a:prstGeom prst="line">
              <a:avLst/>
            </a:prstGeom>
            <a:ln w="6350" cap="flat" cmpd="sng">
              <a:solidFill>
                <a:srgbClr val="000000"/>
              </a:solidFill>
              <a:prstDash val="solid"/>
              <a:headEnd type="none" w="med" len="med"/>
              <a:tailEnd type="none" w="med" len="med"/>
            </a:ln>
          </p:spPr>
        </p:sp>
        <p:sp>
          <p:nvSpPr>
            <p:cNvPr id="237724" name="直接连接符 237723"/>
            <p:cNvSpPr/>
            <p:nvPr/>
          </p:nvSpPr>
          <p:spPr>
            <a:xfrm>
              <a:off x="4234" y="3604"/>
              <a:ext cx="304" cy="1"/>
            </a:xfrm>
            <a:prstGeom prst="line">
              <a:avLst/>
            </a:prstGeom>
            <a:ln w="6350" cap="flat" cmpd="sng">
              <a:solidFill>
                <a:srgbClr val="000000"/>
              </a:solidFill>
              <a:prstDash val="solid"/>
              <a:headEnd type="none" w="med" len="med"/>
              <a:tailEnd type="none" w="med" len="med"/>
            </a:ln>
          </p:spPr>
        </p:sp>
        <p:sp>
          <p:nvSpPr>
            <p:cNvPr id="237725" name="矩形 237724"/>
            <p:cNvSpPr/>
            <p:nvPr/>
          </p:nvSpPr>
          <p:spPr>
            <a:xfrm>
              <a:off x="4729" y="3532"/>
              <a:ext cx="61"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W</a:t>
              </a:r>
              <a:endParaRPr lang="en-US" altLang="zh-CN" sz="3600">
                <a:latin typeface="Times New Roman" panose="02020603050405020304" pitchFamily="18" charset="0"/>
              </a:endParaRPr>
            </a:p>
          </p:txBody>
        </p:sp>
        <p:sp>
          <p:nvSpPr>
            <p:cNvPr id="237726" name="矩形 237725"/>
            <p:cNvSpPr/>
            <p:nvPr/>
          </p:nvSpPr>
          <p:spPr>
            <a:xfrm>
              <a:off x="4601" y="3532"/>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27" name="矩形 237726"/>
            <p:cNvSpPr/>
            <p:nvPr/>
          </p:nvSpPr>
          <p:spPr>
            <a:xfrm>
              <a:off x="4392" y="3606"/>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28" name="矩形 237727"/>
            <p:cNvSpPr/>
            <p:nvPr/>
          </p:nvSpPr>
          <p:spPr>
            <a:xfrm>
              <a:off x="4393" y="3471"/>
              <a:ext cx="41"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29" name="矩形 237728"/>
            <p:cNvSpPr/>
            <p:nvPr/>
          </p:nvSpPr>
          <p:spPr>
            <a:xfrm>
              <a:off x="4192" y="3532"/>
              <a:ext cx="43"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30" name="矩形 237729"/>
            <p:cNvSpPr/>
            <p:nvPr/>
          </p:nvSpPr>
          <p:spPr>
            <a:xfrm>
              <a:off x="3987" y="3606"/>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31" name="矩形 237730"/>
            <p:cNvSpPr/>
            <p:nvPr/>
          </p:nvSpPr>
          <p:spPr>
            <a:xfrm>
              <a:off x="3989" y="3472"/>
              <a:ext cx="41"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32" name="矩形 237731"/>
            <p:cNvSpPr/>
            <p:nvPr/>
          </p:nvSpPr>
          <p:spPr>
            <a:xfrm>
              <a:off x="3788" y="3532"/>
              <a:ext cx="44" cy="96"/>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7733" name="矩形 237732"/>
            <p:cNvSpPr/>
            <p:nvPr/>
          </p:nvSpPr>
          <p:spPr>
            <a:xfrm>
              <a:off x="4668" y="3543"/>
              <a:ext cx="40" cy="96"/>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7734" name="矩形 237733"/>
            <p:cNvSpPr/>
            <p:nvPr/>
          </p:nvSpPr>
          <p:spPr>
            <a:xfrm>
              <a:off x="4508" y="367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7735" name="矩形 237734"/>
            <p:cNvSpPr/>
            <p:nvPr/>
          </p:nvSpPr>
          <p:spPr>
            <a:xfrm>
              <a:off x="4315" y="367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7736" name="矩形 237735"/>
            <p:cNvSpPr/>
            <p:nvPr/>
          </p:nvSpPr>
          <p:spPr>
            <a:xfrm>
              <a:off x="4504" y="3541"/>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7737" name="矩形 237736"/>
            <p:cNvSpPr/>
            <p:nvPr/>
          </p:nvSpPr>
          <p:spPr>
            <a:xfrm>
              <a:off x="4319" y="3541"/>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7738" name="矩形 237737"/>
            <p:cNvSpPr/>
            <p:nvPr/>
          </p:nvSpPr>
          <p:spPr>
            <a:xfrm>
              <a:off x="4103" y="367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7739" name="矩形 237738"/>
            <p:cNvSpPr/>
            <p:nvPr/>
          </p:nvSpPr>
          <p:spPr>
            <a:xfrm>
              <a:off x="3912" y="3676"/>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7740" name="矩形 237739"/>
            <p:cNvSpPr/>
            <p:nvPr/>
          </p:nvSpPr>
          <p:spPr>
            <a:xfrm>
              <a:off x="4099" y="3542"/>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7741" name="矩形 237740"/>
            <p:cNvSpPr/>
            <p:nvPr/>
          </p:nvSpPr>
          <p:spPr>
            <a:xfrm>
              <a:off x="3916" y="3542"/>
              <a:ext cx="22" cy="53"/>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7742" name="矩形 237741"/>
            <p:cNvSpPr/>
            <p:nvPr/>
          </p:nvSpPr>
          <p:spPr>
            <a:xfrm>
              <a:off x="3679" y="3602"/>
              <a:ext cx="44" cy="53"/>
            </a:xfrm>
            <a:prstGeom prst="rect">
              <a:avLst/>
            </a:prstGeom>
            <a:noFill/>
            <a:ln w="9525">
              <a:noFill/>
            </a:ln>
          </p:spPr>
          <p:txBody>
            <a:bodyPr wrap="none" lIns="0" tIns="0" rIns="0" bIns="0">
              <a:spAutoFit/>
            </a:bodyPr>
            <a:lstStyle/>
            <a:p>
              <a:r>
                <a:rPr lang="en-US" altLang="zh-CN" sz="1000" dirty="0" err="1">
                  <a:solidFill>
                    <a:srgbClr val="000000"/>
                  </a:solidFill>
                  <a:latin typeface="Times New Roman" panose="02020603050405020304" pitchFamily="18" charset="0"/>
                </a:rPr>
                <a:t>eq</a:t>
              </a:r>
              <a:endParaRPr lang="en-US" altLang="zh-CN" sz="3600">
                <a:latin typeface="Times New Roman" panose="02020603050405020304" pitchFamily="18" charset="0"/>
              </a:endParaRPr>
            </a:p>
          </p:txBody>
        </p:sp>
        <p:sp>
          <p:nvSpPr>
            <p:cNvPr id="237743" name="矩形 237742"/>
            <p:cNvSpPr/>
            <p:nvPr/>
          </p:nvSpPr>
          <p:spPr>
            <a:xfrm>
              <a:off x="4458" y="361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44" name="矩形 237743"/>
            <p:cNvSpPr/>
            <p:nvPr/>
          </p:nvSpPr>
          <p:spPr>
            <a:xfrm>
              <a:off x="4266" y="3617"/>
              <a:ext cx="53"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45" name="矩形 237744"/>
            <p:cNvSpPr/>
            <p:nvPr/>
          </p:nvSpPr>
          <p:spPr>
            <a:xfrm>
              <a:off x="4454" y="3482"/>
              <a:ext cx="53"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46" name="矩形 237745"/>
            <p:cNvSpPr/>
            <p:nvPr/>
          </p:nvSpPr>
          <p:spPr>
            <a:xfrm>
              <a:off x="4270" y="3482"/>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47" name="矩形 237746"/>
            <p:cNvSpPr/>
            <p:nvPr/>
          </p:nvSpPr>
          <p:spPr>
            <a:xfrm>
              <a:off x="4054" y="361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48" name="矩形 237747"/>
            <p:cNvSpPr/>
            <p:nvPr/>
          </p:nvSpPr>
          <p:spPr>
            <a:xfrm>
              <a:off x="3867" y="3617"/>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49" name="矩形 237748"/>
            <p:cNvSpPr/>
            <p:nvPr/>
          </p:nvSpPr>
          <p:spPr>
            <a:xfrm>
              <a:off x="4050" y="3483"/>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50" name="矩形 237749"/>
            <p:cNvSpPr/>
            <p:nvPr/>
          </p:nvSpPr>
          <p:spPr>
            <a:xfrm>
              <a:off x="3871" y="3483"/>
              <a:ext cx="54"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7751" name="矩形 237750"/>
            <p:cNvSpPr/>
            <p:nvPr/>
          </p:nvSpPr>
          <p:spPr>
            <a:xfrm>
              <a:off x="3628" y="3543"/>
              <a:ext cx="53" cy="96"/>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grpSp>
      <p:sp>
        <p:nvSpPr>
          <p:cNvPr id="237752" name="矩形 237751"/>
          <p:cNvSpPr/>
          <p:nvPr/>
        </p:nvSpPr>
        <p:spPr>
          <a:xfrm>
            <a:off x="6402388" y="2424113"/>
            <a:ext cx="506412" cy="396875"/>
          </a:xfrm>
          <a:prstGeom prst="rect">
            <a:avLst/>
          </a:prstGeom>
          <a:noFill/>
          <a:ln w="9525">
            <a:noFill/>
          </a:ln>
        </p:spPr>
        <p:txBody>
          <a:bodyPr wrap="none" anchor="ctr">
            <a:spAutoFit/>
          </a:bodyPr>
          <a:lstStyle/>
          <a:p>
            <a:pPr algn="l"/>
            <a:r>
              <a:rPr lang="en-US" altLang="zh-CN" sz="2000">
                <a:solidFill>
                  <a:srgbClr val="FF0000"/>
                </a:solidFill>
                <a:latin typeface="Times New Roman" panose="02020603050405020304" pitchFamily="18" charset="0"/>
                <a:sym typeface="Symbol" panose="05050102010706020507" pitchFamily="18" charset="2"/>
              </a:rPr>
              <a:t>4</a:t>
            </a:r>
            <a:r>
              <a:rPr lang="en-US" altLang="zh-CN" sz="20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000">
              <a:solidFill>
                <a:srgbClr val="FF0000"/>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237753" name="矩形 237752"/>
          <p:cNvSpPr/>
          <p:nvPr/>
        </p:nvSpPr>
        <p:spPr>
          <a:xfrm>
            <a:off x="6529388" y="3103563"/>
            <a:ext cx="495300" cy="396875"/>
          </a:xfrm>
          <a:prstGeom prst="rect">
            <a:avLst/>
          </a:prstGeom>
          <a:noFill/>
          <a:ln w="9525">
            <a:noFill/>
          </a:ln>
        </p:spPr>
        <p:txBody>
          <a:bodyPr wrap="none" anchor="ctr">
            <a:spAutoFit/>
          </a:bodyPr>
          <a:lstStyle/>
          <a:p>
            <a:pPr algn="l"/>
            <a:r>
              <a:rPr lang="en-US" altLang="zh-CN" sz="2000">
                <a:solidFill>
                  <a:srgbClr val="FF0000"/>
                </a:solidFill>
                <a:latin typeface="Times New Roman" panose="02020603050405020304" pitchFamily="18" charset="0"/>
                <a:sym typeface="Symbol" panose="05050102010706020507" pitchFamily="18" charset="2"/>
              </a:rPr>
              <a:t>3V</a:t>
            </a:r>
          </a:p>
        </p:txBody>
      </p:sp>
      <p:sp>
        <p:nvSpPr>
          <p:cNvPr id="237754" name="动作按钮: 后退或前一项 237753"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7755" name="动作按钮: 后退或前一项 237754"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7572"/>
                                        </p:tgtEl>
                                        <p:attrNameLst>
                                          <p:attrName>style.visibility</p:attrName>
                                        </p:attrNameLst>
                                      </p:cBhvr>
                                      <p:to>
                                        <p:strVal val="visible"/>
                                      </p:to>
                                    </p:set>
                                    <p:anim calcmode="lin" valueType="num">
                                      <p:cBhvr additive="base">
                                        <p:cTn id="7" dur="500" fill="hold"/>
                                        <p:tgtEl>
                                          <p:spTgt spid="237572"/>
                                        </p:tgtEl>
                                        <p:attrNameLst>
                                          <p:attrName>ppt_x</p:attrName>
                                        </p:attrNameLst>
                                      </p:cBhvr>
                                      <p:tavLst>
                                        <p:tav tm="0">
                                          <p:val>
                                            <p:strVal val="0-#ppt_w/2"/>
                                          </p:val>
                                        </p:tav>
                                        <p:tav tm="100000">
                                          <p:val>
                                            <p:strVal val="#ppt_x"/>
                                          </p:val>
                                        </p:tav>
                                      </p:tavLst>
                                    </p:anim>
                                    <p:anim calcmode="lin" valueType="num">
                                      <p:cBhvr additive="base">
                                        <p:cTn id="8" dur="500" fill="hold"/>
                                        <p:tgtEl>
                                          <p:spTgt spid="2375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37642"/>
                                        </p:tgtEl>
                                        <p:attrNameLst>
                                          <p:attrName>style.visibility</p:attrName>
                                        </p:attrNameLst>
                                      </p:cBhvr>
                                      <p:to>
                                        <p:strVal val="visible"/>
                                      </p:to>
                                    </p:set>
                                    <p:anim calcmode="lin" valueType="num">
                                      <p:cBhvr additive="base">
                                        <p:cTn id="13" dur="500" fill="hold"/>
                                        <p:tgtEl>
                                          <p:spTgt spid="237642"/>
                                        </p:tgtEl>
                                        <p:attrNameLst>
                                          <p:attrName>ppt_x</p:attrName>
                                        </p:attrNameLst>
                                      </p:cBhvr>
                                      <p:tavLst>
                                        <p:tav tm="0">
                                          <p:val>
                                            <p:strVal val="0-#ppt_w/2"/>
                                          </p:val>
                                        </p:tav>
                                        <p:tav tm="100000">
                                          <p:val>
                                            <p:strVal val="#ppt_x"/>
                                          </p:val>
                                        </p:tav>
                                      </p:tavLst>
                                    </p:anim>
                                    <p:anim calcmode="lin" valueType="num">
                                      <p:cBhvr additive="base">
                                        <p:cTn id="14" dur="500" fill="hold"/>
                                        <p:tgtEl>
                                          <p:spTgt spid="23764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37574"/>
                                        </p:tgtEl>
                                        <p:attrNameLst>
                                          <p:attrName>style.visibility</p:attrName>
                                        </p:attrNameLst>
                                      </p:cBhvr>
                                      <p:to>
                                        <p:strVal val="visible"/>
                                      </p:to>
                                    </p:set>
                                    <p:animEffect transition="in" filter="blinds(horizontal)">
                                      <p:cBhvr>
                                        <p:cTn id="19" dur="500"/>
                                        <p:tgtEl>
                                          <p:spTgt spid="23757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37688"/>
                                        </p:tgtEl>
                                        <p:attrNameLst>
                                          <p:attrName>style.visibility</p:attrName>
                                        </p:attrNameLst>
                                      </p:cBhvr>
                                      <p:to>
                                        <p:strVal val="visible"/>
                                      </p:to>
                                    </p:set>
                                    <p:anim calcmode="lin" valueType="num">
                                      <p:cBhvr additive="base">
                                        <p:cTn id="24" dur="500" fill="hold"/>
                                        <p:tgtEl>
                                          <p:spTgt spid="237688"/>
                                        </p:tgtEl>
                                        <p:attrNameLst>
                                          <p:attrName>ppt_x</p:attrName>
                                        </p:attrNameLst>
                                      </p:cBhvr>
                                      <p:tavLst>
                                        <p:tav tm="0">
                                          <p:val>
                                            <p:strVal val="0-#ppt_w/2"/>
                                          </p:val>
                                        </p:tav>
                                        <p:tav tm="100000">
                                          <p:val>
                                            <p:strVal val="#ppt_x"/>
                                          </p:val>
                                        </p:tav>
                                      </p:tavLst>
                                    </p:anim>
                                    <p:anim calcmode="lin" valueType="num">
                                      <p:cBhvr additive="base">
                                        <p:cTn id="25" dur="500" fill="hold"/>
                                        <p:tgtEl>
                                          <p:spTgt spid="23768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37689"/>
                                        </p:tgtEl>
                                        <p:attrNameLst>
                                          <p:attrName>style.visibility</p:attrName>
                                        </p:attrNameLst>
                                      </p:cBhvr>
                                      <p:to>
                                        <p:strVal val="visible"/>
                                      </p:to>
                                    </p:set>
                                    <p:animEffect transition="in" filter="blinds(horizontal)">
                                      <p:cBhvr>
                                        <p:cTn id="30" dur="500"/>
                                        <p:tgtEl>
                                          <p:spTgt spid="23768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7687"/>
                                        </p:tgtEl>
                                        <p:attrNameLst>
                                          <p:attrName>style.visibility</p:attrName>
                                        </p:attrNameLst>
                                      </p:cBhvr>
                                      <p:to>
                                        <p:strVal val="visible"/>
                                      </p:to>
                                    </p:set>
                                    <p:animEffect transition="in" filter="blinds(horizontal)">
                                      <p:cBhvr>
                                        <p:cTn id="35" dur="500"/>
                                        <p:tgtEl>
                                          <p:spTgt spid="237687"/>
                                        </p:tgtEl>
                                      </p:cBhvr>
                                    </p:animEffect>
                                  </p:childTnLst>
                                </p:cTn>
                              </p:par>
                              <p:par>
                                <p:cTn id="36" presetID="3" presetClass="entr" presetSubtype="10" fill="hold" nodeType="withEffect">
                                  <p:stCondLst>
                                    <p:cond delay="0"/>
                                  </p:stCondLst>
                                  <p:childTnLst>
                                    <p:set>
                                      <p:cBhvr>
                                        <p:cTn id="37" dur="1" fill="hold">
                                          <p:stCondLst>
                                            <p:cond delay="0"/>
                                          </p:stCondLst>
                                        </p:cTn>
                                        <p:tgtEl>
                                          <p:spTgt spid="237643"/>
                                        </p:tgtEl>
                                        <p:attrNameLst>
                                          <p:attrName>style.visibility</p:attrName>
                                        </p:attrNameLst>
                                      </p:cBhvr>
                                      <p:to>
                                        <p:strVal val="visible"/>
                                      </p:to>
                                    </p:set>
                                    <p:animEffect transition="in" filter="blinds(horizontal)">
                                      <p:cBhvr>
                                        <p:cTn id="38" dur="500"/>
                                        <p:tgtEl>
                                          <p:spTgt spid="23764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37693"/>
                                        </p:tgtEl>
                                        <p:attrNameLst>
                                          <p:attrName>style.visibility</p:attrName>
                                        </p:attrNameLst>
                                      </p:cBhvr>
                                      <p:to>
                                        <p:strVal val="visible"/>
                                      </p:to>
                                    </p:set>
                                    <p:anim calcmode="lin" valueType="num">
                                      <p:cBhvr additive="base">
                                        <p:cTn id="43" dur="500" fill="hold"/>
                                        <p:tgtEl>
                                          <p:spTgt spid="237693"/>
                                        </p:tgtEl>
                                        <p:attrNameLst>
                                          <p:attrName>ppt_x</p:attrName>
                                        </p:attrNameLst>
                                      </p:cBhvr>
                                      <p:tavLst>
                                        <p:tav tm="0">
                                          <p:val>
                                            <p:strVal val="0-#ppt_w/2"/>
                                          </p:val>
                                        </p:tav>
                                        <p:tav tm="100000">
                                          <p:val>
                                            <p:strVal val="#ppt_x"/>
                                          </p:val>
                                        </p:tav>
                                      </p:tavLst>
                                    </p:anim>
                                    <p:anim calcmode="lin" valueType="num">
                                      <p:cBhvr additive="base">
                                        <p:cTn id="44" dur="500" fill="hold"/>
                                        <p:tgtEl>
                                          <p:spTgt spid="23769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237722"/>
                                        </p:tgtEl>
                                        <p:attrNameLst>
                                          <p:attrName>style.visibility</p:attrName>
                                        </p:attrNameLst>
                                      </p:cBhvr>
                                      <p:to>
                                        <p:strVal val="visible"/>
                                      </p:to>
                                    </p:set>
                                    <p:anim calcmode="lin" valueType="num">
                                      <p:cBhvr additive="base">
                                        <p:cTn id="49" dur="500" fill="hold"/>
                                        <p:tgtEl>
                                          <p:spTgt spid="237722"/>
                                        </p:tgtEl>
                                        <p:attrNameLst>
                                          <p:attrName>ppt_x</p:attrName>
                                        </p:attrNameLst>
                                      </p:cBhvr>
                                      <p:tavLst>
                                        <p:tav tm="0">
                                          <p:val>
                                            <p:strVal val="1+#ppt_w/2"/>
                                          </p:val>
                                        </p:tav>
                                        <p:tav tm="100000">
                                          <p:val>
                                            <p:strVal val="#ppt_x"/>
                                          </p:val>
                                        </p:tav>
                                      </p:tavLst>
                                    </p:anim>
                                    <p:anim calcmode="lin" valueType="num">
                                      <p:cBhvr additive="base">
                                        <p:cTn id="50" dur="500" fill="hold"/>
                                        <p:tgtEl>
                                          <p:spTgt spid="23772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7752"/>
                                        </p:tgtEl>
                                        <p:attrNameLst>
                                          <p:attrName>style.visibility</p:attrName>
                                        </p:attrNameLst>
                                      </p:cBhvr>
                                      <p:to>
                                        <p:strVal val="visible"/>
                                      </p:to>
                                    </p:set>
                                    <p:animEffect transition="in" filter="wipe(left)">
                                      <p:cBhvr>
                                        <p:cTn id="55" dur="500"/>
                                        <p:tgtEl>
                                          <p:spTgt spid="23775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37753"/>
                                        </p:tgtEl>
                                        <p:attrNameLst>
                                          <p:attrName>style.visibility</p:attrName>
                                        </p:attrNameLst>
                                      </p:cBhvr>
                                      <p:to>
                                        <p:strVal val="visible"/>
                                      </p:to>
                                    </p:set>
                                    <p:animEffect transition="in" filter="wipe(left)">
                                      <p:cBhvr>
                                        <p:cTn id="58" dur="500"/>
                                        <p:tgtEl>
                                          <p:spTgt spid="237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P spid="237574" grpId="0"/>
      <p:bldP spid="237688" grpId="0"/>
      <p:bldP spid="237689" grpId="0"/>
      <p:bldP spid="237752" grpId="0"/>
      <p:bldP spid="23775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37" name="矩形 238636"/>
          <p:cNvSpPr/>
          <p:nvPr/>
        </p:nvSpPr>
        <p:spPr>
          <a:xfrm>
            <a:off x="593725" y="723900"/>
            <a:ext cx="796925" cy="457200"/>
          </a:xfrm>
          <a:prstGeom prst="rect">
            <a:avLst/>
          </a:prstGeom>
          <a:noFill/>
          <a:ln w="9525">
            <a:noFill/>
          </a:ln>
        </p:spPr>
        <p:txBody>
          <a:bodyPr wrap="none" anchor="ctr">
            <a:spAutoFit/>
          </a:bodyPr>
          <a:lstStyle/>
          <a:p>
            <a:pPr algn="l"/>
            <a:r>
              <a:rPr lang="zh-CN" altLang="en-US" dirty="0">
                <a:solidFill>
                  <a:srgbClr val="0000FF"/>
                </a:solidFill>
                <a:latin typeface="Times New Roman" panose="02020603050405020304" pitchFamily="18" charset="0"/>
              </a:rPr>
              <a:t>所以</a:t>
            </a:r>
          </a:p>
        </p:txBody>
      </p:sp>
      <p:sp>
        <p:nvSpPr>
          <p:cNvPr id="238639" name="矩形 238638"/>
          <p:cNvSpPr/>
          <p:nvPr/>
        </p:nvSpPr>
        <p:spPr>
          <a:xfrm>
            <a:off x="1697038" y="876300"/>
            <a:ext cx="2001837" cy="457200"/>
          </a:xfrm>
          <a:prstGeom prst="rect">
            <a:avLst/>
          </a:prstGeom>
          <a:noFill/>
          <a:ln w="9525">
            <a:noFill/>
          </a:ln>
        </p:spPr>
        <p:txBody>
          <a:bodyPr wrap="none" anchor="ctr">
            <a:spAutoFit/>
          </a:bodyPr>
          <a:lstStyle/>
          <a:p>
            <a:pPr algn="l"/>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 R</a:t>
            </a:r>
            <a:r>
              <a:rPr lang="en-US" altLang="zh-CN" baseline="-30000" dirty="0" err="1">
                <a:latin typeface="Times New Roman" panose="02020603050405020304" pitchFamily="18" charset="0"/>
                <a:cs typeface="Times New Roman" panose="02020603050405020304" pitchFamily="18" charset="0"/>
                <a:sym typeface="Symbol" panose="05050102010706020507" pitchFamily="18" charset="2"/>
              </a:rPr>
              <a:t>eq</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C</a:t>
            </a:r>
            <a:r>
              <a:rPr lang="en-US" altLang="zh-CN">
                <a:latin typeface="Times New Roman" panose="02020603050405020304" pitchFamily="18" charset="0"/>
                <a:cs typeface="Times New Roman" panose="02020603050405020304" pitchFamily="18" charset="0"/>
                <a:sym typeface="Symbol" panose="05050102010706020507" pitchFamily="18" charset="2"/>
              </a:rPr>
              <a:t> = 2s</a:t>
            </a:r>
            <a:r>
              <a:rPr lang="en-US" altLang="zh-CN">
                <a:latin typeface="Times New Roman" panose="02020603050405020304" pitchFamily="18" charset="0"/>
                <a:sym typeface="Symbol" panose="05050102010706020507" pitchFamily="18" charset="2"/>
              </a:rPr>
              <a:t> </a:t>
            </a:r>
          </a:p>
        </p:txBody>
      </p:sp>
      <p:grpSp>
        <p:nvGrpSpPr>
          <p:cNvPr id="238670" name="组合 238669"/>
          <p:cNvGrpSpPr/>
          <p:nvPr/>
        </p:nvGrpSpPr>
        <p:grpSpPr>
          <a:xfrm>
            <a:off x="4171950" y="738188"/>
            <a:ext cx="3451225" cy="636587"/>
            <a:chOff x="492" y="1101"/>
            <a:chExt cx="2174" cy="401"/>
          </a:xfrm>
        </p:grpSpPr>
        <p:sp>
          <p:nvSpPr>
            <p:cNvPr id="238642" name="矩形 238641"/>
            <p:cNvSpPr>
              <a:spLocks noChangeAspect="1" noTextEdit="1"/>
            </p:cNvSpPr>
            <p:nvPr/>
          </p:nvSpPr>
          <p:spPr>
            <a:xfrm>
              <a:off x="492" y="1101"/>
              <a:ext cx="2169" cy="399"/>
            </a:xfrm>
            <a:prstGeom prst="rect">
              <a:avLst/>
            </a:prstGeom>
            <a:noFill/>
            <a:ln w="9525">
              <a:noFill/>
            </a:ln>
          </p:spPr>
          <p:txBody>
            <a:bodyPr/>
            <a:lstStyle/>
            <a:p>
              <a:endParaRPr lang="zh-CN" altLang="en-US"/>
            </a:p>
          </p:txBody>
        </p:sp>
        <p:sp>
          <p:nvSpPr>
            <p:cNvPr id="238644" name="直接连接符 238643"/>
            <p:cNvSpPr/>
            <p:nvPr/>
          </p:nvSpPr>
          <p:spPr>
            <a:xfrm>
              <a:off x="1510" y="1256"/>
              <a:ext cx="59" cy="1"/>
            </a:xfrm>
            <a:prstGeom prst="line">
              <a:avLst/>
            </a:prstGeom>
            <a:ln w="3175" cap="flat" cmpd="sng">
              <a:solidFill>
                <a:srgbClr val="000000"/>
              </a:solidFill>
              <a:prstDash val="solid"/>
              <a:headEnd type="none" w="med" len="med"/>
              <a:tailEnd type="none" w="med" len="med"/>
            </a:ln>
          </p:spPr>
        </p:sp>
        <p:sp>
          <p:nvSpPr>
            <p:cNvPr id="238645" name="直接连接符 238644"/>
            <p:cNvSpPr/>
            <p:nvPr/>
          </p:nvSpPr>
          <p:spPr>
            <a:xfrm>
              <a:off x="2351" y="1257"/>
              <a:ext cx="60" cy="2"/>
            </a:xfrm>
            <a:prstGeom prst="line">
              <a:avLst/>
            </a:prstGeom>
            <a:ln w="3175" cap="flat" cmpd="sng">
              <a:solidFill>
                <a:srgbClr val="000000"/>
              </a:solidFill>
              <a:prstDash val="solid"/>
              <a:headEnd type="none" w="med" len="med"/>
              <a:tailEnd type="none" w="med" len="med"/>
            </a:ln>
          </p:spPr>
        </p:sp>
        <p:sp>
          <p:nvSpPr>
            <p:cNvPr id="238646" name="矩形 238645"/>
            <p:cNvSpPr/>
            <p:nvPr/>
          </p:nvSpPr>
          <p:spPr>
            <a:xfrm>
              <a:off x="2528" y="1261"/>
              <a:ext cx="13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V</a:t>
              </a:r>
              <a:endParaRPr lang="en-US" altLang="zh-CN" sz="4400">
                <a:latin typeface="Times New Roman" panose="02020603050405020304" pitchFamily="18" charset="0"/>
              </a:endParaRPr>
            </a:p>
          </p:txBody>
        </p:sp>
        <p:sp>
          <p:nvSpPr>
            <p:cNvPr id="238647" name="矩形 238646"/>
            <p:cNvSpPr/>
            <p:nvPr/>
          </p:nvSpPr>
          <p:spPr>
            <a:xfrm>
              <a:off x="2474" y="1261"/>
              <a:ext cx="63"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8648" name="矩形 238647"/>
            <p:cNvSpPr/>
            <p:nvPr/>
          </p:nvSpPr>
          <p:spPr>
            <a:xfrm>
              <a:off x="2234" y="1261"/>
              <a:ext cx="87"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sz="4400">
                <a:latin typeface="Times New Roman" panose="02020603050405020304" pitchFamily="18" charset="0"/>
              </a:endParaRPr>
            </a:p>
          </p:txBody>
        </p:sp>
        <p:sp>
          <p:nvSpPr>
            <p:cNvPr id="238649" name="矩形 238648"/>
            <p:cNvSpPr/>
            <p:nvPr/>
          </p:nvSpPr>
          <p:spPr>
            <a:xfrm>
              <a:off x="1993" y="1261"/>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sz="4400">
                <a:latin typeface="Times New Roman" panose="02020603050405020304" pitchFamily="18" charset="0"/>
              </a:endParaRPr>
            </a:p>
          </p:txBody>
        </p:sp>
        <p:sp>
          <p:nvSpPr>
            <p:cNvPr id="238650" name="矩形 238649"/>
            <p:cNvSpPr/>
            <p:nvPr/>
          </p:nvSpPr>
          <p:spPr>
            <a:xfrm>
              <a:off x="1947" y="1261"/>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8651" name="矩形 238650"/>
            <p:cNvSpPr/>
            <p:nvPr/>
          </p:nvSpPr>
          <p:spPr>
            <a:xfrm>
              <a:off x="1868" y="1261"/>
              <a:ext cx="9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3</a:t>
              </a:r>
              <a:endParaRPr lang="en-US" altLang="zh-CN" sz="4400">
                <a:latin typeface="Times New Roman" panose="02020603050405020304" pitchFamily="18" charset="0"/>
              </a:endParaRPr>
            </a:p>
          </p:txBody>
        </p:sp>
        <p:sp>
          <p:nvSpPr>
            <p:cNvPr id="238652" name="矩形 238651"/>
            <p:cNvSpPr/>
            <p:nvPr/>
          </p:nvSpPr>
          <p:spPr>
            <a:xfrm>
              <a:off x="1630" y="1261"/>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8653" name="矩形 238652"/>
            <p:cNvSpPr/>
            <p:nvPr/>
          </p:nvSpPr>
          <p:spPr>
            <a:xfrm>
              <a:off x="1395" y="1261"/>
              <a:ext cx="8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sz="4400">
                <a:latin typeface="Times New Roman" panose="02020603050405020304" pitchFamily="18" charset="0"/>
              </a:endParaRPr>
            </a:p>
          </p:txBody>
        </p:sp>
        <p:sp>
          <p:nvSpPr>
            <p:cNvPr id="238654" name="矩形 238653"/>
            <p:cNvSpPr/>
            <p:nvPr/>
          </p:nvSpPr>
          <p:spPr>
            <a:xfrm>
              <a:off x="1150" y="1261"/>
              <a:ext cx="97"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sz="4400">
                <a:latin typeface="Times New Roman" panose="02020603050405020304" pitchFamily="18" charset="0"/>
              </a:endParaRPr>
            </a:p>
          </p:txBody>
        </p:sp>
        <p:sp>
          <p:nvSpPr>
            <p:cNvPr id="238655" name="矩形 238654"/>
            <p:cNvSpPr/>
            <p:nvPr/>
          </p:nvSpPr>
          <p:spPr>
            <a:xfrm>
              <a:off x="1107" y="1261"/>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8656" name="矩形 238655"/>
            <p:cNvSpPr/>
            <p:nvPr/>
          </p:nvSpPr>
          <p:spPr>
            <a:xfrm>
              <a:off x="2375" y="1272"/>
              <a:ext cx="55" cy="135"/>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4400">
                <a:latin typeface="Times New Roman" panose="02020603050405020304" pitchFamily="18" charset="0"/>
              </a:endParaRPr>
            </a:p>
          </p:txBody>
        </p:sp>
        <p:sp>
          <p:nvSpPr>
            <p:cNvPr id="238657" name="矩形 238656"/>
            <p:cNvSpPr/>
            <p:nvPr/>
          </p:nvSpPr>
          <p:spPr>
            <a:xfrm>
              <a:off x="995" y="1367"/>
              <a:ext cx="107" cy="135"/>
            </a:xfrm>
            <a:prstGeom prst="rect">
              <a:avLst/>
            </a:prstGeom>
            <a:noFill/>
            <a:ln w="9525">
              <a:noFill/>
            </a:ln>
          </p:spPr>
          <p:txBody>
            <a:bodyPr wrap="none" lIns="0" tIns="0" rIns="0" bIns="0">
              <a:spAutoFit/>
            </a:bodyPr>
            <a:lstStyle/>
            <a:p>
              <a:r>
                <a:rPr lang="en-US" altLang="zh-CN" sz="1400" dirty="0" err="1">
                  <a:solidFill>
                    <a:srgbClr val="000000"/>
                  </a:solidFill>
                  <a:latin typeface="Times New Roman" panose="02020603050405020304" pitchFamily="18" charset="0"/>
                </a:rPr>
                <a:t>oc</a:t>
              </a:r>
              <a:endParaRPr lang="en-US" altLang="zh-CN" sz="4400">
                <a:latin typeface="Times New Roman" panose="02020603050405020304" pitchFamily="18" charset="0"/>
              </a:endParaRPr>
            </a:p>
          </p:txBody>
        </p:sp>
        <p:sp>
          <p:nvSpPr>
            <p:cNvPr id="238658" name="矩形 238657"/>
            <p:cNvSpPr/>
            <p:nvPr/>
          </p:nvSpPr>
          <p:spPr>
            <a:xfrm>
              <a:off x="2384" y="1128"/>
              <a:ext cx="30" cy="135"/>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38659" name="矩形 238658"/>
            <p:cNvSpPr/>
            <p:nvPr/>
          </p:nvSpPr>
          <p:spPr>
            <a:xfrm>
              <a:off x="1542" y="1128"/>
              <a:ext cx="31" cy="135"/>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38660" name="矩形 238659"/>
            <p:cNvSpPr/>
            <p:nvPr/>
          </p:nvSpPr>
          <p:spPr>
            <a:xfrm>
              <a:off x="620" y="1367"/>
              <a:ext cx="75" cy="133"/>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4400">
                <a:latin typeface="Times New Roman" panose="02020603050405020304" pitchFamily="18" charset="0"/>
              </a:endParaRPr>
            </a:p>
          </p:txBody>
        </p:sp>
        <p:sp>
          <p:nvSpPr>
            <p:cNvPr id="238661" name="矩形 238660"/>
            <p:cNvSpPr/>
            <p:nvPr/>
          </p:nvSpPr>
          <p:spPr>
            <a:xfrm>
              <a:off x="853" y="1261"/>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sz="4400">
                <a:latin typeface="Times New Roman" panose="02020603050405020304" pitchFamily="18" charset="0"/>
              </a:endParaRPr>
            </a:p>
          </p:txBody>
        </p:sp>
        <p:sp>
          <p:nvSpPr>
            <p:cNvPr id="238662" name="矩形 238661"/>
            <p:cNvSpPr/>
            <p:nvPr/>
          </p:nvSpPr>
          <p:spPr>
            <a:xfrm>
              <a:off x="541" y="1261"/>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sz="4400">
                <a:latin typeface="Times New Roman" panose="02020603050405020304" pitchFamily="18" charset="0"/>
              </a:endParaRPr>
            </a:p>
          </p:txBody>
        </p:sp>
        <p:sp>
          <p:nvSpPr>
            <p:cNvPr id="238663" name="矩形 238662"/>
            <p:cNvSpPr/>
            <p:nvPr/>
          </p:nvSpPr>
          <p:spPr>
            <a:xfrm>
              <a:off x="2247" y="1182"/>
              <a:ext cx="63" cy="135"/>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8664" name="矩形 238663"/>
            <p:cNvSpPr/>
            <p:nvPr/>
          </p:nvSpPr>
          <p:spPr>
            <a:xfrm>
              <a:off x="1419" y="1180"/>
              <a:ext cx="61" cy="133"/>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8665" name="矩形 238664"/>
            <p:cNvSpPr/>
            <p:nvPr/>
          </p:nvSpPr>
          <p:spPr>
            <a:xfrm>
              <a:off x="2121" y="1241"/>
              <a:ext cx="10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8666" name="矩形 238665"/>
            <p:cNvSpPr/>
            <p:nvPr/>
          </p:nvSpPr>
          <p:spPr>
            <a:xfrm>
              <a:off x="1747" y="1241"/>
              <a:ext cx="10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8667" name="矩形 238666"/>
            <p:cNvSpPr/>
            <p:nvPr/>
          </p:nvSpPr>
          <p:spPr>
            <a:xfrm>
              <a:off x="1281" y="1241"/>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8668" name="矩形 238667"/>
            <p:cNvSpPr/>
            <p:nvPr/>
          </p:nvSpPr>
          <p:spPr>
            <a:xfrm>
              <a:off x="792" y="1241"/>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8669" name="矩形 238668"/>
            <p:cNvSpPr/>
            <p:nvPr/>
          </p:nvSpPr>
          <p:spPr>
            <a:xfrm>
              <a:off x="1537" y="1259"/>
              <a:ext cx="48" cy="133"/>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t</a:t>
              </a:r>
              <a:endParaRPr lang="en-US" altLang="zh-CN" sz="4400">
                <a:latin typeface="Times New Roman" panose="02020603050405020304" pitchFamily="18" charset="0"/>
              </a:endParaRPr>
            </a:p>
          </p:txBody>
        </p:sp>
      </p:grpSp>
      <p:sp>
        <p:nvSpPr>
          <p:cNvPr id="238674" name="矩形 238673"/>
          <p:cNvSpPr/>
          <p:nvPr/>
        </p:nvSpPr>
        <p:spPr>
          <a:xfrm>
            <a:off x="590550" y="1550988"/>
            <a:ext cx="8220075" cy="822325"/>
          </a:xfrm>
          <a:prstGeom prst="rect">
            <a:avLst/>
          </a:prstGeom>
          <a:noFill/>
          <a:ln w="9525">
            <a:noFill/>
          </a:ln>
        </p:spPr>
        <p:txBody>
          <a:bodyPr anchor="ctr">
            <a:spAutoFit/>
          </a:bodyPr>
          <a:lstStyle/>
          <a:p>
            <a:pPr algn="l"/>
            <a:r>
              <a:rPr lang="zh-CN" altLang="en-US" dirty="0">
                <a:solidFill>
                  <a:srgbClr val="FF0000"/>
                </a:solidFill>
                <a:latin typeface="Times New Roman" panose="02020603050405020304" pitchFamily="18" charset="0"/>
                <a:cs typeface="Times New Roman" panose="02020603050405020304" pitchFamily="18" charset="0"/>
              </a:rPr>
              <a:t>（</a:t>
            </a:r>
            <a:r>
              <a:rPr lang="en-US" altLang="zh-CN">
                <a:solidFill>
                  <a:srgbClr val="FF0000"/>
                </a:solidFill>
                <a:latin typeface="Times New Roman" panose="02020603050405020304" pitchFamily="18" charset="0"/>
              </a:rPr>
              <a:t>2</a:t>
            </a:r>
            <a:r>
              <a:rPr lang="zh-CN" altLang="en-US" dirty="0">
                <a:solidFill>
                  <a:srgbClr val="FF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将原电路中的电容用电压为</a:t>
            </a:r>
            <a:r>
              <a:rPr lang="en-US" altLang="zh-CN" i="1" dirty="0" err="1">
                <a:latin typeface="Times New Roman" panose="02020603050405020304" pitchFamily="18" charset="0"/>
              </a:rPr>
              <a:t>u</a:t>
            </a:r>
            <a:r>
              <a:rPr lang="en-US" altLang="zh-CN" i="1" baseline="-30000" dirty="0" err="1">
                <a:latin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的电压源置换，应用叠加定理求</a:t>
            </a:r>
            <a:r>
              <a:rPr lang="en-US" altLang="zh-CN" i="1">
                <a:latin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rPr>
              <a:t> </a:t>
            </a:r>
          </a:p>
        </p:txBody>
      </p:sp>
      <p:sp>
        <p:nvSpPr>
          <p:cNvPr id="238676" name="矩形 238675"/>
          <p:cNvSpPr/>
          <p:nvPr/>
        </p:nvSpPr>
        <p:spPr>
          <a:xfrm>
            <a:off x="0" y="3057525"/>
            <a:ext cx="9144000" cy="0"/>
          </a:xfrm>
          <a:prstGeom prst="rect">
            <a:avLst/>
          </a:prstGeom>
          <a:noFill/>
          <a:ln w="9525">
            <a:noFill/>
          </a:ln>
        </p:spPr>
        <p:txBody>
          <a:bodyPr/>
          <a:lstStyle/>
          <a:p>
            <a:endParaRPr lang="zh-CN" altLang="en-US"/>
          </a:p>
        </p:txBody>
      </p:sp>
      <p:grpSp>
        <p:nvGrpSpPr>
          <p:cNvPr id="238791" name="组合 238790"/>
          <p:cNvGrpSpPr/>
          <p:nvPr/>
        </p:nvGrpSpPr>
        <p:grpSpPr>
          <a:xfrm>
            <a:off x="4979988" y="2606675"/>
            <a:ext cx="3494087" cy="1701800"/>
            <a:chOff x="3137" y="1966"/>
            <a:chExt cx="2201" cy="1072"/>
          </a:xfrm>
        </p:grpSpPr>
        <p:sp>
          <p:nvSpPr>
            <p:cNvPr id="238679" name="矩形 238678"/>
            <p:cNvSpPr/>
            <p:nvPr/>
          </p:nvSpPr>
          <p:spPr>
            <a:xfrm>
              <a:off x="3323" y="2160"/>
              <a:ext cx="85" cy="201"/>
            </a:xfrm>
            <a:prstGeom prst="rect">
              <a:avLst/>
            </a:prstGeom>
            <a:solidFill>
              <a:srgbClr val="FFFFFF"/>
            </a:solidFill>
            <a:ln w="9525">
              <a:noFill/>
            </a:ln>
          </p:spPr>
          <p:txBody>
            <a:bodyPr/>
            <a:lstStyle/>
            <a:p>
              <a:endParaRPr lang="zh-CN" altLang="en-US"/>
            </a:p>
          </p:txBody>
        </p:sp>
        <p:sp>
          <p:nvSpPr>
            <p:cNvPr id="238680" name="矩形 238679"/>
            <p:cNvSpPr/>
            <p:nvPr/>
          </p:nvSpPr>
          <p:spPr>
            <a:xfrm>
              <a:off x="3323" y="2160"/>
              <a:ext cx="85"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681" name="矩形 238680"/>
            <p:cNvSpPr/>
            <p:nvPr/>
          </p:nvSpPr>
          <p:spPr>
            <a:xfrm>
              <a:off x="3323" y="2737"/>
              <a:ext cx="85" cy="201"/>
            </a:xfrm>
            <a:prstGeom prst="rect">
              <a:avLst/>
            </a:prstGeom>
            <a:solidFill>
              <a:srgbClr val="FFFFFF"/>
            </a:solidFill>
            <a:ln w="9525">
              <a:noFill/>
            </a:ln>
          </p:spPr>
          <p:txBody>
            <a:bodyPr/>
            <a:lstStyle/>
            <a:p>
              <a:endParaRPr lang="zh-CN" altLang="en-US"/>
            </a:p>
          </p:txBody>
        </p:sp>
        <p:sp>
          <p:nvSpPr>
            <p:cNvPr id="238682" name="矩形 238681"/>
            <p:cNvSpPr/>
            <p:nvPr/>
          </p:nvSpPr>
          <p:spPr>
            <a:xfrm>
              <a:off x="3323" y="2737"/>
              <a:ext cx="85"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683" name="矩形 238682"/>
            <p:cNvSpPr/>
            <p:nvPr/>
          </p:nvSpPr>
          <p:spPr>
            <a:xfrm>
              <a:off x="4151" y="2160"/>
              <a:ext cx="86" cy="201"/>
            </a:xfrm>
            <a:prstGeom prst="rect">
              <a:avLst/>
            </a:prstGeom>
            <a:solidFill>
              <a:srgbClr val="FFFFFF"/>
            </a:solidFill>
            <a:ln w="9525">
              <a:noFill/>
            </a:ln>
          </p:spPr>
          <p:txBody>
            <a:bodyPr/>
            <a:lstStyle/>
            <a:p>
              <a:endParaRPr lang="zh-CN" altLang="en-US"/>
            </a:p>
          </p:txBody>
        </p:sp>
        <p:sp>
          <p:nvSpPr>
            <p:cNvPr id="238684" name="矩形 238683"/>
            <p:cNvSpPr/>
            <p:nvPr/>
          </p:nvSpPr>
          <p:spPr>
            <a:xfrm>
              <a:off x="4151" y="2160"/>
              <a:ext cx="86"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685" name="矩形 238684"/>
            <p:cNvSpPr/>
            <p:nvPr/>
          </p:nvSpPr>
          <p:spPr>
            <a:xfrm>
              <a:off x="4151" y="2737"/>
              <a:ext cx="86" cy="201"/>
            </a:xfrm>
            <a:prstGeom prst="rect">
              <a:avLst/>
            </a:prstGeom>
            <a:solidFill>
              <a:srgbClr val="FFFFFF"/>
            </a:solidFill>
            <a:ln w="9525">
              <a:noFill/>
            </a:ln>
          </p:spPr>
          <p:txBody>
            <a:bodyPr/>
            <a:lstStyle/>
            <a:p>
              <a:endParaRPr lang="zh-CN" altLang="en-US"/>
            </a:p>
          </p:txBody>
        </p:sp>
        <p:sp>
          <p:nvSpPr>
            <p:cNvPr id="238686" name="矩形 238685"/>
            <p:cNvSpPr/>
            <p:nvPr/>
          </p:nvSpPr>
          <p:spPr>
            <a:xfrm>
              <a:off x="4151" y="2737"/>
              <a:ext cx="86"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687" name="任意多边形 238686"/>
            <p:cNvSpPr>
              <a:spLocks noEditPoints="1"/>
            </p:cNvSpPr>
            <p:nvPr/>
          </p:nvSpPr>
          <p:spPr>
            <a:xfrm>
              <a:off x="3538" y="2596"/>
              <a:ext cx="85" cy="76"/>
            </a:xfrm>
            <a:custGeom>
              <a:avLst/>
              <a:gdLst/>
              <a:ahLst/>
              <a:cxnLst/>
              <a:rect l="0" t="0" r="0" b="0"/>
              <a:pathLst>
                <a:path w="76" h="76">
                  <a:moveTo>
                    <a:pt x="38" y="76"/>
                  </a:moveTo>
                  <a:lnTo>
                    <a:pt x="38" y="0"/>
                  </a:lnTo>
                  <a:moveTo>
                    <a:pt x="0" y="38"/>
                  </a:moveTo>
                  <a:lnTo>
                    <a:pt x="76" y="38"/>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8688" name="直接连接符 238687"/>
            <p:cNvSpPr/>
            <p:nvPr/>
          </p:nvSpPr>
          <p:spPr>
            <a:xfrm flipH="1">
              <a:off x="3906" y="2635"/>
              <a:ext cx="81" cy="1"/>
            </a:xfrm>
            <a:prstGeom prst="line">
              <a:avLst/>
            </a:prstGeom>
            <a:ln w="14288" cap="rnd" cmpd="sng">
              <a:solidFill>
                <a:srgbClr val="000000"/>
              </a:solidFill>
              <a:prstDash val="solid"/>
              <a:headEnd type="none" w="med" len="med"/>
              <a:tailEnd type="none" w="med" len="med"/>
            </a:ln>
          </p:spPr>
        </p:sp>
        <p:sp>
          <p:nvSpPr>
            <p:cNvPr id="238689" name="任意多边形 238688"/>
            <p:cNvSpPr/>
            <p:nvPr/>
          </p:nvSpPr>
          <p:spPr>
            <a:xfrm>
              <a:off x="3689" y="2426"/>
              <a:ext cx="204" cy="184"/>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8690" name="任意多边形 238689"/>
            <p:cNvSpPr>
              <a:spLocks noEditPoints="1"/>
            </p:cNvSpPr>
            <p:nvPr/>
          </p:nvSpPr>
          <p:spPr>
            <a:xfrm>
              <a:off x="3689" y="2426"/>
              <a:ext cx="204" cy="184"/>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moveTo>
                    <a:pt x="259" y="131"/>
                  </a:moveTo>
                  <a:lnTo>
                    <a:pt x="0" y="131"/>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sp>
          <p:nvSpPr>
            <p:cNvPr id="238691" name="直接连接符 238690"/>
            <p:cNvSpPr/>
            <p:nvPr/>
          </p:nvSpPr>
          <p:spPr>
            <a:xfrm flipV="1">
              <a:off x="3365" y="1984"/>
              <a:ext cx="1" cy="176"/>
            </a:xfrm>
            <a:prstGeom prst="line">
              <a:avLst/>
            </a:prstGeom>
            <a:ln w="14288" cap="rnd" cmpd="sng">
              <a:solidFill>
                <a:srgbClr val="000000"/>
              </a:solidFill>
              <a:prstDash val="solid"/>
              <a:headEnd type="none" w="med" len="med"/>
              <a:tailEnd type="none" w="med" len="med"/>
            </a:ln>
          </p:spPr>
        </p:sp>
        <p:sp>
          <p:nvSpPr>
            <p:cNvPr id="238692" name="直接连接符 238691"/>
            <p:cNvSpPr/>
            <p:nvPr/>
          </p:nvSpPr>
          <p:spPr>
            <a:xfrm flipV="1">
              <a:off x="4194" y="1984"/>
              <a:ext cx="1" cy="176"/>
            </a:xfrm>
            <a:prstGeom prst="line">
              <a:avLst/>
            </a:prstGeom>
            <a:ln w="14288" cap="rnd" cmpd="sng">
              <a:solidFill>
                <a:srgbClr val="000000"/>
              </a:solidFill>
              <a:prstDash val="solid"/>
              <a:headEnd type="none" w="med" len="med"/>
              <a:tailEnd type="none" w="med" len="med"/>
            </a:ln>
          </p:spPr>
        </p:sp>
        <p:sp>
          <p:nvSpPr>
            <p:cNvPr id="238693" name="直接连接符 238692"/>
            <p:cNvSpPr/>
            <p:nvPr/>
          </p:nvSpPr>
          <p:spPr>
            <a:xfrm>
              <a:off x="3365" y="1984"/>
              <a:ext cx="1078" cy="1"/>
            </a:xfrm>
            <a:prstGeom prst="line">
              <a:avLst/>
            </a:prstGeom>
            <a:ln w="14288" cap="rnd" cmpd="sng">
              <a:solidFill>
                <a:srgbClr val="000000"/>
              </a:solidFill>
              <a:prstDash val="solid"/>
              <a:headEnd type="none" w="med" len="med"/>
              <a:tailEnd type="none" w="med" len="med"/>
            </a:ln>
          </p:spPr>
        </p:sp>
        <p:sp>
          <p:nvSpPr>
            <p:cNvPr id="238694" name="直接连接符 238693"/>
            <p:cNvSpPr/>
            <p:nvPr/>
          </p:nvSpPr>
          <p:spPr>
            <a:xfrm>
              <a:off x="4401" y="1984"/>
              <a:ext cx="622" cy="1"/>
            </a:xfrm>
            <a:prstGeom prst="line">
              <a:avLst/>
            </a:prstGeom>
            <a:ln w="14288" cap="rnd" cmpd="sng">
              <a:solidFill>
                <a:srgbClr val="000000"/>
              </a:solidFill>
              <a:prstDash val="solid"/>
              <a:headEnd type="none" w="med" len="med"/>
              <a:tailEnd type="none" w="med" len="med"/>
            </a:ln>
          </p:spPr>
        </p:sp>
        <p:sp>
          <p:nvSpPr>
            <p:cNvPr id="238695" name="直接连接符 238694"/>
            <p:cNvSpPr/>
            <p:nvPr/>
          </p:nvSpPr>
          <p:spPr>
            <a:xfrm flipH="1">
              <a:off x="5021" y="1984"/>
              <a:ext cx="2" cy="434"/>
            </a:xfrm>
            <a:prstGeom prst="line">
              <a:avLst/>
            </a:prstGeom>
            <a:ln w="14288" cap="rnd" cmpd="sng">
              <a:solidFill>
                <a:srgbClr val="000000"/>
              </a:solidFill>
              <a:prstDash val="solid"/>
              <a:headEnd type="none" w="med" len="med"/>
              <a:tailEnd type="none" w="med" len="med"/>
            </a:ln>
          </p:spPr>
        </p:sp>
        <p:sp>
          <p:nvSpPr>
            <p:cNvPr id="238696" name="直接连接符 238695"/>
            <p:cNvSpPr/>
            <p:nvPr/>
          </p:nvSpPr>
          <p:spPr>
            <a:xfrm>
              <a:off x="5021" y="2603"/>
              <a:ext cx="2" cy="417"/>
            </a:xfrm>
            <a:prstGeom prst="line">
              <a:avLst/>
            </a:prstGeom>
            <a:ln w="14288" cap="rnd" cmpd="sng">
              <a:solidFill>
                <a:srgbClr val="000000"/>
              </a:solidFill>
              <a:prstDash val="solid"/>
              <a:headEnd type="none" w="med" len="med"/>
              <a:tailEnd type="none" w="med" len="med"/>
            </a:ln>
          </p:spPr>
        </p:sp>
        <p:sp>
          <p:nvSpPr>
            <p:cNvPr id="238697" name="直接连接符 238696"/>
            <p:cNvSpPr/>
            <p:nvPr/>
          </p:nvSpPr>
          <p:spPr>
            <a:xfrm flipH="1">
              <a:off x="3365" y="3020"/>
              <a:ext cx="1658" cy="1"/>
            </a:xfrm>
            <a:prstGeom prst="line">
              <a:avLst/>
            </a:prstGeom>
            <a:ln w="14288" cap="rnd" cmpd="sng">
              <a:solidFill>
                <a:srgbClr val="000000"/>
              </a:solidFill>
              <a:prstDash val="solid"/>
              <a:headEnd type="none" w="med" len="med"/>
              <a:tailEnd type="none" w="med" len="med"/>
            </a:ln>
          </p:spPr>
        </p:sp>
        <p:sp>
          <p:nvSpPr>
            <p:cNvPr id="238698" name="直接连接符 238697"/>
            <p:cNvSpPr/>
            <p:nvPr/>
          </p:nvSpPr>
          <p:spPr>
            <a:xfrm>
              <a:off x="4194" y="2361"/>
              <a:ext cx="1" cy="376"/>
            </a:xfrm>
            <a:prstGeom prst="line">
              <a:avLst/>
            </a:prstGeom>
            <a:ln w="14288" cap="rnd" cmpd="sng">
              <a:solidFill>
                <a:srgbClr val="000000"/>
              </a:solidFill>
              <a:prstDash val="solid"/>
              <a:headEnd type="none" w="med" len="med"/>
              <a:tailEnd type="none" w="med" len="med"/>
            </a:ln>
          </p:spPr>
        </p:sp>
        <p:sp>
          <p:nvSpPr>
            <p:cNvPr id="238699" name="直接连接符 238698"/>
            <p:cNvSpPr/>
            <p:nvPr/>
          </p:nvSpPr>
          <p:spPr>
            <a:xfrm>
              <a:off x="4194" y="2938"/>
              <a:ext cx="1" cy="71"/>
            </a:xfrm>
            <a:prstGeom prst="line">
              <a:avLst/>
            </a:prstGeom>
            <a:ln w="14288" cap="rnd" cmpd="sng">
              <a:solidFill>
                <a:srgbClr val="000000"/>
              </a:solidFill>
              <a:prstDash val="solid"/>
              <a:headEnd type="none" w="med" len="med"/>
              <a:tailEnd type="none" w="med" len="med"/>
            </a:ln>
          </p:spPr>
        </p:sp>
        <p:sp>
          <p:nvSpPr>
            <p:cNvPr id="238700" name="直接连接符 238699"/>
            <p:cNvSpPr/>
            <p:nvPr/>
          </p:nvSpPr>
          <p:spPr>
            <a:xfrm>
              <a:off x="3365" y="2361"/>
              <a:ext cx="1" cy="376"/>
            </a:xfrm>
            <a:prstGeom prst="line">
              <a:avLst/>
            </a:prstGeom>
            <a:ln w="14288" cap="rnd" cmpd="sng">
              <a:solidFill>
                <a:srgbClr val="000000"/>
              </a:solidFill>
              <a:prstDash val="solid"/>
              <a:headEnd type="none" w="med" len="med"/>
              <a:tailEnd type="none" w="med" len="med"/>
            </a:ln>
          </p:spPr>
        </p:sp>
        <p:sp>
          <p:nvSpPr>
            <p:cNvPr id="238701" name="直接连接符 238700"/>
            <p:cNvSpPr/>
            <p:nvPr/>
          </p:nvSpPr>
          <p:spPr>
            <a:xfrm>
              <a:off x="3365" y="2938"/>
              <a:ext cx="1" cy="78"/>
            </a:xfrm>
            <a:prstGeom prst="line">
              <a:avLst/>
            </a:prstGeom>
            <a:ln w="14288" cap="rnd" cmpd="sng">
              <a:solidFill>
                <a:srgbClr val="000000"/>
              </a:solidFill>
              <a:prstDash val="solid"/>
              <a:headEnd type="none" w="med" len="med"/>
              <a:tailEnd type="none" w="med" len="med"/>
            </a:ln>
          </p:spPr>
        </p:sp>
        <p:sp>
          <p:nvSpPr>
            <p:cNvPr id="238702" name="直接连接符 238701"/>
            <p:cNvSpPr/>
            <p:nvPr/>
          </p:nvSpPr>
          <p:spPr>
            <a:xfrm>
              <a:off x="3893" y="2518"/>
              <a:ext cx="301" cy="1"/>
            </a:xfrm>
            <a:prstGeom prst="line">
              <a:avLst/>
            </a:prstGeom>
            <a:ln w="14288" cap="rnd" cmpd="sng">
              <a:solidFill>
                <a:srgbClr val="000000"/>
              </a:solidFill>
              <a:prstDash val="solid"/>
              <a:headEnd type="none" w="med" len="med"/>
              <a:tailEnd type="none" w="med" len="med"/>
            </a:ln>
          </p:spPr>
        </p:sp>
        <p:sp>
          <p:nvSpPr>
            <p:cNvPr id="238703" name="直接连接符 238702"/>
            <p:cNvSpPr/>
            <p:nvPr/>
          </p:nvSpPr>
          <p:spPr>
            <a:xfrm flipH="1">
              <a:off x="3365" y="2518"/>
              <a:ext cx="324" cy="1"/>
            </a:xfrm>
            <a:prstGeom prst="line">
              <a:avLst/>
            </a:prstGeom>
            <a:ln w="14288" cap="rnd" cmpd="sng">
              <a:solidFill>
                <a:srgbClr val="000000"/>
              </a:solidFill>
              <a:prstDash val="solid"/>
              <a:headEnd type="none" w="med" len="med"/>
              <a:tailEnd type="none" w="med" len="med"/>
            </a:ln>
          </p:spPr>
        </p:sp>
        <p:sp>
          <p:nvSpPr>
            <p:cNvPr id="238704" name="矩形 238703"/>
            <p:cNvSpPr/>
            <p:nvPr/>
          </p:nvSpPr>
          <p:spPr>
            <a:xfrm>
              <a:off x="3953" y="2164"/>
              <a:ext cx="108"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05" name="矩形 238704"/>
            <p:cNvSpPr/>
            <p:nvPr/>
          </p:nvSpPr>
          <p:spPr>
            <a:xfrm>
              <a:off x="4063" y="224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3200">
                <a:latin typeface="Times New Roman" panose="02020603050405020304" pitchFamily="18" charset="0"/>
              </a:endParaRPr>
            </a:p>
          </p:txBody>
        </p:sp>
        <p:sp>
          <p:nvSpPr>
            <p:cNvPr id="238706" name="矩形 238705"/>
            <p:cNvSpPr/>
            <p:nvPr/>
          </p:nvSpPr>
          <p:spPr>
            <a:xfrm>
              <a:off x="3137" y="2164"/>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07" name="矩形 238706"/>
            <p:cNvSpPr/>
            <p:nvPr/>
          </p:nvSpPr>
          <p:spPr>
            <a:xfrm>
              <a:off x="3246" y="2243"/>
              <a:ext cx="5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3200">
                <a:latin typeface="Times New Roman" panose="02020603050405020304" pitchFamily="18" charset="0"/>
              </a:endParaRPr>
            </a:p>
          </p:txBody>
        </p:sp>
        <p:sp>
          <p:nvSpPr>
            <p:cNvPr id="238708" name="矩形 238707"/>
            <p:cNvSpPr/>
            <p:nvPr/>
          </p:nvSpPr>
          <p:spPr>
            <a:xfrm>
              <a:off x="3137" y="2728"/>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09" name="矩形 238708"/>
            <p:cNvSpPr/>
            <p:nvPr/>
          </p:nvSpPr>
          <p:spPr>
            <a:xfrm>
              <a:off x="3246" y="2807"/>
              <a:ext cx="5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3</a:t>
              </a:r>
              <a:endParaRPr lang="en-US" altLang="zh-CN" sz="3200">
                <a:latin typeface="Times New Roman" panose="02020603050405020304" pitchFamily="18" charset="0"/>
              </a:endParaRPr>
            </a:p>
          </p:txBody>
        </p:sp>
        <p:sp>
          <p:nvSpPr>
            <p:cNvPr id="238710" name="矩形 238709"/>
            <p:cNvSpPr/>
            <p:nvPr/>
          </p:nvSpPr>
          <p:spPr>
            <a:xfrm>
              <a:off x="3965" y="2728"/>
              <a:ext cx="108"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11" name="矩形 238710"/>
            <p:cNvSpPr/>
            <p:nvPr/>
          </p:nvSpPr>
          <p:spPr>
            <a:xfrm>
              <a:off x="4063" y="2807"/>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4</a:t>
              </a:r>
              <a:endParaRPr lang="en-US" altLang="zh-CN" sz="3200">
                <a:latin typeface="Times New Roman" panose="02020603050405020304" pitchFamily="18" charset="0"/>
              </a:endParaRPr>
            </a:p>
          </p:txBody>
        </p:sp>
        <p:sp>
          <p:nvSpPr>
            <p:cNvPr id="238712" name="矩形 238711"/>
            <p:cNvSpPr/>
            <p:nvPr/>
          </p:nvSpPr>
          <p:spPr>
            <a:xfrm>
              <a:off x="3737" y="2615"/>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8713" name="矩形 238712"/>
            <p:cNvSpPr/>
            <p:nvPr/>
          </p:nvSpPr>
          <p:spPr>
            <a:xfrm>
              <a:off x="5202" y="2401"/>
              <a:ext cx="89"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8714" name="矩形 238713"/>
            <p:cNvSpPr/>
            <p:nvPr/>
          </p:nvSpPr>
          <p:spPr>
            <a:xfrm>
              <a:off x="5288" y="2491"/>
              <a:ext cx="50"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8715" name="直接连接符 238714"/>
            <p:cNvSpPr/>
            <p:nvPr/>
          </p:nvSpPr>
          <p:spPr>
            <a:xfrm flipH="1">
              <a:off x="3516" y="2519"/>
              <a:ext cx="57" cy="1"/>
            </a:xfrm>
            <a:prstGeom prst="line">
              <a:avLst/>
            </a:prstGeom>
            <a:ln w="4763" cap="rnd" cmpd="sng">
              <a:solidFill>
                <a:srgbClr val="000000"/>
              </a:solidFill>
              <a:prstDash val="solid"/>
              <a:headEnd type="none" w="med" len="med"/>
              <a:tailEnd type="none" w="med" len="med"/>
            </a:ln>
          </p:spPr>
        </p:sp>
        <p:sp>
          <p:nvSpPr>
            <p:cNvPr id="238716" name="任意多边形 238715"/>
            <p:cNvSpPr/>
            <p:nvPr/>
          </p:nvSpPr>
          <p:spPr>
            <a:xfrm>
              <a:off x="3448" y="2496"/>
              <a:ext cx="75" cy="45"/>
            </a:xfrm>
            <a:custGeom>
              <a:avLst/>
              <a:gdLst/>
              <a:ahLst/>
              <a:cxnLst/>
              <a:rect l="0" t="0" r="0" b="0"/>
              <a:pathLst>
                <a:path w="67" h="45">
                  <a:moveTo>
                    <a:pt x="67" y="45"/>
                  </a:moveTo>
                  <a:lnTo>
                    <a:pt x="0" y="23"/>
                  </a:lnTo>
                  <a:lnTo>
                    <a:pt x="67" y="0"/>
                  </a:lnTo>
                  <a:lnTo>
                    <a:pt x="67" y="45"/>
                  </a:lnTo>
                  <a:close/>
                </a:path>
              </a:pathLst>
            </a:custGeom>
            <a:solidFill>
              <a:srgbClr val="000000"/>
            </a:solidFill>
            <a:ln w="9525">
              <a:noFill/>
            </a:ln>
          </p:spPr>
          <p:txBody>
            <a:bodyPr/>
            <a:lstStyle/>
            <a:p>
              <a:endParaRPr lang="zh-CN" altLang="en-US"/>
            </a:p>
          </p:txBody>
        </p:sp>
        <p:sp>
          <p:nvSpPr>
            <p:cNvPr id="238717" name="矩形 238716"/>
            <p:cNvSpPr/>
            <p:nvPr/>
          </p:nvSpPr>
          <p:spPr>
            <a:xfrm>
              <a:off x="3554" y="2343"/>
              <a:ext cx="4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238718" name="任意多边形 238717"/>
            <p:cNvSpPr/>
            <p:nvPr/>
          </p:nvSpPr>
          <p:spPr>
            <a:xfrm>
              <a:off x="3345" y="2493"/>
              <a:ext cx="41" cy="37"/>
            </a:xfrm>
            <a:custGeom>
              <a:avLst/>
              <a:gdLst/>
              <a:ahLst/>
              <a:cxnLst/>
              <a:rect l="0" t="0" r="0" b="0"/>
              <a:pathLst>
                <a:path w="52" h="53">
                  <a:moveTo>
                    <a:pt x="0" y="26"/>
                  </a:moveTo>
                  <a:cubicBezTo>
                    <a:pt x="0" y="12"/>
                    <a:pt x="11" y="0"/>
                    <a:pt x="26" y="0"/>
                  </a:cubicBezTo>
                  <a:cubicBezTo>
                    <a:pt x="41" y="0"/>
                    <a:pt x="52" y="12"/>
                    <a:pt x="52" y="26"/>
                  </a:cubicBezTo>
                  <a:cubicBezTo>
                    <a:pt x="52" y="26"/>
                    <a:pt x="52" y="26"/>
                    <a:pt x="52" y="26"/>
                  </a:cubicBezTo>
                  <a:cubicBezTo>
                    <a:pt x="52"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19" name="任意多边形 238718"/>
            <p:cNvSpPr/>
            <p:nvPr/>
          </p:nvSpPr>
          <p:spPr>
            <a:xfrm>
              <a:off x="4174" y="1966"/>
              <a:ext cx="41" cy="37"/>
            </a:xfrm>
            <a:custGeom>
              <a:avLst/>
              <a:gdLst/>
              <a:ahLst/>
              <a:cxnLst/>
              <a:rect l="0" t="0" r="0" b="0"/>
              <a:pathLst>
                <a:path w="53" h="53">
                  <a:moveTo>
                    <a:pt x="0" y="26"/>
                  </a:moveTo>
                  <a:cubicBezTo>
                    <a:pt x="0" y="12"/>
                    <a:pt x="11" y="0"/>
                    <a:pt x="26" y="0"/>
                  </a:cubicBezTo>
                  <a:cubicBezTo>
                    <a:pt x="41" y="0"/>
                    <a:pt x="53" y="12"/>
                    <a:pt x="53" y="26"/>
                  </a:cubicBezTo>
                  <a:cubicBezTo>
                    <a:pt x="53" y="26"/>
                    <a:pt x="53" y="26"/>
                    <a:pt x="53" y="26"/>
                  </a:cubicBezTo>
                  <a:cubicBezTo>
                    <a:pt x="53"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20" name="任意多边形 238719"/>
            <p:cNvSpPr/>
            <p:nvPr/>
          </p:nvSpPr>
          <p:spPr>
            <a:xfrm>
              <a:off x="4174" y="3001"/>
              <a:ext cx="41" cy="37"/>
            </a:xfrm>
            <a:custGeom>
              <a:avLst/>
              <a:gdLst/>
              <a:ahLst/>
              <a:cxnLst/>
              <a:rect l="0" t="0" r="0" b="0"/>
              <a:pathLst>
                <a:path w="53" h="53">
                  <a:moveTo>
                    <a:pt x="0" y="27"/>
                  </a:moveTo>
                  <a:cubicBezTo>
                    <a:pt x="0" y="12"/>
                    <a:pt x="11" y="0"/>
                    <a:pt x="26" y="0"/>
                  </a:cubicBezTo>
                  <a:cubicBezTo>
                    <a:pt x="41" y="0"/>
                    <a:pt x="53" y="12"/>
                    <a:pt x="53" y="27"/>
                  </a:cubicBezTo>
                  <a:cubicBezTo>
                    <a:pt x="53" y="27"/>
                    <a:pt x="53" y="27"/>
                    <a:pt x="53" y="27"/>
                  </a:cubicBezTo>
                  <a:cubicBezTo>
                    <a:pt x="53" y="41"/>
                    <a:pt x="41" y="53"/>
                    <a:pt x="26" y="53"/>
                  </a:cubicBezTo>
                  <a:cubicBezTo>
                    <a:pt x="11"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21" name="任意多边形 238720"/>
            <p:cNvSpPr/>
            <p:nvPr/>
          </p:nvSpPr>
          <p:spPr>
            <a:xfrm>
              <a:off x="4174" y="2493"/>
              <a:ext cx="41" cy="37"/>
            </a:xfrm>
            <a:custGeom>
              <a:avLst/>
              <a:gdLst/>
              <a:ahLst/>
              <a:cxnLst/>
              <a:rect l="0" t="0" r="0" b="0"/>
              <a:pathLst>
                <a:path w="53" h="53">
                  <a:moveTo>
                    <a:pt x="0" y="26"/>
                  </a:moveTo>
                  <a:cubicBezTo>
                    <a:pt x="0" y="12"/>
                    <a:pt x="11" y="0"/>
                    <a:pt x="26" y="0"/>
                  </a:cubicBezTo>
                  <a:cubicBezTo>
                    <a:pt x="41" y="0"/>
                    <a:pt x="53" y="12"/>
                    <a:pt x="53" y="26"/>
                  </a:cubicBezTo>
                  <a:cubicBezTo>
                    <a:pt x="53" y="26"/>
                    <a:pt x="53" y="26"/>
                    <a:pt x="53" y="26"/>
                  </a:cubicBezTo>
                  <a:cubicBezTo>
                    <a:pt x="53"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22" name="任意多边形 238721"/>
            <p:cNvSpPr>
              <a:spLocks noEditPoints="1"/>
            </p:cNvSpPr>
            <p:nvPr/>
          </p:nvSpPr>
          <p:spPr>
            <a:xfrm>
              <a:off x="5106" y="2281"/>
              <a:ext cx="84" cy="76"/>
            </a:xfrm>
            <a:custGeom>
              <a:avLst/>
              <a:gdLst/>
              <a:ahLst/>
              <a:cxnLst/>
              <a:rect l="0" t="0" r="0" b="0"/>
              <a:pathLst>
                <a:path w="75" h="76">
                  <a:moveTo>
                    <a:pt x="75" y="38"/>
                  </a:moveTo>
                  <a:lnTo>
                    <a:pt x="0" y="38"/>
                  </a:lnTo>
                  <a:moveTo>
                    <a:pt x="38" y="0"/>
                  </a:moveTo>
                  <a:lnTo>
                    <a:pt x="38" y="76"/>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8723" name="直接连接符 238722"/>
            <p:cNvSpPr/>
            <p:nvPr/>
          </p:nvSpPr>
          <p:spPr>
            <a:xfrm flipH="1">
              <a:off x="5108" y="2652"/>
              <a:ext cx="82" cy="1"/>
            </a:xfrm>
            <a:prstGeom prst="line">
              <a:avLst/>
            </a:prstGeom>
            <a:ln w="14288" cap="rnd" cmpd="sng">
              <a:solidFill>
                <a:srgbClr val="000000"/>
              </a:solidFill>
              <a:prstDash val="solid"/>
              <a:headEnd type="none" w="med" len="med"/>
              <a:tailEnd type="none" w="med" len="med"/>
            </a:ln>
          </p:spPr>
        </p:sp>
        <p:sp>
          <p:nvSpPr>
            <p:cNvPr id="238724" name="任意多边形 238723"/>
            <p:cNvSpPr/>
            <p:nvPr/>
          </p:nvSpPr>
          <p:spPr>
            <a:xfrm>
              <a:off x="4918" y="2418"/>
              <a:ext cx="205" cy="185"/>
            </a:xfrm>
            <a:custGeom>
              <a:avLst/>
              <a:gdLst/>
              <a:ahLst/>
              <a:cxnLst/>
              <a:rect l="0" t="0" r="0" b="0"/>
              <a:pathLst>
                <a:path w="260" h="262">
                  <a:moveTo>
                    <a:pt x="130" y="262"/>
                  </a:moveTo>
                  <a:cubicBezTo>
                    <a:pt x="202" y="262"/>
                    <a:pt x="260" y="203"/>
                    <a:pt x="260" y="131"/>
                  </a:cubicBezTo>
                  <a:cubicBezTo>
                    <a:pt x="260" y="58"/>
                    <a:pt x="202" y="0"/>
                    <a:pt x="130" y="0"/>
                  </a:cubicBezTo>
                  <a:cubicBezTo>
                    <a:pt x="130" y="0"/>
                    <a:pt x="130" y="0"/>
                    <a:pt x="130" y="0"/>
                  </a:cubicBezTo>
                  <a:cubicBezTo>
                    <a:pt x="58" y="0"/>
                    <a:pt x="0" y="58"/>
                    <a:pt x="0" y="131"/>
                  </a:cubicBezTo>
                  <a:cubicBezTo>
                    <a:pt x="0" y="203"/>
                    <a:pt x="58"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8725" name="任意多边形 238724"/>
            <p:cNvSpPr>
              <a:spLocks noEditPoints="1"/>
            </p:cNvSpPr>
            <p:nvPr/>
          </p:nvSpPr>
          <p:spPr>
            <a:xfrm>
              <a:off x="4918" y="2418"/>
              <a:ext cx="205" cy="185"/>
            </a:xfrm>
            <a:custGeom>
              <a:avLst/>
              <a:gdLst/>
              <a:ahLst/>
              <a:cxnLst/>
              <a:rect l="0" t="0" r="0" b="0"/>
              <a:pathLst>
                <a:path w="260" h="262">
                  <a:moveTo>
                    <a:pt x="130" y="262"/>
                  </a:moveTo>
                  <a:cubicBezTo>
                    <a:pt x="202" y="262"/>
                    <a:pt x="260" y="203"/>
                    <a:pt x="260" y="131"/>
                  </a:cubicBezTo>
                  <a:cubicBezTo>
                    <a:pt x="260" y="58"/>
                    <a:pt x="202" y="0"/>
                    <a:pt x="130" y="0"/>
                  </a:cubicBezTo>
                  <a:cubicBezTo>
                    <a:pt x="130" y="0"/>
                    <a:pt x="130" y="0"/>
                    <a:pt x="130" y="0"/>
                  </a:cubicBezTo>
                  <a:cubicBezTo>
                    <a:pt x="58" y="0"/>
                    <a:pt x="0" y="58"/>
                    <a:pt x="0" y="131"/>
                  </a:cubicBezTo>
                  <a:cubicBezTo>
                    <a:pt x="0" y="203"/>
                    <a:pt x="58" y="262"/>
                    <a:pt x="130" y="262"/>
                  </a:cubicBezTo>
                  <a:moveTo>
                    <a:pt x="130" y="262"/>
                  </a:moveTo>
                  <a:lnTo>
                    <a:pt x="130" y="0"/>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238726" name="组合 238725"/>
          <p:cNvGrpSpPr/>
          <p:nvPr/>
        </p:nvGrpSpPr>
        <p:grpSpPr>
          <a:xfrm>
            <a:off x="266700" y="2443163"/>
            <a:ext cx="3754438" cy="1952625"/>
            <a:chOff x="586" y="1215"/>
            <a:chExt cx="2365" cy="1230"/>
          </a:xfrm>
        </p:grpSpPr>
        <p:sp>
          <p:nvSpPr>
            <p:cNvPr id="238727" name="矩形 238726"/>
            <p:cNvSpPr>
              <a:spLocks noChangeAspect="1" noTextEdit="1"/>
            </p:cNvSpPr>
            <p:nvPr/>
          </p:nvSpPr>
          <p:spPr>
            <a:xfrm>
              <a:off x="624" y="1215"/>
              <a:ext cx="2313" cy="1230"/>
            </a:xfrm>
            <a:prstGeom prst="rect">
              <a:avLst/>
            </a:prstGeom>
            <a:noFill/>
            <a:ln w="9525">
              <a:noFill/>
            </a:ln>
          </p:spPr>
          <p:txBody>
            <a:bodyPr/>
            <a:lstStyle/>
            <a:p>
              <a:endParaRPr lang="zh-CN" altLang="en-US"/>
            </a:p>
          </p:txBody>
        </p:sp>
        <p:sp>
          <p:nvSpPr>
            <p:cNvPr id="238728" name="矩形 238727"/>
            <p:cNvSpPr/>
            <p:nvPr/>
          </p:nvSpPr>
          <p:spPr>
            <a:xfrm>
              <a:off x="799" y="1551"/>
              <a:ext cx="91" cy="201"/>
            </a:xfrm>
            <a:prstGeom prst="rect">
              <a:avLst/>
            </a:prstGeom>
            <a:solidFill>
              <a:srgbClr val="FFFFFF"/>
            </a:solidFill>
            <a:ln w="9525">
              <a:noFill/>
            </a:ln>
          </p:spPr>
          <p:txBody>
            <a:bodyPr/>
            <a:lstStyle/>
            <a:p>
              <a:endParaRPr lang="zh-CN" altLang="en-US"/>
            </a:p>
          </p:txBody>
        </p:sp>
        <p:sp>
          <p:nvSpPr>
            <p:cNvPr id="238729" name="矩形 238728"/>
            <p:cNvSpPr/>
            <p:nvPr/>
          </p:nvSpPr>
          <p:spPr>
            <a:xfrm>
              <a:off x="799" y="1551"/>
              <a:ext cx="91"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730" name="矩形 238729"/>
            <p:cNvSpPr/>
            <p:nvPr/>
          </p:nvSpPr>
          <p:spPr>
            <a:xfrm>
              <a:off x="799" y="2129"/>
              <a:ext cx="91" cy="201"/>
            </a:xfrm>
            <a:prstGeom prst="rect">
              <a:avLst/>
            </a:prstGeom>
            <a:solidFill>
              <a:srgbClr val="FFFFFF"/>
            </a:solidFill>
            <a:ln w="9525">
              <a:noFill/>
            </a:ln>
          </p:spPr>
          <p:txBody>
            <a:bodyPr/>
            <a:lstStyle/>
            <a:p>
              <a:endParaRPr lang="zh-CN" altLang="en-US"/>
            </a:p>
          </p:txBody>
        </p:sp>
        <p:sp>
          <p:nvSpPr>
            <p:cNvPr id="238731" name="矩形 238730"/>
            <p:cNvSpPr/>
            <p:nvPr/>
          </p:nvSpPr>
          <p:spPr>
            <a:xfrm>
              <a:off x="799" y="2129"/>
              <a:ext cx="91"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732" name="矩形 238731"/>
            <p:cNvSpPr/>
            <p:nvPr/>
          </p:nvSpPr>
          <p:spPr>
            <a:xfrm>
              <a:off x="1673" y="1551"/>
              <a:ext cx="90" cy="201"/>
            </a:xfrm>
            <a:prstGeom prst="rect">
              <a:avLst/>
            </a:prstGeom>
            <a:solidFill>
              <a:srgbClr val="FFFFFF"/>
            </a:solidFill>
            <a:ln w="9525">
              <a:noFill/>
            </a:ln>
          </p:spPr>
          <p:txBody>
            <a:bodyPr/>
            <a:lstStyle/>
            <a:p>
              <a:endParaRPr lang="zh-CN" altLang="en-US"/>
            </a:p>
          </p:txBody>
        </p:sp>
        <p:sp>
          <p:nvSpPr>
            <p:cNvPr id="238733" name="矩形 238732"/>
            <p:cNvSpPr/>
            <p:nvPr/>
          </p:nvSpPr>
          <p:spPr>
            <a:xfrm>
              <a:off x="1673" y="1551"/>
              <a:ext cx="90"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734" name="矩形 238733"/>
            <p:cNvSpPr/>
            <p:nvPr/>
          </p:nvSpPr>
          <p:spPr>
            <a:xfrm>
              <a:off x="1673" y="2129"/>
              <a:ext cx="90" cy="201"/>
            </a:xfrm>
            <a:prstGeom prst="rect">
              <a:avLst/>
            </a:prstGeom>
            <a:solidFill>
              <a:srgbClr val="FFFFFF"/>
            </a:solidFill>
            <a:ln w="9525">
              <a:noFill/>
            </a:ln>
          </p:spPr>
          <p:txBody>
            <a:bodyPr/>
            <a:lstStyle/>
            <a:p>
              <a:endParaRPr lang="zh-CN" altLang="en-US"/>
            </a:p>
          </p:txBody>
        </p:sp>
        <p:sp>
          <p:nvSpPr>
            <p:cNvPr id="238735" name="矩形 238734"/>
            <p:cNvSpPr/>
            <p:nvPr/>
          </p:nvSpPr>
          <p:spPr>
            <a:xfrm>
              <a:off x="1673" y="2129"/>
              <a:ext cx="90"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8736" name="任意多边形 238735"/>
            <p:cNvSpPr>
              <a:spLocks noEditPoints="1"/>
            </p:cNvSpPr>
            <p:nvPr/>
          </p:nvSpPr>
          <p:spPr>
            <a:xfrm>
              <a:off x="1027" y="1988"/>
              <a:ext cx="89" cy="76"/>
            </a:xfrm>
            <a:custGeom>
              <a:avLst/>
              <a:gdLst/>
              <a:ahLst/>
              <a:cxnLst/>
              <a:rect l="0" t="0" r="0" b="0"/>
              <a:pathLst>
                <a:path w="76" h="76">
                  <a:moveTo>
                    <a:pt x="38" y="76"/>
                  </a:moveTo>
                  <a:lnTo>
                    <a:pt x="38" y="0"/>
                  </a:lnTo>
                  <a:moveTo>
                    <a:pt x="0" y="37"/>
                  </a:moveTo>
                  <a:lnTo>
                    <a:pt x="76" y="37"/>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8737" name="直接连接符 238736"/>
            <p:cNvSpPr/>
            <p:nvPr/>
          </p:nvSpPr>
          <p:spPr>
            <a:xfrm flipH="1">
              <a:off x="1414" y="2027"/>
              <a:ext cx="86" cy="1"/>
            </a:xfrm>
            <a:prstGeom prst="line">
              <a:avLst/>
            </a:prstGeom>
            <a:ln w="14288" cap="rnd" cmpd="sng">
              <a:solidFill>
                <a:srgbClr val="000000"/>
              </a:solidFill>
              <a:prstDash val="solid"/>
              <a:headEnd type="none" w="med" len="med"/>
              <a:tailEnd type="none" w="med" len="med"/>
            </a:ln>
          </p:spPr>
        </p:sp>
        <p:sp>
          <p:nvSpPr>
            <p:cNvPr id="238738" name="任意多边形 238737"/>
            <p:cNvSpPr/>
            <p:nvPr/>
          </p:nvSpPr>
          <p:spPr>
            <a:xfrm>
              <a:off x="1186" y="1817"/>
              <a:ext cx="214" cy="185"/>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8739" name="任意多边形 238738"/>
            <p:cNvSpPr>
              <a:spLocks noEditPoints="1"/>
            </p:cNvSpPr>
            <p:nvPr/>
          </p:nvSpPr>
          <p:spPr>
            <a:xfrm>
              <a:off x="1186" y="1817"/>
              <a:ext cx="214" cy="185"/>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moveTo>
                    <a:pt x="259" y="131"/>
                  </a:moveTo>
                  <a:lnTo>
                    <a:pt x="0" y="131"/>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sp>
          <p:nvSpPr>
            <p:cNvPr id="238740" name="直接连接符 238739"/>
            <p:cNvSpPr/>
            <p:nvPr/>
          </p:nvSpPr>
          <p:spPr>
            <a:xfrm>
              <a:off x="2474" y="1906"/>
              <a:ext cx="234" cy="1"/>
            </a:xfrm>
            <a:prstGeom prst="line">
              <a:avLst/>
            </a:prstGeom>
            <a:ln w="25400" cap="rnd" cmpd="sng">
              <a:solidFill>
                <a:srgbClr val="000000"/>
              </a:solidFill>
              <a:prstDash val="solid"/>
              <a:headEnd type="none" w="med" len="med"/>
              <a:tailEnd type="none" w="med" len="med"/>
            </a:ln>
          </p:spPr>
        </p:sp>
        <p:sp>
          <p:nvSpPr>
            <p:cNvPr id="238741" name="直接连接符 238740"/>
            <p:cNvSpPr/>
            <p:nvPr/>
          </p:nvSpPr>
          <p:spPr>
            <a:xfrm>
              <a:off x="2474" y="1973"/>
              <a:ext cx="234" cy="1"/>
            </a:xfrm>
            <a:prstGeom prst="line">
              <a:avLst/>
            </a:prstGeom>
            <a:ln w="25400" cap="rnd" cmpd="sng">
              <a:solidFill>
                <a:srgbClr val="000000"/>
              </a:solidFill>
              <a:prstDash val="solid"/>
              <a:headEnd type="none" w="med" len="med"/>
              <a:tailEnd type="none" w="med" len="med"/>
            </a:ln>
          </p:spPr>
        </p:sp>
        <p:sp>
          <p:nvSpPr>
            <p:cNvPr id="238742" name="直接连接符 238741"/>
            <p:cNvSpPr/>
            <p:nvPr/>
          </p:nvSpPr>
          <p:spPr>
            <a:xfrm>
              <a:off x="2591" y="1985"/>
              <a:ext cx="1" cy="99"/>
            </a:xfrm>
            <a:prstGeom prst="line">
              <a:avLst/>
            </a:prstGeom>
            <a:ln w="14288" cap="rnd" cmpd="sng">
              <a:solidFill>
                <a:srgbClr val="000000"/>
              </a:solidFill>
              <a:prstDash val="solid"/>
              <a:headEnd type="none" w="med" len="med"/>
              <a:tailEnd type="none" w="med" len="med"/>
            </a:ln>
          </p:spPr>
        </p:sp>
        <p:sp>
          <p:nvSpPr>
            <p:cNvPr id="238743" name="直接连接符 238742"/>
            <p:cNvSpPr/>
            <p:nvPr/>
          </p:nvSpPr>
          <p:spPr>
            <a:xfrm>
              <a:off x="2591" y="1797"/>
              <a:ext cx="1" cy="104"/>
            </a:xfrm>
            <a:prstGeom prst="line">
              <a:avLst/>
            </a:prstGeom>
            <a:ln w="14288" cap="rnd" cmpd="sng">
              <a:solidFill>
                <a:srgbClr val="000000"/>
              </a:solidFill>
              <a:prstDash val="solid"/>
              <a:headEnd type="none" w="med" len="med"/>
              <a:tailEnd type="none" w="med" len="med"/>
            </a:ln>
          </p:spPr>
        </p:sp>
        <p:sp>
          <p:nvSpPr>
            <p:cNvPr id="238744" name="矩形 238743"/>
            <p:cNvSpPr/>
            <p:nvPr/>
          </p:nvSpPr>
          <p:spPr>
            <a:xfrm>
              <a:off x="1969" y="1452"/>
              <a:ext cx="9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S</a:t>
              </a:r>
              <a:endParaRPr lang="en-US" altLang="zh-CN" sz="3200">
                <a:latin typeface="Times New Roman" panose="02020603050405020304" pitchFamily="18" charset="0"/>
              </a:endParaRPr>
            </a:p>
          </p:txBody>
        </p:sp>
        <p:sp>
          <p:nvSpPr>
            <p:cNvPr id="238745" name="直接连接符 238744"/>
            <p:cNvSpPr/>
            <p:nvPr/>
          </p:nvSpPr>
          <p:spPr>
            <a:xfrm flipH="1" flipV="1">
              <a:off x="2028" y="1235"/>
              <a:ext cx="262" cy="142"/>
            </a:xfrm>
            <a:prstGeom prst="line">
              <a:avLst/>
            </a:prstGeom>
            <a:ln w="14288" cap="rnd" cmpd="sng">
              <a:solidFill>
                <a:srgbClr val="000000"/>
              </a:solidFill>
              <a:prstDash val="solid"/>
              <a:headEnd type="none" w="med" len="med"/>
              <a:tailEnd type="none" w="med" len="med"/>
            </a:ln>
          </p:spPr>
        </p:sp>
        <p:sp>
          <p:nvSpPr>
            <p:cNvPr id="238746" name="矩形 238745"/>
            <p:cNvSpPr/>
            <p:nvPr/>
          </p:nvSpPr>
          <p:spPr>
            <a:xfrm>
              <a:off x="2080" y="1452"/>
              <a:ext cx="52"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3200">
                <a:latin typeface="Times New Roman" panose="02020603050405020304" pitchFamily="18" charset="0"/>
              </a:endParaRPr>
            </a:p>
          </p:txBody>
        </p:sp>
        <p:sp>
          <p:nvSpPr>
            <p:cNvPr id="238747" name="矩形 238746"/>
            <p:cNvSpPr/>
            <p:nvPr/>
          </p:nvSpPr>
          <p:spPr>
            <a:xfrm>
              <a:off x="2115" y="1452"/>
              <a:ext cx="8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 </a:t>
              </a:r>
              <a:endParaRPr lang="en-US" altLang="zh-CN" sz="3200">
                <a:latin typeface="Times New Roman" panose="02020603050405020304" pitchFamily="18" charset="0"/>
              </a:endParaRPr>
            </a:p>
          </p:txBody>
        </p:sp>
        <p:sp>
          <p:nvSpPr>
            <p:cNvPr id="238748" name="矩形 238747"/>
            <p:cNvSpPr/>
            <p:nvPr/>
          </p:nvSpPr>
          <p:spPr>
            <a:xfrm>
              <a:off x="2213" y="1441"/>
              <a:ext cx="12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 </a:t>
              </a:r>
              <a:endParaRPr lang="en-US" altLang="zh-CN" sz="3200">
                <a:latin typeface="Times New Roman" panose="02020603050405020304" pitchFamily="18" charset="0"/>
              </a:endParaRPr>
            </a:p>
          </p:txBody>
        </p:sp>
        <p:sp>
          <p:nvSpPr>
            <p:cNvPr id="238749" name="矩形 238748"/>
            <p:cNvSpPr/>
            <p:nvPr/>
          </p:nvSpPr>
          <p:spPr>
            <a:xfrm>
              <a:off x="2307" y="1463"/>
              <a:ext cx="112" cy="163"/>
            </a:xfrm>
            <a:prstGeom prst="rect">
              <a:avLst/>
            </a:prstGeom>
            <a:noFill/>
            <a:ln w="9525">
              <a:noFill/>
            </a:ln>
          </p:spPr>
          <p:txBody>
            <a:bodyPr wrap="none" lIns="0" tIns="0" rIns="0" bIns="0">
              <a:spAutoFit/>
            </a:bodyPr>
            <a:lstStyle/>
            <a:p>
              <a:r>
                <a:rPr lang="en-US" altLang="zh-CN" sz="1700">
                  <a:solidFill>
                    <a:srgbClr val="000000"/>
                  </a:solidFill>
                  <a:latin typeface="Symbol" panose="05050102010706020507" pitchFamily="18" charset="2"/>
                </a:rPr>
                <a:t>0)</a:t>
              </a:r>
              <a:endParaRPr lang="en-US" altLang="zh-CN" sz="3200">
                <a:latin typeface="Times New Roman" panose="02020603050405020304" pitchFamily="18" charset="0"/>
              </a:endParaRPr>
            </a:p>
          </p:txBody>
        </p:sp>
        <p:sp>
          <p:nvSpPr>
            <p:cNvPr id="238750" name="任意多边形 238749"/>
            <p:cNvSpPr/>
            <p:nvPr/>
          </p:nvSpPr>
          <p:spPr>
            <a:xfrm>
              <a:off x="2285" y="1353"/>
              <a:ext cx="48" cy="41"/>
            </a:xfrm>
            <a:custGeom>
              <a:avLst/>
              <a:gdLst/>
              <a:ahLst/>
              <a:cxnLst/>
              <a:rect l="0" t="0" r="0" b="0"/>
              <a:pathLst>
                <a:path w="58" h="59">
                  <a:moveTo>
                    <a:pt x="0" y="30"/>
                  </a:moveTo>
                  <a:cubicBezTo>
                    <a:pt x="0" y="13"/>
                    <a:pt x="13" y="0"/>
                    <a:pt x="29" y="0"/>
                  </a:cubicBezTo>
                  <a:cubicBezTo>
                    <a:pt x="45" y="0"/>
                    <a:pt x="58" y="13"/>
                    <a:pt x="58" y="30"/>
                  </a:cubicBezTo>
                  <a:cubicBezTo>
                    <a:pt x="58" y="30"/>
                    <a:pt x="58" y="30"/>
                    <a:pt x="58" y="30"/>
                  </a:cubicBezTo>
                  <a:cubicBezTo>
                    <a:pt x="58" y="46"/>
                    <a:pt x="45" y="59"/>
                    <a:pt x="29" y="59"/>
                  </a:cubicBezTo>
                  <a:cubicBezTo>
                    <a:pt x="13" y="59"/>
                    <a:pt x="0" y="46"/>
                    <a:pt x="0" y="30"/>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8751" name="任意多边形 238750"/>
            <p:cNvSpPr/>
            <p:nvPr/>
          </p:nvSpPr>
          <p:spPr>
            <a:xfrm>
              <a:off x="2285" y="1353"/>
              <a:ext cx="48" cy="41"/>
            </a:xfrm>
            <a:custGeom>
              <a:avLst/>
              <a:gdLst/>
              <a:ahLst/>
              <a:cxnLst/>
              <a:rect l="0" t="0" r="0" b="0"/>
              <a:pathLst>
                <a:path w="41" h="41">
                  <a:moveTo>
                    <a:pt x="0" y="21"/>
                  </a:moveTo>
                  <a:cubicBezTo>
                    <a:pt x="0" y="9"/>
                    <a:pt x="9" y="0"/>
                    <a:pt x="21" y="0"/>
                  </a:cubicBezTo>
                  <a:cubicBezTo>
                    <a:pt x="32" y="0"/>
                    <a:pt x="41" y="9"/>
                    <a:pt x="41" y="21"/>
                  </a:cubicBezTo>
                  <a:cubicBezTo>
                    <a:pt x="41" y="21"/>
                    <a:pt x="41" y="21"/>
                    <a:pt x="41" y="21"/>
                  </a:cubicBezTo>
                  <a:cubicBezTo>
                    <a:pt x="41" y="32"/>
                    <a:pt x="32" y="41"/>
                    <a:pt x="21" y="41"/>
                  </a:cubicBezTo>
                  <a:cubicBezTo>
                    <a:pt x="9" y="41"/>
                    <a:pt x="0" y="32"/>
                    <a:pt x="0" y="21"/>
                  </a:cubicBez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8752" name="任意多边形 238751"/>
            <p:cNvSpPr/>
            <p:nvPr/>
          </p:nvSpPr>
          <p:spPr>
            <a:xfrm>
              <a:off x="2020" y="1353"/>
              <a:ext cx="48" cy="41"/>
            </a:xfrm>
            <a:custGeom>
              <a:avLst/>
              <a:gdLst/>
              <a:ahLst/>
              <a:cxnLst/>
              <a:rect l="0" t="0" r="0" b="0"/>
              <a:pathLst>
                <a:path w="58" h="59">
                  <a:moveTo>
                    <a:pt x="0" y="30"/>
                  </a:moveTo>
                  <a:cubicBezTo>
                    <a:pt x="0" y="13"/>
                    <a:pt x="13" y="0"/>
                    <a:pt x="29" y="0"/>
                  </a:cubicBezTo>
                  <a:cubicBezTo>
                    <a:pt x="45" y="0"/>
                    <a:pt x="58" y="13"/>
                    <a:pt x="58" y="30"/>
                  </a:cubicBezTo>
                  <a:cubicBezTo>
                    <a:pt x="58" y="30"/>
                    <a:pt x="58" y="30"/>
                    <a:pt x="58" y="30"/>
                  </a:cubicBezTo>
                  <a:cubicBezTo>
                    <a:pt x="58" y="46"/>
                    <a:pt x="45" y="59"/>
                    <a:pt x="29" y="59"/>
                  </a:cubicBezTo>
                  <a:cubicBezTo>
                    <a:pt x="13" y="59"/>
                    <a:pt x="0" y="46"/>
                    <a:pt x="0" y="30"/>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8753" name="任意多边形 238752"/>
            <p:cNvSpPr/>
            <p:nvPr/>
          </p:nvSpPr>
          <p:spPr>
            <a:xfrm>
              <a:off x="2020" y="1353"/>
              <a:ext cx="48" cy="41"/>
            </a:xfrm>
            <a:custGeom>
              <a:avLst/>
              <a:gdLst/>
              <a:ahLst/>
              <a:cxnLst/>
              <a:rect l="0" t="0" r="0" b="0"/>
              <a:pathLst>
                <a:path w="41" h="41">
                  <a:moveTo>
                    <a:pt x="0" y="21"/>
                  </a:moveTo>
                  <a:cubicBezTo>
                    <a:pt x="0" y="9"/>
                    <a:pt x="9" y="0"/>
                    <a:pt x="20" y="0"/>
                  </a:cubicBezTo>
                  <a:cubicBezTo>
                    <a:pt x="31" y="0"/>
                    <a:pt x="41" y="9"/>
                    <a:pt x="41" y="21"/>
                  </a:cubicBezTo>
                  <a:cubicBezTo>
                    <a:pt x="41" y="21"/>
                    <a:pt x="41" y="21"/>
                    <a:pt x="41" y="21"/>
                  </a:cubicBezTo>
                  <a:cubicBezTo>
                    <a:pt x="41" y="32"/>
                    <a:pt x="31" y="41"/>
                    <a:pt x="20" y="41"/>
                  </a:cubicBezTo>
                  <a:cubicBezTo>
                    <a:pt x="9" y="41"/>
                    <a:pt x="0" y="32"/>
                    <a:pt x="0" y="21"/>
                  </a:cubicBez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8754" name="任意多边形 238753"/>
            <p:cNvSpPr/>
            <p:nvPr/>
          </p:nvSpPr>
          <p:spPr>
            <a:xfrm>
              <a:off x="2143" y="1245"/>
              <a:ext cx="187" cy="133"/>
            </a:xfrm>
            <a:custGeom>
              <a:avLst/>
              <a:gdLst/>
              <a:ahLst/>
              <a:cxnLst/>
              <a:rect l="0" t="0" r="0" b="0"/>
              <a:pathLst>
                <a:path w="160" h="133">
                  <a:moveTo>
                    <a:pt x="160" y="0"/>
                  </a:moveTo>
                  <a:cubicBezTo>
                    <a:pt x="100" y="23"/>
                    <a:pt x="37" y="75"/>
                    <a:pt x="0" y="133"/>
                  </a:cubicBez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38755" name="任意多边形 238754"/>
            <p:cNvSpPr/>
            <p:nvPr/>
          </p:nvSpPr>
          <p:spPr>
            <a:xfrm>
              <a:off x="2111" y="1363"/>
              <a:ext cx="57" cy="70"/>
            </a:xfrm>
            <a:custGeom>
              <a:avLst/>
              <a:gdLst/>
              <a:ahLst/>
              <a:cxnLst/>
              <a:rect l="0" t="0" r="0" b="0"/>
              <a:pathLst>
                <a:path w="49" h="70">
                  <a:moveTo>
                    <a:pt x="49" y="20"/>
                  </a:moveTo>
                  <a:lnTo>
                    <a:pt x="0" y="70"/>
                  </a:lnTo>
                  <a:lnTo>
                    <a:pt x="9" y="0"/>
                  </a:lnTo>
                  <a:lnTo>
                    <a:pt x="49" y="20"/>
                  </a:lnTo>
                  <a:close/>
                </a:path>
              </a:pathLst>
            </a:custGeom>
            <a:solidFill>
              <a:srgbClr val="000000"/>
            </a:solidFill>
            <a:ln w="9525">
              <a:noFill/>
            </a:ln>
          </p:spPr>
          <p:txBody>
            <a:bodyPr/>
            <a:lstStyle/>
            <a:p>
              <a:endParaRPr lang="zh-CN" altLang="en-US"/>
            </a:p>
          </p:txBody>
        </p:sp>
        <p:sp>
          <p:nvSpPr>
            <p:cNvPr id="238756" name="直接连接符 238755"/>
            <p:cNvSpPr/>
            <p:nvPr/>
          </p:nvSpPr>
          <p:spPr>
            <a:xfrm flipV="1">
              <a:off x="845" y="1375"/>
              <a:ext cx="1" cy="176"/>
            </a:xfrm>
            <a:prstGeom prst="line">
              <a:avLst/>
            </a:prstGeom>
            <a:ln w="14288" cap="rnd" cmpd="sng">
              <a:solidFill>
                <a:srgbClr val="000000"/>
              </a:solidFill>
              <a:prstDash val="solid"/>
              <a:headEnd type="none" w="med" len="med"/>
              <a:tailEnd type="none" w="med" len="med"/>
            </a:ln>
          </p:spPr>
        </p:sp>
        <p:sp>
          <p:nvSpPr>
            <p:cNvPr id="238757" name="直接连接符 238756"/>
            <p:cNvSpPr/>
            <p:nvPr/>
          </p:nvSpPr>
          <p:spPr>
            <a:xfrm flipV="1">
              <a:off x="1717" y="1375"/>
              <a:ext cx="2" cy="176"/>
            </a:xfrm>
            <a:prstGeom prst="line">
              <a:avLst/>
            </a:prstGeom>
            <a:ln w="14288" cap="rnd" cmpd="sng">
              <a:solidFill>
                <a:srgbClr val="000000"/>
              </a:solidFill>
              <a:prstDash val="solid"/>
              <a:headEnd type="none" w="med" len="med"/>
              <a:tailEnd type="none" w="med" len="med"/>
            </a:ln>
          </p:spPr>
        </p:sp>
        <p:sp>
          <p:nvSpPr>
            <p:cNvPr id="238758" name="直接连接符 238757"/>
            <p:cNvSpPr/>
            <p:nvPr/>
          </p:nvSpPr>
          <p:spPr>
            <a:xfrm>
              <a:off x="845" y="1375"/>
              <a:ext cx="1135" cy="1"/>
            </a:xfrm>
            <a:prstGeom prst="line">
              <a:avLst/>
            </a:prstGeom>
            <a:ln w="14288" cap="rnd" cmpd="sng">
              <a:solidFill>
                <a:srgbClr val="000000"/>
              </a:solidFill>
              <a:prstDash val="solid"/>
              <a:headEnd type="none" w="med" len="med"/>
              <a:tailEnd type="none" w="med" len="med"/>
            </a:ln>
          </p:spPr>
        </p:sp>
        <p:sp>
          <p:nvSpPr>
            <p:cNvPr id="238759" name="直接连接符 238758"/>
            <p:cNvSpPr/>
            <p:nvPr/>
          </p:nvSpPr>
          <p:spPr>
            <a:xfrm>
              <a:off x="1717" y="1375"/>
              <a:ext cx="306" cy="1"/>
            </a:xfrm>
            <a:prstGeom prst="line">
              <a:avLst/>
            </a:prstGeom>
            <a:ln w="14288" cap="rnd" cmpd="sng">
              <a:solidFill>
                <a:srgbClr val="000000"/>
              </a:solidFill>
              <a:prstDash val="solid"/>
              <a:headEnd type="none" w="med" len="med"/>
              <a:tailEnd type="none" w="med" len="med"/>
            </a:ln>
          </p:spPr>
        </p:sp>
        <p:sp>
          <p:nvSpPr>
            <p:cNvPr id="238760" name="直接连接符 238759"/>
            <p:cNvSpPr/>
            <p:nvPr/>
          </p:nvSpPr>
          <p:spPr>
            <a:xfrm>
              <a:off x="2330" y="1375"/>
              <a:ext cx="261" cy="1"/>
            </a:xfrm>
            <a:prstGeom prst="line">
              <a:avLst/>
            </a:prstGeom>
            <a:ln w="14288" cap="rnd" cmpd="sng">
              <a:solidFill>
                <a:srgbClr val="000000"/>
              </a:solidFill>
              <a:prstDash val="solid"/>
              <a:headEnd type="none" w="med" len="med"/>
              <a:tailEnd type="none" w="med" len="med"/>
            </a:ln>
          </p:spPr>
        </p:sp>
        <p:sp>
          <p:nvSpPr>
            <p:cNvPr id="238761" name="直接连接符 238760"/>
            <p:cNvSpPr/>
            <p:nvPr/>
          </p:nvSpPr>
          <p:spPr>
            <a:xfrm>
              <a:off x="2591" y="1375"/>
              <a:ext cx="1" cy="434"/>
            </a:xfrm>
            <a:prstGeom prst="line">
              <a:avLst/>
            </a:prstGeom>
            <a:ln w="14288" cap="rnd" cmpd="sng">
              <a:solidFill>
                <a:srgbClr val="000000"/>
              </a:solidFill>
              <a:prstDash val="solid"/>
              <a:headEnd type="none" w="med" len="med"/>
              <a:tailEnd type="none" w="med" len="med"/>
            </a:ln>
          </p:spPr>
        </p:sp>
        <p:sp>
          <p:nvSpPr>
            <p:cNvPr id="238762" name="直接连接符 238761"/>
            <p:cNvSpPr/>
            <p:nvPr/>
          </p:nvSpPr>
          <p:spPr>
            <a:xfrm>
              <a:off x="2591" y="2091"/>
              <a:ext cx="1" cy="320"/>
            </a:xfrm>
            <a:prstGeom prst="line">
              <a:avLst/>
            </a:prstGeom>
            <a:ln w="14288" cap="rnd" cmpd="sng">
              <a:solidFill>
                <a:srgbClr val="000000"/>
              </a:solidFill>
              <a:prstDash val="solid"/>
              <a:headEnd type="none" w="med" len="med"/>
              <a:tailEnd type="none" w="med" len="med"/>
            </a:ln>
          </p:spPr>
        </p:sp>
        <p:sp>
          <p:nvSpPr>
            <p:cNvPr id="238763" name="直接连接符 238762"/>
            <p:cNvSpPr/>
            <p:nvPr/>
          </p:nvSpPr>
          <p:spPr>
            <a:xfrm flipH="1">
              <a:off x="845" y="2411"/>
              <a:ext cx="1746" cy="1"/>
            </a:xfrm>
            <a:prstGeom prst="line">
              <a:avLst/>
            </a:prstGeom>
            <a:ln w="14288" cap="rnd" cmpd="sng">
              <a:solidFill>
                <a:srgbClr val="000000"/>
              </a:solidFill>
              <a:prstDash val="solid"/>
              <a:headEnd type="none" w="med" len="med"/>
              <a:tailEnd type="none" w="med" len="med"/>
            </a:ln>
          </p:spPr>
        </p:sp>
        <p:sp>
          <p:nvSpPr>
            <p:cNvPr id="238764" name="直接连接符 238763"/>
            <p:cNvSpPr/>
            <p:nvPr/>
          </p:nvSpPr>
          <p:spPr>
            <a:xfrm>
              <a:off x="1717" y="1752"/>
              <a:ext cx="2" cy="377"/>
            </a:xfrm>
            <a:prstGeom prst="line">
              <a:avLst/>
            </a:prstGeom>
            <a:ln w="14288" cap="rnd" cmpd="sng">
              <a:solidFill>
                <a:srgbClr val="000000"/>
              </a:solidFill>
              <a:prstDash val="solid"/>
              <a:headEnd type="none" w="med" len="med"/>
              <a:tailEnd type="none" w="med" len="med"/>
            </a:ln>
          </p:spPr>
        </p:sp>
        <p:sp>
          <p:nvSpPr>
            <p:cNvPr id="238765" name="直接连接符 238764"/>
            <p:cNvSpPr/>
            <p:nvPr/>
          </p:nvSpPr>
          <p:spPr>
            <a:xfrm>
              <a:off x="1717" y="2330"/>
              <a:ext cx="2" cy="70"/>
            </a:xfrm>
            <a:prstGeom prst="line">
              <a:avLst/>
            </a:prstGeom>
            <a:ln w="14288" cap="rnd" cmpd="sng">
              <a:solidFill>
                <a:srgbClr val="000000"/>
              </a:solidFill>
              <a:prstDash val="solid"/>
              <a:headEnd type="none" w="med" len="med"/>
              <a:tailEnd type="none" w="med" len="med"/>
            </a:ln>
          </p:spPr>
        </p:sp>
        <p:sp>
          <p:nvSpPr>
            <p:cNvPr id="238766" name="直接连接符 238765"/>
            <p:cNvSpPr/>
            <p:nvPr/>
          </p:nvSpPr>
          <p:spPr>
            <a:xfrm>
              <a:off x="845" y="1752"/>
              <a:ext cx="1" cy="377"/>
            </a:xfrm>
            <a:prstGeom prst="line">
              <a:avLst/>
            </a:prstGeom>
            <a:ln w="14288" cap="rnd" cmpd="sng">
              <a:solidFill>
                <a:srgbClr val="000000"/>
              </a:solidFill>
              <a:prstDash val="solid"/>
              <a:headEnd type="none" w="med" len="med"/>
              <a:tailEnd type="none" w="med" len="med"/>
            </a:ln>
          </p:spPr>
        </p:sp>
        <p:sp>
          <p:nvSpPr>
            <p:cNvPr id="238767" name="直接连接符 238766"/>
            <p:cNvSpPr/>
            <p:nvPr/>
          </p:nvSpPr>
          <p:spPr>
            <a:xfrm>
              <a:off x="845" y="2330"/>
              <a:ext cx="1" cy="78"/>
            </a:xfrm>
            <a:prstGeom prst="line">
              <a:avLst/>
            </a:prstGeom>
            <a:ln w="14288" cap="rnd" cmpd="sng">
              <a:solidFill>
                <a:srgbClr val="000000"/>
              </a:solidFill>
              <a:prstDash val="solid"/>
              <a:headEnd type="none" w="med" len="med"/>
              <a:tailEnd type="none" w="med" len="med"/>
            </a:ln>
          </p:spPr>
        </p:sp>
        <p:sp>
          <p:nvSpPr>
            <p:cNvPr id="238768" name="直接连接符 238767"/>
            <p:cNvSpPr/>
            <p:nvPr/>
          </p:nvSpPr>
          <p:spPr>
            <a:xfrm>
              <a:off x="1400" y="1910"/>
              <a:ext cx="317" cy="1"/>
            </a:xfrm>
            <a:prstGeom prst="line">
              <a:avLst/>
            </a:prstGeom>
            <a:ln w="14288" cap="rnd" cmpd="sng">
              <a:solidFill>
                <a:srgbClr val="000000"/>
              </a:solidFill>
              <a:prstDash val="solid"/>
              <a:headEnd type="none" w="med" len="med"/>
              <a:tailEnd type="none" w="med" len="med"/>
            </a:ln>
          </p:spPr>
        </p:sp>
        <p:sp>
          <p:nvSpPr>
            <p:cNvPr id="238769" name="直接连接符 238768"/>
            <p:cNvSpPr/>
            <p:nvPr/>
          </p:nvSpPr>
          <p:spPr>
            <a:xfrm flipH="1">
              <a:off x="845" y="1910"/>
              <a:ext cx="341" cy="1"/>
            </a:xfrm>
            <a:prstGeom prst="line">
              <a:avLst/>
            </a:prstGeom>
            <a:ln w="14288" cap="rnd" cmpd="sng">
              <a:solidFill>
                <a:srgbClr val="000000"/>
              </a:solidFill>
              <a:prstDash val="solid"/>
              <a:headEnd type="none" w="med" len="med"/>
              <a:tailEnd type="none" w="med" len="med"/>
            </a:ln>
          </p:spPr>
        </p:sp>
        <p:sp>
          <p:nvSpPr>
            <p:cNvPr id="238770" name="矩形 238769"/>
            <p:cNvSpPr/>
            <p:nvPr/>
          </p:nvSpPr>
          <p:spPr>
            <a:xfrm>
              <a:off x="1471" y="1553"/>
              <a:ext cx="10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71" name="矩形 238770"/>
            <p:cNvSpPr/>
            <p:nvPr/>
          </p:nvSpPr>
          <p:spPr>
            <a:xfrm>
              <a:off x="1595" y="1644"/>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3200">
                <a:latin typeface="Times New Roman" panose="02020603050405020304" pitchFamily="18" charset="0"/>
              </a:endParaRPr>
            </a:p>
          </p:txBody>
        </p:sp>
        <p:sp>
          <p:nvSpPr>
            <p:cNvPr id="238772" name="矩形 238771"/>
            <p:cNvSpPr/>
            <p:nvPr/>
          </p:nvSpPr>
          <p:spPr>
            <a:xfrm>
              <a:off x="586" y="1553"/>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73" name="矩形 238772"/>
            <p:cNvSpPr/>
            <p:nvPr/>
          </p:nvSpPr>
          <p:spPr>
            <a:xfrm>
              <a:off x="700" y="1644"/>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3200">
                <a:latin typeface="Times New Roman" panose="02020603050405020304" pitchFamily="18" charset="0"/>
              </a:endParaRPr>
            </a:p>
          </p:txBody>
        </p:sp>
        <p:sp>
          <p:nvSpPr>
            <p:cNvPr id="238774" name="矩形 238773"/>
            <p:cNvSpPr/>
            <p:nvPr/>
          </p:nvSpPr>
          <p:spPr>
            <a:xfrm>
              <a:off x="586" y="2118"/>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75" name="矩形 238774"/>
            <p:cNvSpPr/>
            <p:nvPr/>
          </p:nvSpPr>
          <p:spPr>
            <a:xfrm>
              <a:off x="700" y="22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3</a:t>
              </a:r>
              <a:endParaRPr lang="en-US" altLang="zh-CN" sz="3200">
                <a:latin typeface="Times New Roman" panose="02020603050405020304" pitchFamily="18" charset="0"/>
              </a:endParaRPr>
            </a:p>
          </p:txBody>
        </p:sp>
        <p:sp>
          <p:nvSpPr>
            <p:cNvPr id="238776" name="矩形 238775"/>
            <p:cNvSpPr/>
            <p:nvPr/>
          </p:nvSpPr>
          <p:spPr>
            <a:xfrm>
              <a:off x="1471" y="2118"/>
              <a:ext cx="10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8777" name="矩形 238776"/>
            <p:cNvSpPr/>
            <p:nvPr/>
          </p:nvSpPr>
          <p:spPr>
            <a:xfrm>
              <a:off x="1595" y="22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4</a:t>
              </a:r>
              <a:endParaRPr lang="en-US" altLang="zh-CN" sz="3200">
                <a:latin typeface="Times New Roman" panose="02020603050405020304" pitchFamily="18" charset="0"/>
              </a:endParaRPr>
            </a:p>
          </p:txBody>
        </p:sp>
        <p:sp>
          <p:nvSpPr>
            <p:cNvPr id="238778" name="矩形 238777"/>
            <p:cNvSpPr/>
            <p:nvPr/>
          </p:nvSpPr>
          <p:spPr>
            <a:xfrm>
              <a:off x="1240" y="2005"/>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8779" name="矩形 238778"/>
            <p:cNvSpPr/>
            <p:nvPr/>
          </p:nvSpPr>
          <p:spPr>
            <a:xfrm>
              <a:off x="2335" y="1858"/>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8780" name="矩形 238779"/>
            <p:cNvSpPr/>
            <p:nvPr/>
          </p:nvSpPr>
          <p:spPr>
            <a:xfrm>
              <a:off x="2821" y="1836"/>
              <a:ext cx="89"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8781" name="矩形 238780"/>
            <p:cNvSpPr/>
            <p:nvPr/>
          </p:nvSpPr>
          <p:spPr>
            <a:xfrm>
              <a:off x="2901" y="1926"/>
              <a:ext cx="50"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8782" name="任意多边形 238781"/>
            <p:cNvSpPr>
              <a:spLocks noEditPoints="1"/>
            </p:cNvSpPr>
            <p:nvPr/>
          </p:nvSpPr>
          <p:spPr>
            <a:xfrm>
              <a:off x="2722" y="1714"/>
              <a:ext cx="88" cy="77"/>
            </a:xfrm>
            <a:custGeom>
              <a:avLst/>
              <a:gdLst/>
              <a:ahLst/>
              <a:cxnLst/>
              <a:rect l="0" t="0" r="0" b="0"/>
              <a:pathLst>
                <a:path w="75" h="77">
                  <a:moveTo>
                    <a:pt x="0" y="38"/>
                  </a:moveTo>
                  <a:lnTo>
                    <a:pt x="75" y="38"/>
                  </a:lnTo>
                  <a:moveTo>
                    <a:pt x="38" y="0"/>
                  </a:moveTo>
                  <a:lnTo>
                    <a:pt x="38" y="77"/>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8783" name="直接连接符 238782"/>
            <p:cNvSpPr/>
            <p:nvPr/>
          </p:nvSpPr>
          <p:spPr>
            <a:xfrm>
              <a:off x="2723" y="2130"/>
              <a:ext cx="85" cy="1"/>
            </a:xfrm>
            <a:prstGeom prst="line">
              <a:avLst/>
            </a:prstGeom>
            <a:ln w="14288" cap="rnd" cmpd="sng">
              <a:solidFill>
                <a:srgbClr val="000000"/>
              </a:solidFill>
              <a:prstDash val="solid"/>
              <a:headEnd type="none" w="med" len="med"/>
              <a:tailEnd type="none" w="med" len="med"/>
            </a:ln>
          </p:spPr>
        </p:sp>
        <p:sp>
          <p:nvSpPr>
            <p:cNvPr id="238784" name="直接连接符 238783"/>
            <p:cNvSpPr/>
            <p:nvPr/>
          </p:nvSpPr>
          <p:spPr>
            <a:xfrm flipH="1">
              <a:off x="1004" y="1910"/>
              <a:ext cx="59" cy="1"/>
            </a:xfrm>
            <a:prstGeom prst="line">
              <a:avLst/>
            </a:prstGeom>
            <a:ln w="4763" cap="rnd" cmpd="sng">
              <a:solidFill>
                <a:srgbClr val="000000"/>
              </a:solidFill>
              <a:prstDash val="solid"/>
              <a:headEnd type="none" w="med" len="med"/>
              <a:tailEnd type="none" w="med" len="med"/>
            </a:ln>
          </p:spPr>
        </p:sp>
        <p:sp>
          <p:nvSpPr>
            <p:cNvPr id="238785" name="任意多边形 238784"/>
            <p:cNvSpPr/>
            <p:nvPr/>
          </p:nvSpPr>
          <p:spPr>
            <a:xfrm>
              <a:off x="932" y="1888"/>
              <a:ext cx="77" cy="44"/>
            </a:xfrm>
            <a:custGeom>
              <a:avLst/>
              <a:gdLst/>
              <a:ahLst/>
              <a:cxnLst/>
              <a:rect l="0" t="0" r="0" b="0"/>
              <a:pathLst>
                <a:path w="66" h="44">
                  <a:moveTo>
                    <a:pt x="66" y="44"/>
                  </a:moveTo>
                  <a:lnTo>
                    <a:pt x="0" y="22"/>
                  </a:lnTo>
                  <a:lnTo>
                    <a:pt x="66" y="0"/>
                  </a:lnTo>
                  <a:lnTo>
                    <a:pt x="66" y="44"/>
                  </a:lnTo>
                  <a:close/>
                </a:path>
              </a:pathLst>
            </a:custGeom>
            <a:solidFill>
              <a:srgbClr val="000000"/>
            </a:solidFill>
            <a:ln w="9525">
              <a:noFill/>
            </a:ln>
          </p:spPr>
          <p:txBody>
            <a:bodyPr/>
            <a:lstStyle/>
            <a:p>
              <a:endParaRPr lang="zh-CN" altLang="en-US"/>
            </a:p>
          </p:txBody>
        </p:sp>
        <p:sp>
          <p:nvSpPr>
            <p:cNvPr id="238786" name="矩形 238785"/>
            <p:cNvSpPr/>
            <p:nvPr/>
          </p:nvSpPr>
          <p:spPr>
            <a:xfrm>
              <a:off x="1043" y="1733"/>
              <a:ext cx="4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238787" name="任意多边形 238786"/>
            <p:cNvSpPr/>
            <p:nvPr/>
          </p:nvSpPr>
          <p:spPr>
            <a:xfrm>
              <a:off x="823" y="1884"/>
              <a:ext cx="43" cy="38"/>
            </a:xfrm>
            <a:custGeom>
              <a:avLst/>
              <a:gdLst/>
              <a:ahLst/>
              <a:cxnLst/>
              <a:rect l="0" t="0" r="0" b="0"/>
              <a:pathLst>
                <a:path w="52" h="54">
                  <a:moveTo>
                    <a:pt x="0" y="27"/>
                  </a:moveTo>
                  <a:cubicBezTo>
                    <a:pt x="0" y="12"/>
                    <a:pt x="11" y="0"/>
                    <a:pt x="26" y="0"/>
                  </a:cubicBezTo>
                  <a:cubicBezTo>
                    <a:pt x="41" y="0"/>
                    <a:pt x="52" y="12"/>
                    <a:pt x="52" y="27"/>
                  </a:cubicBezTo>
                  <a:cubicBezTo>
                    <a:pt x="52" y="27"/>
                    <a:pt x="52" y="27"/>
                    <a:pt x="52" y="27"/>
                  </a:cubicBezTo>
                  <a:cubicBezTo>
                    <a:pt x="52"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88" name="任意多边形 238787"/>
            <p:cNvSpPr/>
            <p:nvPr/>
          </p:nvSpPr>
          <p:spPr>
            <a:xfrm>
              <a:off x="1696" y="1356"/>
              <a:ext cx="45" cy="38"/>
            </a:xfrm>
            <a:custGeom>
              <a:avLst/>
              <a:gdLst/>
              <a:ahLst/>
              <a:cxnLst/>
              <a:rect l="0" t="0" r="0" b="0"/>
              <a:pathLst>
                <a:path w="53" h="54">
                  <a:moveTo>
                    <a:pt x="0" y="27"/>
                  </a:moveTo>
                  <a:cubicBezTo>
                    <a:pt x="0" y="12"/>
                    <a:pt x="11" y="0"/>
                    <a:pt x="26" y="0"/>
                  </a:cubicBezTo>
                  <a:cubicBezTo>
                    <a:pt x="41" y="0"/>
                    <a:pt x="53" y="12"/>
                    <a:pt x="53" y="27"/>
                  </a:cubicBezTo>
                  <a:cubicBezTo>
                    <a:pt x="53" y="27"/>
                    <a:pt x="53" y="27"/>
                    <a:pt x="53" y="27"/>
                  </a:cubicBezTo>
                  <a:cubicBezTo>
                    <a:pt x="53"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89" name="任意多边形 238788"/>
            <p:cNvSpPr/>
            <p:nvPr/>
          </p:nvSpPr>
          <p:spPr>
            <a:xfrm>
              <a:off x="1696" y="2393"/>
              <a:ext cx="45" cy="37"/>
            </a:xfrm>
            <a:custGeom>
              <a:avLst/>
              <a:gdLst/>
              <a:ahLst/>
              <a:cxnLst/>
              <a:rect l="0" t="0" r="0" b="0"/>
              <a:pathLst>
                <a:path w="53" h="53">
                  <a:moveTo>
                    <a:pt x="0" y="26"/>
                  </a:moveTo>
                  <a:cubicBezTo>
                    <a:pt x="0" y="12"/>
                    <a:pt x="11" y="0"/>
                    <a:pt x="26" y="0"/>
                  </a:cubicBezTo>
                  <a:cubicBezTo>
                    <a:pt x="41" y="0"/>
                    <a:pt x="53" y="12"/>
                    <a:pt x="53" y="26"/>
                  </a:cubicBezTo>
                  <a:cubicBezTo>
                    <a:pt x="53" y="26"/>
                    <a:pt x="53" y="26"/>
                    <a:pt x="53" y="26"/>
                  </a:cubicBezTo>
                  <a:cubicBezTo>
                    <a:pt x="53"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8790" name="任意多边形 238789"/>
            <p:cNvSpPr/>
            <p:nvPr/>
          </p:nvSpPr>
          <p:spPr>
            <a:xfrm>
              <a:off x="1696" y="1884"/>
              <a:ext cx="45" cy="38"/>
            </a:xfrm>
            <a:custGeom>
              <a:avLst/>
              <a:gdLst/>
              <a:ahLst/>
              <a:cxnLst/>
              <a:rect l="0" t="0" r="0" b="0"/>
              <a:pathLst>
                <a:path w="53" h="54">
                  <a:moveTo>
                    <a:pt x="0" y="27"/>
                  </a:moveTo>
                  <a:cubicBezTo>
                    <a:pt x="0" y="12"/>
                    <a:pt x="11" y="0"/>
                    <a:pt x="26" y="0"/>
                  </a:cubicBezTo>
                  <a:cubicBezTo>
                    <a:pt x="41" y="0"/>
                    <a:pt x="53" y="12"/>
                    <a:pt x="53" y="27"/>
                  </a:cubicBezTo>
                  <a:cubicBezTo>
                    <a:pt x="53" y="27"/>
                    <a:pt x="53" y="27"/>
                    <a:pt x="53" y="27"/>
                  </a:cubicBezTo>
                  <a:cubicBezTo>
                    <a:pt x="53" y="42"/>
                    <a:pt x="41" y="54"/>
                    <a:pt x="26" y="54"/>
                  </a:cubicBezTo>
                  <a:cubicBezTo>
                    <a:pt x="11" y="54"/>
                    <a:pt x="0" y="42"/>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grpSp>
      <p:sp>
        <p:nvSpPr>
          <p:cNvPr id="238792" name="右箭头 238791"/>
          <p:cNvSpPr/>
          <p:nvPr/>
        </p:nvSpPr>
        <p:spPr>
          <a:xfrm>
            <a:off x="4191000" y="3276600"/>
            <a:ext cx="704850" cy="266700"/>
          </a:xfrm>
          <a:prstGeom prst="rightArrow">
            <a:avLst>
              <a:gd name="adj1" fmla="val 50000"/>
              <a:gd name="adj2" fmla="val 66071"/>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238793" name="矩形 238792"/>
          <p:cNvSpPr/>
          <p:nvPr/>
        </p:nvSpPr>
        <p:spPr>
          <a:xfrm>
            <a:off x="560388" y="4800600"/>
            <a:ext cx="2932112"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在</a:t>
            </a:r>
            <a:r>
              <a:rPr lang="en-US" altLang="zh-CN" i="1">
                <a:latin typeface="Times New Roman" panose="02020603050405020304" pitchFamily="18" charset="0"/>
              </a:rPr>
              <a:t>U</a:t>
            </a:r>
            <a:r>
              <a:rPr lang="zh-CN" altLang="en-US" dirty="0">
                <a:latin typeface="Times New Roman" panose="02020603050405020304" pitchFamily="18" charset="0"/>
              </a:rPr>
              <a:t>单独作用下，有 </a:t>
            </a:r>
          </a:p>
        </p:txBody>
      </p:sp>
      <p:sp>
        <p:nvSpPr>
          <p:cNvPr id="238795" name="矩形 238794"/>
          <p:cNvSpPr/>
          <p:nvPr/>
        </p:nvSpPr>
        <p:spPr>
          <a:xfrm>
            <a:off x="0" y="3119438"/>
            <a:ext cx="9144000" cy="0"/>
          </a:xfrm>
          <a:prstGeom prst="rect">
            <a:avLst/>
          </a:prstGeom>
          <a:noFill/>
          <a:ln w="9525">
            <a:noFill/>
          </a:ln>
        </p:spPr>
        <p:txBody>
          <a:bodyPr/>
          <a:lstStyle/>
          <a:p>
            <a:endParaRPr lang="zh-CN" altLang="en-US"/>
          </a:p>
        </p:txBody>
      </p:sp>
      <p:grpSp>
        <p:nvGrpSpPr>
          <p:cNvPr id="238831" name="组合 238830"/>
          <p:cNvGrpSpPr/>
          <p:nvPr/>
        </p:nvGrpSpPr>
        <p:grpSpPr>
          <a:xfrm>
            <a:off x="3332163" y="5084763"/>
            <a:ext cx="3706812" cy="1181100"/>
            <a:chOff x="2435" y="3215"/>
            <a:chExt cx="2335" cy="744"/>
          </a:xfrm>
        </p:grpSpPr>
        <p:sp>
          <p:nvSpPr>
            <p:cNvPr id="238798" name="直接连接符 238797"/>
            <p:cNvSpPr/>
            <p:nvPr/>
          </p:nvSpPr>
          <p:spPr>
            <a:xfrm>
              <a:off x="2716" y="3700"/>
              <a:ext cx="720" cy="2"/>
            </a:xfrm>
            <a:prstGeom prst="line">
              <a:avLst/>
            </a:prstGeom>
            <a:ln w="3175" cap="flat" cmpd="sng">
              <a:solidFill>
                <a:srgbClr val="000000"/>
              </a:solidFill>
              <a:prstDash val="solid"/>
              <a:headEnd type="none" w="med" len="med"/>
              <a:tailEnd type="none" w="med" len="med"/>
            </a:ln>
          </p:spPr>
        </p:sp>
        <p:sp>
          <p:nvSpPr>
            <p:cNvPr id="238799" name="直接连接符 238798"/>
            <p:cNvSpPr/>
            <p:nvPr/>
          </p:nvSpPr>
          <p:spPr>
            <a:xfrm>
              <a:off x="3505" y="3700"/>
              <a:ext cx="752" cy="2"/>
            </a:xfrm>
            <a:prstGeom prst="line">
              <a:avLst/>
            </a:prstGeom>
            <a:ln w="3175" cap="flat" cmpd="sng">
              <a:solidFill>
                <a:srgbClr val="000000"/>
              </a:solidFill>
              <a:prstDash val="solid"/>
              <a:headEnd type="none" w="med" len="med"/>
              <a:tailEnd type="none" w="med" len="med"/>
            </a:ln>
          </p:spPr>
        </p:sp>
        <p:sp>
          <p:nvSpPr>
            <p:cNvPr id="238800" name="直接连接符 238799"/>
            <p:cNvSpPr/>
            <p:nvPr/>
          </p:nvSpPr>
          <p:spPr>
            <a:xfrm>
              <a:off x="2700" y="3455"/>
              <a:ext cx="1552" cy="2"/>
            </a:xfrm>
            <a:prstGeom prst="line">
              <a:avLst/>
            </a:prstGeom>
            <a:ln w="6350" cap="flat" cmpd="sng">
              <a:solidFill>
                <a:srgbClr val="000000"/>
              </a:solidFill>
              <a:prstDash val="solid"/>
              <a:headEnd type="none" w="med" len="med"/>
              <a:tailEnd type="none" w="med" len="med"/>
            </a:ln>
          </p:spPr>
        </p:sp>
        <p:sp>
          <p:nvSpPr>
            <p:cNvPr id="238801" name="直接连接符 238800"/>
            <p:cNvSpPr/>
            <p:nvPr/>
          </p:nvSpPr>
          <p:spPr>
            <a:xfrm>
              <a:off x="4439" y="3479"/>
              <a:ext cx="142" cy="2"/>
            </a:xfrm>
            <a:prstGeom prst="line">
              <a:avLst/>
            </a:prstGeom>
            <a:ln w="6350" cap="flat" cmpd="sng">
              <a:solidFill>
                <a:srgbClr val="000000"/>
              </a:solidFill>
              <a:prstDash val="solid"/>
              <a:headEnd type="none" w="med" len="med"/>
              <a:tailEnd type="none" w="med" len="med"/>
            </a:ln>
          </p:spPr>
        </p:sp>
        <p:sp>
          <p:nvSpPr>
            <p:cNvPr id="238802" name="矩形 238801"/>
            <p:cNvSpPr/>
            <p:nvPr/>
          </p:nvSpPr>
          <p:spPr>
            <a:xfrm>
              <a:off x="4654" y="3357"/>
              <a:ext cx="116"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a:t>
              </a:r>
              <a:endParaRPr lang="en-US" altLang="zh-CN" sz="4000">
                <a:latin typeface="Times New Roman" panose="02020603050405020304" pitchFamily="18" charset="0"/>
              </a:endParaRPr>
            </a:p>
          </p:txBody>
        </p:sp>
        <p:sp>
          <p:nvSpPr>
            <p:cNvPr id="238803" name="矩形 238802"/>
            <p:cNvSpPr/>
            <p:nvPr/>
          </p:nvSpPr>
          <p:spPr>
            <a:xfrm>
              <a:off x="4506" y="3505"/>
              <a:ext cx="8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4</a:t>
              </a:r>
              <a:endParaRPr lang="en-US" altLang="zh-CN" sz="4000">
                <a:latin typeface="Times New Roman" panose="02020603050405020304" pitchFamily="18" charset="0"/>
              </a:endParaRPr>
            </a:p>
          </p:txBody>
        </p:sp>
        <p:sp>
          <p:nvSpPr>
            <p:cNvPr id="238804" name="矩形 238803"/>
            <p:cNvSpPr/>
            <p:nvPr/>
          </p:nvSpPr>
          <p:spPr>
            <a:xfrm>
              <a:off x="4504" y="3239"/>
              <a:ext cx="80" cy="192"/>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9</a:t>
              </a:r>
              <a:endParaRPr lang="en-US" altLang="zh-CN" sz="4000">
                <a:latin typeface="Times New Roman" panose="02020603050405020304" pitchFamily="18" charset="0"/>
              </a:endParaRPr>
            </a:p>
          </p:txBody>
        </p:sp>
        <p:sp>
          <p:nvSpPr>
            <p:cNvPr id="238805" name="矩形 238804"/>
            <p:cNvSpPr/>
            <p:nvPr/>
          </p:nvSpPr>
          <p:spPr>
            <a:xfrm>
              <a:off x="4063" y="3844"/>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4</a:t>
              </a:r>
              <a:endParaRPr lang="en-US" altLang="zh-CN" sz="4000">
                <a:latin typeface="Times New Roman" panose="02020603050405020304" pitchFamily="18" charset="0"/>
              </a:endParaRPr>
            </a:p>
          </p:txBody>
        </p:sp>
        <p:sp>
          <p:nvSpPr>
            <p:cNvPr id="238806" name="矩形 238805"/>
            <p:cNvSpPr/>
            <p:nvPr/>
          </p:nvSpPr>
          <p:spPr>
            <a:xfrm>
              <a:off x="3673" y="3844"/>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2</a:t>
              </a:r>
              <a:endParaRPr lang="en-US" altLang="zh-CN" sz="4000">
                <a:latin typeface="Times New Roman" panose="02020603050405020304" pitchFamily="18" charset="0"/>
              </a:endParaRPr>
            </a:p>
          </p:txBody>
        </p:sp>
        <p:sp>
          <p:nvSpPr>
            <p:cNvPr id="238807" name="矩形 238806"/>
            <p:cNvSpPr/>
            <p:nvPr/>
          </p:nvSpPr>
          <p:spPr>
            <a:xfrm>
              <a:off x="4055" y="3575"/>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4</a:t>
              </a:r>
              <a:endParaRPr lang="en-US" altLang="zh-CN" sz="4000">
                <a:latin typeface="Times New Roman" panose="02020603050405020304" pitchFamily="18" charset="0"/>
              </a:endParaRPr>
            </a:p>
          </p:txBody>
        </p:sp>
        <p:sp>
          <p:nvSpPr>
            <p:cNvPr id="238808" name="矩形 238807"/>
            <p:cNvSpPr/>
            <p:nvPr/>
          </p:nvSpPr>
          <p:spPr>
            <a:xfrm>
              <a:off x="3681" y="3575"/>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2</a:t>
              </a:r>
              <a:endParaRPr lang="en-US" altLang="zh-CN" sz="4000">
                <a:latin typeface="Times New Roman" panose="02020603050405020304" pitchFamily="18" charset="0"/>
              </a:endParaRPr>
            </a:p>
          </p:txBody>
        </p:sp>
        <p:sp>
          <p:nvSpPr>
            <p:cNvPr id="238809" name="矩形 238808"/>
            <p:cNvSpPr/>
            <p:nvPr/>
          </p:nvSpPr>
          <p:spPr>
            <a:xfrm>
              <a:off x="3254" y="3844"/>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3</a:t>
              </a:r>
              <a:endParaRPr lang="en-US" altLang="zh-CN" sz="4000">
                <a:latin typeface="Times New Roman" panose="02020603050405020304" pitchFamily="18" charset="0"/>
              </a:endParaRPr>
            </a:p>
          </p:txBody>
        </p:sp>
        <p:sp>
          <p:nvSpPr>
            <p:cNvPr id="238810" name="矩形 238809"/>
            <p:cNvSpPr/>
            <p:nvPr/>
          </p:nvSpPr>
          <p:spPr>
            <a:xfrm>
              <a:off x="2874" y="3844"/>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sz="4000">
                <a:latin typeface="Times New Roman" panose="02020603050405020304" pitchFamily="18" charset="0"/>
              </a:endParaRPr>
            </a:p>
          </p:txBody>
        </p:sp>
        <p:sp>
          <p:nvSpPr>
            <p:cNvPr id="238811" name="矩形 238810"/>
            <p:cNvSpPr/>
            <p:nvPr/>
          </p:nvSpPr>
          <p:spPr>
            <a:xfrm>
              <a:off x="3246" y="3575"/>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3</a:t>
              </a:r>
              <a:endParaRPr lang="en-US" altLang="zh-CN" sz="4000">
                <a:latin typeface="Times New Roman" panose="02020603050405020304" pitchFamily="18" charset="0"/>
              </a:endParaRPr>
            </a:p>
          </p:txBody>
        </p:sp>
        <p:sp>
          <p:nvSpPr>
            <p:cNvPr id="238812" name="矩形 238811"/>
            <p:cNvSpPr/>
            <p:nvPr/>
          </p:nvSpPr>
          <p:spPr>
            <a:xfrm>
              <a:off x="2882" y="3575"/>
              <a:ext cx="48" cy="115"/>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sz="4000">
                <a:latin typeface="Times New Roman" panose="02020603050405020304" pitchFamily="18" charset="0"/>
              </a:endParaRPr>
            </a:p>
          </p:txBody>
        </p:sp>
        <p:sp>
          <p:nvSpPr>
            <p:cNvPr id="238813" name="矩形 238812"/>
            <p:cNvSpPr/>
            <p:nvPr/>
          </p:nvSpPr>
          <p:spPr>
            <a:xfrm>
              <a:off x="4358" y="3335"/>
              <a:ext cx="8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14" name="矩形 238813"/>
            <p:cNvSpPr/>
            <p:nvPr/>
          </p:nvSpPr>
          <p:spPr>
            <a:xfrm>
              <a:off x="3840" y="3704"/>
              <a:ext cx="8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15" name="矩形 238814"/>
            <p:cNvSpPr/>
            <p:nvPr/>
          </p:nvSpPr>
          <p:spPr>
            <a:xfrm>
              <a:off x="3841" y="3435"/>
              <a:ext cx="80"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16" name="矩形 238815"/>
            <p:cNvSpPr/>
            <p:nvPr/>
          </p:nvSpPr>
          <p:spPr>
            <a:xfrm>
              <a:off x="3433" y="3555"/>
              <a:ext cx="8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17" name="矩形 238816"/>
            <p:cNvSpPr/>
            <p:nvPr/>
          </p:nvSpPr>
          <p:spPr>
            <a:xfrm>
              <a:off x="3033" y="3704"/>
              <a:ext cx="8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18" name="矩形 238817"/>
            <p:cNvSpPr/>
            <p:nvPr/>
          </p:nvSpPr>
          <p:spPr>
            <a:xfrm>
              <a:off x="3034" y="3435"/>
              <a:ext cx="80"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19" name="矩形 238818"/>
            <p:cNvSpPr/>
            <p:nvPr/>
          </p:nvSpPr>
          <p:spPr>
            <a:xfrm>
              <a:off x="2620" y="3311"/>
              <a:ext cx="88"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20" name="矩形 238819"/>
            <p:cNvSpPr/>
            <p:nvPr/>
          </p:nvSpPr>
          <p:spPr>
            <a:xfrm>
              <a:off x="2516" y="3301"/>
              <a:ext cx="40" cy="192"/>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38821" name="矩形 238820"/>
            <p:cNvSpPr/>
            <p:nvPr/>
          </p:nvSpPr>
          <p:spPr>
            <a:xfrm>
              <a:off x="3974" y="3726"/>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2" name="矩形 238821"/>
            <p:cNvSpPr/>
            <p:nvPr/>
          </p:nvSpPr>
          <p:spPr>
            <a:xfrm>
              <a:off x="3583" y="3726"/>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3" name="矩形 238822"/>
            <p:cNvSpPr/>
            <p:nvPr/>
          </p:nvSpPr>
          <p:spPr>
            <a:xfrm>
              <a:off x="3966" y="3457"/>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4" name="矩形 238823"/>
            <p:cNvSpPr/>
            <p:nvPr/>
          </p:nvSpPr>
          <p:spPr>
            <a:xfrm>
              <a:off x="3591" y="3457"/>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5" name="矩形 238824"/>
            <p:cNvSpPr/>
            <p:nvPr/>
          </p:nvSpPr>
          <p:spPr>
            <a:xfrm>
              <a:off x="3167" y="3726"/>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6" name="矩形 238825"/>
            <p:cNvSpPr/>
            <p:nvPr/>
          </p:nvSpPr>
          <p:spPr>
            <a:xfrm>
              <a:off x="2794" y="3726"/>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7" name="矩形 238826"/>
            <p:cNvSpPr/>
            <p:nvPr/>
          </p:nvSpPr>
          <p:spPr>
            <a:xfrm>
              <a:off x="3160" y="3457"/>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8" name="矩形 238827"/>
            <p:cNvSpPr/>
            <p:nvPr/>
          </p:nvSpPr>
          <p:spPr>
            <a:xfrm>
              <a:off x="2804" y="3457"/>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4000">
                <a:latin typeface="Times New Roman" panose="02020603050405020304" pitchFamily="18" charset="0"/>
              </a:endParaRPr>
            </a:p>
          </p:txBody>
        </p:sp>
        <p:sp>
          <p:nvSpPr>
            <p:cNvPr id="238829" name="矩形 238828"/>
            <p:cNvSpPr/>
            <p:nvPr/>
          </p:nvSpPr>
          <p:spPr>
            <a:xfrm>
              <a:off x="3394" y="3215"/>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4000">
                <a:latin typeface="Times New Roman" panose="02020603050405020304" pitchFamily="18" charset="0"/>
              </a:endParaRPr>
            </a:p>
          </p:txBody>
        </p:sp>
        <p:sp>
          <p:nvSpPr>
            <p:cNvPr id="238830" name="矩形 238829"/>
            <p:cNvSpPr/>
            <p:nvPr/>
          </p:nvSpPr>
          <p:spPr>
            <a:xfrm>
              <a:off x="2435" y="3333"/>
              <a:ext cx="4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4000">
                <a:latin typeface="Times New Roman" panose="02020603050405020304" pitchFamily="18" charset="0"/>
              </a:endParaRPr>
            </a:p>
          </p:txBody>
        </p:sp>
      </p:grpSp>
      <p:sp>
        <p:nvSpPr>
          <p:cNvPr id="238832" name="动作按钮: 后退或前一项 238831"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8833" name="动作按钮: 后退或前一项 238832"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8639"/>
                                        </p:tgtEl>
                                        <p:attrNameLst>
                                          <p:attrName>style.visibility</p:attrName>
                                        </p:attrNameLst>
                                      </p:cBhvr>
                                      <p:to>
                                        <p:strVal val="visible"/>
                                      </p:to>
                                    </p:set>
                                    <p:animEffect transition="in" filter="blinds(horizontal)">
                                      <p:cBhvr>
                                        <p:cTn id="7" dur="500"/>
                                        <p:tgtEl>
                                          <p:spTgt spid="2386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8670"/>
                                        </p:tgtEl>
                                        <p:attrNameLst>
                                          <p:attrName>style.visibility</p:attrName>
                                        </p:attrNameLst>
                                      </p:cBhvr>
                                      <p:to>
                                        <p:strVal val="visible"/>
                                      </p:to>
                                    </p:set>
                                    <p:animEffect transition="in" filter="blinds(horizontal)">
                                      <p:cBhvr>
                                        <p:cTn id="12" dur="500"/>
                                        <p:tgtEl>
                                          <p:spTgt spid="2386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8674"/>
                                        </p:tgtEl>
                                        <p:attrNameLst>
                                          <p:attrName>style.visibility</p:attrName>
                                        </p:attrNameLst>
                                      </p:cBhvr>
                                      <p:to>
                                        <p:strVal val="visible"/>
                                      </p:to>
                                    </p:set>
                                    <p:animEffect transition="in" filter="blinds(horizontal)">
                                      <p:cBhvr>
                                        <p:cTn id="17" dur="500"/>
                                        <p:tgtEl>
                                          <p:spTgt spid="2386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8726"/>
                                        </p:tgtEl>
                                        <p:attrNameLst>
                                          <p:attrName>style.visibility</p:attrName>
                                        </p:attrNameLst>
                                      </p:cBhvr>
                                      <p:to>
                                        <p:strVal val="visible"/>
                                      </p:to>
                                    </p:set>
                                    <p:animEffect transition="in" filter="blinds(horizontal)">
                                      <p:cBhvr>
                                        <p:cTn id="22" dur="500"/>
                                        <p:tgtEl>
                                          <p:spTgt spid="238726"/>
                                        </p:tgtEl>
                                      </p:cBhvr>
                                    </p:animEffect>
                                  </p:childTnLst>
                                </p:cTn>
                              </p:par>
                              <p:par>
                                <p:cTn id="23" presetID="3" presetClass="entr" presetSubtype="10" fill="hold" nodeType="withEffect">
                                  <p:stCondLst>
                                    <p:cond delay="0"/>
                                  </p:stCondLst>
                                  <p:childTnLst>
                                    <p:set>
                                      <p:cBhvr>
                                        <p:cTn id="24" dur="1" fill="hold">
                                          <p:stCondLst>
                                            <p:cond delay="0"/>
                                          </p:stCondLst>
                                        </p:cTn>
                                        <p:tgtEl>
                                          <p:spTgt spid="238792"/>
                                        </p:tgtEl>
                                        <p:attrNameLst>
                                          <p:attrName>style.visibility</p:attrName>
                                        </p:attrNameLst>
                                      </p:cBhvr>
                                      <p:to>
                                        <p:strVal val="visible"/>
                                      </p:to>
                                    </p:set>
                                    <p:animEffect transition="in" filter="blinds(horizontal)">
                                      <p:cBhvr>
                                        <p:cTn id="25" dur="500"/>
                                        <p:tgtEl>
                                          <p:spTgt spid="238792"/>
                                        </p:tgtEl>
                                      </p:cBhvr>
                                    </p:animEffect>
                                  </p:childTnLst>
                                </p:cTn>
                              </p:par>
                              <p:par>
                                <p:cTn id="26" presetID="3" presetClass="entr" presetSubtype="10" fill="hold" nodeType="withEffect">
                                  <p:stCondLst>
                                    <p:cond delay="0"/>
                                  </p:stCondLst>
                                  <p:childTnLst>
                                    <p:set>
                                      <p:cBhvr>
                                        <p:cTn id="27" dur="1" fill="hold">
                                          <p:stCondLst>
                                            <p:cond delay="0"/>
                                          </p:stCondLst>
                                        </p:cTn>
                                        <p:tgtEl>
                                          <p:spTgt spid="238791"/>
                                        </p:tgtEl>
                                        <p:attrNameLst>
                                          <p:attrName>style.visibility</p:attrName>
                                        </p:attrNameLst>
                                      </p:cBhvr>
                                      <p:to>
                                        <p:strVal val="visible"/>
                                      </p:to>
                                    </p:set>
                                    <p:animEffect transition="in" filter="blinds(horizontal)">
                                      <p:cBhvr>
                                        <p:cTn id="28" dur="500"/>
                                        <p:tgtEl>
                                          <p:spTgt spid="23879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8793"/>
                                        </p:tgtEl>
                                        <p:attrNameLst>
                                          <p:attrName>style.visibility</p:attrName>
                                        </p:attrNameLst>
                                      </p:cBhvr>
                                      <p:to>
                                        <p:strVal val="visible"/>
                                      </p:to>
                                    </p:set>
                                    <p:animEffect transition="in" filter="blinds(horizontal)">
                                      <p:cBhvr>
                                        <p:cTn id="33" dur="500"/>
                                        <p:tgtEl>
                                          <p:spTgt spid="23879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238831"/>
                                        </p:tgtEl>
                                        <p:attrNameLst>
                                          <p:attrName>style.visibility</p:attrName>
                                        </p:attrNameLst>
                                      </p:cBhvr>
                                      <p:to>
                                        <p:strVal val="visible"/>
                                      </p:to>
                                    </p:set>
                                    <p:animEffect transition="in" filter="blinds(horizontal)">
                                      <p:cBhvr>
                                        <p:cTn id="38" dur="500"/>
                                        <p:tgtEl>
                                          <p:spTgt spid="238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39" grpId="0"/>
      <p:bldP spid="238674" grpId="0"/>
      <p:bldP spid="23879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矩形 239620"/>
          <p:cNvSpPr/>
          <p:nvPr/>
        </p:nvSpPr>
        <p:spPr>
          <a:xfrm>
            <a:off x="546100" y="1314450"/>
            <a:ext cx="2327275"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在</a:t>
            </a:r>
            <a:r>
              <a:rPr lang="en-US" altLang="zh-CN" i="1" dirty="0" err="1">
                <a:latin typeface="Times New Roman" panose="02020603050405020304" pitchFamily="18" charset="0"/>
              </a:rPr>
              <a:t>u</a:t>
            </a:r>
            <a:r>
              <a:rPr lang="en-US" altLang="zh-CN" i="1" baseline="-30000" dirty="0" err="1">
                <a:latin typeface="Times New Roman" panose="02020603050405020304" pitchFamily="18" charset="0"/>
              </a:rPr>
              <a:t>C</a:t>
            </a:r>
            <a:r>
              <a:rPr lang="zh-CN" altLang="en-US" dirty="0">
                <a:latin typeface="Times New Roman" panose="02020603050405020304" pitchFamily="18" charset="0"/>
              </a:rPr>
              <a:t>单独作用下</a:t>
            </a:r>
          </a:p>
        </p:txBody>
      </p:sp>
      <p:sp>
        <p:nvSpPr>
          <p:cNvPr id="239623" name="矩形 239622"/>
          <p:cNvSpPr/>
          <p:nvPr/>
        </p:nvSpPr>
        <p:spPr>
          <a:xfrm>
            <a:off x="0" y="2895600"/>
            <a:ext cx="9144000" cy="0"/>
          </a:xfrm>
          <a:prstGeom prst="rect">
            <a:avLst/>
          </a:prstGeom>
          <a:noFill/>
          <a:ln w="9525">
            <a:noFill/>
          </a:ln>
        </p:spPr>
        <p:txBody>
          <a:bodyPr/>
          <a:lstStyle/>
          <a:p>
            <a:endParaRPr lang="zh-CN" altLang="en-US"/>
          </a:p>
        </p:txBody>
      </p:sp>
      <p:grpSp>
        <p:nvGrpSpPr>
          <p:cNvPr id="239740" name="组合 239739"/>
          <p:cNvGrpSpPr/>
          <p:nvPr/>
        </p:nvGrpSpPr>
        <p:grpSpPr>
          <a:xfrm>
            <a:off x="742950" y="2362200"/>
            <a:ext cx="7200900" cy="1919288"/>
            <a:chOff x="516" y="1128"/>
            <a:chExt cx="4536" cy="1209"/>
          </a:xfrm>
        </p:grpSpPr>
        <p:sp>
          <p:nvSpPr>
            <p:cNvPr id="239624" name="矩形 239623"/>
            <p:cNvSpPr>
              <a:spLocks noChangeAspect="1" noTextEdit="1"/>
            </p:cNvSpPr>
            <p:nvPr/>
          </p:nvSpPr>
          <p:spPr>
            <a:xfrm>
              <a:off x="516" y="1128"/>
              <a:ext cx="4536" cy="1209"/>
            </a:xfrm>
            <a:prstGeom prst="rect">
              <a:avLst/>
            </a:prstGeom>
            <a:noFill/>
            <a:ln w="9525">
              <a:noFill/>
            </a:ln>
          </p:spPr>
          <p:txBody>
            <a:bodyPr/>
            <a:lstStyle/>
            <a:p>
              <a:endParaRPr lang="zh-CN" altLang="en-US"/>
            </a:p>
          </p:txBody>
        </p:sp>
        <p:sp>
          <p:nvSpPr>
            <p:cNvPr id="239626" name="直接连接符 239625"/>
            <p:cNvSpPr/>
            <p:nvPr/>
          </p:nvSpPr>
          <p:spPr>
            <a:xfrm>
              <a:off x="842" y="1362"/>
              <a:ext cx="536" cy="2"/>
            </a:xfrm>
            <a:prstGeom prst="line">
              <a:avLst/>
            </a:prstGeom>
            <a:ln w="6350" cap="flat" cmpd="sng">
              <a:solidFill>
                <a:srgbClr val="000000"/>
              </a:solidFill>
              <a:prstDash val="solid"/>
              <a:headEnd type="none" w="med" len="med"/>
              <a:tailEnd type="none" w="med" len="med"/>
            </a:ln>
          </p:spPr>
        </p:sp>
        <p:sp>
          <p:nvSpPr>
            <p:cNvPr id="239627" name="直接连接符 239626"/>
            <p:cNvSpPr/>
            <p:nvPr/>
          </p:nvSpPr>
          <p:spPr>
            <a:xfrm>
              <a:off x="1558" y="1583"/>
              <a:ext cx="537" cy="2"/>
            </a:xfrm>
            <a:prstGeom prst="line">
              <a:avLst/>
            </a:prstGeom>
            <a:ln w="3175" cap="flat" cmpd="sng">
              <a:solidFill>
                <a:srgbClr val="000000"/>
              </a:solidFill>
              <a:prstDash val="solid"/>
              <a:headEnd type="none" w="med" len="med"/>
              <a:tailEnd type="none" w="med" len="med"/>
            </a:ln>
          </p:spPr>
        </p:sp>
        <p:sp>
          <p:nvSpPr>
            <p:cNvPr id="239628" name="直接连接符 239627"/>
            <p:cNvSpPr/>
            <p:nvPr/>
          </p:nvSpPr>
          <p:spPr>
            <a:xfrm>
              <a:off x="2275" y="1583"/>
              <a:ext cx="547" cy="2"/>
            </a:xfrm>
            <a:prstGeom prst="line">
              <a:avLst/>
            </a:prstGeom>
            <a:ln w="3175" cap="flat" cmpd="sng">
              <a:solidFill>
                <a:srgbClr val="000000"/>
              </a:solidFill>
              <a:prstDash val="solid"/>
              <a:headEnd type="none" w="med" len="med"/>
              <a:tailEnd type="none" w="med" len="med"/>
            </a:ln>
          </p:spPr>
        </p:sp>
        <p:sp>
          <p:nvSpPr>
            <p:cNvPr id="239629" name="直接连接符 239628"/>
            <p:cNvSpPr/>
            <p:nvPr/>
          </p:nvSpPr>
          <p:spPr>
            <a:xfrm>
              <a:off x="1544" y="1362"/>
              <a:ext cx="1292" cy="2"/>
            </a:xfrm>
            <a:prstGeom prst="line">
              <a:avLst/>
            </a:prstGeom>
            <a:ln w="6350" cap="flat" cmpd="sng">
              <a:solidFill>
                <a:srgbClr val="000000"/>
              </a:solidFill>
              <a:prstDash val="solid"/>
              <a:headEnd type="none" w="med" len="med"/>
              <a:tailEnd type="none" w="med" len="med"/>
            </a:ln>
          </p:spPr>
        </p:sp>
        <p:sp>
          <p:nvSpPr>
            <p:cNvPr id="239630" name="直接连接符 239629"/>
            <p:cNvSpPr/>
            <p:nvPr/>
          </p:nvSpPr>
          <p:spPr>
            <a:xfrm>
              <a:off x="3014" y="1362"/>
              <a:ext cx="546" cy="2"/>
            </a:xfrm>
            <a:prstGeom prst="line">
              <a:avLst/>
            </a:prstGeom>
            <a:ln w="6350" cap="flat" cmpd="sng">
              <a:solidFill>
                <a:srgbClr val="000000"/>
              </a:solidFill>
              <a:prstDash val="solid"/>
              <a:headEnd type="none" w="med" len="med"/>
              <a:tailEnd type="none" w="med" len="med"/>
            </a:ln>
          </p:spPr>
        </p:sp>
        <p:sp>
          <p:nvSpPr>
            <p:cNvPr id="239631" name="直接连接符 239630"/>
            <p:cNvSpPr/>
            <p:nvPr/>
          </p:nvSpPr>
          <p:spPr>
            <a:xfrm>
              <a:off x="3740" y="1583"/>
              <a:ext cx="536" cy="2"/>
            </a:xfrm>
            <a:prstGeom prst="line">
              <a:avLst/>
            </a:prstGeom>
            <a:ln w="3175" cap="flat" cmpd="sng">
              <a:solidFill>
                <a:srgbClr val="000000"/>
              </a:solidFill>
              <a:prstDash val="solid"/>
              <a:headEnd type="none" w="med" len="med"/>
              <a:tailEnd type="none" w="med" len="med"/>
            </a:ln>
          </p:spPr>
        </p:sp>
        <p:sp>
          <p:nvSpPr>
            <p:cNvPr id="239632" name="直接连接符 239631"/>
            <p:cNvSpPr/>
            <p:nvPr/>
          </p:nvSpPr>
          <p:spPr>
            <a:xfrm>
              <a:off x="4458" y="1583"/>
              <a:ext cx="545" cy="2"/>
            </a:xfrm>
            <a:prstGeom prst="line">
              <a:avLst/>
            </a:prstGeom>
            <a:ln w="3175" cap="flat" cmpd="sng">
              <a:solidFill>
                <a:srgbClr val="000000"/>
              </a:solidFill>
              <a:prstDash val="solid"/>
              <a:headEnd type="none" w="med" len="med"/>
              <a:tailEnd type="none" w="med" len="med"/>
            </a:ln>
          </p:spPr>
        </p:sp>
        <p:sp>
          <p:nvSpPr>
            <p:cNvPr id="239633" name="直接连接符 239632"/>
            <p:cNvSpPr/>
            <p:nvPr/>
          </p:nvSpPr>
          <p:spPr>
            <a:xfrm>
              <a:off x="3725" y="1362"/>
              <a:ext cx="1293" cy="2"/>
            </a:xfrm>
            <a:prstGeom prst="line">
              <a:avLst/>
            </a:prstGeom>
            <a:ln w="6350" cap="flat" cmpd="sng">
              <a:solidFill>
                <a:srgbClr val="000000"/>
              </a:solidFill>
              <a:prstDash val="solid"/>
              <a:headEnd type="none" w="med" len="med"/>
              <a:tailEnd type="none" w="med" len="med"/>
            </a:ln>
          </p:spPr>
        </p:sp>
        <p:sp>
          <p:nvSpPr>
            <p:cNvPr id="239634" name="直接连接符 239633"/>
            <p:cNvSpPr/>
            <p:nvPr/>
          </p:nvSpPr>
          <p:spPr>
            <a:xfrm>
              <a:off x="903" y="2123"/>
              <a:ext cx="101" cy="2"/>
            </a:xfrm>
            <a:prstGeom prst="line">
              <a:avLst/>
            </a:prstGeom>
            <a:ln w="6350" cap="flat" cmpd="sng">
              <a:solidFill>
                <a:srgbClr val="000000"/>
              </a:solidFill>
              <a:prstDash val="solid"/>
              <a:headEnd type="none" w="med" len="med"/>
              <a:tailEnd type="none" w="med" len="med"/>
            </a:ln>
          </p:spPr>
        </p:sp>
        <p:sp>
          <p:nvSpPr>
            <p:cNvPr id="239635" name="直接连接符 239634"/>
            <p:cNvSpPr/>
            <p:nvPr/>
          </p:nvSpPr>
          <p:spPr>
            <a:xfrm>
              <a:off x="1182" y="2123"/>
              <a:ext cx="103" cy="2"/>
            </a:xfrm>
            <a:prstGeom prst="line">
              <a:avLst/>
            </a:prstGeom>
            <a:ln w="6350" cap="flat" cmpd="sng">
              <a:solidFill>
                <a:srgbClr val="000000"/>
              </a:solidFill>
              <a:prstDash val="solid"/>
              <a:headEnd type="none" w="med" len="med"/>
              <a:tailEnd type="none" w="med" len="med"/>
            </a:ln>
          </p:spPr>
        </p:sp>
        <p:sp>
          <p:nvSpPr>
            <p:cNvPr id="239636" name="直接连接符 239635"/>
            <p:cNvSpPr/>
            <p:nvPr/>
          </p:nvSpPr>
          <p:spPr>
            <a:xfrm>
              <a:off x="1511" y="2123"/>
              <a:ext cx="105" cy="2"/>
            </a:xfrm>
            <a:prstGeom prst="line">
              <a:avLst/>
            </a:prstGeom>
            <a:ln w="6350" cap="flat" cmpd="sng">
              <a:solidFill>
                <a:srgbClr val="000000"/>
              </a:solidFill>
              <a:prstDash val="solid"/>
              <a:headEnd type="none" w="med" len="med"/>
              <a:tailEnd type="none" w="med" len="med"/>
            </a:ln>
          </p:spPr>
        </p:sp>
        <p:sp>
          <p:nvSpPr>
            <p:cNvPr id="239637" name="直接连接符 239636"/>
            <p:cNvSpPr/>
            <p:nvPr/>
          </p:nvSpPr>
          <p:spPr>
            <a:xfrm>
              <a:off x="2082" y="2006"/>
              <a:ext cx="61" cy="2"/>
            </a:xfrm>
            <a:prstGeom prst="line">
              <a:avLst/>
            </a:prstGeom>
            <a:ln w="3175" cap="flat" cmpd="sng">
              <a:solidFill>
                <a:srgbClr val="000000"/>
              </a:solidFill>
              <a:prstDash val="solid"/>
              <a:headEnd type="none" w="med" len="med"/>
              <a:tailEnd type="none" w="med" len="med"/>
            </a:ln>
          </p:spPr>
        </p:sp>
        <p:sp>
          <p:nvSpPr>
            <p:cNvPr id="239638" name="直接连接符 239637"/>
            <p:cNvSpPr/>
            <p:nvPr/>
          </p:nvSpPr>
          <p:spPr>
            <a:xfrm>
              <a:off x="2674" y="2123"/>
              <a:ext cx="105" cy="2"/>
            </a:xfrm>
            <a:prstGeom prst="line">
              <a:avLst/>
            </a:prstGeom>
            <a:ln w="6350" cap="flat" cmpd="sng">
              <a:solidFill>
                <a:srgbClr val="000000"/>
              </a:solidFill>
              <a:prstDash val="solid"/>
              <a:headEnd type="none" w="med" len="med"/>
              <a:tailEnd type="none" w="med" len="med"/>
            </a:ln>
          </p:spPr>
        </p:sp>
        <p:sp>
          <p:nvSpPr>
            <p:cNvPr id="239639" name="直接连接符 239638"/>
            <p:cNvSpPr/>
            <p:nvPr/>
          </p:nvSpPr>
          <p:spPr>
            <a:xfrm>
              <a:off x="3247" y="2006"/>
              <a:ext cx="59" cy="2"/>
            </a:xfrm>
            <a:prstGeom prst="line">
              <a:avLst/>
            </a:prstGeom>
            <a:ln w="3175" cap="flat" cmpd="sng">
              <a:solidFill>
                <a:srgbClr val="000000"/>
              </a:solidFill>
              <a:prstDash val="solid"/>
              <a:headEnd type="none" w="med" len="med"/>
              <a:tailEnd type="none" w="med" len="med"/>
            </a:ln>
          </p:spPr>
        </p:sp>
        <p:sp>
          <p:nvSpPr>
            <p:cNvPr id="239640" name="矩形 239639"/>
            <p:cNvSpPr/>
            <p:nvPr/>
          </p:nvSpPr>
          <p:spPr>
            <a:xfrm>
              <a:off x="3441" y="2011"/>
              <a:ext cx="104"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a:t>
              </a:r>
              <a:endParaRPr lang="en-US" altLang="zh-CN" sz="3600">
                <a:latin typeface="Times New Roman" panose="02020603050405020304" pitchFamily="18" charset="0"/>
              </a:endParaRPr>
            </a:p>
          </p:txBody>
        </p:sp>
        <p:sp>
          <p:nvSpPr>
            <p:cNvPr id="239641" name="矩形 239640"/>
            <p:cNvSpPr/>
            <p:nvPr/>
          </p:nvSpPr>
          <p:spPr>
            <a:xfrm>
              <a:off x="3374" y="2011"/>
              <a:ext cx="47"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t>
              </a:r>
              <a:endParaRPr lang="en-US" altLang="zh-CN" sz="3600">
                <a:latin typeface="Times New Roman" panose="02020603050405020304" pitchFamily="18" charset="0"/>
              </a:endParaRPr>
            </a:p>
          </p:txBody>
        </p:sp>
        <p:sp>
          <p:nvSpPr>
            <p:cNvPr id="239642" name="矩形 239641"/>
            <p:cNvSpPr/>
            <p:nvPr/>
          </p:nvSpPr>
          <p:spPr>
            <a:xfrm>
              <a:off x="3139" y="2011"/>
              <a:ext cx="64"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e</a:t>
              </a:r>
              <a:endParaRPr lang="en-US" altLang="zh-CN" sz="3600">
                <a:latin typeface="Times New Roman" panose="02020603050405020304" pitchFamily="18" charset="0"/>
              </a:endParaRPr>
            </a:p>
          </p:txBody>
        </p:sp>
        <p:sp>
          <p:nvSpPr>
            <p:cNvPr id="239643" name="矩形 239642"/>
            <p:cNvSpPr/>
            <p:nvPr/>
          </p:nvSpPr>
          <p:spPr>
            <a:xfrm>
              <a:off x="2899" y="2011"/>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44" name="矩形 239643"/>
            <p:cNvSpPr/>
            <p:nvPr/>
          </p:nvSpPr>
          <p:spPr>
            <a:xfrm>
              <a:off x="2851" y="2011"/>
              <a:ext cx="4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t>
              </a:r>
              <a:endParaRPr lang="en-US" altLang="zh-CN" sz="3600">
                <a:latin typeface="Times New Roman" panose="02020603050405020304" pitchFamily="18" charset="0"/>
              </a:endParaRPr>
            </a:p>
          </p:txBody>
        </p:sp>
        <p:sp>
          <p:nvSpPr>
            <p:cNvPr id="239645" name="矩形 239644"/>
            <p:cNvSpPr/>
            <p:nvPr/>
          </p:nvSpPr>
          <p:spPr>
            <a:xfrm>
              <a:off x="2726" y="2144"/>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46" name="矩形 239645"/>
            <p:cNvSpPr/>
            <p:nvPr/>
          </p:nvSpPr>
          <p:spPr>
            <a:xfrm>
              <a:off x="2725" y="1903"/>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47" name="矩形 239646"/>
            <p:cNvSpPr/>
            <p:nvPr/>
          </p:nvSpPr>
          <p:spPr>
            <a:xfrm>
              <a:off x="2278" y="2011"/>
              <a:ext cx="105"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a:t>
              </a:r>
              <a:endParaRPr lang="en-US" altLang="zh-CN" sz="3600">
                <a:latin typeface="Times New Roman" panose="02020603050405020304" pitchFamily="18" charset="0"/>
              </a:endParaRPr>
            </a:p>
          </p:txBody>
        </p:sp>
        <p:sp>
          <p:nvSpPr>
            <p:cNvPr id="239648" name="矩形 239647"/>
            <p:cNvSpPr/>
            <p:nvPr/>
          </p:nvSpPr>
          <p:spPr>
            <a:xfrm>
              <a:off x="2212" y="2011"/>
              <a:ext cx="46"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t>
              </a:r>
              <a:endParaRPr lang="en-US" altLang="zh-CN" sz="3600">
                <a:latin typeface="Times New Roman" panose="02020603050405020304" pitchFamily="18" charset="0"/>
              </a:endParaRPr>
            </a:p>
          </p:txBody>
        </p:sp>
        <p:sp>
          <p:nvSpPr>
            <p:cNvPr id="239649" name="矩形 239648"/>
            <p:cNvSpPr/>
            <p:nvPr/>
          </p:nvSpPr>
          <p:spPr>
            <a:xfrm>
              <a:off x="1976" y="2011"/>
              <a:ext cx="65"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e</a:t>
              </a:r>
              <a:endParaRPr lang="en-US" altLang="zh-CN" sz="3600">
                <a:latin typeface="Times New Roman" panose="02020603050405020304" pitchFamily="18" charset="0"/>
              </a:endParaRPr>
            </a:p>
          </p:txBody>
        </p:sp>
        <p:sp>
          <p:nvSpPr>
            <p:cNvPr id="239650" name="矩形 239649"/>
            <p:cNvSpPr/>
            <p:nvPr/>
          </p:nvSpPr>
          <p:spPr>
            <a:xfrm>
              <a:off x="1735" y="2011"/>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51" name="矩形 239650"/>
            <p:cNvSpPr/>
            <p:nvPr/>
          </p:nvSpPr>
          <p:spPr>
            <a:xfrm>
              <a:off x="1688" y="2011"/>
              <a:ext cx="47"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t>
              </a:r>
              <a:endParaRPr lang="en-US" altLang="zh-CN" sz="3600">
                <a:latin typeface="Times New Roman" panose="02020603050405020304" pitchFamily="18" charset="0"/>
              </a:endParaRPr>
            </a:p>
          </p:txBody>
        </p:sp>
        <p:sp>
          <p:nvSpPr>
            <p:cNvPr id="239652" name="矩形 239651"/>
            <p:cNvSpPr/>
            <p:nvPr/>
          </p:nvSpPr>
          <p:spPr>
            <a:xfrm>
              <a:off x="1564" y="2144"/>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53" name="矩形 239652"/>
            <p:cNvSpPr/>
            <p:nvPr/>
          </p:nvSpPr>
          <p:spPr>
            <a:xfrm>
              <a:off x="1567" y="1903"/>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54" name="矩形 239653"/>
            <p:cNvSpPr/>
            <p:nvPr/>
          </p:nvSpPr>
          <p:spPr>
            <a:xfrm>
              <a:off x="1333" y="2011"/>
              <a:ext cx="49"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t>
              </a:r>
              <a:endParaRPr lang="en-US" altLang="zh-CN" sz="3600">
                <a:latin typeface="Times New Roman" panose="02020603050405020304" pitchFamily="18" charset="0"/>
              </a:endParaRPr>
            </a:p>
          </p:txBody>
        </p:sp>
        <p:sp>
          <p:nvSpPr>
            <p:cNvPr id="239655" name="矩形 239654"/>
            <p:cNvSpPr/>
            <p:nvPr/>
          </p:nvSpPr>
          <p:spPr>
            <a:xfrm>
              <a:off x="1232" y="2144"/>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9</a:t>
              </a:r>
              <a:endParaRPr lang="en-US" altLang="zh-CN" sz="3600">
                <a:latin typeface="Times New Roman" panose="02020603050405020304" pitchFamily="18" charset="0"/>
              </a:endParaRPr>
            </a:p>
          </p:txBody>
        </p:sp>
        <p:sp>
          <p:nvSpPr>
            <p:cNvPr id="239656" name="矩形 239655"/>
            <p:cNvSpPr/>
            <p:nvPr/>
          </p:nvSpPr>
          <p:spPr>
            <a:xfrm>
              <a:off x="1232" y="1903"/>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6</a:t>
              </a:r>
              <a:endParaRPr lang="en-US" altLang="zh-CN" sz="3600">
                <a:latin typeface="Times New Roman" panose="02020603050405020304" pitchFamily="18" charset="0"/>
              </a:endParaRPr>
            </a:p>
          </p:txBody>
        </p:sp>
        <p:sp>
          <p:nvSpPr>
            <p:cNvPr id="239657" name="矩形 239656"/>
            <p:cNvSpPr/>
            <p:nvPr/>
          </p:nvSpPr>
          <p:spPr>
            <a:xfrm>
              <a:off x="952" y="2144"/>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9</a:t>
              </a:r>
              <a:endParaRPr lang="en-US" altLang="zh-CN" sz="3600">
                <a:latin typeface="Times New Roman" panose="02020603050405020304" pitchFamily="18" charset="0"/>
              </a:endParaRPr>
            </a:p>
          </p:txBody>
        </p:sp>
        <p:sp>
          <p:nvSpPr>
            <p:cNvPr id="239658" name="矩形 239657"/>
            <p:cNvSpPr/>
            <p:nvPr/>
          </p:nvSpPr>
          <p:spPr>
            <a:xfrm>
              <a:off x="955" y="1903"/>
              <a:ext cx="72"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59" name="矩形 239658"/>
            <p:cNvSpPr/>
            <p:nvPr/>
          </p:nvSpPr>
          <p:spPr>
            <a:xfrm>
              <a:off x="874" y="2011"/>
              <a:ext cx="49" cy="173"/>
            </a:xfrm>
            <a:prstGeom prst="rect">
              <a:avLst/>
            </a:prstGeom>
            <a:noFill/>
            <a:ln w="9525">
              <a:noFill/>
            </a:ln>
          </p:spPr>
          <p:txBody>
            <a:bodyPr wrap="none" lIns="0" tIns="0" rIns="0" bIns="0">
              <a:spAutoFit/>
            </a:bodyPr>
            <a:lstStyle/>
            <a:p>
              <a:r>
                <a:rPr lang="en-US" altLang="zh-CN" sz="1800">
                  <a:solidFill>
                    <a:srgbClr val="000000"/>
                  </a:solidFill>
                  <a:latin typeface="Times New Roman" panose="02020603050405020304" pitchFamily="18" charset="0"/>
                </a:rPr>
                <a:t>(</a:t>
              </a:r>
              <a:endParaRPr lang="en-US" altLang="zh-CN" sz="3600">
                <a:latin typeface="Times New Roman" panose="02020603050405020304" pitchFamily="18" charset="0"/>
              </a:endParaRPr>
            </a:p>
          </p:txBody>
        </p:sp>
        <p:sp>
          <p:nvSpPr>
            <p:cNvPr id="239660" name="矩形 239659"/>
            <p:cNvSpPr/>
            <p:nvPr/>
          </p:nvSpPr>
          <p:spPr>
            <a:xfrm>
              <a:off x="3277" y="2022"/>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61" name="矩形 239660"/>
            <p:cNvSpPr/>
            <p:nvPr/>
          </p:nvSpPr>
          <p:spPr>
            <a:xfrm>
              <a:off x="2114" y="2022"/>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62" name="矩形 239661"/>
            <p:cNvSpPr/>
            <p:nvPr/>
          </p:nvSpPr>
          <p:spPr>
            <a:xfrm>
              <a:off x="4951" y="1713"/>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63" name="矩形 239662"/>
            <p:cNvSpPr/>
            <p:nvPr/>
          </p:nvSpPr>
          <p:spPr>
            <a:xfrm>
              <a:off x="4604" y="1713"/>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64" name="矩形 239663"/>
            <p:cNvSpPr/>
            <p:nvPr/>
          </p:nvSpPr>
          <p:spPr>
            <a:xfrm>
              <a:off x="4942" y="1470"/>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65" name="矩形 239664"/>
            <p:cNvSpPr/>
            <p:nvPr/>
          </p:nvSpPr>
          <p:spPr>
            <a:xfrm>
              <a:off x="4611" y="1470"/>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66" name="矩形 239665"/>
            <p:cNvSpPr/>
            <p:nvPr/>
          </p:nvSpPr>
          <p:spPr>
            <a:xfrm>
              <a:off x="4224" y="1713"/>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67" name="矩形 239666"/>
            <p:cNvSpPr/>
            <p:nvPr/>
          </p:nvSpPr>
          <p:spPr>
            <a:xfrm>
              <a:off x="3878" y="1713"/>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68" name="矩形 239667"/>
            <p:cNvSpPr/>
            <p:nvPr/>
          </p:nvSpPr>
          <p:spPr>
            <a:xfrm>
              <a:off x="4217" y="1470"/>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69" name="矩形 239668"/>
            <p:cNvSpPr/>
            <p:nvPr/>
          </p:nvSpPr>
          <p:spPr>
            <a:xfrm>
              <a:off x="3886" y="1470"/>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70" name="矩形 239669"/>
            <p:cNvSpPr/>
            <p:nvPr/>
          </p:nvSpPr>
          <p:spPr>
            <a:xfrm>
              <a:off x="3508" y="1493"/>
              <a:ext cx="39"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71" name="矩形 239670"/>
            <p:cNvSpPr/>
            <p:nvPr/>
          </p:nvSpPr>
          <p:spPr>
            <a:xfrm>
              <a:off x="3160" y="1493"/>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72" name="矩形 239671"/>
            <p:cNvSpPr/>
            <p:nvPr/>
          </p:nvSpPr>
          <p:spPr>
            <a:xfrm>
              <a:off x="3335" y="1249"/>
              <a:ext cx="39" cy="97"/>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73" name="矩形 239672"/>
            <p:cNvSpPr/>
            <p:nvPr/>
          </p:nvSpPr>
          <p:spPr>
            <a:xfrm>
              <a:off x="2768" y="1713"/>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74" name="矩形 239673"/>
            <p:cNvSpPr/>
            <p:nvPr/>
          </p:nvSpPr>
          <p:spPr>
            <a:xfrm>
              <a:off x="2420" y="1713"/>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75" name="矩形 239674"/>
            <p:cNvSpPr/>
            <p:nvPr/>
          </p:nvSpPr>
          <p:spPr>
            <a:xfrm>
              <a:off x="2761" y="1470"/>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4</a:t>
              </a:r>
              <a:endParaRPr lang="en-US" altLang="zh-CN" sz="3600">
                <a:latin typeface="Times New Roman" panose="02020603050405020304" pitchFamily="18" charset="0"/>
              </a:endParaRPr>
            </a:p>
          </p:txBody>
        </p:sp>
        <p:sp>
          <p:nvSpPr>
            <p:cNvPr id="239676" name="矩形 239675"/>
            <p:cNvSpPr/>
            <p:nvPr/>
          </p:nvSpPr>
          <p:spPr>
            <a:xfrm>
              <a:off x="2428" y="1470"/>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3</a:t>
              </a:r>
              <a:endParaRPr lang="en-US" altLang="zh-CN" sz="3600">
                <a:latin typeface="Times New Roman" panose="02020603050405020304" pitchFamily="18" charset="0"/>
              </a:endParaRPr>
            </a:p>
          </p:txBody>
        </p:sp>
        <p:sp>
          <p:nvSpPr>
            <p:cNvPr id="239677" name="矩形 239676"/>
            <p:cNvSpPr/>
            <p:nvPr/>
          </p:nvSpPr>
          <p:spPr>
            <a:xfrm>
              <a:off x="2041" y="1713"/>
              <a:ext cx="39"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78" name="矩形 239677"/>
            <p:cNvSpPr/>
            <p:nvPr/>
          </p:nvSpPr>
          <p:spPr>
            <a:xfrm>
              <a:off x="1695" y="1713"/>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79" name="矩形 239678"/>
            <p:cNvSpPr/>
            <p:nvPr/>
          </p:nvSpPr>
          <p:spPr>
            <a:xfrm>
              <a:off x="2033" y="1470"/>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80" name="矩形 239679"/>
            <p:cNvSpPr/>
            <p:nvPr/>
          </p:nvSpPr>
          <p:spPr>
            <a:xfrm>
              <a:off x="1704" y="1470"/>
              <a:ext cx="40" cy="95"/>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81" name="矩形 239680"/>
            <p:cNvSpPr/>
            <p:nvPr/>
          </p:nvSpPr>
          <p:spPr>
            <a:xfrm>
              <a:off x="1324" y="1493"/>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sz="3600">
                <a:latin typeface="Times New Roman" panose="02020603050405020304" pitchFamily="18" charset="0"/>
              </a:endParaRPr>
            </a:p>
          </p:txBody>
        </p:sp>
        <p:sp>
          <p:nvSpPr>
            <p:cNvPr id="239682" name="矩形 239681"/>
            <p:cNvSpPr/>
            <p:nvPr/>
          </p:nvSpPr>
          <p:spPr>
            <a:xfrm>
              <a:off x="979" y="1493"/>
              <a:ext cx="39"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83" name="矩形 239682"/>
            <p:cNvSpPr/>
            <p:nvPr/>
          </p:nvSpPr>
          <p:spPr>
            <a:xfrm>
              <a:off x="1155" y="1250"/>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sz="3600">
                <a:latin typeface="Times New Roman" panose="02020603050405020304" pitchFamily="18" charset="0"/>
              </a:endParaRPr>
            </a:p>
          </p:txBody>
        </p:sp>
        <p:sp>
          <p:nvSpPr>
            <p:cNvPr id="239684" name="矩形 239683"/>
            <p:cNvSpPr/>
            <p:nvPr/>
          </p:nvSpPr>
          <p:spPr>
            <a:xfrm>
              <a:off x="3283" y="1876"/>
              <a:ext cx="2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t</a:t>
              </a:r>
              <a:endParaRPr lang="en-US" altLang="zh-CN" sz="3600">
                <a:latin typeface="Times New Roman" panose="02020603050405020304" pitchFamily="18" charset="0"/>
              </a:endParaRPr>
            </a:p>
          </p:txBody>
        </p:sp>
        <p:sp>
          <p:nvSpPr>
            <p:cNvPr id="239685" name="矩形 239684"/>
            <p:cNvSpPr/>
            <p:nvPr/>
          </p:nvSpPr>
          <p:spPr>
            <a:xfrm>
              <a:off x="2120" y="1876"/>
              <a:ext cx="21" cy="96"/>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t</a:t>
              </a:r>
              <a:endParaRPr lang="en-US" altLang="zh-CN" sz="3600">
                <a:latin typeface="Times New Roman" panose="02020603050405020304" pitchFamily="18" charset="0"/>
              </a:endParaRPr>
            </a:p>
          </p:txBody>
        </p:sp>
        <p:sp>
          <p:nvSpPr>
            <p:cNvPr id="239686" name="矩形 239685"/>
            <p:cNvSpPr/>
            <p:nvPr/>
          </p:nvSpPr>
          <p:spPr>
            <a:xfrm>
              <a:off x="4399" y="1249"/>
              <a:ext cx="52" cy="97"/>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C</a:t>
              </a:r>
              <a:endParaRPr lang="en-US" altLang="zh-CN" sz="3600">
                <a:latin typeface="Times New Roman" panose="02020603050405020304" pitchFamily="18" charset="0"/>
              </a:endParaRPr>
            </a:p>
          </p:txBody>
        </p:sp>
        <p:sp>
          <p:nvSpPr>
            <p:cNvPr id="239687" name="矩形 239686"/>
            <p:cNvSpPr/>
            <p:nvPr/>
          </p:nvSpPr>
          <p:spPr>
            <a:xfrm>
              <a:off x="2215" y="1249"/>
              <a:ext cx="52" cy="97"/>
            </a:xfrm>
            <a:prstGeom prst="rect">
              <a:avLst/>
            </a:prstGeom>
            <a:noFill/>
            <a:ln w="9525">
              <a:noFill/>
            </a:ln>
          </p:spPr>
          <p:txBody>
            <a:bodyPr wrap="none" lIns="0" tIns="0" rIns="0" bIns="0">
              <a:spAutoFit/>
            </a:bodyPr>
            <a:lstStyle/>
            <a:p>
              <a:r>
                <a:rPr lang="en-US" altLang="zh-CN" sz="1000" i="1">
                  <a:solidFill>
                    <a:srgbClr val="000000"/>
                  </a:solidFill>
                  <a:latin typeface="Times New Roman" panose="02020603050405020304" pitchFamily="18" charset="0"/>
                </a:rPr>
                <a:t>C</a:t>
              </a:r>
              <a:endParaRPr lang="en-US" altLang="zh-CN" sz="3600">
                <a:latin typeface="Times New Roman" panose="02020603050405020304" pitchFamily="18" charset="0"/>
              </a:endParaRPr>
            </a:p>
          </p:txBody>
        </p:sp>
        <p:sp>
          <p:nvSpPr>
            <p:cNvPr id="239688" name="矩形 239687"/>
            <p:cNvSpPr/>
            <p:nvPr/>
          </p:nvSpPr>
          <p:spPr>
            <a:xfrm>
              <a:off x="4861" y="1605"/>
              <a:ext cx="96"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89" name="矩形 239688"/>
            <p:cNvSpPr/>
            <p:nvPr/>
          </p:nvSpPr>
          <p:spPr>
            <a:xfrm>
              <a:off x="4516" y="1605"/>
              <a:ext cx="97"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0" name="矩形 239689"/>
            <p:cNvSpPr/>
            <p:nvPr/>
          </p:nvSpPr>
          <p:spPr>
            <a:xfrm>
              <a:off x="4854" y="1362"/>
              <a:ext cx="95"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1" name="矩形 239690"/>
            <p:cNvSpPr/>
            <p:nvPr/>
          </p:nvSpPr>
          <p:spPr>
            <a:xfrm>
              <a:off x="4523" y="1362"/>
              <a:ext cx="95"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2" name="矩形 239691"/>
            <p:cNvSpPr/>
            <p:nvPr/>
          </p:nvSpPr>
          <p:spPr>
            <a:xfrm>
              <a:off x="4134" y="1605"/>
              <a:ext cx="95"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3" name="矩形 239692"/>
            <p:cNvSpPr/>
            <p:nvPr/>
          </p:nvSpPr>
          <p:spPr>
            <a:xfrm>
              <a:off x="3799" y="1605"/>
              <a:ext cx="96"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4" name="矩形 239693"/>
            <p:cNvSpPr/>
            <p:nvPr/>
          </p:nvSpPr>
          <p:spPr>
            <a:xfrm>
              <a:off x="4127" y="1362"/>
              <a:ext cx="95"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5" name="矩形 239694"/>
            <p:cNvSpPr/>
            <p:nvPr/>
          </p:nvSpPr>
          <p:spPr>
            <a:xfrm>
              <a:off x="3806" y="1362"/>
              <a:ext cx="9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6" name="矩形 239695"/>
            <p:cNvSpPr/>
            <p:nvPr/>
          </p:nvSpPr>
          <p:spPr>
            <a:xfrm>
              <a:off x="4323" y="1141"/>
              <a:ext cx="79"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a:t>
              </a:r>
              <a:endParaRPr lang="en-US" altLang="zh-CN" sz="3600">
                <a:latin typeface="Times New Roman" panose="02020603050405020304" pitchFamily="18" charset="0"/>
              </a:endParaRPr>
            </a:p>
          </p:txBody>
        </p:sp>
        <p:sp>
          <p:nvSpPr>
            <p:cNvPr id="239697" name="矩形 239696"/>
            <p:cNvSpPr/>
            <p:nvPr/>
          </p:nvSpPr>
          <p:spPr>
            <a:xfrm>
              <a:off x="3418" y="1385"/>
              <a:ext cx="97"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8" name="矩形 239697"/>
            <p:cNvSpPr/>
            <p:nvPr/>
          </p:nvSpPr>
          <p:spPr>
            <a:xfrm>
              <a:off x="3072" y="1385"/>
              <a:ext cx="95"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699" name="矩形 239698"/>
            <p:cNvSpPr/>
            <p:nvPr/>
          </p:nvSpPr>
          <p:spPr>
            <a:xfrm>
              <a:off x="3248" y="1141"/>
              <a:ext cx="98"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0" name="矩形 239699"/>
            <p:cNvSpPr/>
            <p:nvPr/>
          </p:nvSpPr>
          <p:spPr>
            <a:xfrm>
              <a:off x="2678" y="1605"/>
              <a:ext cx="95"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1" name="矩形 239700"/>
            <p:cNvSpPr/>
            <p:nvPr/>
          </p:nvSpPr>
          <p:spPr>
            <a:xfrm>
              <a:off x="2332" y="1605"/>
              <a:ext cx="96"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2" name="矩形 239701"/>
            <p:cNvSpPr/>
            <p:nvPr/>
          </p:nvSpPr>
          <p:spPr>
            <a:xfrm>
              <a:off x="2671" y="1362"/>
              <a:ext cx="97"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3" name="矩形 239702"/>
            <p:cNvSpPr/>
            <p:nvPr/>
          </p:nvSpPr>
          <p:spPr>
            <a:xfrm>
              <a:off x="2339" y="1362"/>
              <a:ext cx="9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4" name="矩形 239703"/>
            <p:cNvSpPr/>
            <p:nvPr/>
          </p:nvSpPr>
          <p:spPr>
            <a:xfrm>
              <a:off x="1951" y="1605"/>
              <a:ext cx="97"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5" name="矩形 239704"/>
            <p:cNvSpPr/>
            <p:nvPr/>
          </p:nvSpPr>
          <p:spPr>
            <a:xfrm>
              <a:off x="1616" y="1605"/>
              <a:ext cx="95"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6" name="矩形 239705"/>
            <p:cNvSpPr/>
            <p:nvPr/>
          </p:nvSpPr>
          <p:spPr>
            <a:xfrm>
              <a:off x="1943" y="1362"/>
              <a:ext cx="9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7" name="矩形 239706"/>
            <p:cNvSpPr/>
            <p:nvPr/>
          </p:nvSpPr>
          <p:spPr>
            <a:xfrm>
              <a:off x="1623" y="1362"/>
              <a:ext cx="95"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08" name="矩形 239707"/>
            <p:cNvSpPr/>
            <p:nvPr/>
          </p:nvSpPr>
          <p:spPr>
            <a:xfrm>
              <a:off x="2140" y="1141"/>
              <a:ext cx="79" cy="172"/>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u</a:t>
              </a:r>
              <a:endParaRPr lang="en-US" altLang="zh-CN" sz="3600">
                <a:latin typeface="Times New Roman" panose="02020603050405020304" pitchFamily="18" charset="0"/>
              </a:endParaRPr>
            </a:p>
          </p:txBody>
        </p:sp>
        <p:sp>
          <p:nvSpPr>
            <p:cNvPr id="239709" name="矩形 239708"/>
            <p:cNvSpPr/>
            <p:nvPr/>
          </p:nvSpPr>
          <p:spPr>
            <a:xfrm>
              <a:off x="1234" y="1385"/>
              <a:ext cx="96"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10" name="矩形 239709"/>
            <p:cNvSpPr/>
            <p:nvPr/>
          </p:nvSpPr>
          <p:spPr>
            <a:xfrm>
              <a:off x="899" y="1385"/>
              <a:ext cx="98"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11" name="矩形 239710"/>
            <p:cNvSpPr/>
            <p:nvPr/>
          </p:nvSpPr>
          <p:spPr>
            <a:xfrm>
              <a:off x="1076" y="1142"/>
              <a:ext cx="95"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R</a:t>
              </a:r>
              <a:endParaRPr lang="en-US" altLang="zh-CN" sz="3600">
                <a:latin typeface="Times New Roman" panose="02020603050405020304" pitchFamily="18" charset="0"/>
              </a:endParaRPr>
            </a:p>
          </p:txBody>
        </p:sp>
        <p:sp>
          <p:nvSpPr>
            <p:cNvPr id="239712" name="矩形 239711"/>
            <p:cNvSpPr/>
            <p:nvPr/>
          </p:nvSpPr>
          <p:spPr>
            <a:xfrm>
              <a:off x="575" y="1250"/>
              <a:ext cx="40" cy="173"/>
            </a:xfrm>
            <a:prstGeom prst="rect">
              <a:avLst/>
            </a:prstGeom>
            <a:noFill/>
            <a:ln w="9525">
              <a:noFill/>
            </a:ln>
          </p:spPr>
          <p:txBody>
            <a:bodyPr wrap="none" lIns="0" tIns="0" rIns="0" bIns="0">
              <a:spAutoFit/>
            </a:bodyPr>
            <a:lstStyle/>
            <a:p>
              <a:r>
                <a:rPr lang="en-US" altLang="zh-CN" sz="1800" i="1">
                  <a:solidFill>
                    <a:srgbClr val="000000"/>
                  </a:solidFill>
                  <a:latin typeface="Times New Roman" panose="02020603050405020304" pitchFamily="18" charset="0"/>
                </a:rPr>
                <a:t>i</a:t>
              </a:r>
              <a:endParaRPr lang="en-US" altLang="zh-CN" sz="3600">
                <a:latin typeface="Times New Roman" panose="02020603050405020304" pitchFamily="18" charset="0"/>
              </a:endParaRPr>
            </a:p>
          </p:txBody>
        </p:sp>
        <p:sp>
          <p:nvSpPr>
            <p:cNvPr id="239713" name="矩形 239712"/>
            <p:cNvSpPr/>
            <p:nvPr/>
          </p:nvSpPr>
          <p:spPr>
            <a:xfrm>
              <a:off x="3220" y="1930"/>
              <a:ext cx="45" cy="96"/>
            </a:xfrm>
            <a:prstGeom prst="rect">
              <a:avLst/>
            </a:prstGeom>
            <a:noFill/>
            <a:ln w="9525">
              <a:noFill/>
            </a:ln>
          </p:spPr>
          <p:txBody>
            <a:bodyPr wrap="none" lIns="0" tIns="0" rIns="0" bIns="0">
              <a:spAutoFit/>
            </a:bodyPr>
            <a:lstStyle/>
            <a:p>
              <a:r>
                <a:rPr lang="en-US" altLang="zh-CN" sz="10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14" name="矩形 239713"/>
            <p:cNvSpPr/>
            <p:nvPr/>
          </p:nvSpPr>
          <p:spPr>
            <a:xfrm>
              <a:off x="2057" y="1930"/>
              <a:ext cx="45" cy="96"/>
            </a:xfrm>
            <a:prstGeom prst="rect">
              <a:avLst/>
            </a:prstGeom>
            <a:noFill/>
            <a:ln w="9525">
              <a:noFill/>
            </a:ln>
          </p:spPr>
          <p:txBody>
            <a:bodyPr wrap="none" lIns="0" tIns="0" rIns="0" bIns="0">
              <a:spAutoFit/>
            </a:bodyPr>
            <a:lstStyle/>
            <a:p>
              <a:r>
                <a:rPr lang="en-US" altLang="zh-CN" sz="10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15" name="矩形 239714"/>
            <p:cNvSpPr/>
            <p:nvPr/>
          </p:nvSpPr>
          <p:spPr>
            <a:xfrm>
              <a:off x="3029" y="1992"/>
              <a:ext cx="77"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16" name="矩形 239715"/>
            <p:cNvSpPr/>
            <p:nvPr/>
          </p:nvSpPr>
          <p:spPr>
            <a:xfrm>
              <a:off x="2608" y="1992"/>
              <a:ext cx="79"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17" name="矩形 239716"/>
            <p:cNvSpPr/>
            <p:nvPr/>
          </p:nvSpPr>
          <p:spPr>
            <a:xfrm>
              <a:off x="2465" y="1992"/>
              <a:ext cx="80"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18" name="矩形 239717"/>
            <p:cNvSpPr/>
            <p:nvPr/>
          </p:nvSpPr>
          <p:spPr>
            <a:xfrm>
              <a:off x="1862" y="1992"/>
              <a:ext cx="80"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19" name="矩形 239718"/>
            <p:cNvSpPr/>
            <p:nvPr/>
          </p:nvSpPr>
          <p:spPr>
            <a:xfrm>
              <a:off x="1445" y="1992"/>
              <a:ext cx="72"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0" name="矩形 239719"/>
            <p:cNvSpPr/>
            <p:nvPr/>
          </p:nvSpPr>
          <p:spPr>
            <a:xfrm>
              <a:off x="1106" y="1992"/>
              <a:ext cx="80"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1" name="矩形 239720"/>
            <p:cNvSpPr/>
            <p:nvPr/>
          </p:nvSpPr>
          <p:spPr>
            <a:xfrm>
              <a:off x="755" y="1992"/>
              <a:ext cx="80"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2" name="矩形 239721"/>
            <p:cNvSpPr/>
            <p:nvPr/>
          </p:nvSpPr>
          <p:spPr>
            <a:xfrm>
              <a:off x="4739" y="1585"/>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3" name="矩形 239722"/>
            <p:cNvSpPr/>
            <p:nvPr/>
          </p:nvSpPr>
          <p:spPr>
            <a:xfrm>
              <a:off x="4744" y="1342"/>
              <a:ext cx="72"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4" name="矩形 239723"/>
            <p:cNvSpPr/>
            <p:nvPr/>
          </p:nvSpPr>
          <p:spPr>
            <a:xfrm>
              <a:off x="4379" y="1452"/>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5" name="矩形 239724"/>
            <p:cNvSpPr/>
            <p:nvPr/>
          </p:nvSpPr>
          <p:spPr>
            <a:xfrm>
              <a:off x="4012" y="1585"/>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6" name="矩形 239725"/>
            <p:cNvSpPr/>
            <p:nvPr/>
          </p:nvSpPr>
          <p:spPr>
            <a:xfrm>
              <a:off x="4017" y="1342"/>
              <a:ext cx="72"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7" name="矩形 239726"/>
            <p:cNvSpPr/>
            <p:nvPr/>
          </p:nvSpPr>
          <p:spPr>
            <a:xfrm>
              <a:off x="3661" y="1231"/>
              <a:ext cx="73"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8" name="矩形 239727"/>
            <p:cNvSpPr/>
            <p:nvPr/>
          </p:nvSpPr>
          <p:spPr>
            <a:xfrm>
              <a:off x="3295" y="1365"/>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29" name="矩形 239728"/>
            <p:cNvSpPr/>
            <p:nvPr/>
          </p:nvSpPr>
          <p:spPr>
            <a:xfrm>
              <a:off x="2939" y="1231"/>
              <a:ext cx="77"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0" name="矩形 239729"/>
            <p:cNvSpPr/>
            <p:nvPr/>
          </p:nvSpPr>
          <p:spPr>
            <a:xfrm>
              <a:off x="2557" y="1585"/>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1" name="矩形 239730"/>
            <p:cNvSpPr/>
            <p:nvPr/>
          </p:nvSpPr>
          <p:spPr>
            <a:xfrm>
              <a:off x="2561" y="1342"/>
              <a:ext cx="72"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2" name="矩形 239731"/>
            <p:cNvSpPr/>
            <p:nvPr/>
          </p:nvSpPr>
          <p:spPr>
            <a:xfrm>
              <a:off x="2195" y="1452"/>
              <a:ext cx="80"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3" name="矩形 239732"/>
            <p:cNvSpPr/>
            <p:nvPr/>
          </p:nvSpPr>
          <p:spPr>
            <a:xfrm>
              <a:off x="1832" y="1585"/>
              <a:ext cx="77"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4" name="矩形 239733"/>
            <p:cNvSpPr/>
            <p:nvPr/>
          </p:nvSpPr>
          <p:spPr>
            <a:xfrm>
              <a:off x="1834" y="1342"/>
              <a:ext cx="73"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5" name="矩形 239734"/>
            <p:cNvSpPr/>
            <p:nvPr/>
          </p:nvSpPr>
          <p:spPr>
            <a:xfrm>
              <a:off x="1477" y="1231"/>
              <a:ext cx="72"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6" name="矩形 239735"/>
            <p:cNvSpPr/>
            <p:nvPr/>
          </p:nvSpPr>
          <p:spPr>
            <a:xfrm>
              <a:off x="1114" y="1365"/>
              <a:ext cx="79" cy="173"/>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7" name="矩形 239736"/>
            <p:cNvSpPr/>
            <p:nvPr/>
          </p:nvSpPr>
          <p:spPr>
            <a:xfrm>
              <a:off x="755" y="1231"/>
              <a:ext cx="80"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8" name="矩形 239737"/>
            <p:cNvSpPr/>
            <p:nvPr/>
          </p:nvSpPr>
          <p:spPr>
            <a:xfrm>
              <a:off x="669" y="1222"/>
              <a:ext cx="36"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sp>
          <p:nvSpPr>
            <p:cNvPr id="239739" name="矩形 239738"/>
            <p:cNvSpPr/>
            <p:nvPr/>
          </p:nvSpPr>
          <p:spPr>
            <a:xfrm>
              <a:off x="647" y="1222"/>
              <a:ext cx="36" cy="172"/>
            </a:xfrm>
            <a:prstGeom prst="rect">
              <a:avLst/>
            </a:prstGeom>
            <a:noFill/>
            <a:ln w="9525">
              <a:noFill/>
            </a:ln>
          </p:spPr>
          <p:txBody>
            <a:bodyPr wrap="none" lIns="0" tIns="0" rIns="0" bIns="0">
              <a:spAutoFit/>
            </a:bodyPr>
            <a:lstStyle/>
            <a:p>
              <a:r>
                <a:rPr lang="en-US" altLang="zh-CN" sz="1800">
                  <a:solidFill>
                    <a:srgbClr val="000000"/>
                  </a:solidFill>
                  <a:latin typeface="Symbol" panose="05050102010706020507" pitchFamily="18" charset="2"/>
                </a:rPr>
                <a:t>¢</a:t>
              </a:r>
              <a:endParaRPr lang="en-US" altLang="zh-CN" sz="3600">
                <a:latin typeface="Times New Roman" panose="02020603050405020304" pitchFamily="18" charset="0"/>
              </a:endParaRPr>
            </a:p>
          </p:txBody>
        </p:sp>
      </p:grpSp>
      <p:grpSp>
        <p:nvGrpSpPr>
          <p:cNvPr id="239741" name="组合 239740"/>
          <p:cNvGrpSpPr/>
          <p:nvPr/>
        </p:nvGrpSpPr>
        <p:grpSpPr>
          <a:xfrm>
            <a:off x="4827588" y="396875"/>
            <a:ext cx="3494087" cy="1701800"/>
            <a:chOff x="3137" y="1966"/>
            <a:chExt cx="2201" cy="1072"/>
          </a:xfrm>
        </p:grpSpPr>
        <p:sp>
          <p:nvSpPr>
            <p:cNvPr id="239742" name="矩形 239741"/>
            <p:cNvSpPr/>
            <p:nvPr/>
          </p:nvSpPr>
          <p:spPr>
            <a:xfrm>
              <a:off x="3323" y="2160"/>
              <a:ext cx="85" cy="201"/>
            </a:xfrm>
            <a:prstGeom prst="rect">
              <a:avLst/>
            </a:prstGeom>
            <a:solidFill>
              <a:srgbClr val="FFFFFF"/>
            </a:solidFill>
            <a:ln w="9525">
              <a:noFill/>
            </a:ln>
          </p:spPr>
          <p:txBody>
            <a:bodyPr/>
            <a:lstStyle/>
            <a:p>
              <a:endParaRPr lang="zh-CN" altLang="en-US"/>
            </a:p>
          </p:txBody>
        </p:sp>
        <p:sp>
          <p:nvSpPr>
            <p:cNvPr id="239743" name="矩形 239742"/>
            <p:cNvSpPr/>
            <p:nvPr/>
          </p:nvSpPr>
          <p:spPr>
            <a:xfrm>
              <a:off x="3323" y="2160"/>
              <a:ext cx="85"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9744" name="矩形 239743"/>
            <p:cNvSpPr/>
            <p:nvPr/>
          </p:nvSpPr>
          <p:spPr>
            <a:xfrm>
              <a:off x="3323" y="2737"/>
              <a:ext cx="85" cy="201"/>
            </a:xfrm>
            <a:prstGeom prst="rect">
              <a:avLst/>
            </a:prstGeom>
            <a:solidFill>
              <a:srgbClr val="FFFFFF"/>
            </a:solidFill>
            <a:ln w="9525">
              <a:noFill/>
            </a:ln>
          </p:spPr>
          <p:txBody>
            <a:bodyPr/>
            <a:lstStyle/>
            <a:p>
              <a:endParaRPr lang="zh-CN" altLang="en-US"/>
            </a:p>
          </p:txBody>
        </p:sp>
        <p:sp>
          <p:nvSpPr>
            <p:cNvPr id="239745" name="矩形 239744"/>
            <p:cNvSpPr/>
            <p:nvPr/>
          </p:nvSpPr>
          <p:spPr>
            <a:xfrm>
              <a:off x="3323" y="2737"/>
              <a:ext cx="85"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9746" name="矩形 239745"/>
            <p:cNvSpPr/>
            <p:nvPr/>
          </p:nvSpPr>
          <p:spPr>
            <a:xfrm>
              <a:off x="4151" y="2160"/>
              <a:ext cx="86" cy="201"/>
            </a:xfrm>
            <a:prstGeom prst="rect">
              <a:avLst/>
            </a:prstGeom>
            <a:solidFill>
              <a:srgbClr val="FFFFFF"/>
            </a:solidFill>
            <a:ln w="9525">
              <a:noFill/>
            </a:ln>
          </p:spPr>
          <p:txBody>
            <a:bodyPr/>
            <a:lstStyle/>
            <a:p>
              <a:endParaRPr lang="zh-CN" altLang="en-US"/>
            </a:p>
          </p:txBody>
        </p:sp>
        <p:sp>
          <p:nvSpPr>
            <p:cNvPr id="239747" name="矩形 239746"/>
            <p:cNvSpPr/>
            <p:nvPr/>
          </p:nvSpPr>
          <p:spPr>
            <a:xfrm>
              <a:off x="4151" y="2160"/>
              <a:ext cx="86"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9748" name="矩形 239747"/>
            <p:cNvSpPr/>
            <p:nvPr/>
          </p:nvSpPr>
          <p:spPr>
            <a:xfrm>
              <a:off x="4151" y="2737"/>
              <a:ext cx="86" cy="201"/>
            </a:xfrm>
            <a:prstGeom prst="rect">
              <a:avLst/>
            </a:prstGeom>
            <a:solidFill>
              <a:srgbClr val="FFFFFF"/>
            </a:solidFill>
            <a:ln w="9525">
              <a:noFill/>
            </a:ln>
          </p:spPr>
          <p:txBody>
            <a:bodyPr/>
            <a:lstStyle/>
            <a:p>
              <a:endParaRPr lang="zh-CN" altLang="en-US"/>
            </a:p>
          </p:txBody>
        </p:sp>
        <p:sp>
          <p:nvSpPr>
            <p:cNvPr id="239749" name="矩形 239748"/>
            <p:cNvSpPr/>
            <p:nvPr/>
          </p:nvSpPr>
          <p:spPr>
            <a:xfrm>
              <a:off x="4151" y="2737"/>
              <a:ext cx="86" cy="201"/>
            </a:xfrm>
            <a:prstGeom prst="rect">
              <a:avLst/>
            </a:prstGeom>
            <a:solidFill>
              <a:srgbClr val="00FF00"/>
            </a:solidFill>
            <a:ln w="25400" cap="rnd" cmpd="sng">
              <a:solidFill>
                <a:srgbClr val="000000"/>
              </a:solidFill>
              <a:prstDash val="solid"/>
              <a:round/>
              <a:headEnd type="none" w="med" len="med"/>
              <a:tailEnd type="none" w="med" len="med"/>
            </a:ln>
          </p:spPr>
          <p:txBody>
            <a:bodyPr/>
            <a:lstStyle/>
            <a:p>
              <a:endParaRPr lang="zh-CN" altLang="en-US"/>
            </a:p>
          </p:txBody>
        </p:sp>
        <p:sp>
          <p:nvSpPr>
            <p:cNvPr id="239750" name="任意多边形 239749"/>
            <p:cNvSpPr>
              <a:spLocks noEditPoints="1"/>
            </p:cNvSpPr>
            <p:nvPr/>
          </p:nvSpPr>
          <p:spPr>
            <a:xfrm>
              <a:off x="3538" y="2596"/>
              <a:ext cx="85" cy="76"/>
            </a:xfrm>
            <a:custGeom>
              <a:avLst/>
              <a:gdLst/>
              <a:ahLst/>
              <a:cxnLst/>
              <a:rect l="0" t="0" r="0" b="0"/>
              <a:pathLst>
                <a:path w="76" h="76">
                  <a:moveTo>
                    <a:pt x="38" y="76"/>
                  </a:moveTo>
                  <a:lnTo>
                    <a:pt x="38" y="0"/>
                  </a:lnTo>
                  <a:moveTo>
                    <a:pt x="0" y="38"/>
                  </a:moveTo>
                  <a:lnTo>
                    <a:pt x="76" y="38"/>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9751" name="直接连接符 239750"/>
            <p:cNvSpPr/>
            <p:nvPr/>
          </p:nvSpPr>
          <p:spPr>
            <a:xfrm flipH="1">
              <a:off x="3906" y="2635"/>
              <a:ext cx="81" cy="1"/>
            </a:xfrm>
            <a:prstGeom prst="line">
              <a:avLst/>
            </a:prstGeom>
            <a:ln w="14288" cap="rnd" cmpd="sng">
              <a:solidFill>
                <a:srgbClr val="000000"/>
              </a:solidFill>
              <a:prstDash val="solid"/>
              <a:headEnd type="none" w="med" len="med"/>
              <a:tailEnd type="none" w="med" len="med"/>
            </a:ln>
          </p:spPr>
        </p:sp>
        <p:sp>
          <p:nvSpPr>
            <p:cNvPr id="239752" name="任意多边形 239751"/>
            <p:cNvSpPr/>
            <p:nvPr/>
          </p:nvSpPr>
          <p:spPr>
            <a:xfrm>
              <a:off x="3689" y="2426"/>
              <a:ext cx="204" cy="184"/>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9753" name="任意多边形 239752"/>
            <p:cNvSpPr>
              <a:spLocks noEditPoints="1"/>
            </p:cNvSpPr>
            <p:nvPr/>
          </p:nvSpPr>
          <p:spPr>
            <a:xfrm>
              <a:off x="3689" y="2426"/>
              <a:ext cx="204" cy="184"/>
            </a:xfrm>
            <a:custGeom>
              <a:avLst/>
              <a:gdLst/>
              <a:ahLst/>
              <a:cxnLst/>
              <a:rect l="0" t="0" r="0" b="0"/>
              <a:pathLst>
                <a:path w="259" h="262">
                  <a:moveTo>
                    <a:pt x="259" y="131"/>
                  </a:moveTo>
                  <a:cubicBezTo>
                    <a:pt x="259" y="203"/>
                    <a:pt x="201" y="262"/>
                    <a:pt x="129" y="262"/>
                  </a:cubicBezTo>
                  <a:cubicBezTo>
                    <a:pt x="58" y="262"/>
                    <a:pt x="0" y="203"/>
                    <a:pt x="0" y="131"/>
                  </a:cubicBezTo>
                  <a:cubicBezTo>
                    <a:pt x="0" y="131"/>
                    <a:pt x="0" y="131"/>
                    <a:pt x="0" y="131"/>
                  </a:cubicBezTo>
                  <a:cubicBezTo>
                    <a:pt x="0" y="59"/>
                    <a:pt x="58" y="0"/>
                    <a:pt x="129" y="0"/>
                  </a:cubicBezTo>
                  <a:cubicBezTo>
                    <a:pt x="201" y="0"/>
                    <a:pt x="259" y="59"/>
                    <a:pt x="259" y="131"/>
                  </a:cubicBezTo>
                  <a:moveTo>
                    <a:pt x="259" y="131"/>
                  </a:moveTo>
                  <a:lnTo>
                    <a:pt x="0" y="131"/>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sp>
          <p:nvSpPr>
            <p:cNvPr id="239754" name="直接连接符 239753"/>
            <p:cNvSpPr/>
            <p:nvPr/>
          </p:nvSpPr>
          <p:spPr>
            <a:xfrm flipV="1">
              <a:off x="3365" y="1984"/>
              <a:ext cx="1" cy="176"/>
            </a:xfrm>
            <a:prstGeom prst="line">
              <a:avLst/>
            </a:prstGeom>
            <a:ln w="14288" cap="rnd" cmpd="sng">
              <a:solidFill>
                <a:srgbClr val="000000"/>
              </a:solidFill>
              <a:prstDash val="solid"/>
              <a:headEnd type="none" w="med" len="med"/>
              <a:tailEnd type="none" w="med" len="med"/>
            </a:ln>
          </p:spPr>
        </p:sp>
        <p:sp>
          <p:nvSpPr>
            <p:cNvPr id="239755" name="直接连接符 239754"/>
            <p:cNvSpPr/>
            <p:nvPr/>
          </p:nvSpPr>
          <p:spPr>
            <a:xfrm flipV="1">
              <a:off x="4194" y="1984"/>
              <a:ext cx="1" cy="176"/>
            </a:xfrm>
            <a:prstGeom prst="line">
              <a:avLst/>
            </a:prstGeom>
            <a:ln w="14288" cap="rnd" cmpd="sng">
              <a:solidFill>
                <a:srgbClr val="000000"/>
              </a:solidFill>
              <a:prstDash val="solid"/>
              <a:headEnd type="none" w="med" len="med"/>
              <a:tailEnd type="none" w="med" len="med"/>
            </a:ln>
          </p:spPr>
        </p:sp>
        <p:sp>
          <p:nvSpPr>
            <p:cNvPr id="239756" name="直接连接符 239755"/>
            <p:cNvSpPr/>
            <p:nvPr/>
          </p:nvSpPr>
          <p:spPr>
            <a:xfrm>
              <a:off x="3365" y="1984"/>
              <a:ext cx="1078" cy="1"/>
            </a:xfrm>
            <a:prstGeom prst="line">
              <a:avLst/>
            </a:prstGeom>
            <a:ln w="14288" cap="rnd" cmpd="sng">
              <a:solidFill>
                <a:srgbClr val="000000"/>
              </a:solidFill>
              <a:prstDash val="solid"/>
              <a:headEnd type="none" w="med" len="med"/>
              <a:tailEnd type="none" w="med" len="med"/>
            </a:ln>
          </p:spPr>
        </p:sp>
        <p:sp>
          <p:nvSpPr>
            <p:cNvPr id="239757" name="直接连接符 239756"/>
            <p:cNvSpPr/>
            <p:nvPr/>
          </p:nvSpPr>
          <p:spPr>
            <a:xfrm>
              <a:off x="4401" y="1984"/>
              <a:ext cx="622" cy="1"/>
            </a:xfrm>
            <a:prstGeom prst="line">
              <a:avLst/>
            </a:prstGeom>
            <a:ln w="14288" cap="rnd" cmpd="sng">
              <a:solidFill>
                <a:srgbClr val="000000"/>
              </a:solidFill>
              <a:prstDash val="solid"/>
              <a:headEnd type="none" w="med" len="med"/>
              <a:tailEnd type="none" w="med" len="med"/>
            </a:ln>
          </p:spPr>
        </p:sp>
        <p:sp>
          <p:nvSpPr>
            <p:cNvPr id="239758" name="直接连接符 239757"/>
            <p:cNvSpPr/>
            <p:nvPr/>
          </p:nvSpPr>
          <p:spPr>
            <a:xfrm flipH="1">
              <a:off x="5021" y="1984"/>
              <a:ext cx="2" cy="434"/>
            </a:xfrm>
            <a:prstGeom prst="line">
              <a:avLst/>
            </a:prstGeom>
            <a:ln w="14288" cap="rnd" cmpd="sng">
              <a:solidFill>
                <a:srgbClr val="000000"/>
              </a:solidFill>
              <a:prstDash val="solid"/>
              <a:headEnd type="none" w="med" len="med"/>
              <a:tailEnd type="none" w="med" len="med"/>
            </a:ln>
          </p:spPr>
        </p:sp>
        <p:sp>
          <p:nvSpPr>
            <p:cNvPr id="239759" name="直接连接符 239758"/>
            <p:cNvSpPr/>
            <p:nvPr/>
          </p:nvSpPr>
          <p:spPr>
            <a:xfrm>
              <a:off x="5021" y="2603"/>
              <a:ext cx="2" cy="417"/>
            </a:xfrm>
            <a:prstGeom prst="line">
              <a:avLst/>
            </a:prstGeom>
            <a:ln w="14288" cap="rnd" cmpd="sng">
              <a:solidFill>
                <a:srgbClr val="000000"/>
              </a:solidFill>
              <a:prstDash val="solid"/>
              <a:headEnd type="none" w="med" len="med"/>
              <a:tailEnd type="none" w="med" len="med"/>
            </a:ln>
          </p:spPr>
        </p:sp>
        <p:sp>
          <p:nvSpPr>
            <p:cNvPr id="239760" name="直接连接符 239759"/>
            <p:cNvSpPr/>
            <p:nvPr/>
          </p:nvSpPr>
          <p:spPr>
            <a:xfrm flipH="1">
              <a:off x="3365" y="3020"/>
              <a:ext cx="1658" cy="1"/>
            </a:xfrm>
            <a:prstGeom prst="line">
              <a:avLst/>
            </a:prstGeom>
            <a:ln w="14288" cap="rnd" cmpd="sng">
              <a:solidFill>
                <a:srgbClr val="000000"/>
              </a:solidFill>
              <a:prstDash val="solid"/>
              <a:headEnd type="none" w="med" len="med"/>
              <a:tailEnd type="none" w="med" len="med"/>
            </a:ln>
          </p:spPr>
        </p:sp>
        <p:sp>
          <p:nvSpPr>
            <p:cNvPr id="239761" name="直接连接符 239760"/>
            <p:cNvSpPr/>
            <p:nvPr/>
          </p:nvSpPr>
          <p:spPr>
            <a:xfrm>
              <a:off x="4194" y="2361"/>
              <a:ext cx="1" cy="376"/>
            </a:xfrm>
            <a:prstGeom prst="line">
              <a:avLst/>
            </a:prstGeom>
            <a:ln w="14288" cap="rnd" cmpd="sng">
              <a:solidFill>
                <a:srgbClr val="000000"/>
              </a:solidFill>
              <a:prstDash val="solid"/>
              <a:headEnd type="none" w="med" len="med"/>
              <a:tailEnd type="none" w="med" len="med"/>
            </a:ln>
          </p:spPr>
        </p:sp>
        <p:sp>
          <p:nvSpPr>
            <p:cNvPr id="239762" name="直接连接符 239761"/>
            <p:cNvSpPr/>
            <p:nvPr/>
          </p:nvSpPr>
          <p:spPr>
            <a:xfrm>
              <a:off x="4194" y="2938"/>
              <a:ext cx="1" cy="71"/>
            </a:xfrm>
            <a:prstGeom prst="line">
              <a:avLst/>
            </a:prstGeom>
            <a:ln w="14288" cap="rnd" cmpd="sng">
              <a:solidFill>
                <a:srgbClr val="000000"/>
              </a:solidFill>
              <a:prstDash val="solid"/>
              <a:headEnd type="none" w="med" len="med"/>
              <a:tailEnd type="none" w="med" len="med"/>
            </a:ln>
          </p:spPr>
        </p:sp>
        <p:sp>
          <p:nvSpPr>
            <p:cNvPr id="239763" name="直接连接符 239762"/>
            <p:cNvSpPr/>
            <p:nvPr/>
          </p:nvSpPr>
          <p:spPr>
            <a:xfrm>
              <a:off x="3365" y="2361"/>
              <a:ext cx="1" cy="376"/>
            </a:xfrm>
            <a:prstGeom prst="line">
              <a:avLst/>
            </a:prstGeom>
            <a:ln w="14288" cap="rnd" cmpd="sng">
              <a:solidFill>
                <a:srgbClr val="000000"/>
              </a:solidFill>
              <a:prstDash val="solid"/>
              <a:headEnd type="none" w="med" len="med"/>
              <a:tailEnd type="none" w="med" len="med"/>
            </a:ln>
          </p:spPr>
        </p:sp>
        <p:sp>
          <p:nvSpPr>
            <p:cNvPr id="239764" name="直接连接符 239763"/>
            <p:cNvSpPr/>
            <p:nvPr/>
          </p:nvSpPr>
          <p:spPr>
            <a:xfrm>
              <a:off x="3365" y="2938"/>
              <a:ext cx="1" cy="78"/>
            </a:xfrm>
            <a:prstGeom prst="line">
              <a:avLst/>
            </a:prstGeom>
            <a:ln w="14288" cap="rnd" cmpd="sng">
              <a:solidFill>
                <a:srgbClr val="000000"/>
              </a:solidFill>
              <a:prstDash val="solid"/>
              <a:headEnd type="none" w="med" len="med"/>
              <a:tailEnd type="none" w="med" len="med"/>
            </a:ln>
          </p:spPr>
        </p:sp>
        <p:sp>
          <p:nvSpPr>
            <p:cNvPr id="239765" name="直接连接符 239764"/>
            <p:cNvSpPr/>
            <p:nvPr/>
          </p:nvSpPr>
          <p:spPr>
            <a:xfrm>
              <a:off x="3893" y="2518"/>
              <a:ext cx="301" cy="1"/>
            </a:xfrm>
            <a:prstGeom prst="line">
              <a:avLst/>
            </a:prstGeom>
            <a:ln w="14288" cap="rnd" cmpd="sng">
              <a:solidFill>
                <a:srgbClr val="000000"/>
              </a:solidFill>
              <a:prstDash val="solid"/>
              <a:headEnd type="none" w="med" len="med"/>
              <a:tailEnd type="none" w="med" len="med"/>
            </a:ln>
          </p:spPr>
        </p:sp>
        <p:sp>
          <p:nvSpPr>
            <p:cNvPr id="239766" name="直接连接符 239765"/>
            <p:cNvSpPr/>
            <p:nvPr/>
          </p:nvSpPr>
          <p:spPr>
            <a:xfrm flipH="1">
              <a:off x="3365" y="2518"/>
              <a:ext cx="324" cy="1"/>
            </a:xfrm>
            <a:prstGeom prst="line">
              <a:avLst/>
            </a:prstGeom>
            <a:ln w="14288" cap="rnd" cmpd="sng">
              <a:solidFill>
                <a:srgbClr val="000000"/>
              </a:solidFill>
              <a:prstDash val="solid"/>
              <a:headEnd type="none" w="med" len="med"/>
              <a:tailEnd type="none" w="med" len="med"/>
            </a:ln>
          </p:spPr>
        </p:sp>
        <p:sp>
          <p:nvSpPr>
            <p:cNvPr id="239767" name="矩形 239766"/>
            <p:cNvSpPr/>
            <p:nvPr/>
          </p:nvSpPr>
          <p:spPr>
            <a:xfrm>
              <a:off x="3953" y="2164"/>
              <a:ext cx="108"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9768" name="矩形 239767"/>
            <p:cNvSpPr/>
            <p:nvPr/>
          </p:nvSpPr>
          <p:spPr>
            <a:xfrm>
              <a:off x="4063" y="224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3200">
                <a:latin typeface="Times New Roman" panose="02020603050405020304" pitchFamily="18" charset="0"/>
              </a:endParaRPr>
            </a:p>
          </p:txBody>
        </p:sp>
        <p:sp>
          <p:nvSpPr>
            <p:cNvPr id="239769" name="矩形 239768"/>
            <p:cNvSpPr/>
            <p:nvPr/>
          </p:nvSpPr>
          <p:spPr>
            <a:xfrm>
              <a:off x="3137" y="2164"/>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9770" name="矩形 239769"/>
            <p:cNvSpPr/>
            <p:nvPr/>
          </p:nvSpPr>
          <p:spPr>
            <a:xfrm>
              <a:off x="3246" y="2243"/>
              <a:ext cx="5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sz="3200">
                <a:latin typeface="Times New Roman" panose="02020603050405020304" pitchFamily="18" charset="0"/>
              </a:endParaRPr>
            </a:p>
          </p:txBody>
        </p:sp>
        <p:sp>
          <p:nvSpPr>
            <p:cNvPr id="239771" name="矩形 239770"/>
            <p:cNvSpPr/>
            <p:nvPr/>
          </p:nvSpPr>
          <p:spPr>
            <a:xfrm>
              <a:off x="3137" y="2728"/>
              <a:ext cx="107"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9772" name="矩形 239771"/>
            <p:cNvSpPr/>
            <p:nvPr/>
          </p:nvSpPr>
          <p:spPr>
            <a:xfrm>
              <a:off x="3246" y="2807"/>
              <a:ext cx="5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3</a:t>
              </a:r>
              <a:endParaRPr lang="en-US" altLang="zh-CN" sz="3200">
                <a:latin typeface="Times New Roman" panose="02020603050405020304" pitchFamily="18" charset="0"/>
              </a:endParaRPr>
            </a:p>
          </p:txBody>
        </p:sp>
        <p:sp>
          <p:nvSpPr>
            <p:cNvPr id="239773" name="矩形 239772"/>
            <p:cNvSpPr/>
            <p:nvPr/>
          </p:nvSpPr>
          <p:spPr>
            <a:xfrm>
              <a:off x="3965" y="2728"/>
              <a:ext cx="108"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R</a:t>
              </a:r>
              <a:endParaRPr lang="en-US" altLang="zh-CN" sz="3200">
                <a:latin typeface="Times New Roman" panose="02020603050405020304" pitchFamily="18" charset="0"/>
              </a:endParaRPr>
            </a:p>
          </p:txBody>
        </p:sp>
        <p:sp>
          <p:nvSpPr>
            <p:cNvPr id="239774" name="矩形 239773"/>
            <p:cNvSpPr/>
            <p:nvPr/>
          </p:nvSpPr>
          <p:spPr>
            <a:xfrm>
              <a:off x="4063" y="2807"/>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4</a:t>
              </a:r>
              <a:endParaRPr lang="en-US" altLang="zh-CN" sz="3200">
                <a:latin typeface="Times New Roman" panose="02020603050405020304" pitchFamily="18" charset="0"/>
              </a:endParaRPr>
            </a:p>
          </p:txBody>
        </p:sp>
        <p:sp>
          <p:nvSpPr>
            <p:cNvPr id="239775" name="矩形 239774"/>
            <p:cNvSpPr/>
            <p:nvPr/>
          </p:nvSpPr>
          <p:spPr>
            <a:xfrm>
              <a:off x="3737" y="2615"/>
              <a:ext cx="116"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9776" name="矩形 239775"/>
            <p:cNvSpPr/>
            <p:nvPr/>
          </p:nvSpPr>
          <p:spPr>
            <a:xfrm>
              <a:off x="5202" y="2401"/>
              <a:ext cx="89"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u</a:t>
              </a:r>
              <a:endParaRPr lang="en-US" altLang="zh-CN" sz="3200">
                <a:latin typeface="Times New Roman" panose="02020603050405020304" pitchFamily="18" charset="0"/>
              </a:endParaRPr>
            </a:p>
          </p:txBody>
        </p:sp>
        <p:sp>
          <p:nvSpPr>
            <p:cNvPr id="239777" name="矩形 239776"/>
            <p:cNvSpPr/>
            <p:nvPr/>
          </p:nvSpPr>
          <p:spPr>
            <a:xfrm>
              <a:off x="5288" y="2491"/>
              <a:ext cx="50"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sz="3200">
                <a:latin typeface="Times New Roman" panose="02020603050405020304" pitchFamily="18" charset="0"/>
              </a:endParaRPr>
            </a:p>
          </p:txBody>
        </p:sp>
        <p:sp>
          <p:nvSpPr>
            <p:cNvPr id="239778" name="直接连接符 239777"/>
            <p:cNvSpPr/>
            <p:nvPr/>
          </p:nvSpPr>
          <p:spPr>
            <a:xfrm flipH="1">
              <a:off x="3516" y="2519"/>
              <a:ext cx="57" cy="1"/>
            </a:xfrm>
            <a:prstGeom prst="line">
              <a:avLst/>
            </a:prstGeom>
            <a:ln w="4763" cap="rnd" cmpd="sng">
              <a:solidFill>
                <a:srgbClr val="000000"/>
              </a:solidFill>
              <a:prstDash val="solid"/>
              <a:headEnd type="none" w="med" len="med"/>
              <a:tailEnd type="none" w="med" len="med"/>
            </a:ln>
          </p:spPr>
        </p:sp>
        <p:sp>
          <p:nvSpPr>
            <p:cNvPr id="239779" name="任意多边形 239778"/>
            <p:cNvSpPr/>
            <p:nvPr/>
          </p:nvSpPr>
          <p:spPr>
            <a:xfrm>
              <a:off x="3448" y="2496"/>
              <a:ext cx="75" cy="45"/>
            </a:xfrm>
            <a:custGeom>
              <a:avLst/>
              <a:gdLst/>
              <a:ahLst/>
              <a:cxnLst/>
              <a:rect l="0" t="0" r="0" b="0"/>
              <a:pathLst>
                <a:path w="67" h="45">
                  <a:moveTo>
                    <a:pt x="67" y="45"/>
                  </a:moveTo>
                  <a:lnTo>
                    <a:pt x="0" y="23"/>
                  </a:lnTo>
                  <a:lnTo>
                    <a:pt x="67" y="0"/>
                  </a:lnTo>
                  <a:lnTo>
                    <a:pt x="67" y="45"/>
                  </a:lnTo>
                  <a:close/>
                </a:path>
              </a:pathLst>
            </a:custGeom>
            <a:solidFill>
              <a:srgbClr val="000000"/>
            </a:solidFill>
            <a:ln w="9525">
              <a:noFill/>
            </a:ln>
          </p:spPr>
          <p:txBody>
            <a:bodyPr/>
            <a:lstStyle/>
            <a:p>
              <a:endParaRPr lang="zh-CN" altLang="en-US"/>
            </a:p>
          </p:txBody>
        </p:sp>
        <p:sp>
          <p:nvSpPr>
            <p:cNvPr id="239780" name="矩形 239779"/>
            <p:cNvSpPr/>
            <p:nvPr/>
          </p:nvSpPr>
          <p:spPr>
            <a:xfrm>
              <a:off x="3554" y="2343"/>
              <a:ext cx="44" cy="192"/>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i</a:t>
              </a:r>
              <a:endParaRPr lang="en-US" altLang="zh-CN" sz="3200">
                <a:latin typeface="Times New Roman" panose="02020603050405020304" pitchFamily="18" charset="0"/>
              </a:endParaRPr>
            </a:p>
          </p:txBody>
        </p:sp>
        <p:sp>
          <p:nvSpPr>
            <p:cNvPr id="239781" name="任意多边形 239780"/>
            <p:cNvSpPr/>
            <p:nvPr/>
          </p:nvSpPr>
          <p:spPr>
            <a:xfrm>
              <a:off x="3345" y="2493"/>
              <a:ext cx="41" cy="37"/>
            </a:xfrm>
            <a:custGeom>
              <a:avLst/>
              <a:gdLst/>
              <a:ahLst/>
              <a:cxnLst/>
              <a:rect l="0" t="0" r="0" b="0"/>
              <a:pathLst>
                <a:path w="52" h="53">
                  <a:moveTo>
                    <a:pt x="0" y="26"/>
                  </a:moveTo>
                  <a:cubicBezTo>
                    <a:pt x="0" y="12"/>
                    <a:pt x="11" y="0"/>
                    <a:pt x="26" y="0"/>
                  </a:cubicBezTo>
                  <a:cubicBezTo>
                    <a:pt x="41" y="0"/>
                    <a:pt x="52" y="12"/>
                    <a:pt x="52" y="26"/>
                  </a:cubicBezTo>
                  <a:cubicBezTo>
                    <a:pt x="52" y="26"/>
                    <a:pt x="52" y="26"/>
                    <a:pt x="52" y="26"/>
                  </a:cubicBezTo>
                  <a:cubicBezTo>
                    <a:pt x="52"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9782" name="任意多边形 239781"/>
            <p:cNvSpPr/>
            <p:nvPr/>
          </p:nvSpPr>
          <p:spPr>
            <a:xfrm>
              <a:off x="4174" y="1966"/>
              <a:ext cx="41" cy="37"/>
            </a:xfrm>
            <a:custGeom>
              <a:avLst/>
              <a:gdLst/>
              <a:ahLst/>
              <a:cxnLst/>
              <a:rect l="0" t="0" r="0" b="0"/>
              <a:pathLst>
                <a:path w="53" h="53">
                  <a:moveTo>
                    <a:pt x="0" y="26"/>
                  </a:moveTo>
                  <a:cubicBezTo>
                    <a:pt x="0" y="12"/>
                    <a:pt x="11" y="0"/>
                    <a:pt x="26" y="0"/>
                  </a:cubicBezTo>
                  <a:cubicBezTo>
                    <a:pt x="41" y="0"/>
                    <a:pt x="53" y="12"/>
                    <a:pt x="53" y="26"/>
                  </a:cubicBezTo>
                  <a:cubicBezTo>
                    <a:pt x="53" y="26"/>
                    <a:pt x="53" y="26"/>
                    <a:pt x="53" y="26"/>
                  </a:cubicBezTo>
                  <a:cubicBezTo>
                    <a:pt x="53"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9783" name="任意多边形 239782"/>
            <p:cNvSpPr/>
            <p:nvPr/>
          </p:nvSpPr>
          <p:spPr>
            <a:xfrm>
              <a:off x="4174" y="3001"/>
              <a:ext cx="41" cy="37"/>
            </a:xfrm>
            <a:custGeom>
              <a:avLst/>
              <a:gdLst/>
              <a:ahLst/>
              <a:cxnLst/>
              <a:rect l="0" t="0" r="0" b="0"/>
              <a:pathLst>
                <a:path w="53" h="53">
                  <a:moveTo>
                    <a:pt x="0" y="27"/>
                  </a:moveTo>
                  <a:cubicBezTo>
                    <a:pt x="0" y="12"/>
                    <a:pt x="11" y="0"/>
                    <a:pt x="26" y="0"/>
                  </a:cubicBezTo>
                  <a:cubicBezTo>
                    <a:pt x="41" y="0"/>
                    <a:pt x="53" y="12"/>
                    <a:pt x="53" y="27"/>
                  </a:cubicBezTo>
                  <a:cubicBezTo>
                    <a:pt x="53" y="27"/>
                    <a:pt x="53" y="27"/>
                    <a:pt x="53" y="27"/>
                  </a:cubicBezTo>
                  <a:cubicBezTo>
                    <a:pt x="53" y="41"/>
                    <a:pt x="41" y="53"/>
                    <a:pt x="26" y="53"/>
                  </a:cubicBezTo>
                  <a:cubicBezTo>
                    <a:pt x="11" y="53"/>
                    <a:pt x="0" y="41"/>
                    <a:pt x="0" y="27"/>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9784" name="任意多边形 239783"/>
            <p:cNvSpPr/>
            <p:nvPr/>
          </p:nvSpPr>
          <p:spPr>
            <a:xfrm>
              <a:off x="4174" y="2493"/>
              <a:ext cx="41" cy="37"/>
            </a:xfrm>
            <a:custGeom>
              <a:avLst/>
              <a:gdLst/>
              <a:ahLst/>
              <a:cxnLst/>
              <a:rect l="0" t="0" r="0" b="0"/>
              <a:pathLst>
                <a:path w="53" h="53">
                  <a:moveTo>
                    <a:pt x="0" y="26"/>
                  </a:moveTo>
                  <a:cubicBezTo>
                    <a:pt x="0" y="12"/>
                    <a:pt x="11" y="0"/>
                    <a:pt x="26" y="0"/>
                  </a:cubicBezTo>
                  <a:cubicBezTo>
                    <a:pt x="41" y="0"/>
                    <a:pt x="53" y="12"/>
                    <a:pt x="53" y="26"/>
                  </a:cubicBezTo>
                  <a:cubicBezTo>
                    <a:pt x="53" y="26"/>
                    <a:pt x="53" y="26"/>
                    <a:pt x="53" y="26"/>
                  </a:cubicBezTo>
                  <a:cubicBezTo>
                    <a:pt x="53" y="41"/>
                    <a:pt x="41" y="53"/>
                    <a:pt x="26" y="53"/>
                  </a:cubicBezTo>
                  <a:cubicBezTo>
                    <a:pt x="11" y="53"/>
                    <a:pt x="0" y="41"/>
                    <a:pt x="0" y="26"/>
                  </a:cubicBezTo>
                </a:path>
              </a:pathLst>
            </a:custGeom>
            <a:solidFill>
              <a:srgbClr val="000000"/>
            </a:solidFill>
            <a:ln w="0" cap="flat" cmpd="sng">
              <a:solidFill>
                <a:srgbClr val="000000"/>
              </a:solidFill>
              <a:prstDash val="solid"/>
              <a:headEnd type="none" w="med" len="med"/>
              <a:tailEnd type="none" w="med" len="med"/>
            </a:ln>
          </p:spPr>
          <p:txBody>
            <a:bodyPr/>
            <a:lstStyle/>
            <a:p>
              <a:endParaRPr lang="zh-CN" altLang="en-US"/>
            </a:p>
          </p:txBody>
        </p:sp>
        <p:sp>
          <p:nvSpPr>
            <p:cNvPr id="239785" name="任意多边形 239784"/>
            <p:cNvSpPr>
              <a:spLocks noEditPoints="1"/>
            </p:cNvSpPr>
            <p:nvPr/>
          </p:nvSpPr>
          <p:spPr>
            <a:xfrm>
              <a:off x="5106" y="2281"/>
              <a:ext cx="84" cy="76"/>
            </a:xfrm>
            <a:custGeom>
              <a:avLst/>
              <a:gdLst/>
              <a:ahLst/>
              <a:cxnLst/>
              <a:rect l="0" t="0" r="0" b="0"/>
              <a:pathLst>
                <a:path w="75" h="76">
                  <a:moveTo>
                    <a:pt x="75" y="38"/>
                  </a:moveTo>
                  <a:lnTo>
                    <a:pt x="0" y="38"/>
                  </a:lnTo>
                  <a:moveTo>
                    <a:pt x="38" y="0"/>
                  </a:moveTo>
                  <a:lnTo>
                    <a:pt x="38" y="76"/>
                  </a:lnTo>
                </a:path>
              </a:pathLst>
            </a:custGeom>
            <a:noFill/>
            <a:ln w="14288" cap="rnd" cmpd="sng">
              <a:solidFill>
                <a:srgbClr val="000000"/>
              </a:solidFill>
              <a:prstDash val="solid"/>
              <a:round/>
              <a:headEnd type="none" w="med" len="med"/>
              <a:tailEnd type="none" w="med" len="med"/>
            </a:ln>
          </p:spPr>
          <p:txBody>
            <a:bodyPr/>
            <a:lstStyle/>
            <a:p>
              <a:endParaRPr lang="zh-CN" altLang="en-US"/>
            </a:p>
          </p:txBody>
        </p:sp>
        <p:sp>
          <p:nvSpPr>
            <p:cNvPr id="239786" name="直接连接符 239785"/>
            <p:cNvSpPr/>
            <p:nvPr/>
          </p:nvSpPr>
          <p:spPr>
            <a:xfrm flipH="1">
              <a:off x="5108" y="2652"/>
              <a:ext cx="82" cy="1"/>
            </a:xfrm>
            <a:prstGeom prst="line">
              <a:avLst/>
            </a:prstGeom>
            <a:ln w="14288" cap="rnd" cmpd="sng">
              <a:solidFill>
                <a:srgbClr val="000000"/>
              </a:solidFill>
              <a:prstDash val="solid"/>
              <a:headEnd type="none" w="med" len="med"/>
              <a:tailEnd type="none" w="med" len="med"/>
            </a:ln>
          </p:spPr>
        </p:sp>
        <p:sp>
          <p:nvSpPr>
            <p:cNvPr id="239787" name="任意多边形 239786"/>
            <p:cNvSpPr/>
            <p:nvPr/>
          </p:nvSpPr>
          <p:spPr>
            <a:xfrm>
              <a:off x="4918" y="2418"/>
              <a:ext cx="205" cy="185"/>
            </a:xfrm>
            <a:custGeom>
              <a:avLst/>
              <a:gdLst/>
              <a:ahLst/>
              <a:cxnLst/>
              <a:rect l="0" t="0" r="0" b="0"/>
              <a:pathLst>
                <a:path w="260" h="262">
                  <a:moveTo>
                    <a:pt x="130" y="262"/>
                  </a:moveTo>
                  <a:cubicBezTo>
                    <a:pt x="202" y="262"/>
                    <a:pt x="260" y="203"/>
                    <a:pt x="260" y="131"/>
                  </a:cubicBezTo>
                  <a:cubicBezTo>
                    <a:pt x="260" y="58"/>
                    <a:pt x="202" y="0"/>
                    <a:pt x="130" y="0"/>
                  </a:cubicBezTo>
                  <a:cubicBezTo>
                    <a:pt x="130" y="0"/>
                    <a:pt x="130" y="0"/>
                    <a:pt x="130" y="0"/>
                  </a:cubicBezTo>
                  <a:cubicBezTo>
                    <a:pt x="58" y="0"/>
                    <a:pt x="0" y="58"/>
                    <a:pt x="0" y="131"/>
                  </a:cubicBezTo>
                  <a:cubicBezTo>
                    <a:pt x="0" y="203"/>
                    <a:pt x="58" y="262"/>
                    <a:pt x="130" y="262"/>
                  </a:cubicBezTo>
                </a:path>
              </a:pathLst>
            </a:custGeom>
            <a:solidFill>
              <a:srgbClr val="FFFFFF"/>
            </a:solidFill>
            <a:ln w="0" cap="flat" cmpd="sng">
              <a:solidFill>
                <a:srgbClr val="000000"/>
              </a:solidFill>
              <a:prstDash val="solid"/>
              <a:headEnd type="none" w="med" len="med"/>
              <a:tailEnd type="none" w="med" len="med"/>
            </a:ln>
          </p:spPr>
          <p:txBody>
            <a:bodyPr/>
            <a:lstStyle/>
            <a:p>
              <a:endParaRPr lang="zh-CN" altLang="en-US"/>
            </a:p>
          </p:txBody>
        </p:sp>
        <p:sp>
          <p:nvSpPr>
            <p:cNvPr id="239788" name="任意多边形 239787"/>
            <p:cNvSpPr>
              <a:spLocks noEditPoints="1"/>
            </p:cNvSpPr>
            <p:nvPr/>
          </p:nvSpPr>
          <p:spPr>
            <a:xfrm>
              <a:off x="4918" y="2418"/>
              <a:ext cx="205" cy="185"/>
            </a:xfrm>
            <a:custGeom>
              <a:avLst/>
              <a:gdLst/>
              <a:ahLst/>
              <a:cxnLst/>
              <a:rect l="0" t="0" r="0" b="0"/>
              <a:pathLst>
                <a:path w="260" h="262">
                  <a:moveTo>
                    <a:pt x="130" y="262"/>
                  </a:moveTo>
                  <a:cubicBezTo>
                    <a:pt x="202" y="262"/>
                    <a:pt x="260" y="203"/>
                    <a:pt x="260" y="131"/>
                  </a:cubicBezTo>
                  <a:cubicBezTo>
                    <a:pt x="260" y="58"/>
                    <a:pt x="202" y="0"/>
                    <a:pt x="130" y="0"/>
                  </a:cubicBezTo>
                  <a:cubicBezTo>
                    <a:pt x="130" y="0"/>
                    <a:pt x="130" y="0"/>
                    <a:pt x="130" y="0"/>
                  </a:cubicBezTo>
                  <a:cubicBezTo>
                    <a:pt x="58" y="0"/>
                    <a:pt x="0" y="58"/>
                    <a:pt x="0" y="131"/>
                  </a:cubicBezTo>
                  <a:cubicBezTo>
                    <a:pt x="0" y="203"/>
                    <a:pt x="58" y="262"/>
                    <a:pt x="130" y="262"/>
                  </a:cubicBezTo>
                  <a:moveTo>
                    <a:pt x="130" y="262"/>
                  </a:moveTo>
                  <a:lnTo>
                    <a:pt x="130" y="0"/>
                  </a:lnTo>
                </a:path>
              </a:pathLst>
            </a:custGeom>
            <a:solidFill>
              <a:srgbClr val="00FF00">
                <a:alpha val="100000"/>
              </a:srgbClr>
            </a:solidFill>
            <a:ln w="25400" cap="rnd" cmpd="sng">
              <a:solidFill>
                <a:srgbClr val="000000">
                  <a:alpha val="100000"/>
                </a:srgbClr>
              </a:solidFill>
              <a:prstDash val="solid"/>
              <a:round/>
              <a:headEnd type="none" w="med" len="med"/>
              <a:tailEnd type="none" w="med" len="med"/>
            </a:ln>
          </p:spPr>
          <p:txBody>
            <a:bodyPr/>
            <a:lstStyle/>
            <a:p>
              <a:endParaRPr lang="zh-CN" altLang="en-US"/>
            </a:p>
          </p:txBody>
        </p:sp>
      </p:grpSp>
      <p:sp>
        <p:nvSpPr>
          <p:cNvPr id="239790" name="矩形 239789"/>
          <p:cNvSpPr/>
          <p:nvPr/>
        </p:nvSpPr>
        <p:spPr>
          <a:xfrm>
            <a:off x="0" y="3214688"/>
            <a:ext cx="9144000" cy="0"/>
          </a:xfrm>
          <a:prstGeom prst="rect">
            <a:avLst/>
          </a:prstGeom>
          <a:noFill/>
          <a:ln w="9525">
            <a:noFill/>
          </a:ln>
        </p:spPr>
        <p:txBody>
          <a:bodyPr/>
          <a:lstStyle/>
          <a:p>
            <a:endParaRPr lang="zh-CN" altLang="en-US"/>
          </a:p>
        </p:txBody>
      </p:sp>
      <p:grpSp>
        <p:nvGrpSpPr>
          <p:cNvPr id="239792" name="组合 239791"/>
          <p:cNvGrpSpPr>
            <a:grpSpLocks noChangeAspect="1"/>
          </p:cNvGrpSpPr>
          <p:nvPr/>
        </p:nvGrpSpPr>
        <p:grpSpPr>
          <a:xfrm>
            <a:off x="2419350" y="4795838"/>
            <a:ext cx="3057525" cy="885825"/>
            <a:chOff x="1140" y="3285"/>
            <a:chExt cx="963" cy="279"/>
          </a:xfrm>
        </p:grpSpPr>
        <p:sp>
          <p:nvSpPr>
            <p:cNvPr id="239791" name="矩形 239790"/>
            <p:cNvSpPr>
              <a:spLocks noChangeAspect="1" noTextEdit="1"/>
            </p:cNvSpPr>
            <p:nvPr/>
          </p:nvSpPr>
          <p:spPr>
            <a:xfrm>
              <a:off x="1140" y="3285"/>
              <a:ext cx="960" cy="270"/>
            </a:xfrm>
            <a:prstGeom prst="rect">
              <a:avLst/>
            </a:prstGeom>
            <a:noFill/>
            <a:ln w="9525">
              <a:noFill/>
            </a:ln>
          </p:spPr>
          <p:txBody>
            <a:bodyPr/>
            <a:lstStyle/>
            <a:p>
              <a:endParaRPr lang="zh-CN" altLang="en-US"/>
            </a:p>
          </p:txBody>
        </p:sp>
        <p:sp>
          <p:nvSpPr>
            <p:cNvPr id="239793" name="直接连接符 239792"/>
            <p:cNvSpPr/>
            <p:nvPr/>
          </p:nvSpPr>
          <p:spPr>
            <a:xfrm>
              <a:off x="1771" y="3436"/>
              <a:ext cx="58" cy="1"/>
            </a:xfrm>
            <a:prstGeom prst="line">
              <a:avLst/>
            </a:prstGeom>
            <a:ln w="6350" cap="flat" cmpd="sng">
              <a:solidFill>
                <a:srgbClr val="000000"/>
              </a:solidFill>
              <a:prstDash val="solid"/>
              <a:headEnd type="none" w="med" len="med"/>
              <a:tailEnd type="none" w="med" len="med"/>
            </a:ln>
          </p:spPr>
        </p:sp>
        <p:sp>
          <p:nvSpPr>
            <p:cNvPr id="239794" name="直接连接符 239793"/>
            <p:cNvSpPr/>
            <p:nvPr/>
          </p:nvSpPr>
          <p:spPr>
            <a:xfrm>
              <a:off x="1929" y="3372"/>
              <a:ext cx="33" cy="1"/>
            </a:xfrm>
            <a:prstGeom prst="line">
              <a:avLst/>
            </a:prstGeom>
            <a:ln w="3175" cap="flat" cmpd="sng">
              <a:solidFill>
                <a:srgbClr val="000000"/>
              </a:solidFill>
              <a:prstDash val="solid"/>
              <a:headEnd type="none" w="med" len="med"/>
              <a:tailEnd type="none" w="med" len="med"/>
            </a:ln>
          </p:spPr>
        </p:sp>
        <p:sp>
          <p:nvSpPr>
            <p:cNvPr id="239795" name="矩形 239794"/>
            <p:cNvSpPr/>
            <p:nvPr/>
          </p:nvSpPr>
          <p:spPr>
            <a:xfrm>
              <a:off x="2034" y="3375"/>
              <a:ext cx="69"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a:t>
              </a:r>
              <a:endParaRPr lang="en-US" altLang="zh-CN" sz="4400">
                <a:latin typeface="Times New Roman" panose="02020603050405020304" pitchFamily="18" charset="0"/>
              </a:endParaRPr>
            </a:p>
          </p:txBody>
        </p:sp>
        <p:sp>
          <p:nvSpPr>
            <p:cNvPr id="239796" name="矩形 239795"/>
            <p:cNvSpPr/>
            <p:nvPr/>
          </p:nvSpPr>
          <p:spPr>
            <a:xfrm>
              <a:off x="1999" y="3375"/>
              <a:ext cx="32"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9797" name="矩形 239796"/>
            <p:cNvSpPr/>
            <p:nvPr/>
          </p:nvSpPr>
          <p:spPr>
            <a:xfrm>
              <a:off x="1867" y="3375"/>
              <a:ext cx="43"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sz="4400">
                <a:latin typeface="Times New Roman" panose="02020603050405020304" pitchFamily="18" charset="0"/>
              </a:endParaRPr>
            </a:p>
          </p:txBody>
        </p:sp>
        <p:sp>
          <p:nvSpPr>
            <p:cNvPr id="239798" name="矩形 239797"/>
            <p:cNvSpPr/>
            <p:nvPr/>
          </p:nvSpPr>
          <p:spPr>
            <a:xfrm>
              <a:off x="1796" y="3449"/>
              <a:ext cx="4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4</a:t>
              </a:r>
              <a:endParaRPr lang="en-US" altLang="zh-CN" sz="4400">
                <a:latin typeface="Times New Roman" panose="02020603050405020304" pitchFamily="18" charset="0"/>
              </a:endParaRPr>
            </a:p>
          </p:txBody>
        </p:sp>
        <p:sp>
          <p:nvSpPr>
            <p:cNvPr id="239799" name="矩形 239798"/>
            <p:cNvSpPr/>
            <p:nvPr/>
          </p:nvSpPr>
          <p:spPr>
            <a:xfrm>
              <a:off x="1795" y="3315"/>
              <a:ext cx="4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sz="4400">
                <a:latin typeface="Times New Roman" panose="02020603050405020304" pitchFamily="18" charset="0"/>
              </a:endParaRPr>
            </a:p>
          </p:txBody>
        </p:sp>
        <p:sp>
          <p:nvSpPr>
            <p:cNvPr id="239800" name="矩形 239799"/>
            <p:cNvSpPr/>
            <p:nvPr/>
          </p:nvSpPr>
          <p:spPr>
            <a:xfrm>
              <a:off x="1646" y="3375"/>
              <a:ext cx="4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2</a:t>
              </a:r>
              <a:endParaRPr lang="en-US" altLang="zh-CN" sz="4400">
                <a:latin typeface="Times New Roman" panose="02020603050405020304" pitchFamily="18" charset="0"/>
              </a:endParaRPr>
            </a:p>
          </p:txBody>
        </p:sp>
        <p:sp>
          <p:nvSpPr>
            <p:cNvPr id="239801" name="矩形 239800"/>
            <p:cNvSpPr/>
            <p:nvPr/>
          </p:nvSpPr>
          <p:spPr>
            <a:xfrm>
              <a:off x="1612" y="3375"/>
              <a:ext cx="32"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39802" name="矩形 239801"/>
            <p:cNvSpPr/>
            <p:nvPr/>
          </p:nvSpPr>
          <p:spPr>
            <a:xfrm>
              <a:off x="1943" y="3380"/>
              <a:ext cx="28" cy="67"/>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sz="4400">
                <a:latin typeface="Times New Roman" panose="02020603050405020304" pitchFamily="18" charset="0"/>
              </a:endParaRPr>
            </a:p>
          </p:txBody>
        </p:sp>
        <p:sp>
          <p:nvSpPr>
            <p:cNvPr id="239803" name="矩形 239802"/>
            <p:cNvSpPr/>
            <p:nvPr/>
          </p:nvSpPr>
          <p:spPr>
            <a:xfrm>
              <a:off x="1949" y="3300"/>
              <a:ext cx="15" cy="67"/>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39804" name="矩形 239803"/>
            <p:cNvSpPr/>
            <p:nvPr/>
          </p:nvSpPr>
          <p:spPr>
            <a:xfrm>
              <a:off x="1446" y="3375"/>
              <a:ext cx="27"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i</a:t>
              </a:r>
              <a:endParaRPr lang="en-US" altLang="zh-CN" sz="4400">
                <a:latin typeface="Times New Roman" panose="02020603050405020304" pitchFamily="18" charset="0"/>
              </a:endParaRPr>
            </a:p>
          </p:txBody>
        </p:sp>
        <p:sp>
          <p:nvSpPr>
            <p:cNvPr id="239805" name="矩形 239804"/>
            <p:cNvSpPr/>
            <p:nvPr/>
          </p:nvSpPr>
          <p:spPr>
            <a:xfrm>
              <a:off x="1302" y="3375"/>
              <a:ext cx="27"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i</a:t>
              </a:r>
              <a:endParaRPr lang="en-US" altLang="zh-CN" sz="4400">
                <a:latin typeface="Times New Roman" panose="02020603050405020304" pitchFamily="18" charset="0"/>
              </a:endParaRPr>
            </a:p>
          </p:txBody>
        </p:sp>
        <p:sp>
          <p:nvSpPr>
            <p:cNvPr id="239806" name="矩形 239805"/>
            <p:cNvSpPr/>
            <p:nvPr/>
          </p:nvSpPr>
          <p:spPr>
            <a:xfrm>
              <a:off x="1171" y="3375"/>
              <a:ext cx="27"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i</a:t>
              </a:r>
              <a:endParaRPr lang="en-US" altLang="zh-CN" sz="4400">
                <a:latin typeface="Times New Roman" panose="02020603050405020304" pitchFamily="18" charset="0"/>
              </a:endParaRPr>
            </a:p>
          </p:txBody>
        </p:sp>
        <p:sp>
          <p:nvSpPr>
            <p:cNvPr id="239807" name="矩形 239806"/>
            <p:cNvSpPr/>
            <p:nvPr/>
          </p:nvSpPr>
          <p:spPr>
            <a:xfrm>
              <a:off x="1913" y="3330"/>
              <a:ext cx="31" cy="67"/>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08" name="矩形 239807"/>
            <p:cNvSpPr/>
            <p:nvPr/>
          </p:nvSpPr>
          <p:spPr>
            <a:xfrm>
              <a:off x="1726" y="3364"/>
              <a:ext cx="53"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09" name="矩形 239808"/>
            <p:cNvSpPr/>
            <p:nvPr/>
          </p:nvSpPr>
          <p:spPr>
            <a:xfrm>
              <a:off x="1546" y="3364"/>
              <a:ext cx="53"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10" name="矩形 239809"/>
            <p:cNvSpPr/>
            <p:nvPr/>
          </p:nvSpPr>
          <p:spPr>
            <a:xfrm>
              <a:off x="1498" y="3359"/>
              <a:ext cx="24"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11" name="矩形 239810"/>
            <p:cNvSpPr/>
            <p:nvPr/>
          </p:nvSpPr>
          <p:spPr>
            <a:xfrm>
              <a:off x="1486" y="3359"/>
              <a:ext cx="24"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12" name="矩形 239811"/>
            <p:cNvSpPr/>
            <p:nvPr/>
          </p:nvSpPr>
          <p:spPr>
            <a:xfrm>
              <a:off x="1385" y="3364"/>
              <a:ext cx="53"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13" name="矩形 239812"/>
            <p:cNvSpPr/>
            <p:nvPr/>
          </p:nvSpPr>
          <p:spPr>
            <a:xfrm>
              <a:off x="1342" y="3359"/>
              <a:ext cx="24"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39814" name="矩形 239813"/>
            <p:cNvSpPr/>
            <p:nvPr/>
          </p:nvSpPr>
          <p:spPr>
            <a:xfrm>
              <a:off x="1237" y="3364"/>
              <a:ext cx="53"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grpSp>
      <p:sp>
        <p:nvSpPr>
          <p:cNvPr id="239815" name="矩形 239814"/>
          <p:cNvSpPr/>
          <p:nvPr/>
        </p:nvSpPr>
        <p:spPr>
          <a:xfrm>
            <a:off x="857250" y="4819650"/>
            <a:ext cx="490538"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故</a:t>
            </a:r>
          </a:p>
        </p:txBody>
      </p:sp>
      <p:sp>
        <p:nvSpPr>
          <p:cNvPr id="239816" name="矩形 239815"/>
          <p:cNvSpPr/>
          <p:nvPr/>
        </p:nvSpPr>
        <p:spPr>
          <a:xfrm>
            <a:off x="290513" y="1946275"/>
            <a:ext cx="490537" cy="457200"/>
          </a:xfrm>
          <a:prstGeom prst="rect">
            <a:avLst/>
          </a:prstGeom>
          <a:noFill/>
          <a:ln w="9525">
            <a:noFill/>
          </a:ln>
        </p:spPr>
        <p:txBody>
          <a:bodyPr wrap="none" anchor="t">
            <a:spAutoFit/>
          </a:bodyPr>
          <a:lstStyle/>
          <a:p>
            <a:r>
              <a:rPr lang="zh-CN" altLang="en-US" dirty="0">
                <a:latin typeface="Times New Roman" panose="02020603050405020304" pitchFamily="18" charset="0"/>
              </a:rPr>
              <a:t>有</a:t>
            </a:r>
          </a:p>
        </p:txBody>
      </p:sp>
      <p:sp>
        <p:nvSpPr>
          <p:cNvPr id="239817" name="动作按钮: 后退或前一项 239816"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9818" name="动作按钮: 后退或前一项 239817"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9741"/>
                                        </p:tgtEl>
                                        <p:attrNameLst>
                                          <p:attrName>style.visibility</p:attrName>
                                        </p:attrNameLst>
                                      </p:cBhvr>
                                      <p:to>
                                        <p:strVal val="visible"/>
                                      </p:to>
                                    </p:set>
                                    <p:animEffect transition="in" filter="blinds(horizontal)">
                                      <p:cBhvr>
                                        <p:cTn id="7" dur="500"/>
                                        <p:tgtEl>
                                          <p:spTgt spid="2397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9740"/>
                                        </p:tgtEl>
                                        <p:attrNameLst>
                                          <p:attrName>style.visibility</p:attrName>
                                        </p:attrNameLst>
                                      </p:cBhvr>
                                      <p:to>
                                        <p:strVal val="visible"/>
                                      </p:to>
                                    </p:set>
                                    <p:animEffect transition="in" filter="box(in)">
                                      <p:cBhvr>
                                        <p:cTn id="12" dur="500"/>
                                        <p:tgtEl>
                                          <p:spTgt spid="239740"/>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39816"/>
                                        </p:tgtEl>
                                        <p:attrNameLst>
                                          <p:attrName>style.visibility</p:attrName>
                                        </p:attrNameLst>
                                      </p:cBhvr>
                                      <p:to>
                                        <p:strVal val="visible"/>
                                      </p:to>
                                    </p:set>
                                    <p:animEffect transition="in" filter="box(in)">
                                      <p:cBhvr>
                                        <p:cTn id="15" dur="500"/>
                                        <p:tgtEl>
                                          <p:spTgt spid="23981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39815"/>
                                        </p:tgtEl>
                                        <p:attrNameLst>
                                          <p:attrName>style.visibility</p:attrName>
                                        </p:attrNameLst>
                                      </p:cBhvr>
                                      <p:to>
                                        <p:strVal val="visible"/>
                                      </p:to>
                                    </p:set>
                                    <p:anim calcmode="lin" valueType="num">
                                      <p:cBhvr additive="base">
                                        <p:cTn id="20" dur="500" fill="hold"/>
                                        <p:tgtEl>
                                          <p:spTgt spid="239815"/>
                                        </p:tgtEl>
                                        <p:attrNameLst>
                                          <p:attrName>ppt_x</p:attrName>
                                        </p:attrNameLst>
                                      </p:cBhvr>
                                      <p:tavLst>
                                        <p:tav tm="0">
                                          <p:val>
                                            <p:strVal val="#ppt_x"/>
                                          </p:val>
                                        </p:tav>
                                        <p:tav tm="100000">
                                          <p:val>
                                            <p:strVal val="#ppt_x"/>
                                          </p:val>
                                        </p:tav>
                                      </p:tavLst>
                                    </p:anim>
                                    <p:anim calcmode="lin" valueType="num">
                                      <p:cBhvr additive="base">
                                        <p:cTn id="21" dur="500" fill="hold"/>
                                        <p:tgtEl>
                                          <p:spTgt spid="23981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39792"/>
                                        </p:tgtEl>
                                        <p:attrNameLst>
                                          <p:attrName>style.visibility</p:attrName>
                                        </p:attrNameLst>
                                      </p:cBhvr>
                                      <p:to>
                                        <p:strVal val="visible"/>
                                      </p:to>
                                    </p:set>
                                    <p:anim calcmode="lin" valueType="num">
                                      <p:cBhvr additive="base">
                                        <p:cTn id="24" dur="500" fill="hold"/>
                                        <p:tgtEl>
                                          <p:spTgt spid="239792"/>
                                        </p:tgtEl>
                                        <p:attrNameLst>
                                          <p:attrName>ppt_x</p:attrName>
                                        </p:attrNameLst>
                                      </p:cBhvr>
                                      <p:tavLst>
                                        <p:tav tm="0">
                                          <p:val>
                                            <p:strVal val="#ppt_x"/>
                                          </p:val>
                                        </p:tav>
                                        <p:tav tm="100000">
                                          <p:val>
                                            <p:strVal val="#ppt_x"/>
                                          </p:val>
                                        </p:tav>
                                      </p:tavLst>
                                    </p:anim>
                                    <p:anim calcmode="lin" valueType="num">
                                      <p:cBhvr additive="base">
                                        <p:cTn id="25" dur="500" fill="hold"/>
                                        <p:tgtEl>
                                          <p:spTgt spid="239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815" grpId="0"/>
      <p:bldP spid="2398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文本框 83970"/>
          <p:cNvSpPr txBox="1"/>
          <p:nvPr/>
        </p:nvSpPr>
        <p:spPr>
          <a:xfrm>
            <a:off x="304800" y="2509838"/>
            <a:ext cx="8443913" cy="822325"/>
          </a:xfrm>
          <a:prstGeom prst="rect">
            <a:avLst/>
          </a:prstGeom>
          <a:noFill/>
          <a:ln w="9525">
            <a:noFill/>
          </a:ln>
        </p:spPr>
        <p:txBody>
          <a:bodyPr>
            <a:spAutoFit/>
          </a:bodyPr>
          <a:lstStyle/>
          <a:p>
            <a:pPr algn="l"/>
            <a:r>
              <a:rPr lang="zh-CN" altLang="en-US" dirty="0">
                <a:solidFill>
                  <a:srgbClr val="FF0000"/>
                </a:solidFill>
                <a:latin typeface="Times New Roman" panose="02020603050405020304" pitchFamily="18" charset="0"/>
              </a:rPr>
              <a:t>全响应</a:t>
            </a:r>
            <a:r>
              <a:rPr lang="en-US" altLang="zh-CN">
                <a:solidFill>
                  <a:srgbClr val="FF0000"/>
                </a:solidFill>
                <a:latin typeface="Times New Roman" panose="02020603050405020304" pitchFamily="18" charset="0"/>
              </a:rPr>
              <a:t>( Complete Response )</a:t>
            </a:r>
            <a:r>
              <a:rPr lang="en-US" altLang="zh-CN">
                <a:solidFill>
                  <a:srgbClr val="0000FF"/>
                </a:solidFill>
                <a:latin typeface="Times New Roman" panose="02020603050405020304" pitchFamily="18" charset="0"/>
              </a:rPr>
              <a:t> </a:t>
            </a:r>
            <a:r>
              <a:rPr lang="zh-CN" altLang="en-US" dirty="0">
                <a:latin typeface="Times New Roman" panose="02020603050405020304" pitchFamily="18" charset="0"/>
              </a:rPr>
              <a:t>：一般情况下，电路既非零初始状态，又有外加激励源，由它们共用作用所产生的响应 。 </a:t>
            </a:r>
            <a:endParaRPr lang="zh-CN" altLang="en-US">
              <a:latin typeface="Times New Roman" panose="02020603050405020304" pitchFamily="18" charset="0"/>
            </a:endParaRPr>
          </a:p>
        </p:txBody>
      </p:sp>
      <p:sp>
        <p:nvSpPr>
          <p:cNvPr id="84073" name="标题 84072" descr="蓝色砂纸"/>
          <p:cNvSpPr>
            <a:spLocks noGrp="1"/>
          </p:cNvSpPr>
          <p:nvPr>
            <p:ph type="title" idx="4294967295"/>
          </p:nvPr>
        </p:nvSpPr>
        <p:spPr>
          <a:xfrm>
            <a:off x="800100" y="438150"/>
            <a:ext cx="7124700" cy="781050"/>
          </a:xfrm>
          <a:blipFill rotWithShape="0">
            <a:blip r:embed="rId3"/>
          </a:blipFill>
          <a:ln/>
        </p:spPr>
        <p:txBody>
          <a:bodyPr anchor="ctr"/>
          <a:lstStyle/>
          <a:p>
            <a:r>
              <a:rPr lang="en-US" altLang="zh-CN" sz="3600" b="1" dirty="0">
                <a:solidFill>
                  <a:schemeClr val="accent2"/>
                </a:solidFill>
                <a:latin typeface="隶书" panose="02010509060101010101" pitchFamily="49" charset="-122"/>
                <a:ea typeface="隶书" panose="02010509060101010101" pitchFamily="49" charset="-122"/>
              </a:rPr>
              <a:t>9.</a:t>
            </a:r>
            <a:r>
              <a:rPr lang="en-US" altLang="zh-CN" sz="3600" b="1" dirty="0">
                <a:solidFill>
                  <a:schemeClr val="accent2"/>
                </a:solidFill>
                <a:latin typeface="隶书" panose="02010509060101010101" pitchFamily="49" charset="-122"/>
                <a:ea typeface="隶书" panose="02010509060101010101" pitchFamily="49" charset="-122"/>
                <a:sym typeface="Symbol" panose="05050102010706020507" pitchFamily="18" charset="2"/>
              </a:rPr>
              <a:t>4</a:t>
            </a:r>
            <a:r>
              <a:rPr lang="en-US" altLang="zh-CN" sz="3600" b="1" dirty="0">
                <a:solidFill>
                  <a:schemeClr val="accent2"/>
                </a:solidFill>
                <a:latin typeface="隶书" panose="02010509060101010101" pitchFamily="49" charset="-122"/>
                <a:ea typeface="隶书" panose="02010509060101010101" pitchFamily="49" charset="-122"/>
              </a:rPr>
              <a:t> </a:t>
            </a:r>
            <a:r>
              <a:rPr lang="zh-CN" altLang="en-US" sz="3600" b="1" dirty="0">
                <a:solidFill>
                  <a:schemeClr val="accent2"/>
                </a:solidFill>
                <a:latin typeface="隶书" panose="02010509060101010101" pitchFamily="49" charset="-122"/>
                <a:ea typeface="隶书" panose="02010509060101010101" pitchFamily="49" charset="-122"/>
              </a:rPr>
              <a:t>一阶电路的全响应和三要素法</a:t>
            </a:r>
            <a:endParaRPr lang="zh-CN" altLang="en-US" dirty="0"/>
          </a:p>
        </p:txBody>
      </p:sp>
      <p:sp>
        <p:nvSpPr>
          <p:cNvPr id="84076" name="矩形 84075"/>
          <p:cNvSpPr/>
          <p:nvPr/>
        </p:nvSpPr>
        <p:spPr>
          <a:xfrm>
            <a:off x="511175" y="1646238"/>
            <a:ext cx="4108450" cy="519112"/>
          </a:xfrm>
          <a:prstGeom prst="rect">
            <a:avLst/>
          </a:prstGeom>
          <a:solidFill>
            <a:srgbClr val="CC99FF"/>
          </a:solidFill>
          <a:ln w="9525">
            <a:noFill/>
          </a:ln>
        </p:spPr>
        <p:txBody>
          <a:bodyPr wrap="none" anchor="ctr">
            <a:spAutoFit/>
          </a:bodyPr>
          <a:lstStyle/>
          <a:p>
            <a:pPr algn="l"/>
            <a:r>
              <a:rPr lang="en-US" altLang="zh-CN" sz="2800" dirty="0">
                <a:latin typeface="Times New Roman" panose="02020603050405020304" pitchFamily="18" charset="0"/>
              </a:rPr>
              <a:t>9. 4. 1 </a:t>
            </a:r>
            <a:r>
              <a:rPr lang="zh-CN" altLang="en-US" sz="2800" dirty="0">
                <a:latin typeface="Times New Roman" panose="02020603050405020304" pitchFamily="18" charset="0"/>
              </a:rPr>
              <a:t>一阶电路的全响应 </a:t>
            </a:r>
          </a:p>
        </p:txBody>
      </p:sp>
      <p:sp>
        <p:nvSpPr>
          <p:cNvPr id="84077" name="文本框 84076"/>
          <p:cNvSpPr txBox="1"/>
          <p:nvPr/>
        </p:nvSpPr>
        <p:spPr>
          <a:xfrm>
            <a:off x="590550" y="3533775"/>
            <a:ext cx="2362200" cy="457200"/>
          </a:xfrm>
          <a:prstGeom prst="rect">
            <a:avLst/>
          </a:prstGeom>
          <a:noFill/>
          <a:ln w="9525">
            <a:noFill/>
          </a:ln>
        </p:spPr>
        <p:txBody>
          <a:bodyPr>
            <a:spAutoFit/>
          </a:bodyPr>
          <a:lstStyle/>
          <a:p>
            <a:pPr algn="l">
              <a:spcBef>
                <a:spcPct val="50000"/>
              </a:spcBef>
            </a:pPr>
            <a:r>
              <a:rPr lang="zh-CN" altLang="en-US" u="sng">
                <a:latin typeface="Times New Roman" panose="02020603050405020304" pitchFamily="18" charset="0"/>
              </a:rPr>
              <a:t>以</a:t>
            </a:r>
            <a:r>
              <a:rPr lang="en-US" altLang="zh-CN" u="sng" dirty="0">
                <a:solidFill>
                  <a:srgbClr val="FF3300"/>
                </a:solidFill>
                <a:latin typeface="Times New Roman" panose="02020603050405020304" pitchFamily="18" charset="0"/>
              </a:rPr>
              <a:t>RC</a:t>
            </a:r>
            <a:r>
              <a:rPr lang="zh-CN" altLang="en-US" u="sng" dirty="0">
                <a:solidFill>
                  <a:srgbClr val="FF3300"/>
                </a:solidFill>
                <a:latin typeface="Times New Roman" panose="02020603050405020304" pitchFamily="18" charset="0"/>
              </a:rPr>
              <a:t>电路</a:t>
            </a:r>
            <a:r>
              <a:rPr lang="zh-CN" altLang="en-US" u="sng" dirty="0">
                <a:latin typeface="Times New Roman" panose="02020603050405020304" pitchFamily="18" charset="0"/>
              </a:rPr>
              <a:t>为例</a:t>
            </a:r>
          </a:p>
        </p:txBody>
      </p:sp>
      <p:sp>
        <p:nvSpPr>
          <p:cNvPr id="84078" name="文本框 84077"/>
          <p:cNvSpPr txBox="1"/>
          <p:nvPr/>
        </p:nvSpPr>
        <p:spPr>
          <a:xfrm>
            <a:off x="1643063" y="5716588"/>
            <a:ext cx="1557337" cy="579437"/>
          </a:xfrm>
          <a:prstGeom prst="rect">
            <a:avLst/>
          </a:prstGeom>
          <a:noFill/>
          <a:ln w="9525">
            <a:noFill/>
          </a:ln>
        </p:spPr>
        <p:txBody>
          <a:bodyPr wrap="none" anchor="ctr">
            <a:spAutoFit/>
          </a:bodyPr>
          <a:lstStyle/>
          <a:p>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i="1" baseline="-250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U</a:t>
            </a:r>
            <a:r>
              <a:rPr lang="en-US" altLang="zh-CN" baseline="-25000">
                <a:solidFill>
                  <a:srgbClr val="0000FF"/>
                </a:solidFill>
                <a:latin typeface="Times New Roman" panose="02020603050405020304" pitchFamily="18" charset="0"/>
              </a:rPr>
              <a:t>0</a:t>
            </a:r>
            <a:endParaRPr lang="en-US" altLang="zh-CN">
              <a:solidFill>
                <a:srgbClr val="0000FF"/>
              </a:solidFill>
              <a:latin typeface="Times New Roman" panose="02020603050405020304" pitchFamily="18" charset="0"/>
            </a:endParaRPr>
          </a:p>
        </p:txBody>
      </p:sp>
      <p:grpSp>
        <p:nvGrpSpPr>
          <p:cNvPr id="84079" name="组合 84078"/>
          <p:cNvGrpSpPr/>
          <p:nvPr/>
        </p:nvGrpSpPr>
        <p:grpSpPr>
          <a:xfrm>
            <a:off x="522288" y="4029075"/>
            <a:ext cx="3592512" cy="1787525"/>
            <a:chOff x="3672" y="2964"/>
            <a:chExt cx="2263" cy="1126"/>
          </a:xfrm>
        </p:grpSpPr>
        <p:sp>
          <p:nvSpPr>
            <p:cNvPr id="84080" name="直接连接符 84079"/>
            <p:cNvSpPr/>
            <p:nvPr/>
          </p:nvSpPr>
          <p:spPr>
            <a:xfrm>
              <a:off x="5349" y="3679"/>
              <a:ext cx="267" cy="0"/>
            </a:xfrm>
            <a:prstGeom prst="line">
              <a:avLst/>
            </a:prstGeom>
            <a:ln w="25400" cap="flat" cmpd="sng">
              <a:solidFill>
                <a:schemeClr val="tx1"/>
              </a:solidFill>
              <a:prstDash val="solid"/>
              <a:headEnd type="none" w="med" len="med"/>
              <a:tailEnd type="none" w="med" len="med"/>
            </a:ln>
          </p:spPr>
        </p:sp>
        <p:sp>
          <p:nvSpPr>
            <p:cNvPr id="84081" name="直接连接符 84080"/>
            <p:cNvSpPr/>
            <p:nvPr/>
          </p:nvSpPr>
          <p:spPr>
            <a:xfrm>
              <a:off x="5349" y="3756"/>
              <a:ext cx="267" cy="0"/>
            </a:xfrm>
            <a:prstGeom prst="line">
              <a:avLst/>
            </a:prstGeom>
            <a:ln w="25400" cap="flat" cmpd="sng">
              <a:solidFill>
                <a:schemeClr val="tx1"/>
              </a:solidFill>
              <a:prstDash val="solid"/>
              <a:headEnd type="none" w="med" len="med"/>
              <a:tailEnd type="none" w="med" len="med"/>
            </a:ln>
          </p:spPr>
        </p:sp>
        <p:sp>
          <p:nvSpPr>
            <p:cNvPr id="84082" name="文本框 84081"/>
            <p:cNvSpPr txBox="1"/>
            <p:nvPr/>
          </p:nvSpPr>
          <p:spPr>
            <a:xfrm>
              <a:off x="4204" y="2964"/>
              <a:ext cx="609"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84083" name="文本框 84082"/>
            <p:cNvSpPr txBox="1"/>
            <p:nvPr/>
          </p:nvSpPr>
          <p:spPr>
            <a:xfrm>
              <a:off x="5520" y="331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84084" name="文本框 84083"/>
            <p:cNvSpPr txBox="1"/>
            <p:nvPr/>
          </p:nvSpPr>
          <p:spPr>
            <a:xfrm>
              <a:off x="5525" y="3769"/>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84085" name="文本框 84084"/>
            <p:cNvSpPr txBox="1"/>
            <p:nvPr/>
          </p:nvSpPr>
          <p:spPr>
            <a:xfrm>
              <a:off x="5592" y="3476"/>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84086" name="文本框 84085"/>
            <p:cNvSpPr txBox="1"/>
            <p:nvPr/>
          </p:nvSpPr>
          <p:spPr>
            <a:xfrm>
              <a:off x="3672" y="3559"/>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84087" name="直接连接符 84086"/>
            <p:cNvSpPr/>
            <p:nvPr/>
          </p:nvSpPr>
          <p:spPr>
            <a:xfrm>
              <a:off x="4078" y="3316"/>
              <a:ext cx="401" cy="0"/>
            </a:xfrm>
            <a:prstGeom prst="line">
              <a:avLst/>
            </a:prstGeom>
            <a:ln w="19050" cap="flat" cmpd="sng">
              <a:solidFill>
                <a:schemeClr val="tx1"/>
              </a:solidFill>
              <a:prstDash val="solid"/>
              <a:headEnd type="none" w="med" len="med"/>
              <a:tailEnd type="none" w="med" len="med"/>
            </a:ln>
          </p:spPr>
        </p:sp>
        <p:sp>
          <p:nvSpPr>
            <p:cNvPr id="84088" name="直接连接符 84087"/>
            <p:cNvSpPr/>
            <p:nvPr/>
          </p:nvSpPr>
          <p:spPr>
            <a:xfrm>
              <a:off x="4075" y="4084"/>
              <a:ext cx="1408" cy="0"/>
            </a:xfrm>
            <a:prstGeom prst="line">
              <a:avLst/>
            </a:prstGeom>
            <a:ln w="19050" cap="flat" cmpd="sng">
              <a:solidFill>
                <a:schemeClr val="tx1"/>
              </a:solidFill>
              <a:prstDash val="solid"/>
              <a:headEnd type="none" w="med" len="med"/>
              <a:tailEnd type="none" w="med" len="med"/>
            </a:ln>
          </p:spPr>
        </p:sp>
        <p:sp>
          <p:nvSpPr>
            <p:cNvPr id="84089" name="直接连接符 84088"/>
            <p:cNvSpPr/>
            <p:nvPr/>
          </p:nvSpPr>
          <p:spPr>
            <a:xfrm flipH="1">
              <a:off x="4652" y="3316"/>
              <a:ext cx="213" cy="6"/>
            </a:xfrm>
            <a:prstGeom prst="line">
              <a:avLst/>
            </a:prstGeom>
            <a:ln w="19050" cap="flat" cmpd="sng">
              <a:solidFill>
                <a:schemeClr val="tx1"/>
              </a:solidFill>
              <a:prstDash val="solid"/>
              <a:headEnd type="none" w="med" len="med"/>
              <a:tailEnd type="none" w="med" len="med"/>
            </a:ln>
          </p:spPr>
        </p:sp>
        <p:sp>
          <p:nvSpPr>
            <p:cNvPr id="84090" name="直接连接符 84089"/>
            <p:cNvSpPr/>
            <p:nvPr/>
          </p:nvSpPr>
          <p:spPr>
            <a:xfrm>
              <a:off x="3948" y="3703"/>
              <a:ext cx="267" cy="0"/>
            </a:xfrm>
            <a:prstGeom prst="line">
              <a:avLst/>
            </a:prstGeom>
            <a:ln w="19050" cap="flat" cmpd="sng">
              <a:solidFill>
                <a:schemeClr val="tx1"/>
              </a:solidFill>
              <a:prstDash val="solid"/>
              <a:headEnd type="none" w="med" len="med"/>
              <a:tailEnd type="none" w="med" len="med"/>
            </a:ln>
          </p:spPr>
        </p:sp>
        <p:sp>
          <p:nvSpPr>
            <p:cNvPr id="84091" name="直接连接符 84090"/>
            <p:cNvSpPr/>
            <p:nvPr/>
          </p:nvSpPr>
          <p:spPr>
            <a:xfrm>
              <a:off x="3997" y="3768"/>
              <a:ext cx="161" cy="1"/>
            </a:xfrm>
            <a:prstGeom prst="line">
              <a:avLst/>
            </a:prstGeom>
            <a:ln w="28575" cap="flat" cmpd="sng">
              <a:solidFill>
                <a:schemeClr val="tx1"/>
              </a:solidFill>
              <a:prstDash val="solid"/>
              <a:headEnd type="none" w="med" len="med"/>
              <a:tailEnd type="none" w="med" len="med"/>
            </a:ln>
          </p:spPr>
        </p:sp>
        <p:sp>
          <p:nvSpPr>
            <p:cNvPr id="84092" name="直接连接符 84091"/>
            <p:cNvSpPr/>
            <p:nvPr/>
          </p:nvSpPr>
          <p:spPr>
            <a:xfrm flipV="1">
              <a:off x="4081" y="3768"/>
              <a:ext cx="0" cy="322"/>
            </a:xfrm>
            <a:prstGeom prst="line">
              <a:avLst/>
            </a:prstGeom>
            <a:ln w="19050" cap="flat" cmpd="sng">
              <a:solidFill>
                <a:schemeClr val="tx1"/>
              </a:solidFill>
              <a:prstDash val="solid"/>
              <a:headEnd type="none" w="med" len="med"/>
              <a:tailEnd type="none" w="med" len="med"/>
            </a:ln>
          </p:spPr>
        </p:sp>
        <p:sp>
          <p:nvSpPr>
            <p:cNvPr id="84093" name="直接连接符 84092"/>
            <p:cNvSpPr/>
            <p:nvPr/>
          </p:nvSpPr>
          <p:spPr>
            <a:xfrm>
              <a:off x="4081" y="3316"/>
              <a:ext cx="0" cy="387"/>
            </a:xfrm>
            <a:prstGeom prst="line">
              <a:avLst/>
            </a:prstGeom>
            <a:ln w="19050" cap="flat" cmpd="sng">
              <a:solidFill>
                <a:schemeClr val="tx1"/>
              </a:solidFill>
              <a:prstDash val="solid"/>
              <a:headEnd type="none" w="med" len="med"/>
              <a:tailEnd type="none" w="med" len="med"/>
            </a:ln>
          </p:spPr>
        </p:sp>
        <p:sp>
          <p:nvSpPr>
            <p:cNvPr id="84094" name="直接连接符 84093"/>
            <p:cNvSpPr/>
            <p:nvPr/>
          </p:nvSpPr>
          <p:spPr>
            <a:xfrm>
              <a:off x="5489" y="3322"/>
              <a:ext cx="0" cy="363"/>
            </a:xfrm>
            <a:prstGeom prst="line">
              <a:avLst/>
            </a:prstGeom>
            <a:ln w="19050" cap="flat" cmpd="sng">
              <a:solidFill>
                <a:schemeClr val="tx1"/>
              </a:solidFill>
              <a:prstDash val="solid"/>
              <a:headEnd type="none" w="med" len="med"/>
              <a:tailEnd type="none" w="med" len="med"/>
            </a:ln>
          </p:spPr>
        </p:sp>
        <p:sp>
          <p:nvSpPr>
            <p:cNvPr id="84095" name="直接连接符 84094"/>
            <p:cNvSpPr/>
            <p:nvPr/>
          </p:nvSpPr>
          <p:spPr>
            <a:xfrm flipV="1">
              <a:off x="5484" y="3756"/>
              <a:ext cx="0" cy="334"/>
            </a:xfrm>
            <a:prstGeom prst="line">
              <a:avLst/>
            </a:prstGeom>
            <a:ln w="19050" cap="flat" cmpd="sng">
              <a:solidFill>
                <a:schemeClr val="tx1"/>
              </a:solidFill>
              <a:prstDash val="solid"/>
              <a:headEnd type="none" w="med" len="med"/>
              <a:tailEnd type="none" w="med" len="med"/>
            </a:ln>
          </p:spPr>
        </p:sp>
        <p:sp>
          <p:nvSpPr>
            <p:cNvPr id="84096" name="文本框 84095"/>
            <p:cNvSpPr txBox="1"/>
            <p:nvPr/>
          </p:nvSpPr>
          <p:spPr>
            <a:xfrm>
              <a:off x="4905" y="300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84097" name="矩形 84096"/>
            <p:cNvSpPr/>
            <p:nvPr/>
          </p:nvSpPr>
          <p:spPr>
            <a:xfrm>
              <a:off x="4871" y="3258"/>
              <a:ext cx="317" cy="113"/>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84098" name="文本框 84097"/>
            <p:cNvSpPr txBox="1"/>
            <p:nvPr/>
          </p:nvSpPr>
          <p:spPr>
            <a:xfrm>
              <a:off x="5131" y="3577"/>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84099" name="文本框 84098"/>
            <p:cNvSpPr txBox="1"/>
            <p:nvPr/>
          </p:nvSpPr>
          <p:spPr>
            <a:xfrm>
              <a:off x="5299" y="2976"/>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84100" name="直接连接符 84099"/>
            <p:cNvSpPr/>
            <p:nvPr/>
          </p:nvSpPr>
          <p:spPr>
            <a:xfrm>
              <a:off x="5295" y="3258"/>
              <a:ext cx="200" cy="0"/>
            </a:xfrm>
            <a:prstGeom prst="line">
              <a:avLst/>
            </a:prstGeom>
            <a:ln w="19050" cap="flat" cmpd="sng">
              <a:solidFill>
                <a:schemeClr val="tx1"/>
              </a:solidFill>
              <a:prstDash val="solid"/>
              <a:headEnd type="none" w="med" len="med"/>
              <a:tailEnd type="stealth" w="sm" len="med"/>
            </a:ln>
          </p:spPr>
        </p:sp>
        <p:sp>
          <p:nvSpPr>
            <p:cNvPr id="84101" name="直接连接符 84100"/>
            <p:cNvSpPr/>
            <p:nvPr/>
          </p:nvSpPr>
          <p:spPr>
            <a:xfrm flipH="1" flipV="1">
              <a:off x="4449" y="3216"/>
              <a:ext cx="203" cy="100"/>
            </a:xfrm>
            <a:prstGeom prst="line">
              <a:avLst/>
            </a:prstGeom>
            <a:ln w="25400" cap="flat" cmpd="sng">
              <a:solidFill>
                <a:srgbClr val="FF0066"/>
              </a:solidFill>
              <a:prstDash val="solid"/>
              <a:headEnd type="none" w="med" len="med"/>
              <a:tailEnd type="none" w="med" len="med"/>
            </a:ln>
          </p:spPr>
        </p:sp>
        <p:sp>
          <p:nvSpPr>
            <p:cNvPr id="84102" name="直接连接符 84101"/>
            <p:cNvSpPr/>
            <p:nvPr/>
          </p:nvSpPr>
          <p:spPr>
            <a:xfrm flipV="1">
              <a:off x="5188" y="3319"/>
              <a:ext cx="307" cy="3"/>
            </a:xfrm>
            <a:prstGeom prst="line">
              <a:avLst/>
            </a:prstGeom>
            <a:ln w="19050" cap="flat" cmpd="sng">
              <a:solidFill>
                <a:schemeClr val="tx1"/>
              </a:solidFill>
              <a:prstDash val="solid"/>
              <a:headEnd type="none" w="med" len="med"/>
              <a:tailEnd type="none" w="med" len="med"/>
            </a:ln>
          </p:spPr>
        </p:sp>
        <p:sp>
          <p:nvSpPr>
            <p:cNvPr id="84103" name="任意多边形 84102"/>
            <p:cNvSpPr/>
            <p:nvPr/>
          </p:nvSpPr>
          <p:spPr>
            <a:xfrm rot="11123645" flipV="1">
              <a:off x="4512" y="3211"/>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84104" name="文本框 84103"/>
            <p:cNvSpPr txBox="1"/>
            <p:nvPr/>
          </p:nvSpPr>
          <p:spPr>
            <a:xfrm>
              <a:off x="4644" y="3292"/>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84105" name="文本框 84104"/>
            <p:cNvSpPr txBox="1"/>
            <p:nvPr/>
          </p:nvSpPr>
          <p:spPr>
            <a:xfrm>
              <a:off x="5176" y="3324"/>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84106" name="文本框 84105"/>
            <p:cNvSpPr txBox="1"/>
            <p:nvPr/>
          </p:nvSpPr>
          <p:spPr>
            <a:xfrm>
              <a:off x="4908" y="3287"/>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R</a:t>
              </a:r>
              <a:endParaRPr lang="en-US" altLang="zh-CN">
                <a:latin typeface="Times New Roman" panose="02020603050405020304" pitchFamily="18" charset="0"/>
              </a:endParaRPr>
            </a:p>
          </p:txBody>
        </p:sp>
      </p:grpSp>
      <p:graphicFrame>
        <p:nvGraphicFramePr>
          <p:cNvPr id="84107" name="对象 84106"/>
          <p:cNvGraphicFramePr/>
          <p:nvPr/>
        </p:nvGraphicFramePr>
        <p:xfrm>
          <a:off x="4140200" y="4219575"/>
          <a:ext cx="2641600" cy="833438"/>
        </p:xfrm>
        <a:graphic>
          <a:graphicData uri="http://schemas.openxmlformats.org/presentationml/2006/ole">
            <mc:AlternateContent xmlns:mc="http://schemas.openxmlformats.org/markup-compatibility/2006">
              <mc:Choice xmlns:v="urn:schemas-microsoft-com:vml" Requires="v">
                <p:oleObj spid="_x0000_s31763" r:id="rId4" imgW="1230630" imgH="405765" progId="Equation.3">
                  <p:embed/>
                </p:oleObj>
              </mc:Choice>
              <mc:Fallback>
                <p:oleObj r:id="rId4" imgW="1230630" imgH="405765" progId="Equation.3">
                  <p:embed/>
                  <p:pic>
                    <p:nvPicPr>
                      <p:cNvPr id="0" name="图片 3215"/>
                      <p:cNvPicPr/>
                      <p:nvPr/>
                    </p:nvPicPr>
                    <p:blipFill>
                      <a:blip r:embed="rId5"/>
                      <a:stretch>
                        <a:fillRect/>
                      </a:stretch>
                    </p:blipFill>
                    <p:spPr>
                      <a:xfrm>
                        <a:off x="4140200" y="4219575"/>
                        <a:ext cx="2641600" cy="833438"/>
                      </a:xfrm>
                      <a:prstGeom prst="rect">
                        <a:avLst/>
                      </a:prstGeom>
                      <a:noFill/>
                      <a:ln w="38100">
                        <a:noFill/>
                        <a:miter/>
                      </a:ln>
                    </p:spPr>
                  </p:pic>
                </p:oleObj>
              </mc:Fallback>
            </mc:AlternateContent>
          </a:graphicData>
        </a:graphic>
      </p:graphicFrame>
      <p:sp>
        <p:nvSpPr>
          <p:cNvPr id="84108" name="文本框 84107"/>
          <p:cNvSpPr txBox="1"/>
          <p:nvPr/>
        </p:nvSpPr>
        <p:spPr>
          <a:xfrm>
            <a:off x="7086600" y="4371975"/>
            <a:ext cx="1716088" cy="457200"/>
          </a:xfrm>
          <a:prstGeom prst="rect">
            <a:avLst/>
          </a:prstGeom>
          <a:noFill/>
          <a:ln w="9525">
            <a:noFill/>
          </a:ln>
        </p:spPr>
        <p:txBody>
          <a:bodyPr wrap="none" anchor="t">
            <a:spAutoFit/>
          </a:bodyPr>
          <a:lstStyle/>
          <a:p>
            <a:pPr algn="l"/>
            <a:r>
              <a:rPr lang="zh-CN" altLang="en-US" dirty="0">
                <a:solidFill>
                  <a:srgbClr val="0000FF"/>
                </a:solidFill>
                <a:latin typeface="Times New Roman" panose="02020603050405020304" pitchFamily="18" charset="0"/>
              </a:rPr>
              <a:t>非齐次方程</a:t>
            </a:r>
            <a:endParaRPr lang="zh-CN" altLang="en-US">
              <a:solidFill>
                <a:srgbClr val="0000FF"/>
              </a:solidFill>
              <a:latin typeface="Times New Roman" panose="02020603050405020304" pitchFamily="18" charset="0"/>
            </a:endParaRPr>
          </a:p>
        </p:txBody>
      </p:sp>
      <p:sp>
        <p:nvSpPr>
          <p:cNvPr id="84109" name="动作按钮: 后退或前一项 84108" descr="水滴">
            <a:hlinkClick r:id="" action="ppaction://hlinkshowjump?jump=previousslide">
              <a:snd r:embed="rId6" name="PROJCTOR.WAV"/>
            </a:hlinkClick>
          </p:cNvPr>
          <p:cNvSpPr/>
          <p:nvPr/>
        </p:nvSpPr>
        <p:spPr>
          <a:xfrm>
            <a:off x="8175625" y="6354763"/>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84110" name="动作按钮: 后退或前一项 84109" descr="水滴">
            <a:hlinkClick r:id="" action="ppaction://hlinkshowjump?jump=nextslide">
              <a:snd r:embed="rId6" name="PROJCTOR.WAV"/>
            </a:hlinkClick>
          </p:cNvPr>
          <p:cNvSpPr/>
          <p:nvPr/>
        </p:nvSpPr>
        <p:spPr>
          <a:xfrm flipH="1">
            <a:off x="8597900" y="6354763"/>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4073"/>
                                        </p:tgtEl>
                                        <p:attrNameLst>
                                          <p:attrName>style.visibility</p:attrName>
                                        </p:attrNameLst>
                                      </p:cBhvr>
                                      <p:to>
                                        <p:strVal val="visible"/>
                                      </p:to>
                                    </p:set>
                                    <p:anim calcmode="lin" valueType="num">
                                      <p:cBhvr additive="base">
                                        <p:cTn id="7" dur="500" fill="hold"/>
                                        <p:tgtEl>
                                          <p:spTgt spid="84073"/>
                                        </p:tgtEl>
                                        <p:attrNameLst>
                                          <p:attrName>ppt_x</p:attrName>
                                        </p:attrNameLst>
                                      </p:cBhvr>
                                      <p:tavLst>
                                        <p:tav tm="0">
                                          <p:val>
                                            <p:strVal val="0-#ppt_w/2"/>
                                          </p:val>
                                        </p:tav>
                                        <p:tav tm="100000">
                                          <p:val>
                                            <p:strVal val="#ppt_x"/>
                                          </p:val>
                                        </p:tav>
                                      </p:tavLst>
                                    </p:anim>
                                    <p:anim calcmode="lin" valueType="num">
                                      <p:cBhvr additive="base">
                                        <p:cTn id="8" dur="500" fill="hold"/>
                                        <p:tgtEl>
                                          <p:spTgt spid="840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4076"/>
                                        </p:tgtEl>
                                        <p:attrNameLst>
                                          <p:attrName>style.visibility</p:attrName>
                                        </p:attrNameLst>
                                      </p:cBhvr>
                                      <p:to>
                                        <p:strVal val="visible"/>
                                      </p:to>
                                    </p:set>
                                    <p:animEffect transition="in" filter="wipe(left)">
                                      <p:cBhvr>
                                        <p:cTn id="13" dur="500"/>
                                        <p:tgtEl>
                                          <p:spTgt spid="8407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3971"/>
                                        </p:tgtEl>
                                        <p:attrNameLst>
                                          <p:attrName>style.visibility</p:attrName>
                                        </p:attrNameLst>
                                      </p:cBhvr>
                                      <p:to>
                                        <p:strVal val="visible"/>
                                      </p:to>
                                    </p:set>
                                    <p:anim calcmode="lin" valueType="num">
                                      <p:cBhvr additive="base">
                                        <p:cTn id="18" dur="500" fill="hold"/>
                                        <p:tgtEl>
                                          <p:spTgt spid="83971"/>
                                        </p:tgtEl>
                                        <p:attrNameLst>
                                          <p:attrName>ppt_x</p:attrName>
                                        </p:attrNameLst>
                                      </p:cBhvr>
                                      <p:tavLst>
                                        <p:tav tm="0">
                                          <p:val>
                                            <p:strVal val="0-#ppt_w/2"/>
                                          </p:val>
                                        </p:tav>
                                        <p:tav tm="100000">
                                          <p:val>
                                            <p:strVal val="#ppt_x"/>
                                          </p:val>
                                        </p:tav>
                                      </p:tavLst>
                                    </p:anim>
                                    <p:anim calcmode="lin" valueType="num">
                                      <p:cBhvr additive="base">
                                        <p:cTn id="19" dur="500" fill="hold"/>
                                        <p:tgtEl>
                                          <p:spTgt spid="8397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4077"/>
                                        </p:tgtEl>
                                        <p:attrNameLst>
                                          <p:attrName>style.visibility</p:attrName>
                                        </p:attrNameLst>
                                      </p:cBhvr>
                                      <p:to>
                                        <p:strVal val="visible"/>
                                      </p:to>
                                    </p:set>
                                    <p:anim calcmode="lin" valueType="num">
                                      <p:cBhvr additive="base">
                                        <p:cTn id="24" dur="500" fill="hold"/>
                                        <p:tgtEl>
                                          <p:spTgt spid="84077"/>
                                        </p:tgtEl>
                                        <p:attrNameLst>
                                          <p:attrName>ppt_x</p:attrName>
                                        </p:attrNameLst>
                                      </p:cBhvr>
                                      <p:tavLst>
                                        <p:tav tm="0">
                                          <p:val>
                                            <p:strVal val="0-#ppt_w/2"/>
                                          </p:val>
                                        </p:tav>
                                        <p:tav tm="100000">
                                          <p:val>
                                            <p:strVal val="#ppt_x"/>
                                          </p:val>
                                        </p:tav>
                                      </p:tavLst>
                                    </p:anim>
                                    <p:anim calcmode="lin" valueType="num">
                                      <p:cBhvr additive="base">
                                        <p:cTn id="25" dur="500" fill="hold"/>
                                        <p:tgtEl>
                                          <p:spTgt spid="8407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4079"/>
                                        </p:tgtEl>
                                        <p:attrNameLst>
                                          <p:attrName>style.visibility</p:attrName>
                                        </p:attrNameLst>
                                      </p:cBhvr>
                                      <p:to>
                                        <p:strVal val="visible"/>
                                      </p:to>
                                    </p:set>
                                    <p:anim calcmode="lin" valueType="num">
                                      <p:cBhvr additive="base">
                                        <p:cTn id="30" dur="500" fill="hold"/>
                                        <p:tgtEl>
                                          <p:spTgt spid="84079"/>
                                        </p:tgtEl>
                                        <p:attrNameLst>
                                          <p:attrName>ppt_x</p:attrName>
                                        </p:attrNameLst>
                                      </p:cBhvr>
                                      <p:tavLst>
                                        <p:tav tm="0">
                                          <p:val>
                                            <p:strVal val="0-#ppt_w/2"/>
                                          </p:val>
                                        </p:tav>
                                        <p:tav tm="100000">
                                          <p:val>
                                            <p:strVal val="#ppt_x"/>
                                          </p:val>
                                        </p:tav>
                                      </p:tavLst>
                                    </p:anim>
                                    <p:anim calcmode="lin" valueType="num">
                                      <p:cBhvr additive="base">
                                        <p:cTn id="31" dur="500" fill="hold"/>
                                        <p:tgtEl>
                                          <p:spTgt spid="8407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84078"/>
                                        </p:tgtEl>
                                        <p:attrNameLst>
                                          <p:attrName>style.visibility</p:attrName>
                                        </p:attrNameLst>
                                      </p:cBhvr>
                                      <p:to>
                                        <p:strVal val="visible"/>
                                      </p:to>
                                    </p:set>
                                    <p:anim calcmode="lin" valueType="num">
                                      <p:cBhvr additive="base">
                                        <p:cTn id="36" dur="500" fill="hold"/>
                                        <p:tgtEl>
                                          <p:spTgt spid="84078"/>
                                        </p:tgtEl>
                                        <p:attrNameLst>
                                          <p:attrName>ppt_x</p:attrName>
                                        </p:attrNameLst>
                                      </p:cBhvr>
                                      <p:tavLst>
                                        <p:tav tm="0">
                                          <p:val>
                                            <p:strVal val="0-#ppt_w/2"/>
                                          </p:val>
                                        </p:tav>
                                        <p:tav tm="100000">
                                          <p:val>
                                            <p:strVal val="#ppt_x"/>
                                          </p:val>
                                        </p:tav>
                                      </p:tavLst>
                                    </p:anim>
                                    <p:anim calcmode="lin" valueType="num">
                                      <p:cBhvr additive="base">
                                        <p:cTn id="37" dur="500" fill="hold"/>
                                        <p:tgtEl>
                                          <p:spTgt spid="8407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84107"/>
                                        </p:tgtEl>
                                        <p:attrNameLst>
                                          <p:attrName>style.visibility</p:attrName>
                                        </p:attrNameLst>
                                      </p:cBhvr>
                                      <p:to>
                                        <p:strVal val="visible"/>
                                      </p:to>
                                    </p:set>
                                    <p:anim calcmode="lin" valueType="num">
                                      <p:cBhvr additive="base">
                                        <p:cTn id="42" dur="500" fill="hold"/>
                                        <p:tgtEl>
                                          <p:spTgt spid="84107"/>
                                        </p:tgtEl>
                                        <p:attrNameLst>
                                          <p:attrName>ppt_x</p:attrName>
                                        </p:attrNameLst>
                                      </p:cBhvr>
                                      <p:tavLst>
                                        <p:tav tm="0">
                                          <p:val>
                                            <p:strVal val="0-#ppt_w/2"/>
                                          </p:val>
                                        </p:tav>
                                        <p:tav tm="100000">
                                          <p:val>
                                            <p:strVal val="#ppt_x"/>
                                          </p:val>
                                        </p:tav>
                                      </p:tavLst>
                                    </p:anim>
                                    <p:anim calcmode="lin" valueType="num">
                                      <p:cBhvr additive="base">
                                        <p:cTn id="43" dur="500" fill="hold"/>
                                        <p:tgtEl>
                                          <p:spTgt spid="8410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4108"/>
                                        </p:tgtEl>
                                        <p:attrNameLst>
                                          <p:attrName>style.visibility</p:attrName>
                                        </p:attrNameLst>
                                      </p:cBhvr>
                                      <p:to>
                                        <p:strVal val="visible"/>
                                      </p:to>
                                    </p:set>
                                    <p:anim calcmode="lin" valueType="num">
                                      <p:cBhvr additive="base">
                                        <p:cTn id="48" dur="500" fill="hold"/>
                                        <p:tgtEl>
                                          <p:spTgt spid="84108"/>
                                        </p:tgtEl>
                                        <p:attrNameLst>
                                          <p:attrName>ppt_x</p:attrName>
                                        </p:attrNameLst>
                                      </p:cBhvr>
                                      <p:tavLst>
                                        <p:tav tm="0">
                                          <p:val>
                                            <p:strVal val="0-#ppt_w/2"/>
                                          </p:val>
                                        </p:tav>
                                        <p:tav tm="100000">
                                          <p:val>
                                            <p:strVal val="#ppt_x"/>
                                          </p:val>
                                        </p:tav>
                                      </p:tavLst>
                                    </p:anim>
                                    <p:anim calcmode="lin" valueType="num">
                                      <p:cBhvr additive="base">
                                        <p:cTn id="49" dur="500" fill="hold"/>
                                        <p:tgtEl>
                                          <p:spTgt spid="841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p:bldP spid="84073" grpId="0" animBg="1"/>
      <p:bldP spid="84076" grpId="0" animBg="1"/>
      <p:bldP spid="84077" grpId="0"/>
      <p:bldP spid="84078" grpId="0"/>
      <p:bldP spid="8410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组合 143361"/>
          <p:cNvGrpSpPr/>
          <p:nvPr/>
        </p:nvGrpSpPr>
        <p:grpSpPr>
          <a:xfrm>
            <a:off x="4819650" y="288925"/>
            <a:ext cx="3548063" cy="2057400"/>
            <a:chOff x="3036" y="182"/>
            <a:chExt cx="2235" cy="1296"/>
          </a:xfrm>
        </p:grpSpPr>
        <p:sp>
          <p:nvSpPr>
            <p:cNvPr id="143363" name="直接连接符 143362"/>
            <p:cNvSpPr/>
            <p:nvPr/>
          </p:nvSpPr>
          <p:spPr>
            <a:xfrm>
              <a:off x="3218" y="1142"/>
              <a:ext cx="2016" cy="0"/>
            </a:xfrm>
            <a:prstGeom prst="line">
              <a:avLst/>
            </a:prstGeom>
            <a:ln w="19050" cap="flat" cmpd="sng">
              <a:solidFill>
                <a:schemeClr val="tx1"/>
              </a:solidFill>
              <a:prstDash val="solid"/>
              <a:headEnd type="none" w="med" len="med"/>
              <a:tailEnd type="stealth" w="sm" len="med"/>
            </a:ln>
          </p:spPr>
        </p:sp>
        <p:sp>
          <p:nvSpPr>
            <p:cNvPr id="143364" name="直接连接符 143363"/>
            <p:cNvSpPr/>
            <p:nvPr/>
          </p:nvSpPr>
          <p:spPr>
            <a:xfrm flipH="1" flipV="1">
              <a:off x="3362" y="278"/>
              <a:ext cx="0" cy="1056"/>
            </a:xfrm>
            <a:prstGeom prst="line">
              <a:avLst/>
            </a:prstGeom>
            <a:ln w="19050" cap="flat" cmpd="sng">
              <a:solidFill>
                <a:schemeClr val="tx1"/>
              </a:solidFill>
              <a:prstDash val="solid"/>
              <a:headEnd type="none" w="med" len="med"/>
              <a:tailEnd type="stealth" w="sm" len="med"/>
            </a:ln>
          </p:spPr>
        </p:sp>
        <p:sp>
          <p:nvSpPr>
            <p:cNvPr id="143365" name="文本框 143364"/>
            <p:cNvSpPr txBox="1"/>
            <p:nvPr/>
          </p:nvSpPr>
          <p:spPr>
            <a:xfrm>
              <a:off x="3036" y="182"/>
              <a:ext cx="308"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43366" name="文本框 143365"/>
            <p:cNvSpPr txBox="1"/>
            <p:nvPr/>
          </p:nvSpPr>
          <p:spPr>
            <a:xfrm>
              <a:off x="5102" y="111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43367" name="文本框 143366"/>
            <p:cNvSpPr txBox="1"/>
            <p:nvPr/>
          </p:nvSpPr>
          <p:spPr>
            <a:xfrm>
              <a:off x="3990" y="1190"/>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143368" name="直接连接符 143367"/>
            <p:cNvSpPr/>
            <p:nvPr/>
          </p:nvSpPr>
          <p:spPr>
            <a:xfrm>
              <a:off x="4106" y="374"/>
              <a:ext cx="0" cy="912"/>
            </a:xfrm>
            <a:prstGeom prst="line">
              <a:avLst/>
            </a:prstGeom>
            <a:ln w="25400" cap="rnd" cmpd="sng">
              <a:solidFill>
                <a:schemeClr val="tx1"/>
              </a:solidFill>
              <a:prstDash val="sysDot"/>
              <a:headEnd type="none" w="med" len="med"/>
              <a:tailEnd type="none" w="med" len="med"/>
            </a:ln>
          </p:spPr>
        </p:sp>
        <p:sp>
          <p:nvSpPr>
            <p:cNvPr id="143369" name="文本框 143368"/>
            <p:cNvSpPr txBox="1"/>
            <p:nvPr/>
          </p:nvSpPr>
          <p:spPr>
            <a:xfrm>
              <a:off x="4442" y="278"/>
              <a:ext cx="326" cy="288"/>
            </a:xfrm>
            <a:prstGeom prst="rect">
              <a:avLst/>
            </a:prstGeom>
            <a:noFill/>
            <a:ln w="25400">
              <a:noFill/>
            </a:ln>
          </p:spPr>
          <p:txBody>
            <a:bodyPr wrap="none" anchor="ctr">
              <a:spAutoFit/>
            </a:bodyPr>
            <a:lstStyle/>
            <a:p>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43370" name="文本框 143369"/>
            <p:cNvSpPr txBox="1"/>
            <p:nvPr/>
          </p:nvSpPr>
          <p:spPr>
            <a:xfrm>
              <a:off x="3122" y="1120"/>
              <a:ext cx="255" cy="288"/>
            </a:xfrm>
            <a:prstGeom prst="rect">
              <a:avLst/>
            </a:prstGeom>
            <a:noFill/>
            <a:ln w="25400">
              <a:noFill/>
            </a:ln>
          </p:spPr>
          <p:txBody>
            <a:bodyPr wrap="none" anchor="ctr">
              <a:spAutoFit/>
            </a:bodyPr>
            <a:lstStyle/>
            <a:p>
              <a:r>
                <a:rPr lang="en-US" altLang="zh-CN" i="1">
                  <a:latin typeface="Times New Roman" panose="02020603050405020304" pitchFamily="18" charset="0"/>
                </a:rPr>
                <a:t>O</a:t>
              </a:r>
              <a:endParaRPr lang="en-US" altLang="zh-CN">
                <a:latin typeface="Times New Roman" panose="02020603050405020304" pitchFamily="18" charset="0"/>
              </a:endParaRPr>
            </a:p>
          </p:txBody>
        </p:sp>
      </p:grpSp>
      <p:sp>
        <p:nvSpPr>
          <p:cNvPr id="143371" name="任意多边形 143370"/>
          <p:cNvSpPr/>
          <p:nvPr/>
        </p:nvSpPr>
        <p:spPr>
          <a:xfrm>
            <a:off x="5346700" y="974725"/>
            <a:ext cx="1139825" cy="838200"/>
          </a:xfrm>
          <a:custGeom>
            <a:avLst/>
            <a:gdLst/>
            <a:ahLst/>
            <a:cxnLst/>
            <a:rect l="0" t="0" r="0" b="0"/>
            <a:pathLst>
              <a:path w="576" h="528">
                <a:moveTo>
                  <a:pt x="0" y="528"/>
                </a:moveTo>
                <a:cubicBezTo>
                  <a:pt x="24" y="444"/>
                  <a:pt x="48" y="360"/>
                  <a:pt x="96" y="288"/>
                </a:cubicBezTo>
                <a:cubicBezTo>
                  <a:pt x="144" y="216"/>
                  <a:pt x="208" y="144"/>
                  <a:pt x="288" y="96"/>
                </a:cubicBezTo>
                <a:cubicBezTo>
                  <a:pt x="368" y="48"/>
                  <a:pt x="528" y="16"/>
                  <a:pt x="576" y="0"/>
                </a:cubicBezTo>
              </a:path>
            </a:pathLst>
          </a:custGeom>
          <a:noFill/>
          <a:ln w="28575" cap="flat" cmpd="sng">
            <a:solidFill>
              <a:srgbClr val="FF0066">
                <a:alpha val="100000"/>
              </a:srgbClr>
            </a:solidFill>
            <a:prstDash val="dash"/>
            <a:headEnd type="none" w="med" len="med"/>
            <a:tailEnd type="none" w="med" len="med"/>
          </a:ln>
        </p:spPr>
        <p:txBody>
          <a:bodyPr/>
          <a:lstStyle/>
          <a:p>
            <a:endParaRPr lang="zh-CN" altLang="en-US"/>
          </a:p>
        </p:txBody>
      </p:sp>
      <p:sp>
        <p:nvSpPr>
          <p:cNvPr id="143372" name="文本框 143371"/>
          <p:cNvSpPr txBox="1"/>
          <p:nvPr/>
        </p:nvSpPr>
        <p:spPr>
          <a:xfrm>
            <a:off x="4311650" y="1828800"/>
            <a:ext cx="800100" cy="822325"/>
          </a:xfrm>
          <a:prstGeom prst="rect">
            <a:avLst/>
          </a:prstGeom>
          <a:noFill/>
          <a:ln w="9525">
            <a:noFill/>
          </a:ln>
        </p:spPr>
        <p:txBody>
          <a:bodyPr wrap="none" anchor="ctr">
            <a:spAutoFit/>
          </a:bodyPr>
          <a:lstStyle/>
          <a:p>
            <a:r>
              <a:rPr lang="zh-CN" altLang="en-US" dirty="0">
                <a:latin typeface="Times New Roman" panose="02020603050405020304" pitchFamily="18" charset="0"/>
              </a:rPr>
              <a:t>初始</a:t>
            </a:r>
          </a:p>
          <a:p>
            <a:r>
              <a:rPr lang="zh-CN" altLang="en-US" dirty="0">
                <a:latin typeface="Times New Roman" panose="02020603050405020304" pitchFamily="18" charset="0"/>
              </a:rPr>
              <a:t>状态</a:t>
            </a:r>
            <a:endParaRPr lang="zh-CN" altLang="en-US">
              <a:latin typeface="Times New Roman" panose="02020603050405020304" pitchFamily="18" charset="0"/>
            </a:endParaRPr>
          </a:p>
        </p:txBody>
      </p:sp>
      <p:sp>
        <p:nvSpPr>
          <p:cNvPr id="143373" name="文本框 143372"/>
          <p:cNvSpPr txBox="1"/>
          <p:nvPr/>
        </p:nvSpPr>
        <p:spPr>
          <a:xfrm>
            <a:off x="5464175" y="2011363"/>
            <a:ext cx="79692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暂态</a:t>
            </a:r>
            <a:endParaRPr lang="zh-CN" altLang="en-US">
              <a:latin typeface="Times New Roman" panose="02020603050405020304" pitchFamily="18" charset="0"/>
            </a:endParaRPr>
          </a:p>
        </p:txBody>
      </p:sp>
      <p:sp>
        <p:nvSpPr>
          <p:cNvPr id="143374" name="文本框 143373"/>
          <p:cNvSpPr txBox="1"/>
          <p:nvPr/>
        </p:nvSpPr>
        <p:spPr>
          <a:xfrm>
            <a:off x="6778625" y="2019300"/>
            <a:ext cx="1103313"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新稳态</a:t>
            </a:r>
            <a:endParaRPr lang="zh-CN" altLang="en-US">
              <a:latin typeface="Times New Roman" panose="02020603050405020304" pitchFamily="18" charset="0"/>
            </a:endParaRPr>
          </a:p>
        </p:txBody>
      </p:sp>
      <p:sp>
        <p:nvSpPr>
          <p:cNvPr id="143375" name="文本框 143374"/>
          <p:cNvSpPr txBox="1"/>
          <p:nvPr/>
        </p:nvSpPr>
        <p:spPr>
          <a:xfrm>
            <a:off x="323850" y="2609850"/>
            <a:ext cx="3554413"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三、暂态过程产生的原因</a:t>
            </a:r>
            <a:endParaRPr lang="zh-CN" altLang="en-US">
              <a:latin typeface="Times New Roman" panose="02020603050405020304" pitchFamily="18" charset="0"/>
            </a:endParaRPr>
          </a:p>
        </p:txBody>
      </p:sp>
      <p:sp>
        <p:nvSpPr>
          <p:cNvPr id="143376" name="文本框 143375"/>
          <p:cNvSpPr txBox="1"/>
          <p:nvPr/>
        </p:nvSpPr>
        <p:spPr>
          <a:xfrm>
            <a:off x="762000" y="3200400"/>
            <a:ext cx="4137025"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1.  </a:t>
            </a:r>
            <a:r>
              <a:rPr lang="zh-CN" altLang="en-US" dirty="0">
                <a:latin typeface="Times New Roman" panose="02020603050405020304" pitchFamily="18" charset="0"/>
              </a:rPr>
              <a:t>电路中含有储量元件</a:t>
            </a:r>
            <a:r>
              <a:rPr lang="en-US" altLang="zh-CN" dirty="0">
                <a:latin typeface="Times New Roman" panose="02020603050405020304" pitchFamily="18" charset="0"/>
              </a:rPr>
              <a:t>(</a:t>
            </a:r>
            <a:r>
              <a:rPr lang="zh-CN" altLang="en-US" dirty="0">
                <a:latin typeface="Times New Roman" panose="02020603050405020304" pitchFamily="18" charset="0"/>
              </a:rPr>
              <a:t>内因</a:t>
            </a:r>
            <a:r>
              <a:rPr lang="en-US" altLang="zh-CN">
                <a:latin typeface="Times New Roman" panose="02020603050405020304" pitchFamily="18" charset="0"/>
              </a:rPr>
              <a:t>)</a:t>
            </a:r>
          </a:p>
        </p:txBody>
      </p:sp>
      <p:sp>
        <p:nvSpPr>
          <p:cNvPr id="143377" name="文本框 143376"/>
          <p:cNvSpPr txBox="1"/>
          <p:nvPr/>
        </p:nvSpPr>
        <p:spPr>
          <a:xfrm>
            <a:off x="1252538" y="3771900"/>
            <a:ext cx="202247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能量不能跃变</a:t>
            </a:r>
            <a:endParaRPr lang="zh-CN" altLang="en-US">
              <a:latin typeface="Times New Roman" panose="02020603050405020304" pitchFamily="18" charset="0"/>
            </a:endParaRPr>
          </a:p>
        </p:txBody>
      </p:sp>
      <p:sp>
        <p:nvSpPr>
          <p:cNvPr id="143379" name="文本框 143378"/>
          <p:cNvSpPr txBox="1"/>
          <p:nvPr/>
        </p:nvSpPr>
        <p:spPr>
          <a:xfrm>
            <a:off x="723900" y="4572000"/>
            <a:ext cx="5364163"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rPr>
              <a:t>2.  </a:t>
            </a:r>
            <a:r>
              <a:rPr lang="zh-CN" altLang="en-US" dirty="0">
                <a:latin typeface="Times New Roman" panose="02020603050405020304" pitchFamily="18" charset="0"/>
              </a:rPr>
              <a:t>电路结构或电路参数发生变化</a:t>
            </a:r>
            <a:r>
              <a:rPr lang="en-US" altLang="zh-CN" dirty="0">
                <a:latin typeface="Times New Roman" panose="02020603050405020304" pitchFamily="18" charset="0"/>
              </a:rPr>
              <a:t>(</a:t>
            </a:r>
            <a:r>
              <a:rPr lang="zh-CN" altLang="en-US" dirty="0">
                <a:latin typeface="Times New Roman" panose="02020603050405020304" pitchFamily="18" charset="0"/>
              </a:rPr>
              <a:t>外因</a:t>
            </a:r>
            <a:r>
              <a:rPr lang="en-US" altLang="zh-CN">
                <a:latin typeface="Times New Roman" panose="02020603050405020304" pitchFamily="18" charset="0"/>
              </a:rPr>
              <a:t>)</a:t>
            </a:r>
          </a:p>
        </p:txBody>
      </p:sp>
      <p:sp>
        <p:nvSpPr>
          <p:cNvPr id="143380" name="文本框 143379"/>
          <p:cNvSpPr txBox="1"/>
          <p:nvPr/>
        </p:nvSpPr>
        <p:spPr>
          <a:xfrm>
            <a:off x="1277938" y="5105400"/>
            <a:ext cx="4779962"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支路的接入、断开；开路、短路等</a:t>
            </a:r>
          </a:p>
        </p:txBody>
      </p:sp>
      <p:grpSp>
        <p:nvGrpSpPr>
          <p:cNvPr id="143489" name="组合 143488"/>
          <p:cNvGrpSpPr/>
          <p:nvPr/>
        </p:nvGrpSpPr>
        <p:grpSpPr>
          <a:xfrm>
            <a:off x="571500" y="365125"/>
            <a:ext cx="3560763" cy="1768475"/>
            <a:chOff x="360" y="230"/>
            <a:chExt cx="2243" cy="1114"/>
          </a:xfrm>
        </p:grpSpPr>
        <p:sp>
          <p:nvSpPr>
            <p:cNvPr id="143385" name="直接连接符 143384"/>
            <p:cNvSpPr/>
            <p:nvPr/>
          </p:nvSpPr>
          <p:spPr>
            <a:xfrm>
              <a:off x="2013" y="933"/>
              <a:ext cx="267" cy="0"/>
            </a:xfrm>
            <a:prstGeom prst="line">
              <a:avLst/>
            </a:prstGeom>
            <a:ln w="25400" cap="flat" cmpd="sng">
              <a:solidFill>
                <a:schemeClr val="tx1"/>
              </a:solidFill>
              <a:prstDash val="solid"/>
              <a:headEnd type="none" w="med" len="med"/>
              <a:tailEnd type="none" w="med" len="med"/>
            </a:ln>
          </p:spPr>
        </p:sp>
        <p:sp>
          <p:nvSpPr>
            <p:cNvPr id="143386" name="直接连接符 143385"/>
            <p:cNvSpPr/>
            <p:nvPr/>
          </p:nvSpPr>
          <p:spPr>
            <a:xfrm>
              <a:off x="2013" y="1010"/>
              <a:ext cx="267" cy="0"/>
            </a:xfrm>
            <a:prstGeom prst="line">
              <a:avLst/>
            </a:prstGeom>
            <a:ln w="25400" cap="flat" cmpd="sng">
              <a:solidFill>
                <a:schemeClr val="tx1"/>
              </a:solidFill>
              <a:prstDash val="solid"/>
              <a:headEnd type="none" w="med" len="med"/>
              <a:tailEnd type="none" w="med" len="med"/>
            </a:ln>
          </p:spPr>
        </p:sp>
        <p:sp>
          <p:nvSpPr>
            <p:cNvPr id="143387" name="文本框 143386"/>
            <p:cNvSpPr txBox="1"/>
            <p:nvPr/>
          </p:nvSpPr>
          <p:spPr>
            <a:xfrm>
              <a:off x="1191" y="311"/>
              <a:ext cx="22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p>
          </p:txBody>
        </p:sp>
        <p:sp>
          <p:nvSpPr>
            <p:cNvPr id="143388" name="文本框 143387"/>
            <p:cNvSpPr txBox="1"/>
            <p:nvPr/>
          </p:nvSpPr>
          <p:spPr>
            <a:xfrm>
              <a:off x="2184" y="57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3389" name="文本框 143388"/>
            <p:cNvSpPr txBox="1"/>
            <p:nvPr/>
          </p:nvSpPr>
          <p:spPr>
            <a:xfrm>
              <a:off x="2189" y="1023"/>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3390" name="文本框 143389"/>
            <p:cNvSpPr txBox="1"/>
            <p:nvPr/>
          </p:nvSpPr>
          <p:spPr>
            <a:xfrm>
              <a:off x="2253" y="730"/>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43391" name="文本框 143390"/>
            <p:cNvSpPr txBox="1"/>
            <p:nvPr/>
          </p:nvSpPr>
          <p:spPr>
            <a:xfrm>
              <a:off x="360" y="813"/>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43392" name="直接连接符 143391"/>
            <p:cNvSpPr/>
            <p:nvPr/>
          </p:nvSpPr>
          <p:spPr>
            <a:xfrm>
              <a:off x="742" y="570"/>
              <a:ext cx="401" cy="0"/>
            </a:xfrm>
            <a:prstGeom prst="line">
              <a:avLst/>
            </a:prstGeom>
            <a:ln w="19050" cap="flat" cmpd="sng">
              <a:solidFill>
                <a:schemeClr val="tx1"/>
              </a:solidFill>
              <a:prstDash val="solid"/>
              <a:headEnd type="none" w="med" len="med"/>
              <a:tailEnd type="none" w="med" len="med"/>
            </a:ln>
          </p:spPr>
        </p:sp>
        <p:sp>
          <p:nvSpPr>
            <p:cNvPr id="143393" name="直接连接符 143392"/>
            <p:cNvSpPr/>
            <p:nvPr/>
          </p:nvSpPr>
          <p:spPr>
            <a:xfrm>
              <a:off x="739" y="1338"/>
              <a:ext cx="1408" cy="0"/>
            </a:xfrm>
            <a:prstGeom prst="line">
              <a:avLst/>
            </a:prstGeom>
            <a:ln w="19050" cap="flat" cmpd="sng">
              <a:solidFill>
                <a:schemeClr val="tx1"/>
              </a:solidFill>
              <a:prstDash val="solid"/>
              <a:headEnd type="none" w="med" len="med"/>
              <a:tailEnd type="none" w="med" len="med"/>
            </a:ln>
          </p:spPr>
        </p:sp>
        <p:sp>
          <p:nvSpPr>
            <p:cNvPr id="143394" name="直接连接符 143393"/>
            <p:cNvSpPr/>
            <p:nvPr/>
          </p:nvSpPr>
          <p:spPr>
            <a:xfrm flipH="1">
              <a:off x="1346" y="570"/>
              <a:ext cx="183" cy="0"/>
            </a:xfrm>
            <a:prstGeom prst="line">
              <a:avLst/>
            </a:prstGeom>
            <a:ln w="19050" cap="flat" cmpd="sng">
              <a:solidFill>
                <a:schemeClr val="tx1"/>
              </a:solidFill>
              <a:prstDash val="solid"/>
              <a:headEnd type="none" w="med" len="med"/>
              <a:tailEnd type="none" w="med" len="med"/>
            </a:ln>
          </p:spPr>
        </p:sp>
        <p:sp>
          <p:nvSpPr>
            <p:cNvPr id="143395" name="直接连接符 143394"/>
            <p:cNvSpPr/>
            <p:nvPr/>
          </p:nvSpPr>
          <p:spPr>
            <a:xfrm>
              <a:off x="612" y="957"/>
              <a:ext cx="267" cy="0"/>
            </a:xfrm>
            <a:prstGeom prst="line">
              <a:avLst/>
            </a:prstGeom>
            <a:ln w="19050" cap="flat" cmpd="sng">
              <a:solidFill>
                <a:schemeClr val="tx1"/>
              </a:solidFill>
              <a:prstDash val="solid"/>
              <a:headEnd type="none" w="med" len="med"/>
              <a:tailEnd type="none" w="med" len="med"/>
            </a:ln>
          </p:spPr>
        </p:sp>
        <p:sp>
          <p:nvSpPr>
            <p:cNvPr id="143396" name="直接连接符 143395"/>
            <p:cNvSpPr/>
            <p:nvPr/>
          </p:nvSpPr>
          <p:spPr>
            <a:xfrm>
              <a:off x="679" y="1022"/>
              <a:ext cx="133" cy="0"/>
            </a:xfrm>
            <a:prstGeom prst="line">
              <a:avLst/>
            </a:prstGeom>
            <a:ln w="28575" cap="flat" cmpd="sng">
              <a:solidFill>
                <a:schemeClr val="tx1"/>
              </a:solidFill>
              <a:prstDash val="solid"/>
              <a:headEnd type="none" w="med" len="med"/>
              <a:tailEnd type="none" w="med" len="med"/>
            </a:ln>
          </p:spPr>
        </p:sp>
        <p:sp>
          <p:nvSpPr>
            <p:cNvPr id="143397" name="直接连接符 143396"/>
            <p:cNvSpPr/>
            <p:nvPr/>
          </p:nvSpPr>
          <p:spPr>
            <a:xfrm flipV="1">
              <a:off x="745" y="1022"/>
              <a:ext cx="0" cy="322"/>
            </a:xfrm>
            <a:prstGeom prst="line">
              <a:avLst/>
            </a:prstGeom>
            <a:ln w="19050" cap="flat" cmpd="sng">
              <a:solidFill>
                <a:schemeClr val="tx1"/>
              </a:solidFill>
              <a:prstDash val="solid"/>
              <a:headEnd type="none" w="med" len="med"/>
              <a:tailEnd type="none" w="med" len="med"/>
            </a:ln>
          </p:spPr>
        </p:sp>
        <p:sp>
          <p:nvSpPr>
            <p:cNvPr id="143398" name="直接连接符 143397"/>
            <p:cNvSpPr/>
            <p:nvPr/>
          </p:nvSpPr>
          <p:spPr>
            <a:xfrm>
              <a:off x="745" y="570"/>
              <a:ext cx="0" cy="387"/>
            </a:xfrm>
            <a:prstGeom prst="line">
              <a:avLst/>
            </a:prstGeom>
            <a:ln w="19050" cap="flat" cmpd="sng">
              <a:solidFill>
                <a:schemeClr val="tx1"/>
              </a:solidFill>
              <a:prstDash val="solid"/>
              <a:headEnd type="none" w="med" len="med"/>
              <a:tailEnd type="none" w="med" len="med"/>
            </a:ln>
          </p:spPr>
        </p:sp>
        <p:sp>
          <p:nvSpPr>
            <p:cNvPr id="143399" name="直接连接符 143398"/>
            <p:cNvSpPr/>
            <p:nvPr/>
          </p:nvSpPr>
          <p:spPr>
            <a:xfrm>
              <a:off x="2153" y="576"/>
              <a:ext cx="0" cy="363"/>
            </a:xfrm>
            <a:prstGeom prst="line">
              <a:avLst/>
            </a:prstGeom>
            <a:ln w="19050" cap="flat" cmpd="sng">
              <a:solidFill>
                <a:schemeClr val="tx1"/>
              </a:solidFill>
              <a:prstDash val="solid"/>
              <a:headEnd type="none" w="med" len="med"/>
              <a:tailEnd type="none" w="med" len="med"/>
            </a:ln>
          </p:spPr>
        </p:sp>
        <p:sp>
          <p:nvSpPr>
            <p:cNvPr id="143400" name="直接连接符 143399"/>
            <p:cNvSpPr/>
            <p:nvPr/>
          </p:nvSpPr>
          <p:spPr>
            <a:xfrm flipV="1">
              <a:off x="2148" y="1010"/>
              <a:ext cx="0" cy="334"/>
            </a:xfrm>
            <a:prstGeom prst="line">
              <a:avLst/>
            </a:prstGeom>
            <a:ln w="19050" cap="flat" cmpd="sng">
              <a:solidFill>
                <a:schemeClr val="tx1"/>
              </a:solidFill>
              <a:prstDash val="solid"/>
              <a:headEnd type="none" w="med" len="med"/>
              <a:tailEnd type="none" w="med" len="med"/>
            </a:ln>
          </p:spPr>
        </p:sp>
        <p:sp>
          <p:nvSpPr>
            <p:cNvPr id="143401" name="文本框 143400"/>
            <p:cNvSpPr txBox="1"/>
            <p:nvPr/>
          </p:nvSpPr>
          <p:spPr>
            <a:xfrm>
              <a:off x="1641" y="255"/>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143402" name="矩形 143401"/>
            <p:cNvSpPr/>
            <p:nvPr/>
          </p:nvSpPr>
          <p:spPr>
            <a:xfrm>
              <a:off x="1535" y="506"/>
              <a:ext cx="334" cy="129"/>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43403" name="文本框 143402"/>
            <p:cNvSpPr txBox="1"/>
            <p:nvPr/>
          </p:nvSpPr>
          <p:spPr>
            <a:xfrm>
              <a:off x="1795" y="83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43404" name="文本框 143403"/>
            <p:cNvSpPr txBox="1"/>
            <p:nvPr/>
          </p:nvSpPr>
          <p:spPr>
            <a:xfrm>
              <a:off x="1963" y="230"/>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143405" name="直接连接符 143404"/>
            <p:cNvSpPr/>
            <p:nvPr/>
          </p:nvSpPr>
          <p:spPr>
            <a:xfrm>
              <a:off x="1959" y="512"/>
              <a:ext cx="200" cy="0"/>
            </a:xfrm>
            <a:prstGeom prst="line">
              <a:avLst/>
            </a:prstGeom>
            <a:ln w="19050" cap="flat" cmpd="sng">
              <a:solidFill>
                <a:schemeClr val="tx1"/>
              </a:solidFill>
              <a:prstDash val="solid"/>
              <a:headEnd type="none" w="med" len="med"/>
              <a:tailEnd type="stealth" w="sm" len="med"/>
            </a:ln>
          </p:spPr>
        </p:sp>
        <p:sp>
          <p:nvSpPr>
            <p:cNvPr id="143406" name="直接连接符 143405"/>
            <p:cNvSpPr/>
            <p:nvPr/>
          </p:nvSpPr>
          <p:spPr>
            <a:xfrm flipH="1">
              <a:off x="1146" y="570"/>
              <a:ext cx="200" cy="129"/>
            </a:xfrm>
            <a:prstGeom prst="line">
              <a:avLst/>
            </a:prstGeom>
            <a:ln w="31750" cap="flat" cmpd="sng">
              <a:solidFill>
                <a:srgbClr val="FF0066"/>
              </a:solidFill>
              <a:prstDash val="solid"/>
              <a:headEnd type="none" w="med" len="med"/>
              <a:tailEnd type="none" w="med" len="med"/>
            </a:ln>
          </p:spPr>
        </p:sp>
        <p:sp>
          <p:nvSpPr>
            <p:cNvPr id="143407" name="直接连接符 143406"/>
            <p:cNvSpPr/>
            <p:nvPr/>
          </p:nvSpPr>
          <p:spPr>
            <a:xfrm>
              <a:off x="1212" y="675"/>
              <a:ext cx="0" cy="669"/>
            </a:xfrm>
            <a:prstGeom prst="line">
              <a:avLst/>
            </a:prstGeom>
            <a:ln w="19050" cap="flat" cmpd="sng">
              <a:solidFill>
                <a:schemeClr val="tx1"/>
              </a:solidFill>
              <a:prstDash val="solid"/>
              <a:headEnd type="none" w="med" len="med"/>
              <a:tailEnd type="none" w="med" len="med"/>
            </a:ln>
          </p:spPr>
        </p:sp>
        <p:sp>
          <p:nvSpPr>
            <p:cNvPr id="143408" name="直接连接符 143407"/>
            <p:cNvSpPr/>
            <p:nvPr/>
          </p:nvSpPr>
          <p:spPr>
            <a:xfrm>
              <a:off x="1870" y="573"/>
              <a:ext cx="289" cy="0"/>
            </a:xfrm>
            <a:prstGeom prst="line">
              <a:avLst/>
            </a:prstGeom>
            <a:ln w="19050" cap="flat" cmpd="sng">
              <a:solidFill>
                <a:schemeClr val="tx1"/>
              </a:solidFill>
              <a:prstDash val="solid"/>
              <a:headEnd type="none" w="med" len="med"/>
              <a:tailEnd type="none" w="med" len="med"/>
            </a:ln>
          </p:spPr>
        </p:sp>
        <p:sp>
          <p:nvSpPr>
            <p:cNvPr id="143409" name="任意多边形 143408"/>
            <p:cNvSpPr/>
            <p:nvPr/>
          </p:nvSpPr>
          <p:spPr>
            <a:xfrm flipH="1" flipV="1">
              <a:off x="1194" y="483"/>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sp>
        <p:nvSpPr>
          <p:cNvPr id="143410" name="直接连接符 143409"/>
          <p:cNvSpPr/>
          <p:nvPr/>
        </p:nvSpPr>
        <p:spPr>
          <a:xfrm flipH="1">
            <a:off x="4311650" y="1812925"/>
            <a:ext cx="1025525" cy="0"/>
          </a:xfrm>
          <a:prstGeom prst="line">
            <a:avLst/>
          </a:prstGeom>
          <a:ln w="28575" cap="flat" cmpd="sng">
            <a:solidFill>
              <a:schemeClr val="accent2"/>
            </a:solidFill>
            <a:prstDash val="solid"/>
            <a:headEnd type="none" w="med" len="med"/>
            <a:tailEnd type="none" w="med" len="med"/>
          </a:ln>
        </p:spPr>
      </p:sp>
      <p:sp>
        <p:nvSpPr>
          <p:cNvPr id="143411" name="直接连接符 143410"/>
          <p:cNvSpPr/>
          <p:nvPr/>
        </p:nvSpPr>
        <p:spPr>
          <a:xfrm flipH="1">
            <a:off x="6470650" y="974725"/>
            <a:ext cx="1446213" cy="0"/>
          </a:xfrm>
          <a:prstGeom prst="line">
            <a:avLst/>
          </a:prstGeom>
          <a:ln w="28575" cap="flat" cmpd="sng">
            <a:solidFill>
              <a:schemeClr val="accent2"/>
            </a:solidFill>
            <a:prstDash val="solid"/>
            <a:headEnd type="none" w="med" len="med"/>
            <a:tailEnd type="none" w="med" len="med"/>
          </a:ln>
        </p:spPr>
      </p:sp>
      <p:sp>
        <p:nvSpPr>
          <p:cNvPr id="143434" name="矩形 143433"/>
          <p:cNvSpPr/>
          <p:nvPr/>
        </p:nvSpPr>
        <p:spPr>
          <a:xfrm>
            <a:off x="1200150" y="5657850"/>
            <a:ext cx="2405063" cy="457200"/>
          </a:xfrm>
          <a:prstGeom prst="rect">
            <a:avLst/>
          </a:prstGeom>
          <a:noFill/>
          <a:ln w="9525">
            <a:noFill/>
          </a:ln>
        </p:spPr>
        <p:txBody>
          <a:bodyPr wrap="none" anchor="ctr">
            <a:spAutoFit/>
          </a:bodyPr>
          <a:lstStyle/>
          <a:p>
            <a:r>
              <a:rPr lang="en-US" altLang="zh-CN" dirty="0">
                <a:latin typeface="Times New Roman" panose="02020603050405020304" pitchFamily="18" charset="0"/>
              </a:rPr>
              <a:t> </a:t>
            </a:r>
            <a:r>
              <a:rPr lang="zh-CN" altLang="en-US" dirty="0">
                <a:latin typeface="Times New Roman" panose="02020603050405020304" pitchFamily="18" charset="0"/>
              </a:rPr>
              <a:t>元件参数的变化</a:t>
            </a:r>
          </a:p>
        </p:txBody>
      </p:sp>
      <p:sp>
        <p:nvSpPr>
          <p:cNvPr id="143435" name="左大括号 143434"/>
          <p:cNvSpPr/>
          <p:nvPr/>
        </p:nvSpPr>
        <p:spPr>
          <a:xfrm>
            <a:off x="1219200" y="5219700"/>
            <a:ext cx="114300" cy="819150"/>
          </a:xfrm>
          <a:prstGeom prst="leftBrace">
            <a:avLst>
              <a:gd name="adj1" fmla="val 5972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3437" name="矩形 143436"/>
          <p:cNvSpPr/>
          <p:nvPr/>
        </p:nvSpPr>
        <p:spPr>
          <a:xfrm>
            <a:off x="498475" y="5372100"/>
            <a:ext cx="793750" cy="457200"/>
          </a:xfrm>
          <a:prstGeom prst="rect">
            <a:avLst/>
          </a:prstGeom>
          <a:noFill/>
          <a:ln w="9525">
            <a:noFill/>
          </a:ln>
        </p:spPr>
        <p:txBody>
          <a:bodyPr wrap="none" anchor="ctr">
            <a:spAutoFit/>
          </a:bodyPr>
          <a:lstStyle/>
          <a:p>
            <a:r>
              <a:rPr lang="zh-CN" altLang="en-US" dirty="0">
                <a:solidFill>
                  <a:srgbClr val="FF9900"/>
                </a:solidFill>
                <a:latin typeface="Times New Roman" panose="02020603050405020304" pitchFamily="18" charset="0"/>
              </a:rPr>
              <a:t>换路</a:t>
            </a:r>
          </a:p>
        </p:txBody>
      </p:sp>
      <p:grpSp>
        <p:nvGrpSpPr>
          <p:cNvPr id="143488" name="组合 143487"/>
          <p:cNvGrpSpPr/>
          <p:nvPr/>
        </p:nvGrpSpPr>
        <p:grpSpPr>
          <a:xfrm>
            <a:off x="5938838" y="4549775"/>
            <a:ext cx="3300412" cy="1736725"/>
            <a:chOff x="3573" y="2938"/>
            <a:chExt cx="2079" cy="1094"/>
          </a:xfrm>
        </p:grpSpPr>
        <p:grpSp>
          <p:nvGrpSpPr>
            <p:cNvPr id="143464" name="组合 143463"/>
            <p:cNvGrpSpPr/>
            <p:nvPr/>
          </p:nvGrpSpPr>
          <p:grpSpPr>
            <a:xfrm>
              <a:off x="4460" y="3258"/>
              <a:ext cx="808" cy="774"/>
              <a:chOff x="4952" y="3390"/>
              <a:chExt cx="808" cy="774"/>
            </a:xfrm>
          </p:grpSpPr>
          <p:sp>
            <p:nvSpPr>
              <p:cNvPr id="143439" name="直接连接符 143438"/>
              <p:cNvSpPr/>
              <p:nvPr/>
            </p:nvSpPr>
            <p:spPr>
              <a:xfrm>
                <a:off x="5170" y="3753"/>
                <a:ext cx="267" cy="0"/>
              </a:xfrm>
              <a:prstGeom prst="line">
                <a:avLst/>
              </a:prstGeom>
              <a:ln w="19050" cap="flat" cmpd="sng">
                <a:solidFill>
                  <a:srgbClr val="FF0000"/>
                </a:solidFill>
                <a:prstDash val="solid"/>
                <a:headEnd type="none" w="med" len="med"/>
                <a:tailEnd type="none" w="med" len="med"/>
              </a:ln>
            </p:spPr>
          </p:sp>
          <p:sp>
            <p:nvSpPr>
              <p:cNvPr id="143440" name="直接连接符 143439"/>
              <p:cNvSpPr/>
              <p:nvPr/>
            </p:nvSpPr>
            <p:spPr>
              <a:xfrm>
                <a:off x="5170" y="3830"/>
                <a:ext cx="267" cy="0"/>
              </a:xfrm>
              <a:prstGeom prst="line">
                <a:avLst/>
              </a:prstGeom>
              <a:ln w="19050" cap="flat" cmpd="sng">
                <a:solidFill>
                  <a:srgbClr val="FF0000"/>
                </a:solidFill>
                <a:prstDash val="solid"/>
                <a:headEnd type="none" w="med" len="med"/>
                <a:tailEnd type="none" w="med" len="med"/>
              </a:ln>
            </p:spPr>
          </p:sp>
          <p:sp>
            <p:nvSpPr>
              <p:cNvPr id="143442" name="文本框 143441"/>
              <p:cNvSpPr txBox="1"/>
              <p:nvPr/>
            </p:nvSpPr>
            <p:spPr>
              <a:xfrm>
                <a:off x="5341" y="3390"/>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3443" name="文本框 143442"/>
              <p:cNvSpPr txBox="1"/>
              <p:nvPr/>
            </p:nvSpPr>
            <p:spPr>
              <a:xfrm>
                <a:off x="5346" y="3843"/>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43444" name="文本框 143443"/>
              <p:cNvSpPr txBox="1"/>
              <p:nvPr/>
            </p:nvSpPr>
            <p:spPr>
              <a:xfrm>
                <a:off x="5410" y="3550"/>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43453" name="直接连接符 143452"/>
              <p:cNvSpPr/>
              <p:nvPr/>
            </p:nvSpPr>
            <p:spPr>
              <a:xfrm>
                <a:off x="5310" y="3396"/>
                <a:ext cx="0" cy="363"/>
              </a:xfrm>
              <a:prstGeom prst="line">
                <a:avLst/>
              </a:prstGeom>
              <a:ln w="19050" cap="flat" cmpd="sng">
                <a:solidFill>
                  <a:schemeClr val="tx1"/>
                </a:solidFill>
                <a:prstDash val="solid"/>
                <a:headEnd type="none" w="med" len="med"/>
                <a:tailEnd type="none" w="med" len="med"/>
              </a:ln>
            </p:spPr>
          </p:sp>
          <p:sp>
            <p:nvSpPr>
              <p:cNvPr id="143454" name="直接连接符 143453"/>
              <p:cNvSpPr/>
              <p:nvPr/>
            </p:nvSpPr>
            <p:spPr>
              <a:xfrm flipV="1">
                <a:off x="5305" y="3830"/>
                <a:ext cx="0" cy="334"/>
              </a:xfrm>
              <a:prstGeom prst="line">
                <a:avLst/>
              </a:prstGeom>
              <a:ln w="19050" cap="flat" cmpd="sng">
                <a:solidFill>
                  <a:schemeClr val="tx1"/>
                </a:solidFill>
                <a:prstDash val="solid"/>
                <a:headEnd type="none" w="med" len="med"/>
                <a:tailEnd type="none" w="med" len="med"/>
              </a:ln>
            </p:spPr>
          </p:sp>
          <p:sp>
            <p:nvSpPr>
              <p:cNvPr id="143457" name="文本框 143456"/>
              <p:cNvSpPr txBox="1"/>
              <p:nvPr/>
            </p:nvSpPr>
            <p:spPr>
              <a:xfrm>
                <a:off x="4952" y="365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grpSp>
        <p:sp>
          <p:nvSpPr>
            <p:cNvPr id="143466" name="矩形 143465"/>
            <p:cNvSpPr/>
            <p:nvPr/>
          </p:nvSpPr>
          <p:spPr>
            <a:xfrm>
              <a:off x="4446" y="3213"/>
              <a:ext cx="240" cy="96"/>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43468" name="椭圆 143467"/>
            <p:cNvSpPr/>
            <p:nvPr/>
          </p:nvSpPr>
          <p:spPr>
            <a:xfrm>
              <a:off x="3834" y="3510"/>
              <a:ext cx="249" cy="249"/>
            </a:xfrm>
            <a:prstGeom prst="ellipse">
              <a:avLst/>
            </a:prstGeom>
            <a:solidFill>
              <a:srgbClr val="99FF99"/>
            </a:solidFill>
            <a:ln w="28575" cap="flat" cmpd="sng">
              <a:solidFill>
                <a:schemeClr val="tx1"/>
              </a:solidFill>
              <a:prstDash val="solid"/>
              <a:headEnd type="none" w="med" len="med"/>
              <a:tailEnd type="none" w="med" len="med"/>
            </a:ln>
          </p:spPr>
          <p:txBody>
            <a:bodyPr wrap="none" anchor="ctr"/>
            <a:lstStyle/>
            <a:p>
              <a:endParaRPr dirty="0">
                <a:latin typeface="Times New Roman" panose="02020603050405020304" pitchFamily="18" charset="0"/>
              </a:endParaRPr>
            </a:p>
          </p:txBody>
        </p:sp>
        <p:sp>
          <p:nvSpPr>
            <p:cNvPr id="143469" name="直接连接符 143468"/>
            <p:cNvSpPr/>
            <p:nvPr/>
          </p:nvSpPr>
          <p:spPr>
            <a:xfrm>
              <a:off x="3960" y="3264"/>
              <a:ext cx="0" cy="768"/>
            </a:xfrm>
            <a:prstGeom prst="line">
              <a:avLst/>
            </a:prstGeom>
            <a:ln w="19050" cap="flat" cmpd="sng">
              <a:solidFill>
                <a:schemeClr val="tx1"/>
              </a:solidFill>
              <a:prstDash val="solid"/>
              <a:headEnd type="none" w="med" len="med"/>
              <a:tailEnd type="none" w="med" len="med"/>
            </a:ln>
          </p:spPr>
        </p:sp>
        <p:sp>
          <p:nvSpPr>
            <p:cNvPr id="143470" name="直接连接符 143469"/>
            <p:cNvSpPr/>
            <p:nvPr/>
          </p:nvSpPr>
          <p:spPr>
            <a:xfrm flipV="1">
              <a:off x="4257" y="3264"/>
              <a:ext cx="183" cy="0"/>
            </a:xfrm>
            <a:prstGeom prst="line">
              <a:avLst/>
            </a:prstGeom>
            <a:ln w="19050" cap="flat" cmpd="sng">
              <a:solidFill>
                <a:schemeClr val="tx1"/>
              </a:solidFill>
              <a:prstDash val="solid"/>
              <a:headEnd type="none" w="med" len="med"/>
              <a:tailEnd type="none" w="med" len="med"/>
            </a:ln>
          </p:spPr>
        </p:sp>
        <p:sp>
          <p:nvSpPr>
            <p:cNvPr id="143473" name="直接连接符 143472"/>
            <p:cNvSpPr/>
            <p:nvPr/>
          </p:nvSpPr>
          <p:spPr>
            <a:xfrm>
              <a:off x="4686" y="3264"/>
              <a:ext cx="624" cy="0"/>
            </a:xfrm>
            <a:prstGeom prst="line">
              <a:avLst/>
            </a:prstGeom>
            <a:ln w="19050" cap="flat" cmpd="sng">
              <a:solidFill>
                <a:schemeClr val="tx1"/>
              </a:solidFill>
              <a:prstDash val="solid"/>
              <a:headEnd type="none" w="med" len="med"/>
              <a:tailEnd type="none" w="med" len="med"/>
            </a:ln>
          </p:spPr>
        </p:sp>
        <p:sp>
          <p:nvSpPr>
            <p:cNvPr id="143474" name="直接连接符 143473"/>
            <p:cNvSpPr/>
            <p:nvPr/>
          </p:nvSpPr>
          <p:spPr>
            <a:xfrm>
              <a:off x="5304" y="3264"/>
              <a:ext cx="0" cy="288"/>
            </a:xfrm>
            <a:prstGeom prst="line">
              <a:avLst/>
            </a:prstGeom>
            <a:ln w="19050" cap="flat" cmpd="sng">
              <a:solidFill>
                <a:schemeClr val="tx1"/>
              </a:solidFill>
              <a:prstDash val="solid"/>
              <a:headEnd type="none" w="med" len="med"/>
              <a:tailEnd type="none" w="med" len="med"/>
            </a:ln>
          </p:spPr>
        </p:sp>
        <p:sp>
          <p:nvSpPr>
            <p:cNvPr id="143475" name="直接连接符 143474"/>
            <p:cNvSpPr/>
            <p:nvPr/>
          </p:nvSpPr>
          <p:spPr>
            <a:xfrm>
              <a:off x="5304" y="3816"/>
              <a:ext cx="0" cy="216"/>
            </a:xfrm>
            <a:prstGeom prst="line">
              <a:avLst/>
            </a:prstGeom>
            <a:ln w="19050" cap="flat" cmpd="sng">
              <a:solidFill>
                <a:schemeClr val="tx1"/>
              </a:solidFill>
              <a:prstDash val="solid"/>
              <a:headEnd type="none" w="med" len="med"/>
              <a:tailEnd type="none" w="med" len="med"/>
            </a:ln>
          </p:spPr>
        </p:sp>
        <p:sp>
          <p:nvSpPr>
            <p:cNvPr id="143476" name="直接连接符 143475"/>
            <p:cNvSpPr/>
            <p:nvPr/>
          </p:nvSpPr>
          <p:spPr>
            <a:xfrm>
              <a:off x="3960" y="4032"/>
              <a:ext cx="1344" cy="0"/>
            </a:xfrm>
            <a:prstGeom prst="line">
              <a:avLst/>
            </a:prstGeom>
            <a:ln w="19050" cap="flat" cmpd="sng">
              <a:solidFill>
                <a:schemeClr val="tx1"/>
              </a:solidFill>
              <a:prstDash val="solid"/>
              <a:headEnd type="none" w="med" len="med"/>
              <a:tailEnd type="none" w="med" len="med"/>
            </a:ln>
          </p:spPr>
        </p:sp>
        <p:sp>
          <p:nvSpPr>
            <p:cNvPr id="143477" name="直接连接符 143476"/>
            <p:cNvSpPr/>
            <p:nvPr/>
          </p:nvSpPr>
          <p:spPr>
            <a:xfrm>
              <a:off x="4100" y="3147"/>
              <a:ext cx="160" cy="114"/>
            </a:xfrm>
            <a:prstGeom prst="line">
              <a:avLst/>
            </a:prstGeom>
            <a:ln w="25400" cap="flat" cmpd="sng">
              <a:solidFill>
                <a:schemeClr val="tx1"/>
              </a:solidFill>
              <a:prstDash val="solid"/>
              <a:headEnd type="none" w="med" len="med"/>
              <a:tailEnd type="none" w="med" len="med"/>
            </a:ln>
          </p:spPr>
        </p:sp>
        <p:sp>
          <p:nvSpPr>
            <p:cNvPr id="143478" name="直接连接符 143477"/>
            <p:cNvSpPr/>
            <p:nvPr/>
          </p:nvSpPr>
          <p:spPr>
            <a:xfrm>
              <a:off x="3954" y="3264"/>
              <a:ext cx="123" cy="0"/>
            </a:xfrm>
            <a:prstGeom prst="line">
              <a:avLst/>
            </a:prstGeom>
            <a:ln w="19050" cap="flat" cmpd="sng">
              <a:solidFill>
                <a:schemeClr val="tx1"/>
              </a:solidFill>
              <a:prstDash val="solid"/>
              <a:headEnd type="none" w="med" len="med"/>
              <a:tailEnd type="none" w="med" len="med"/>
            </a:ln>
          </p:spPr>
        </p:sp>
        <p:sp>
          <p:nvSpPr>
            <p:cNvPr id="143479" name="文本框 143478"/>
            <p:cNvSpPr txBox="1"/>
            <p:nvPr/>
          </p:nvSpPr>
          <p:spPr>
            <a:xfrm>
              <a:off x="3756" y="3276"/>
              <a:ext cx="224" cy="288"/>
            </a:xfrm>
            <a:prstGeom prst="rect">
              <a:avLst/>
            </a:prstGeom>
            <a:noFill/>
            <a:ln w="25400">
              <a:noFill/>
            </a:ln>
          </p:spPr>
          <p:txBody>
            <a:bodyPr anchor="ctr">
              <a:spAutoFit/>
            </a:bodyPr>
            <a:lstStyle/>
            <a:p>
              <a:r>
                <a:rPr lang="en-US" altLang="zh-CN">
                  <a:latin typeface="Times New Roman" panose="02020603050405020304" pitchFamily="18" charset="0"/>
                </a:rPr>
                <a:t>+</a:t>
              </a:r>
            </a:p>
          </p:txBody>
        </p:sp>
        <p:sp>
          <p:nvSpPr>
            <p:cNvPr id="143480" name="文本框 143479"/>
            <p:cNvSpPr txBox="1"/>
            <p:nvPr/>
          </p:nvSpPr>
          <p:spPr>
            <a:xfrm>
              <a:off x="3573" y="3472"/>
              <a:ext cx="294" cy="288"/>
            </a:xfrm>
            <a:prstGeom prst="rect">
              <a:avLst/>
            </a:prstGeom>
            <a:noFill/>
            <a:ln w="25400">
              <a:noFill/>
            </a:ln>
          </p:spPr>
          <p:txBody>
            <a:bodyPr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43481" name="文本框 143480"/>
            <p:cNvSpPr txBox="1"/>
            <p:nvPr/>
          </p:nvSpPr>
          <p:spPr>
            <a:xfrm>
              <a:off x="4427" y="2938"/>
              <a:ext cx="308" cy="288"/>
            </a:xfrm>
            <a:prstGeom prst="rect">
              <a:avLst/>
            </a:prstGeom>
            <a:noFill/>
            <a:ln w="25400">
              <a:noFill/>
            </a:ln>
          </p:spPr>
          <p:txBody>
            <a:bodyPr wrap="none" anchor="ctr">
              <a:spAutoFit/>
            </a:bodyPr>
            <a:lstStyle/>
            <a:p>
              <a:r>
                <a:rPr lang="en-US" altLang="zh-CN" i="1">
                  <a:latin typeface="Times New Roman" panose="02020603050405020304" pitchFamily="18" charset="0"/>
                </a:rPr>
                <a:t>R</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143483" name="文本框 143482"/>
            <p:cNvSpPr txBox="1"/>
            <p:nvPr/>
          </p:nvSpPr>
          <p:spPr>
            <a:xfrm>
              <a:off x="5344" y="3525"/>
              <a:ext cx="308" cy="288"/>
            </a:xfrm>
            <a:prstGeom prst="rect">
              <a:avLst/>
            </a:prstGeom>
            <a:noFill/>
            <a:ln w="25400">
              <a:noFill/>
            </a:ln>
          </p:spPr>
          <p:txBody>
            <a:bodyPr anchor="ctr">
              <a:spAutoFit/>
            </a:bodyPr>
            <a:lstStyle/>
            <a:p>
              <a:r>
                <a:rPr lang="en-US" altLang="zh-CN" i="1">
                  <a:latin typeface="Times New Roman" panose="02020603050405020304" pitchFamily="18" charset="0"/>
                </a:rPr>
                <a:t>R</a:t>
              </a:r>
              <a:r>
                <a:rPr lang="en-US" altLang="zh-CN" baseline="-25000">
                  <a:latin typeface="Times New Roman" panose="02020603050405020304" pitchFamily="18" charset="0"/>
                </a:rPr>
                <a:t>3</a:t>
              </a:r>
              <a:endParaRPr lang="en-US" altLang="zh-CN">
                <a:latin typeface="Times New Roman" panose="02020603050405020304" pitchFamily="18" charset="0"/>
              </a:endParaRPr>
            </a:p>
          </p:txBody>
        </p:sp>
        <p:sp>
          <p:nvSpPr>
            <p:cNvPr id="143484" name="矩形 143483"/>
            <p:cNvSpPr/>
            <p:nvPr/>
          </p:nvSpPr>
          <p:spPr>
            <a:xfrm>
              <a:off x="5258" y="3544"/>
              <a:ext cx="96" cy="272"/>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143485" name="文本框 143484"/>
            <p:cNvSpPr txBox="1"/>
            <p:nvPr/>
          </p:nvSpPr>
          <p:spPr>
            <a:xfrm>
              <a:off x="3752" y="3713"/>
              <a:ext cx="224" cy="288"/>
            </a:xfrm>
            <a:prstGeom prst="rect">
              <a:avLst/>
            </a:prstGeom>
            <a:noFill/>
            <a:ln w="25400">
              <a:noFill/>
            </a:ln>
          </p:spPr>
          <p:txBody>
            <a:bodyPr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43486" name="任意多边形 143485"/>
            <p:cNvSpPr/>
            <p:nvPr/>
          </p:nvSpPr>
          <p:spPr>
            <a:xfrm flipH="1">
              <a:off x="4130" y="3147"/>
              <a:ext cx="157"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sp>
        <p:nvSpPr>
          <p:cNvPr id="143490" name="动作按钮: 后退或前一项 143489"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43491" name="动作按钮: 后退或前一项 143490"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3489"/>
                                        </p:tgtEl>
                                        <p:attrNameLst>
                                          <p:attrName>style.visibility</p:attrName>
                                        </p:attrNameLst>
                                      </p:cBhvr>
                                      <p:to>
                                        <p:strVal val="visible"/>
                                      </p:to>
                                    </p:set>
                                    <p:anim calcmode="lin" valueType="num">
                                      <p:cBhvr additive="base">
                                        <p:cTn id="7" dur="500" fill="hold"/>
                                        <p:tgtEl>
                                          <p:spTgt spid="143489"/>
                                        </p:tgtEl>
                                        <p:attrNameLst>
                                          <p:attrName>ppt_x</p:attrName>
                                        </p:attrNameLst>
                                      </p:cBhvr>
                                      <p:tavLst>
                                        <p:tav tm="0">
                                          <p:val>
                                            <p:strVal val="0-#ppt_w/2"/>
                                          </p:val>
                                        </p:tav>
                                        <p:tav tm="100000">
                                          <p:val>
                                            <p:strVal val="#ppt_x"/>
                                          </p:val>
                                        </p:tav>
                                      </p:tavLst>
                                    </p:anim>
                                    <p:anim calcmode="lin" valueType="num">
                                      <p:cBhvr additive="base">
                                        <p:cTn id="8" dur="500" fill="hold"/>
                                        <p:tgtEl>
                                          <p:spTgt spid="1434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3362"/>
                                        </p:tgtEl>
                                        <p:attrNameLst>
                                          <p:attrName>style.visibility</p:attrName>
                                        </p:attrNameLst>
                                      </p:cBhvr>
                                      <p:to>
                                        <p:strVal val="visible"/>
                                      </p:to>
                                    </p:set>
                                    <p:anim calcmode="lin" valueType="num">
                                      <p:cBhvr additive="base">
                                        <p:cTn id="13" dur="500" fill="hold"/>
                                        <p:tgtEl>
                                          <p:spTgt spid="143362"/>
                                        </p:tgtEl>
                                        <p:attrNameLst>
                                          <p:attrName>ppt_x</p:attrName>
                                        </p:attrNameLst>
                                      </p:cBhvr>
                                      <p:tavLst>
                                        <p:tav tm="0">
                                          <p:val>
                                            <p:strVal val="0-#ppt_w/2"/>
                                          </p:val>
                                        </p:tav>
                                        <p:tav tm="100000">
                                          <p:val>
                                            <p:strVal val="#ppt_x"/>
                                          </p:val>
                                        </p:tav>
                                      </p:tavLst>
                                    </p:anim>
                                    <p:anim calcmode="lin" valueType="num">
                                      <p:cBhvr additive="base">
                                        <p:cTn id="14" dur="500" fill="hold"/>
                                        <p:tgtEl>
                                          <p:spTgt spid="1433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3410"/>
                                        </p:tgtEl>
                                        <p:attrNameLst>
                                          <p:attrName>style.visibility</p:attrName>
                                        </p:attrNameLst>
                                      </p:cBhvr>
                                      <p:to>
                                        <p:strVal val="visible"/>
                                      </p:to>
                                    </p:set>
                                    <p:anim calcmode="lin" valueType="num">
                                      <p:cBhvr additive="base">
                                        <p:cTn id="19" dur="500" fill="hold"/>
                                        <p:tgtEl>
                                          <p:spTgt spid="143410"/>
                                        </p:tgtEl>
                                        <p:attrNameLst>
                                          <p:attrName>ppt_x</p:attrName>
                                        </p:attrNameLst>
                                      </p:cBhvr>
                                      <p:tavLst>
                                        <p:tav tm="0">
                                          <p:val>
                                            <p:strVal val="0-#ppt_w/2"/>
                                          </p:val>
                                        </p:tav>
                                        <p:tav tm="100000">
                                          <p:val>
                                            <p:strVal val="#ppt_x"/>
                                          </p:val>
                                        </p:tav>
                                      </p:tavLst>
                                    </p:anim>
                                    <p:anim calcmode="lin" valueType="num">
                                      <p:cBhvr additive="base">
                                        <p:cTn id="20" dur="500" fill="hold"/>
                                        <p:tgtEl>
                                          <p:spTgt spid="1434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3411"/>
                                        </p:tgtEl>
                                        <p:attrNameLst>
                                          <p:attrName>style.visibility</p:attrName>
                                        </p:attrNameLst>
                                      </p:cBhvr>
                                      <p:to>
                                        <p:strVal val="visible"/>
                                      </p:to>
                                    </p:set>
                                    <p:anim calcmode="lin" valueType="num">
                                      <p:cBhvr additive="base">
                                        <p:cTn id="25" dur="500" fill="hold"/>
                                        <p:tgtEl>
                                          <p:spTgt spid="143411"/>
                                        </p:tgtEl>
                                        <p:attrNameLst>
                                          <p:attrName>ppt_x</p:attrName>
                                        </p:attrNameLst>
                                      </p:cBhvr>
                                      <p:tavLst>
                                        <p:tav tm="0">
                                          <p:val>
                                            <p:strVal val="0-#ppt_w/2"/>
                                          </p:val>
                                        </p:tav>
                                        <p:tav tm="100000">
                                          <p:val>
                                            <p:strVal val="#ppt_x"/>
                                          </p:val>
                                        </p:tav>
                                      </p:tavLst>
                                    </p:anim>
                                    <p:anim calcmode="lin" valueType="num">
                                      <p:cBhvr additive="base">
                                        <p:cTn id="26" dur="500" fill="hold"/>
                                        <p:tgtEl>
                                          <p:spTgt spid="1434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72"/>
                                        </p:tgtEl>
                                        <p:attrNameLst>
                                          <p:attrName>style.visibility</p:attrName>
                                        </p:attrNameLst>
                                      </p:cBhvr>
                                      <p:to>
                                        <p:strVal val="visible"/>
                                      </p:to>
                                    </p:set>
                                    <p:anim calcmode="lin" valueType="num">
                                      <p:cBhvr additive="base">
                                        <p:cTn id="31" dur="500" fill="hold"/>
                                        <p:tgtEl>
                                          <p:spTgt spid="143372"/>
                                        </p:tgtEl>
                                        <p:attrNameLst>
                                          <p:attrName>ppt_x</p:attrName>
                                        </p:attrNameLst>
                                      </p:cBhvr>
                                      <p:tavLst>
                                        <p:tav tm="0">
                                          <p:val>
                                            <p:strVal val="0-#ppt_w/2"/>
                                          </p:val>
                                        </p:tav>
                                        <p:tav tm="100000">
                                          <p:val>
                                            <p:strVal val="#ppt_x"/>
                                          </p:val>
                                        </p:tav>
                                      </p:tavLst>
                                    </p:anim>
                                    <p:anim calcmode="lin" valueType="num">
                                      <p:cBhvr additive="base">
                                        <p:cTn id="32" dur="500" fill="hold"/>
                                        <p:tgtEl>
                                          <p:spTgt spid="14337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74"/>
                                        </p:tgtEl>
                                        <p:attrNameLst>
                                          <p:attrName>style.visibility</p:attrName>
                                        </p:attrNameLst>
                                      </p:cBhvr>
                                      <p:to>
                                        <p:strVal val="visible"/>
                                      </p:to>
                                    </p:set>
                                    <p:anim calcmode="lin" valueType="num">
                                      <p:cBhvr additive="base">
                                        <p:cTn id="37" dur="500" fill="hold"/>
                                        <p:tgtEl>
                                          <p:spTgt spid="143374"/>
                                        </p:tgtEl>
                                        <p:attrNameLst>
                                          <p:attrName>ppt_x</p:attrName>
                                        </p:attrNameLst>
                                      </p:cBhvr>
                                      <p:tavLst>
                                        <p:tav tm="0">
                                          <p:val>
                                            <p:strVal val="0-#ppt_w/2"/>
                                          </p:val>
                                        </p:tav>
                                        <p:tav tm="100000">
                                          <p:val>
                                            <p:strVal val="#ppt_x"/>
                                          </p:val>
                                        </p:tav>
                                      </p:tavLst>
                                    </p:anim>
                                    <p:anim calcmode="lin" valueType="num">
                                      <p:cBhvr additive="base">
                                        <p:cTn id="38" dur="500" fill="hold"/>
                                        <p:tgtEl>
                                          <p:spTgt spid="1433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3371"/>
                                        </p:tgtEl>
                                        <p:attrNameLst>
                                          <p:attrName>style.visibility</p:attrName>
                                        </p:attrNameLst>
                                      </p:cBhvr>
                                      <p:to>
                                        <p:strVal val="visible"/>
                                      </p:to>
                                    </p:set>
                                    <p:anim calcmode="lin" valueType="num">
                                      <p:cBhvr additive="base">
                                        <p:cTn id="43" dur="500" fill="hold"/>
                                        <p:tgtEl>
                                          <p:spTgt spid="143371"/>
                                        </p:tgtEl>
                                        <p:attrNameLst>
                                          <p:attrName>ppt_x</p:attrName>
                                        </p:attrNameLst>
                                      </p:cBhvr>
                                      <p:tavLst>
                                        <p:tav tm="0">
                                          <p:val>
                                            <p:strVal val="0-#ppt_w/2"/>
                                          </p:val>
                                        </p:tav>
                                        <p:tav tm="100000">
                                          <p:val>
                                            <p:strVal val="#ppt_x"/>
                                          </p:val>
                                        </p:tav>
                                      </p:tavLst>
                                    </p:anim>
                                    <p:anim calcmode="lin" valueType="num">
                                      <p:cBhvr additive="base">
                                        <p:cTn id="44" dur="500" fill="hold"/>
                                        <p:tgtEl>
                                          <p:spTgt spid="14337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3373"/>
                                        </p:tgtEl>
                                        <p:attrNameLst>
                                          <p:attrName>style.visibility</p:attrName>
                                        </p:attrNameLst>
                                      </p:cBhvr>
                                      <p:to>
                                        <p:strVal val="visible"/>
                                      </p:to>
                                    </p:set>
                                    <p:anim calcmode="lin" valueType="num">
                                      <p:cBhvr additive="base">
                                        <p:cTn id="49" dur="500" fill="hold"/>
                                        <p:tgtEl>
                                          <p:spTgt spid="143373"/>
                                        </p:tgtEl>
                                        <p:attrNameLst>
                                          <p:attrName>ppt_x</p:attrName>
                                        </p:attrNameLst>
                                      </p:cBhvr>
                                      <p:tavLst>
                                        <p:tav tm="0">
                                          <p:val>
                                            <p:strVal val="0-#ppt_w/2"/>
                                          </p:val>
                                        </p:tav>
                                        <p:tav tm="100000">
                                          <p:val>
                                            <p:strVal val="#ppt_x"/>
                                          </p:val>
                                        </p:tav>
                                      </p:tavLst>
                                    </p:anim>
                                    <p:anim calcmode="lin" valueType="num">
                                      <p:cBhvr additive="base">
                                        <p:cTn id="50" dur="500" fill="hold"/>
                                        <p:tgtEl>
                                          <p:spTgt spid="14337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3375"/>
                                        </p:tgtEl>
                                        <p:attrNameLst>
                                          <p:attrName>style.visibility</p:attrName>
                                        </p:attrNameLst>
                                      </p:cBhvr>
                                      <p:to>
                                        <p:strVal val="visible"/>
                                      </p:to>
                                    </p:set>
                                    <p:anim calcmode="lin" valueType="num">
                                      <p:cBhvr additive="base">
                                        <p:cTn id="55" dur="500" fill="hold"/>
                                        <p:tgtEl>
                                          <p:spTgt spid="143375"/>
                                        </p:tgtEl>
                                        <p:attrNameLst>
                                          <p:attrName>ppt_x</p:attrName>
                                        </p:attrNameLst>
                                      </p:cBhvr>
                                      <p:tavLst>
                                        <p:tav tm="0">
                                          <p:val>
                                            <p:strVal val="0-#ppt_w/2"/>
                                          </p:val>
                                        </p:tav>
                                        <p:tav tm="100000">
                                          <p:val>
                                            <p:strVal val="#ppt_x"/>
                                          </p:val>
                                        </p:tav>
                                      </p:tavLst>
                                    </p:anim>
                                    <p:anim calcmode="lin" valueType="num">
                                      <p:cBhvr additive="base">
                                        <p:cTn id="56" dur="500" fill="hold"/>
                                        <p:tgtEl>
                                          <p:spTgt spid="14337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143488"/>
                                        </p:tgtEl>
                                        <p:attrNameLst>
                                          <p:attrName>style.visibility</p:attrName>
                                        </p:attrNameLst>
                                      </p:cBhvr>
                                      <p:to>
                                        <p:strVal val="visible"/>
                                      </p:to>
                                    </p:set>
                                    <p:anim calcmode="lin" valueType="num">
                                      <p:cBhvr additive="base">
                                        <p:cTn id="61" dur="500" fill="hold"/>
                                        <p:tgtEl>
                                          <p:spTgt spid="143488"/>
                                        </p:tgtEl>
                                        <p:attrNameLst>
                                          <p:attrName>ppt_x</p:attrName>
                                        </p:attrNameLst>
                                      </p:cBhvr>
                                      <p:tavLst>
                                        <p:tav tm="0">
                                          <p:val>
                                            <p:strVal val="0-#ppt_w/2"/>
                                          </p:val>
                                        </p:tav>
                                        <p:tav tm="100000">
                                          <p:val>
                                            <p:strVal val="#ppt_x"/>
                                          </p:val>
                                        </p:tav>
                                      </p:tavLst>
                                    </p:anim>
                                    <p:anim calcmode="lin" valueType="num">
                                      <p:cBhvr additive="base">
                                        <p:cTn id="62" dur="500" fill="hold"/>
                                        <p:tgtEl>
                                          <p:spTgt spid="14348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3376"/>
                                        </p:tgtEl>
                                        <p:attrNameLst>
                                          <p:attrName>style.visibility</p:attrName>
                                        </p:attrNameLst>
                                      </p:cBhvr>
                                      <p:to>
                                        <p:strVal val="visible"/>
                                      </p:to>
                                    </p:set>
                                    <p:anim calcmode="lin" valueType="num">
                                      <p:cBhvr additive="base">
                                        <p:cTn id="67" dur="500" fill="hold"/>
                                        <p:tgtEl>
                                          <p:spTgt spid="143376"/>
                                        </p:tgtEl>
                                        <p:attrNameLst>
                                          <p:attrName>ppt_x</p:attrName>
                                        </p:attrNameLst>
                                      </p:cBhvr>
                                      <p:tavLst>
                                        <p:tav tm="0">
                                          <p:val>
                                            <p:strVal val="0-#ppt_w/2"/>
                                          </p:val>
                                        </p:tav>
                                        <p:tav tm="100000">
                                          <p:val>
                                            <p:strVal val="#ppt_x"/>
                                          </p:val>
                                        </p:tav>
                                      </p:tavLst>
                                    </p:anim>
                                    <p:anim calcmode="lin" valueType="num">
                                      <p:cBhvr additive="base">
                                        <p:cTn id="68" dur="500" fill="hold"/>
                                        <p:tgtEl>
                                          <p:spTgt spid="14337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iterate type="lt">
                                    <p:tmPct val="100000"/>
                                  </p:iterate>
                                  <p:childTnLst>
                                    <p:set>
                                      <p:cBhvr>
                                        <p:cTn id="72" dur="1" fill="hold">
                                          <p:stCondLst>
                                            <p:cond delay="0"/>
                                          </p:stCondLst>
                                        </p:cTn>
                                        <p:tgtEl>
                                          <p:spTgt spid="143377"/>
                                        </p:tgtEl>
                                        <p:attrNameLst>
                                          <p:attrName>style.visibility</p:attrName>
                                        </p:attrNameLst>
                                      </p:cBhvr>
                                      <p:to>
                                        <p:strVal val="visible"/>
                                      </p:to>
                                    </p:set>
                                    <p:anim calcmode="lin" valueType="num">
                                      <p:cBhvr additive="base">
                                        <p:cTn id="73" dur="75" fill="hold"/>
                                        <p:tgtEl>
                                          <p:spTgt spid="143377"/>
                                        </p:tgtEl>
                                        <p:attrNameLst>
                                          <p:attrName>ppt_x</p:attrName>
                                        </p:attrNameLst>
                                      </p:cBhvr>
                                      <p:tavLst>
                                        <p:tav tm="0">
                                          <p:val>
                                            <p:strVal val="0-#ppt_w/2"/>
                                          </p:val>
                                        </p:tav>
                                        <p:tav tm="100000">
                                          <p:val>
                                            <p:strVal val="#ppt_x"/>
                                          </p:val>
                                        </p:tav>
                                      </p:tavLst>
                                    </p:anim>
                                    <p:anim calcmode="lin" valueType="num">
                                      <p:cBhvr additive="base">
                                        <p:cTn id="74" dur="75" fill="hold"/>
                                        <p:tgtEl>
                                          <p:spTgt spid="143377"/>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43379"/>
                                        </p:tgtEl>
                                        <p:attrNameLst>
                                          <p:attrName>style.visibility</p:attrName>
                                        </p:attrNameLst>
                                      </p:cBhvr>
                                      <p:to>
                                        <p:strVal val="visible"/>
                                      </p:to>
                                    </p:set>
                                    <p:anim calcmode="lin" valueType="num">
                                      <p:cBhvr additive="base">
                                        <p:cTn id="79" dur="500" fill="hold"/>
                                        <p:tgtEl>
                                          <p:spTgt spid="143379"/>
                                        </p:tgtEl>
                                        <p:attrNameLst>
                                          <p:attrName>ppt_x</p:attrName>
                                        </p:attrNameLst>
                                      </p:cBhvr>
                                      <p:tavLst>
                                        <p:tav tm="0">
                                          <p:val>
                                            <p:strVal val="0-#ppt_w/2"/>
                                          </p:val>
                                        </p:tav>
                                        <p:tav tm="100000">
                                          <p:val>
                                            <p:strVal val="#ppt_x"/>
                                          </p:val>
                                        </p:tav>
                                      </p:tavLst>
                                    </p:anim>
                                    <p:anim calcmode="lin" valueType="num">
                                      <p:cBhvr additive="base">
                                        <p:cTn id="80" dur="500" fill="hold"/>
                                        <p:tgtEl>
                                          <p:spTgt spid="14337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43437"/>
                                        </p:tgtEl>
                                        <p:attrNameLst>
                                          <p:attrName>style.visibility</p:attrName>
                                        </p:attrNameLst>
                                      </p:cBhvr>
                                      <p:to>
                                        <p:strVal val="visible"/>
                                      </p:to>
                                    </p:set>
                                    <p:anim calcmode="lin" valueType="num">
                                      <p:cBhvr additive="base">
                                        <p:cTn id="85" dur="500" fill="hold"/>
                                        <p:tgtEl>
                                          <p:spTgt spid="143437"/>
                                        </p:tgtEl>
                                        <p:attrNameLst>
                                          <p:attrName>ppt_x</p:attrName>
                                        </p:attrNameLst>
                                      </p:cBhvr>
                                      <p:tavLst>
                                        <p:tav tm="0">
                                          <p:val>
                                            <p:strVal val="0-#ppt_w/2"/>
                                          </p:val>
                                        </p:tav>
                                        <p:tav tm="100000">
                                          <p:val>
                                            <p:strVal val="#ppt_x"/>
                                          </p:val>
                                        </p:tav>
                                      </p:tavLst>
                                    </p:anim>
                                    <p:anim calcmode="lin" valueType="num">
                                      <p:cBhvr additive="base">
                                        <p:cTn id="86" dur="500" fill="hold"/>
                                        <p:tgtEl>
                                          <p:spTgt spid="143437"/>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143435"/>
                                        </p:tgtEl>
                                        <p:attrNameLst>
                                          <p:attrName>style.visibility</p:attrName>
                                        </p:attrNameLst>
                                      </p:cBhvr>
                                      <p:to>
                                        <p:strVal val="visible"/>
                                      </p:to>
                                    </p:set>
                                    <p:anim calcmode="lin" valueType="num">
                                      <p:cBhvr additive="base">
                                        <p:cTn id="91" dur="500" fill="hold"/>
                                        <p:tgtEl>
                                          <p:spTgt spid="143435"/>
                                        </p:tgtEl>
                                        <p:attrNameLst>
                                          <p:attrName>ppt_x</p:attrName>
                                        </p:attrNameLst>
                                      </p:cBhvr>
                                      <p:tavLst>
                                        <p:tav tm="0">
                                          <p:val>
                                            <p:strVal val="0-#ppt_w/2"/>
                                          </p:val>
                                        </p:tav>
                                        <p:tav tm="100000">
                                          <p:val>
                                            <p:strVal val="#ppt_x"/>
                                          </p:val>
                                        </p:tav>
                                      </p:tavLst>
                                    </p:anim>
                                    <p:anim calcmode="lin" valueType="num">
                                      <p:cBhvr additive="base">
                                        <p:cTn id="92" dur="500" fill="hold"/>
                                        <p:tgtEl>
                                          <p:spTgt spid="14343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iterate type="lt">
                                    <p:tmPct val="100000"/>
                                  </p:iterate>
                                  <p:childTnLst>
                                    <p:set>
                                      <p:cBhvr>
                                        <p:cTn id="96" dur="1" fill="hold">
                                          <p:stCondLst>
                                            <p:cond delay="0"/>
                                          </p:stCondLst>
                                        </p:cTn>
                                        <p:tgtEl>
                                          <p:spTgt spid="143380"/>
                                        </p:tgtEl>
                                        <p:attrNameLst>
                                          <p:attrName>style.visibility</p:attrName>
                                        </p:attrNameLst>
                                      </p:cBhvr>
                                      <p:to>
                                        <p:strVal val="visible"/>
                                      </p:to>
                                    </p:set>
                                    <p:anim calcmode="lin" valueType="num">
                                      <p:cBhvr additive="base">
                                        <p:cTn id="97" dur="75" fill="hold"/>
                                        <p:tgtEl>
                                          <p:spTgt spid="143380"/>
                                        </p:tgtEl>
                                        <p:attrNameLst>
                                          <p:attrName>ppt_x</p:attrName>
                                        </p:attrNameLst>
                                      </p:cBhvr>
                                      <p:tavLst>
                                        <p:tav tm="0">
                                          <p:val>
                                            <p:strVal val="0-#ppt_w/2"/>
                                          </p:val>
                                        </p:tav>
                                        <p:tav tm="100000">
                                          <p:val>
                                            <p:strVal val="#ppt_x"/>
                                          </p:val>
                                        </p:tav>
                                      </p:tavLst>
                                    </p:anim>
                                    <p:anim calcmode="lin" valueType="num">
                                      <p:cBhvr additive="base">
                                        <p:cTn id="98" dur="75" fill="hold"/>
                                        <p:tgtEl>
                                          <p:spTgt spid="143380"/>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43434"/>
                                        </p:tgtEl>
                                        <p:attrNameLst>
                                          <p:attrName>style.visibility</p:attrName>
                                        </p:attrNameLst>
                                      </p:cBhvr>
                                      <p:to>
                                        <p:strVal val="visible"/>
                                      </p:to>
                                    </p:set>
                                    <p:anim calcmode="lin" valueType="num">
                                      <p:cBhvr additive="base">
                                        <p:cTn id="103" dur="500" fill="hold"/>
                                        <p:tgtEl>
                                          <p:spTgt spid="143434"/>
                                        </p:tgtEl>
                                        <p:attrNameLst>
                                          <p:attrName>ppt_x</p:attrName>
                                        </p:attrNameLst>
                                      </p:cBhvr>
                                      <p:tavLst>
                                        <p:tav tm="0">
                                          <p:val>
                                            <p:strVal val="0-#ppt_w/2"/>
                                          </p:val>
                                        </p:tav>
                                        <p:tav tm="100000">
                                          <p:val>
                                            <p:strVal val="#ppt_x"/>
                                          </p:val>
                                        </p:tav>
                                      </p:tavLst>
                                    </p:anim>
                                    <p:anim calcmode="lin" valueType="num">
                                      <p:cBhvr additive="base">
                                        <p:cTn id="104" dur="500" fill="hold"/>
                                        <p:tgtEl>
                                          <p:spTgt spid="1434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2" grpId="0"/>
      <p:bldP spid="143373" grpId="0"/>
      <p:bldP spid="143374" grpId="0"/>
      <p:bldP spid="143375" grpId="0"/>
      <p:bldP spid="143376" grpId="0"/>
      <p:bldP spid="143377" grpId="0"/>
      <p:bldP spid="143379" grpId="0"/>
      <p:bldP spid="143380" grpId="0"/>
      <p:bldP spid="143434" grpId="0"/>
      <p:bldP spid="1434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5" name="文本框 240644"/>
          <p:cNvSpPr txBox="1"/>
          <p:nvPr/>
        </p:nvSpPr>
        <p:spPr>
          <a:xfrm>
            <a:off x="5562600" y="2009775"/>
            <a:ext cx="1219200" cy="579438"/>
          </a:xfrm>
          <a:prstGeom prst="rect">
            <a:avLst/>
          </a:prstGeom>
          <a:noFill/>
          <a:ln w="9525">
            <a:noFill/>
          </a:ln>
        </p:spPr>
        <p:txBody>
          <a:bodyPr>
            <a:spAutoFit/>
          </a:bodyPr>
          <a:lstStyle/>
          <a:p>
            <a:pPr algn="l">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r>
              <a:rPr lang="en-US" altLang="zh-CN" i="1">
                <a:latin typeface="Times New Roman" panose="02020603050405020304" pitchFamily="18" charset="0"/>
              </a:rPr>
              <a:t>= U</a:t>
            </a:r>
            <a:r>
              <a:rPr lang="en-US" altLang="zh-CN" baseline="-25000">
                <a:latin typeface="Times New Roman" panose="02020603050405020304" pitchFamily="18" charset="0"/>
              </a:rPr>
              <a:t>S</a:t>
            </a:r>
          </a:p>
        </p:txBody>
      </p:sp>
      <p:sp>
        <p:nvSpPr>
          <p:cNvPr id="240647" name="文本框 240646"/>
          <p:cNvSpPr txBox="1"/>
          <p:nvPr/>
        </p:nvSpPr>
        <p:spPr>
          <a:xfrm>
            <a:off x="1104900" y="1666875"/>
            <a:ext cx="3505200" cy="579438"/>
          </a:xfrm>
          <a:prstGeom prst="rect">
            <a:avLst/>
          </a:prstGeom>
          <a:noFill/>
          <a:ln w="9525">
            <a:noFill/>
          </a:ln>
        </p:spPr>
        <p:txBody>
          <a:bodyPr>
            <a:spAutoFit/>
          </a:bodyPr>
          <a:lstStyle/>
          <a:p>
            <a:pPr algn="l">
              <a:spcBef>
                <a:spcPct val="50000"/>
              </a:spcBef>
            </a:pPr>
            <a:r>
              <a:rPr lang="zh-CN" altLang="en-US" dirty="0">
                <a:solidFill>
                  <a:srgbClr val="0000FF"/>
                </a:solidFill>
                <a:latin typeface="Times New Roman" panose="02020603050405020304" pitchFamily="18" charset="0"/>
              </a:rPr>
              <a:t>解答为   </a:t>
            </a:r>
            <a:r>
              <a:rPr lang="zh-CN" altLang="en-US">
                <a:latin typeface="Times New Roman" panose="02020603050405020304" pitchFamily="18" charset="0"/>
              </a:rPr>
              <a:t>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 </a:t>
            </a:r>
            <a:r>
              <a:rPr lang="en-US" altLang="zh-CN" i="1">
                <a:latin typeface="Times New Roman" panose="02020603050405020304" pitchFamily="18" charset="0"/>
              </a:rPr>
              <a:t>+</a:t>
            </a:r>
            <a:r>
              <a:rPr lang="en-US" altLang="zh-CN" i="1" baseline="30000">
                <a:latin typeface="Times New Roman" panose="02020603050405020304" pitchFamily="18" charset="0"/>
              </a:rPr>
              <a:t> </a:t>
            </a: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p>
        </p:txBody>
      </p:sp>
      <p:sp>
        <p:nvSpPr>
          <p:cNvPr id="240649" name="文本框 240648"/>
          <p:cNvSpPr txBox="1"/>
          <p:nvPr/>
        </p:nvSpPr>
        <p:spPr>
          <a:xfrm>
            <a:off x="7239000" y="2009775"/>
            <a:ext cx="1600200" cy="579438"/>
          </a:xfrm>
          <a:prstGeom prst="rect">
            <a:avLst/>
          </a:prstGeom>
          <a:noFill/>
          <a:ln w="9525">
            <a:noFill/>
          </a:ln>
        </p:spPr>
        <p:txBody>
          <a:bodyPr>
            <a:spAutoFit/>
          </a:bodyPr>
          <a:lstStyle/>
          <a:p>
            <a:pPr algn="l">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30000">
                <a:latin typeface="Times New Roman" panose="02020603050405020304" pitchFamily="18" charset="0"/>
              </a:rPr>
              <a:t>"</a:t>
            </a:r>
            <a:r>
              <a:rPr lang="en-US" altLang="zh-CN" i="1" dirty="0" err="1">
                <a:latin typeface="Times New Roman" panose="02020603050405020304" pitchFamily="18" charset="0"/>
              </a:rPr>
              <a:t>=A</a:t>
            </a:r>
            <a:r>
              <a:rPr lang="en-US" altLang="zh-CN" sz="3200" dirty="0" err="1">
                <a:latin typeface="Times New Roman" panose="02020603050405020304" pitchFamily="18" charset="0"/>
              </a:rPr>
              <a:t>e</a:t>
            </a:r>
            <a:r>
              <a:rPr lang="en-US" altLang="zh-CN" sz="3200" i="1" baseline="30000" dirty="0" err="1">
                <a:latin typeface="Times New Roman" panose="02020603050405020304" pitchFamily="18" charset="0"/>
              </a:rPr>
              <a:t>pt</a:t>
            </a:r>
            <a:endParaRPr lang="en-US" altLang="zh-CN" sz="3200" baseline="30000">
              <a:latin typeface="Times New Roman" panose="02020603050405020304" pitchFamily="18" charset="0"/>
            </a:endParaRPr>
          </a:p>
        </p:txBody>
      </p:sp>
      <p:sp>
        <p:nvSpPr>
          <p:cNvPr id="240650" name="文本框 240649"/>
          <p:cNvSpPr txBox="1"/>
          <p:nvPr/>
        </p:nvSpPr>
        <p:spPr>
          <a:xfrm>
            <a:off x="5200650" y="3533775"/>
            <a:ext cx="1143000" cy="457200"/>
          </a:xfrm>
          <a:prstGeom prst="rect">
            <a:avLst/>
          </a:prstGeom>
          <a:noFill/>
          <a:ln w="9525">
            <a:noFill/>
          </a:ln>
        </p:spPr>
        <p:txBody>
          <a:bodyPr>
            <a:spAutoFit/>
          </a:bodyPr>
          <a:lstStyle/>
          <a:p>
            <a:pPr algn="l"/>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RC</a:t>
            </a:r>
            <a:endParaRPr lang="en-US" altLang="zh-CN">
              <a:latin typeface="Times New Roman" panose="02020603050405020304" pitchFamily="18" charset="0"/>
            </a:endParaRPr>
          </a:p>
        </p:txBody>
      </p:sp>
      <p:sp>
        <p:nvSpPr>
          <p:cNvPr id="240651" name="文本框 240650"/>
          <p:cNvSpPr txBox="1"/>
          <p:nvPr/>
        </p:nvSpPr>
        <p:spPr>
          <a:xfrm>
            <a:off x="1828800" y="4219575"/>
            <a:ext cx="2590800" cy="579438"/>
          </a:xfrm>
          <a:prstGeom prst="rect">
            <a:avLst/>
          </a:prstGeom>
          <a:noFill/>
          <a:ln w="9525">
            <a:noFill/>
          </a:ln>
        </p:spPr>
        <p:txBody>
          <a:bodyPr>
            <a:spAutoFit/>
          </a:bodyPr>
          <a:lstStyle/>
          <a:p>
            <a:pPr algn="l">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baseline="-25000">
                <a:latin typeface="Times New Roman" panose="02020603050405020304" pitchFamily="18" charset="0"/>
              </a:rPr>
              <a:t> </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A+U</a:t>
            </a:r>
            <a:r>
              <a:rPr lang="en-US" altLang="zh-CN" baseline="-25000">
                <a:latin typeface="Times New Roman" panose="02020603050405020304" pitchFamily="18" charset="0"/>
              </a:rPr>
              <a:t>S</a:t>
            </a:r>
            <a:r>
              <a:rPr lang="en-US" altLang="zh-CN" i="1">
                <a:latin typeface="Times New Roman" panose="02020603050405020304" pitchFamily="18" charset="0"/>
              </a:rPr>
              <a:t>=U</a:t>
            </a:r>
            <a:r>
              <a:rPr lang="en-US" altLang="zh-CN" baseline="-25000">
                <a:latin typeface="Times New Roman" panose="02020603050405020304" pitchFamily="18" charset="0"/>
              </a:rPr>
              <a:t>0</a:t>
            </a:r>
          </a:p>
        </p:txBody>
      </p:sp>
      <p:sp>
        <p:nvSpPr>
          <p:cNvPr id="240652" name="文本框 240651"/>
          <p:cNvSpPr txBox="1"/>
          <p:nvPr/>
        </p:nvSpPr>
        <p:spPr>
          <a:xfrm>
            <a:off x="4457700" y="4333875"/>
            <a:ext cx="1905000" cy="457200"/>
          </a:xfrm>
          <a:prstGeom prst="rect">
            <a:avLst/>
          </a:prstGeom>
          <a:noFill/>
          <a:ln w="9525">
            <a:noFill/>
          </a:ln>
        </p:spPr>
        <p:txBody>
          <a:bodyPr>
            <a:spAutoFit/>
          </a:bodyPr>
          <a:lstStyle/>
          <a:p>
            <a:pPr algn="l">
              <a:spcBef>
                <a:spcPct val="50000"/>
              </a:spcBef>
            </a:pP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A=U</a:t>
            </a:r>
            <a:r>
              <a:rPr lang="en-US" altLang="zh-CN" baseline="-25000">
                <a:latin typeface="Times New Roman" panose="02020603050405020304" pitchFamily="18" charset="0"/>
              </a:rPr>
              <a:t>0</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U</a:t>
            </a:r>
            <a:r>
              <a:rPr lang="en-US" altLang="zh-CN" baseline="-25000">
                <a:latin typeface="Times New Roman" panose="02020603050405020304" pitchFamily="18" charset="0"/>
              </a:rPr>
              <a:t>S</a:t>
            </a:r>
          </a:p>
        </p:txBody>
      </p:sp>
      <p:sp>
        <p:nvSpPr>
          <p:cNvPr id="240653" name="文本框 240652"/>
          <p:cNvSpPr txBox="1"/>
          <p:nvPr/>
        </p:nvSpPr>
        <p:spPr>
          <a:xfrm>
            <a:off x="5605463" y="5286375"/>
            <a:ext cx="796925" cy="457200"/>
          </a:xfrm>
          <a:prstGeom prst="rect">
            <a:avLst/>
          </a:prstGeom>
          <a:noFill/>
          <a:ln w="9525">
            <a:noFill/>
          </a:ln>
        </p:spPr>
        <p:txBody>
          <a:bodyPr wrap="none" anchor="t">
            <a:spAutoFit/>
          </a:bodyPr>
          <a:lstStyle/>
          <a:p>
            <a:pPr algn="l"/>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&gt;0)</a:t>
            </a:r>
          </a:p>
        </p:txBody>
      </p:sp>
      <p:graphicFrame>
        <p:nvGraphicFramePr>
          <p:cNvPr id="240656" name="对象 240655" descr="羊皮纸"/>
          <p:cNvGraphicFramePr/>
          <p:nvPr/>
        </p:nvGraphicFramePr>
        <p:xfrm>
          <a:off x="1390650" y="5133975"/>
          <a:ext cx="3405188" cy="708025"/>
        </p:xfrm>
        <a:graphic>
          <a:graphicData uri="http://schemas.openxmlformats.org/presentationml/2006/ole">
            <mc:AlternateContent xmlns:mc="http://schemas.openxmlformats.org/markup-compatibility/2006">
              <mc:Choice xmlns:v="urn:schemas-microsoft-com:vml" Requires="v">
                <p:oleObj spid="_x0000_s32823" r:id="rId3" imgW="1700530" imgH="355600" progId="Equation.3">
                  <p:embed/>
                </p:oleObj>
              </mc:Choice>
              <mc:Fallback>
                <p:oleObj r:id="rId3" imgW="1700530" imgH="355600" progId="Equation.3">
                  <p:embed/>
                  <p:pic>
                    <p:nvPicPr>
                      <p:cNvPr id="0" name="图片 3156"/>
                      <p:cNvPicPr/>
                      <p:nvPr/>
                    </p:nvPicPr>
                    <p:blipFill>
                      <a:blip r:embed="rId4"/>
                      <a:stretch>
                        <a:fillRect/>
                      </a:stretch>
                    </p:blipFill>
                    <p:spPr>
                      <a:xfrm>
                        <a:off x="1390650" y="5133975"/>
                        <a:ext cx="3405188" cy="708025"/>
                      </a:xfrm>
                      <a:prstGeom prst="rect">
                        <a:avLst/>
                      </a:prstGeom>
                      <a:blipFill rotWithShape="0">
                        <a:blip r:embed="rId5"/>
                      </a:blipFill>
                      <a:ln w="38100">
                        <a:noFill/>
                        <a:miter/>
                      </a:ln>
                    </p:spPr>
                  </p:pic>
                </p:oleObj>
              </mc:Fallback>
            </mc:AlternateContent>
          </a:graphicData>
        </a:graphic>
      </p:graphicFrame>
      <p:graphicFrame>
        <p:nvGraphicFramePr>
          <p:cNvPr id="240657" name="对象 240656"/>
          <p:cNvGraphicFramePr/>
          <p:nvPr/>
        </p:nvGraphicFramePr>
        <p:xfrm>
          <a:off x="2286000" y="3400425"/>
          <a:ext cx="2108200" cy="708025"/>
        </p:xfrm>
        <a:graphic>
          <a:graphicData uri="http://schemas.openxmlformats.org/presentationml/2006/ole">
            <mc:AlternateContent xmlns:mc="http://schemas.openxmlformats.org/markup-compatibility/2006">
              <mc:Choice xmlns:v="urn:schemas-microsoft-com:vml" Requires="v">
                <p:oleObj spid="_x0000_s32824" r:id="rId6" imgW="1053465" imgH="355600" progId="Equation.3">
                  <p:embed/>
                </p:oleObj>
              </mc:Choice>
              <mc:Fallback>
                <p:oleObj r:id="rId6" imgW="1053465" imgH="355600" progId="Equation.3">
                  <p:embed/>
                  <p:pic>
                    <p:nvPicPr>
                      <p:cNvPr id="0" name="图片 3157"/>
                      <p:cNvPicPr/>
                      <p:nvPr/>
                    </p:nvPicPr>
                    <p:blipFill>
                      <a:blip r:embed="rId7"/>
                      <a:stretch>
                        <a:fillRect/>
                      </a:stretch>
                    </p:blipFill>
                    <p:spPr>
                      <a:xfrm>
                        <a:off x="2286000" y="3400425"/>
                        <a:ext cx="2108200" cy="708025"/>
                      </a:xfrm>
                      <a:prstGeom prst="rect">
                        <a:avLst/>
                      </a:prstGeom>
                      <a:noFill/>
                      <a:ln w="38100">
                        <a:noFill/>
                        <a:miter/>
                      </a:ln>
                    </p:spPr>
                  </p:pic>
                </p:oleObj>
              </mc:Fallback>
            </mc:AlternateContent>
          </a:graphicData>
        </a:graphic>
      </p:graphicFrame>
      <p:graphicFrame>
        <p:nvGraphicFramePr>
          <p:cNvPr id="240691" name="对象 240690"/>
          <p:cNvGraphicFramePr/>
          <p:nvPr/>
        </p:nvGraphicFramePr>
        <p:xfrm>
          <a:off x="3244850" y="485775"/>
          <a:ext cx="3022600" cy="833438"/>
        </p:xfrm>
        <a:graphic>
          <a:graphicData uri="http://schemas.openxmlformats.org/presentationml/2006/ole">
            <mc:AlternateContent xmlns:mc="http://schemas.openxmlformats.org/markup-compatibility/2006">
              <mc:Choice xmlns:v="urn:schemas-microsoft-com:vml" Requires="v">
                <p:oleObj spid="_x0000_s32825" r:id="rId8" imgW="1230630" imgH="405765" progId="Equation.3">
                  <p:embed/>
                </p:oleObj>
              </mc:Choice>
              <mc:Fallback>
                <p:oleObj r:id="rId8" imgW="1230630" imgH="405765" progId="Equation.3">
                  <p:embed/>
                  <p:pic>
                    <p:nvPicPr>
                      <p:cNvPr id="0" name="图片 3155"/>
                      <p:cNvPicPr/>
                      <p:nvPr/>
                    </p:nvPicPr>
                    <p:blipFill>
                      <a:blip r:embed="rId9"/>
                      <a:stretch>
                        <a:fillRect/>
                      </a:stretch>
                    </p:blipFill>
                    <p:spPr>
                      <a:xfrm>
                        <a:off x="3244850" y="485775"/>
                        <a:ext cx="3022600" cy="833438"/>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sp>
        <p:nvSpPr>
          <p:cNvPr id="240692" name="矩形标注 240691"/>
          <p:cNvSpPr/>
          <p:nvPr/>
        </p:nvSpPr>
        <p:spPr>
          <a:xfrm>
            <a:off x="2498725" y="2441575"/>
            <a:ext cx="1012825" cy="457200"/>
          </a:xfrm>
          <a:prstGeom prst="wedgeRectCallout">
            <a:avLst>
              <a:gd name="adj1" fmla="val 34954"/>
              <a:gd name="adj2" fmla="val -101736"/>
            </a:avLst>
          </a:prstGeom>
          <a:noFill/>
          <a:ln w="25400" cap="flat" cmpd="sng">
            <a:solidFill>
              <a:srgbClr val="FF0000"/>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特解</a:t>
            </a:r>
            <a:endParaRPr lang="zh-CN" altLang="en-US" sz="2000">
              <a:latin typeface="Times New Roman" panose="02020603050405020304" pitchFamily="18" charset="0"/>
            </a:endParaRPr>
          </a:p>
        </p:txBody>
      </p:sp>
      <p:sp>
        <p:nvSpPr>
          <p:cNvPr id="240693" name="矩形标注 240692"/>
          <p:cNvSpPr/>
          <p:nvPr/>
        </p:nvSpPr>
        <p:spPr>
          <a:xfrm flipH="1">
            <a:off x="3841750" y="2505075"/>
            <a:ext cx="1139825" cy="342900"/>
          </a:xfrm>
          <a:prstGeom prst="wedgeRectCallout">
            <a:avLst>
              <a:gd name="adj1" fmla="val 24926"/>
              <a:gd name="adj2" fmla="val -130097"/>
            </a:avLst>
          </a:prstGeom>
          <a:noFill/>
          <a:ln w="25400" cap="flat" cmpd="sng">
            <a:solidFill>
              <a:srgbClr val="FF0000"/>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通解</a:t>
            </a:r>
            <a:endParaRPr lang="zh-CN" altLang="en-US" sz="2000">
              <a:latin typeface="Times New Roman" panose="02020603050405020304" pitchFamily="18" charset="0"/>
            </a:endParaRPr>
          </a:p>
        </p:txBody>
      </p:sp>
      <p:sp>
        <p:nvSpPr>
          <p:cNvPr id="240694" name="文本框 240693"/>
          <p:cNvSpPr txBox="1"/>
          <p:nvPr/>
        </p:nvSpPr>
        <p:spPr>
          <a:xfrm>
            <a:off x="342900" y="695325"/>
            <a:ext cx="1933575" cy="457200"/>
          </a:xfrm>
          <a:prstGeom prst="rect">
            <a:avLst/>
          </a:prstGeom>
          <a:noFill/>
          <a:ln w="9525">
            <a:noFill/>
          </a:ln>
        </p:spPr>
        <p:txBody>
          <a:bodyPr>
            <a:spAutoFit/>
          </a:bodyPr>
          <a:lstStyle/>
          <a:p>
            <a:pPr algn="l"/>
            <a:r>
              <a:rPr lang="zh-CN" altLang="en-US" dirty="0">
                <a:solidFill>
                  <a:srgbClr val="0000FF"/>
                </a:solidFill>
                <a:latin typeface="Times New Roman" panose="02020603050405020304" pitchFamily="18" charset="0"/>
              </a:rPr>
              <a:t>非齐次方程</a:t>
            </a:r>
            <a:endParaRPr lang="zh-CN" altLang="en-US">
              <a:solidFill>
                <a:srgbClr val="0000FF"/>
              </a:solidFill>
              <a:latin typeface="Times New Roman" panose="02020603050405020304" pitchFamily="18" charset="0"/>
            </a:endParaRPr>
          </a:p>
        </p:txBody>
      </p:sp>
      <p:sp>
        <p:nvSpPr>
          <p:cNvPr id="240698" name="动作按钮: 后退或前一项 240697" descr="水滴">
            <a:hlinkClick r:id="" action="ppaction://hlinkshowjump?jump=previousslide">
              <a:snd r:embed="rId10" name="PROJCTOR.WAV"/>
            </a:hlinkClick>
          </p:cNvPr>
          <p:cNvSpPr/>
          <p:nvPr/>
        </p:nvSpPr>
        <p:spPr>
          <a:xfrm>
            <a:off x="8245475" y="6381750"/>
            <a:ext cx="460375" cy="457200"/>
          </a:xfrm>
          <a:prstGeom prst="actionButtonBackPrevious">
            <a:avLst/>
          </a:prstGeom>
          <a:blipFill rotWithShape="0">
            <a:blip r:embed="rId11"/>
          </a:blipFill>
          <a:ln w="28575">
            <a:noFill/>
          </a:ln>
          <a:effectLst>
            <a:prstShdw prst="shdw17" dist="17961" dir="2699999">
              <a:srgbClr val="CCFFFF">
                <a:gamma/>
                <a:shade val="60000"/>
                <a:invGamma/>
              </a:srgbClr>
            </a:prstShdw>
          </a:effectLst>
        </p:spPr>
        <p:txBody>
          <a:bodyPr/>
          <a:lstStyle/>
          <a:p>
            <a:endParaRPr lang="zh-CN" altLang="en-US"/>
          </a:p>
        </p:txBody>
      </p:sp>
      <p:sp>
        <p:nvSpPr>
          <p:cNvPr id="240699" name="动作按钮: 后退或前一项 240698" descr="水滴">
            <a:hlinkClick r:id="" action="ppaction://hlinkshowjump?jump=nextslide">
              <a:snd r:embed="rId10" name="PROJCTOR.WAV"/>
            </a:hlinkClick>
          </p:cNvPr>
          <p:cNvSpPr/>
          <p:nvPr/>
        </p:nvSpPr>
        <p:spPr>
          <a:xfrm flipH="1">
            <a:off x="8667750" y="6381750"/>
            <a:ext cx="457200" cy="457200"/>
          </a:xfrm>
          <a:prstGeom prst="actionButtonBackPrevious">
            <a:avLst/>
          </a:prstGeom>
          <a:blipFill rotWithShape="0">
            <a:blip r:embed="rId11"/>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47"/>
                                        </p:tgtEl>
                                        <p:attrNameLst>
                                          <p:attrName>style.visibility</p:attrName>
                                        </p:attrNameLst>
                                      </p:cBhvr>
                                      <p:to>
                                        <p:strVal val="visible"/>
                                      </p:to>
                                    </p:set>
                                    <p:anim calcmode="lin" valueType="num">
                                      <p:cBhvr additive="base">
                                        <p:cTn id="7" dur="500" fill="hold"/>
                                        <p:tgtEl>
                                          <p:spTgt spid="240647"/>
                                        </p:tgtEl>
                                        <p:attrNameLst>
                                          <p:attrName>ppt_x</p:attrName>
                                        </p:attrNameLst>
                                      </p:cBhvr>
                                      <p:tavLst>
                                        <p:tav tm="0">
                                          <p:val>
                                            <p:strVal val="0-#ppt_w/2"/>
                                          </p:val>
                                        </p:tav>
                                        <p:tav tm="100000">
                                          <p:val>
                                            <p:strVal val="#ppt_x"/>
                                          </p:val>
                                        </p:tav>
                                      </p:tavLst>
                                    </p:anim>
                                    <p:anim calcmode="lin" valueType="num">
                                      <p:cBhvr additive="base">
                                        <p:cTn id="8" dur="500" fill="hold"/>
                                        <p:tgtEl>
                                          <p:spTgt spid="2406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0692"/>
                                        </p:tgtEl>
                                        <p:attrNameLst>
                                          <p:attrName>style.visibility</p:attrName>
                                        </p:attrNameLst>
                                      </p:cBhvr>
                                      <p:to>
                                        <p:strVal val="visible"/>
                                      </p:to>
                                    </p:set>
                                    <p:anim calcmode="lin" valueType="num">
                                      <p:cBhvr additive="base">
                                        <p:cTn id="13" dur="500" fill="hold"/>
                                        <p:tgtEl>
                                          <p:spTgt spid="240692"/>
                                        </p:tgtEl>
                                        <p:attrNameLst>
                                          <p:attrName>ppt_x</p:attrName>
                                        </p:attrNameLst>
                                      </p:cBhvr>
                                      <p:tavLst>
                                        <p:tav tm="0">
                                          <p:val>
                                            <p:strVal val="0-#ppt_w/2"/>
                                          </p:val>
                                        </p:tav>
                                        <p:tav tm="100000">
                                          <p:val>
                                            <p:strVal val="#ppt_x"/>
                                          </p:val>
                                        </p:tav>
                                      </p:tavLst>
                                    </p:anim>
                                    <p:anim calcmode="lin" valueType="num">
                                      <p:cBhvr additive="base">
                                        <p:cTn id="14" dur="500" fill="hold"/>
                                        <p:tgtEl>
                                          <p:spTgt spid="2406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0693"/>
                                        </p:tgtEl>
                                        <p:attrNameLst>
                                          <p:attrName>style.visibility</p:attrName>
                                        </p:attrNameLst>
                                      </p:cBhvr>
                                      <p:to>
                                        <p:strVal val="visible"/>
                                      </p:to>
                                    </p:set>
                                    <p:anim calcmode="lin" valueType="num">
                                      <p:cBhvr additive="base">
                                        <p:cTn id="19" dur="500" fill="hold"/>
                                        <p:tgtEl>
                                          <p:spTgt spid="240693"/>
                                        </p:tgtEl>
                                        <p:attrNameLst>
                                          <p:attrName>ppt_x</p:attrName>
                                        </p:attrNameLst>
                                      </p:cBhvr>
                                      <p:tavLst>
                                        <p:tav tm="0">
                                          <p:val>
                                            <p:strVal val="0-#ppt_w/2"/>
                                          </p:val>
                                        </p:tav>
                                        <p:tav tm="100000">
                                          <p:val>
                                            <p:strVal val="#ppt_x"/>
                                          </p:val>
                                        </p:tav>
                                      </p:tavLst>
                                    </p:anim>
                                    <p:anim calcmode="lin" valueType="num">
                                      <p:cBhvr additive="base">
                                        <p:cTn id="20" dur="500" fill="hold"/>
                                        <p:tgtEl>
                                          <p:spTgt spid="2406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0645"/>
                                        </p:tgtEl>
                                        <p:attrNameLst>
                                          <p:attrName>style.visibility</p:attrName>
                                        </p:attrNameLst>
                                      </p:cBhvr>
                                      <p:to>
                                        <p:strVal val="visible"/>
                                      </p:to>
                                    </p:set>
                                    <p:anim calcmode="lin" valueType="num">
                                      <p:cBhvr additive="base">
                                        <p:cTn id="25" dur="500" fill="hold"/>
                                        <p:tgtEl>
                                          <p:spTgt spid="240645"/>
                                        </p:tgtEl>
                                        <p:attrNameLst>
                                          <p:attrName>ppt_x</p:attrName>
                                        </p:attrNameLst>
                                      </p:cBhvr>
                                      <p:tavLst>
                                        <p:tav tm="0">
                                          <p:val>
                                            <p:strVal val="0-#ppt_w/2"/>
                                          </p:val>
                                        </p:tav>
                                        <p:tav tm="100000">
                                          <p:val>
                                            <p:strVal val="#ppt_x"/>
                                          </p:val>
                                        </p:tav>
                                      </p:tavLst>
                                    </p:anim>
                                    <p:anim calcmode="lin" valueType="num">
                                      <p:cBhvr additive="base">
                                        <p:cTn id="26" dur="500" fill="hold"/>
                                        <p:tgtEl>
                                          <p:spTgt spid="24064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0649"/>
                                        </p:tgtEl>
                                        <p:attrNameLst>
                                          <p:attrName>style.visibility</p:attrName>
                                        </p:attrNameLst>
                                      </p:cBhvr>
                                      <p:to>
                                        <p:strVal val="visible"/>
                                      </p:to>
                                    </p:set>
                                    <p:anim calcmode="lin" valueType="num">
                                      <p:cBhvr additive="base">
                                        <p:cTn id="31" dur="500" fill="hold"/>
                                        <p:tgtEl>
                                          <p:spTgt spid="240649"/>
                                        </p:tgtEl>
                                        <p:attrNameLst>
                                          <p:attrName>ppt_x</p:attrName>
                                        </p:attrNameLst>
                                      </p:cBhvr>
                                      <p:tavLst>
                                        <p:tav tm="0">
                                          <p:val>
                                            <p:strVal val="0-#ppt_w/2"/>
                                          </p:val>
                                        </p:tav>
                                        <p:tav tm="100000">
                                          <p:val>
                                            <p:strVal val="#ppt_x"/>
                                          </p:val>
                                        </p:tav>
                                      </p:tavLst>
                                    </p:anim>
                                    <p:anim calcmode="lin" valueType="num">
                                      <p:cBhvr additive="base">
                                        <p:cTn id="32" dur="500" fill="hold"/>
                                        <p:tgtEl>
                                          <p:spTgt spid="2406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40657"/>
                                        </p:tgtEl>
                                        <p:attrNameLst>
                                          <p:attrName>style.visibility</p:attrName>
                                        </p:attrNameLst>
                                      </p:cBhvr>
                                      <p:to>
                                        <p:strVal val="visible"/>
                                      </p:to>
                                    </p:set>
                                    <p:anim calcmode="lin" valueType="num">
                                      <p:cBhvr additive="base">
                                        <p:cTn id="37" dur="500" fill="hold"/>
                                        <p:tgtEl>
                                          <p:spTgt spid="240657"/>
                                        </p:tgtEl>
                                        <p:attrNameLst>
                                          <p:attrName>ppt_x</p:attrName>
                                        </p:attrNameLst>
                                      </p:cBhvr>
                                      <p:tavLst>
                                        <p:tav tm="0">
                                          <p:val>
                                            <p:strVal val="0-#ppt_w/2"/>
                                          </p:val>
                                        </p:tav>
                                        <p:tav tm="100000">
                                          <p:val>
                                            <p:strVal val="#ppt_x"/>
                                          </p:val>
                                        </p:tav>
                                      </p:tavLst>
                                    </p:anim>
                                    <p:anim calcmode="lin" valueType="num">
                                      <p:cBhvr additive="base">
                                        <p:cTn id="38" dur="500" fill="hold"/>
                                        <p:tgtEl>
                                          <p:spTgt spid="24065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0650"/>
                                        </p:tgtEl>
                                        <p:attrNameLst>
                                          <p:attrName>style.visibility</p:attrName>
                                        </p:attrNameLst>
                                      </p:cBhvr>
                                      <p:to>
                                        <p:strVal val="visible"/>
                                      </p:to>
                                    </p:set>
                                    <p:anim calcmode="lin" valueType="num">
                                      <p:cBhvr additive="base">
                                        <p:cTn id="43" dur="500" fill="hold"/>
                                        <p:tgtEl>
                                          <p:spTgt spid="240650"/>
                                        </p:tgtEl>
                                        <p:attrNameLst>
                                          <p:attrName>ppt_x</p:attrName>
                                        </p:attrNameLst>
                                      </p:cBhvr>
                                      <p:tavLst>
                                        <p:tav tm="0">
                                          <p:val>
                                            <p:strVal val="0-#ppt_w/2"/>
                                          </p:val>
                                        </p:tav>
                                        <p:tav tm="100000">
                                          <p:val>
                                            <p:strVal val="#ppt_x"/>
                                          </p:val>
                                        </p:tav>
                                      </p:tavLst>
                                    </p:anim>
                                    <p:anim calcmode="lin" valueType="num">
                                      <p:cBhvr additive="base">
                                        <p:cTn id="44" dur="500" fill="hold"/>
                                        <p:tgtEl>
                                          <p:spTgt spid="24065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0651"/>
                                        </p:tgtEl>
                                        <p:attrNameLst>
                                          <p:attrName>style.visibility</p:attrName>
                                        </p:attrNameLst>
                                      </p:cBhvr>
                                      <p:to>
                                        <p:strVal val="visible"/>
                                      </p:to>
                                    </p:set>
                                    <p:anim calcmode="lin" valueType="num">
                                      <p:cBhvr additive="base">
                                        <p:cTn id="49" dur="500" fill="hold"/>
                                        <p:tgtEl>
                                          <p:spTgt spid="240651"/>
                                        </p:tgtEl>
                                        <p:attrNameLst>
                                          <p:attrName>ppt_x</p:attrName>
                                        </p:attrNameLst>
                                      </p:cBhvr>
                                      <p:tavLst>
                                        <p:tav tm="0">
                                          <p:val>
                                            <p:strVal val="0-#ppt_w/2"/>
                                          </p:val>
                                        </p:tav>
                                        <p:tav tm="100000">
                                          <p:val>
                                            <p:strVal val="#ppt_x"/>
                                          </p:val>
                                        </p:tav>
                                      </p:tavLst>
                                    </p:anim>
                                    <p:anim calcmode="lin" valueType="num">
                                      <p:cBhvr additive="base">
                                        <p:cTn id="50" dur="500" fill="hold"/>
                                        <p:tgtEl>
                                          <p:spTgt spid="24065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0652"/>
                                        </p:tgtEl>
                                        <p:attrNameLst>
                                          <p:attrName>style.visibility</p:attrName>
                                        </p:attrNameLst>
                                      </p:cBhvr>
                                      <p:to>
                                        <p:strVal val="visible"/>
                                      </p:to>
                                    </p:set>
                                    <p:anim calcmode="lin" valueType="num">
                                      <p:cBhvr additive="base">
                                        <p:cTn id="55" dur="500" fill="hold"/>
                                        <p:tgtEl>
                                          <p:spTgt spid="240652"/>
                                        </p:tgtEl>
                                        <p:attrNameLst>
                                          <p:attrName>ppt_x</p:attrName>
                                        </p:attrNameLst>
                                      </p:cBhvr>
                                      <p:tavLst>
                                        <p:tav tm="0">
                                          <p:val>
                                            <p:strVal val="0-#ppt_w/2"/>
                                          </p:val>
                                        </p:tav>
                                        <p:tav tm="100000">
                                          <p:val>
                                            <p:strVal val="#ppt_x"/>
                                          </p:val>
                                        </p:tav>
                                      </p:tavLst>
                                    </p:anim>
                                    <p:anim calcmode="lin" valueType="num">
                                      <p:cBhvr additive="base">
                                        <p:cTn id="56" dur="500" fill="hold"/>
                                        <p:tgtEl>
                                          <p:spTgt spid="24065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40656"/>
                                        </p:tgtEl>
                                        <p:attrNameLst>
                                          <p:attrName>style.visibility</p:attrName>
                                        </p:attrNameLst>
                                      </p:cBhvr>
                                      <p:to>
                                        <p:strVal val="visible"/>
                                      </p:to>
                                    </p:set>
                                    <p:anim calcmode="lin" valueType="num">
                                      <p:cBhvr additive="base">
                                        <p:cTn id="61" dur="500" fill="hold"/>
                                        <p:tgtEl>
                                          <p:spTgt spid="240656"/>
                                        </p:tgtEl>
                                        <p:attrNameLst>
                                          <p:attrName>ppt_x</p:attrName>
                                        </p:attrNameLst>
                                      </p:cBhvr>
                                      <p:tavLst>
                                        <p:tav tm="0">
                                          <p:val>
                                            <p:strVal val="0-#ppt_w/2"/>
                                          </p:val>
                                        </p:tav>
                                        <p:tav tm="100000">
                                          <p:val>
                                            <p:strVal val="#ppt_x"/>
                                          </p:val>
                                        </p:tav>
                                      </p:tavLst>
                                    </p:anim>
                                    <p:anim calcmode="lin" valueType="num">
                                      <p:cBhvr additive="base">
                                        <p:cTn id="62" dur="500" fill="hold"/>
                                        <p:tgtEl>
                                          <p:spTgt spid="240656"/>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8" fill="hold" grpId="0" nodeType="afterEffect">
                                  <p:stCondLst>
                                    <p:cond delay="0"/>
                                  </p:stCondLst>
                                  <p:childTnLst>
                                    <p:set>
                                      <p:cBhvr>
                                        <p:cTn id="65" dur="1" fill="hold">
                                          <p:stCondLst>
                                            <p:cond delay="0"/>
                                          </p:stCondLst>
                                        </p:cTn>
                                        <p:tgtEl>
                                          <p:spTgt spid="240653"/>
                                        </p:tgtEl>
                                        <p:attrNameLst>
                                          <p:attrName>style.visibility</p:attrName>
                                        </p:attrNameLst>
                                      </p:cBhvr>
                                      <p:to>
                                        <p:strVal val="visible"/>
                                      </p:to>
                                    </p:set>
                                    <p:anim calcmode="lin" valueType="num">
                                      <p:cBhvr additive="base">
                                        <p:cTn id="66" dur="500" fill="hold"/>
                                        <p:tgtEl>
                                          <p:spTgt spid="240653"/>
                                        </p:tgtEl>
                                        <p:attrNameLst>
                                          <p:attrName>ppt_x</p:attrName>
                                        </p:attrNameLst>
                                      </p:cBhvr>
                                      <p:tavLst>
                                        <p:tav tm="0">
                                          <p:val>
                                            <p:strVal val="0-#ppt_w/2"/>
                                          </p:val>
                                        </p:tav>
                                        <p:tav tm="100000">
                                          <p:val>
                                            <p:strVal val="#ppt_x"/>
                                          </p:val>
                                        </p:tav>
                                      </p:tavLst>
                                    </p:anim>
                                    <p:anim calcmode="lin" valueType="num">
                                      <p:cBhvr additive="base">
                                        <p:cTn id="67" dur="500" fill="hold"/>
                                        <p:tgtEl>
                                          <p:spTgt spid="2406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p:bldP spid="240647" grpId="0"/>
      <p:bldP spid="240649" grpId="0"/>
      <p:bldP spid="240650" grpId="0"/>
      <p:bldP spid="240651" grpId="0"/>
      <p:bldP spid="240652" grpId="0"/>
      <p:bldP spid="240653" grpId="0"/>
      <p:bldP spid="240692" grpId="0" animBg="1"/>
      <p:bldP spid="24069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标注 84993"/>
          <p:cNvSpPr/>
          <p:nvPr/>
        </p:nvSpPr>
        <p:spPr>
          <a:xfrm>
            <a:off x="384175" y="1431925"/>
            <a:ext cx="2117725" cy="381000"/>
          </a:xfrm>
          <a:prstGeom prst="wedgeRectCallout">
            <a:avLst>
              <a:gd name="adj1" fmla="val 73982"/>
              <a:gd name="adj2" fmla="val -142460"/>
            </a:avLst>
          </a:prstGeom>
          <a:solidFill>
            <a:srgbClr val="FF66CC"/>
          </a:solidFill>
          <a:ln w="9525" cap="flat" cmpd="sng">
            <a:solidFill>
              <a:schemeClr val="tx1"/>
            </a:solidFill>
            <a:prstDash val="solid"/>
            <a:miter/>
            <a:headEnd type="none" w="med" len="med"/>
            <a:tailEnd type="none" w="med" len="med"/>
          </a:ln>
        </p:spPr>
        <p:txBody>
          <a:bodyPr wrap="none" anchor="ctr"/>
          <a:lstStyle/>
          <a:p>
            <a:r>
              <a:rPr lang="zh-CN" altLang="en-US" sz="1800" dirty="0">
                <a:latin typeface="Times New Roman" panose="02020603050405020304" pitchFamily="18" charset="0"/>
              </a:rPr>
              <a:t>稳态分量</a:t>
            </a:r>
          </a:p>
        </p:txBody>
      </p:sp>
      <p:sp>
        <p:nvSpPr>
          <p:cNvPr id="84995" name="矩形标注 84994"/>
          <p:cNvSpPr/>
          <p:nvPr/>
        </p:nvSpPr>
        <p:spPr>
          <a:xfrm>
            <a:off x="4906963" y="1455738"/>
            <a:ext cx="2117725" cy="381000"/>
          </a:xfrm>
          <a:prstGeom prst="wedgeRectCallout">
            <a:avLst>
              <a:gd name="adj1" fmla="val -74953"/>
              <a:gd name="adj2" fmla="val -138113"/>
            </a:avLst>
          </a:prstGeom>
          <a:solidFill>
            <a:srgbClr val="00FFFF"/>
          </a:solidFill>
          <a:ln w="9525" cap="flat" cmpd="sng">
            <a:solidFill>
              <a:schemeClr val="tx1"/>
            </a:solidFill>
            <a:prstDash val="solid"/>
            <a:miter/>
            <a:headEnd type="none" w="med" len="med"/>
            <a:tailEnd type="none" w="med" len="med"/>
          </a:ln>
        </p:spPr>
        <p:txBody>
          <a:bodyPr wrap="none" anchor="ctr"/>
          <a:lstStyle/>
          <a:p>
            <a:r>
              <a:rPr lang="zh-CN" altLang="en-US" sz="1800" dirty="0">
                <a:latin typeface="Times New Roman" panose="02020603050405020304" pitchFamily="18" charset="0"/>
              </a:rPr>
              <a:t>暂态分量</a:t>
            </a:r>
          </a:p>
        </p:txBody>
      </p:sp>
      <p:graphicFrame>
        <p:nvGraphicFramePr>
          <p:cNvPr id="84996" name="对象 84995"/>
          <p:cNvGraphicFramePr/>
          <p:nvPr>
            <p:extLst>
              <p:ext uri="{D42A27DB-BD31-4B8C-83A1-F6EECF244321}">
                <p14:modId xmlns:p14="http://schemas.microsoft.com/office/powerpoint/2010/main" val="3629146001"/>
              </p:ext>
            </p:extLst>
          </p:nvPr>
        </p:nvGraphicFramePr>
        <p:xfrm>
          <a:off x="2252663" y="392112"/>
          <a:ext cx="4200525" cy="709613"/>
        </p:xfrm>
        <a:graphic>
          <a:graphicData uri="http://schemas.openxmlformats.org/presentationml/2006/ole">
            <mc:AlternateContent xmlns:mc="http://schemas.openxmlformats.org/markup-compatibility/2006">
              <mc:Choice xmlns:v="urn:schemas-microsoft-com:vml" Requires="v">
                <p:oleObj spid="_x0000_s33812" r:id="rId3" imgW="2093595" imgH="355600" progId="Equation.3">
                  <p:embed/>
                </p:oleObj>
              </mc:Choice>
              <mc:Fallback>
                <p:oleObj r:id="rId3" imgW="2093595" imgH="355600" progId="Equation.3">
                  <p:embed/>
                  <p:pic>
                    <p:nvPicPr>
                      <p:cNvPr id="0" name="图片 3158"/>
                      <p:cNvPicPr/>
                      <p:nvPr/>
                    </p:nvPicPr>
                    <p:blipFill>
                      <a:blip r:embed="rId4"/>
                      <a:stretch>
                        <a:fillRect/>
                      </a:stretch>
                    </p:blipFill>
                    <p:spPr>
                      <a:xfrm>
                        <a:off x="2252663" y="392112"/>
                        <a:ext cx="4200525" cy="709613"/>
                      </a:xfrm>
                      <a:prstGeom prst="rect">
                        <a:avLst/>
                      </a:prstGeom>
                      <a:noFill/>
                      <a:ln w="38100">
                        <a:noFill/>
                        <a:miter/>
                      </a:ln>
                    </p:spPr>
                  </p:pic>
                </p:oleObj>
              </mc:Fallback>
            </mc:AlternateContent>
          </a:graphicData>
        </a:graphic>
      </p:graphicFrame>
      <p:grpSp>
        <p:nvGrpSpPr>
          <p:cNvPr id="85034" name="组合 85033"/>
          <p:cNvGrpSpPr/>
          <p:nvPr/>
        </p:nvGrpSpPr>
        <p:grpSpPr>
          <a:xfrm>
            <a:off x="1549400" y="3883025"/>
            <a:ext cx="3357563" cy="1333500"/>
            <a:chOff x="976" y="2446"/>
            <a:chExt cx="2115" cy="840"/>
          </a:xfrm>
        </p:grpSpPr>
        <p:sp>
          <p:nvSpPr>
            <p:cNvPr id="85000" name="任意多边形 84999"/>
            <p:cNvSpPr/>
            <p:nvPr/>
          </p:nvSpPr>
          <p:spPr>
            <a:xfrm>
              <a:off x="1744" y="2510"/>
              <a:ext cx="1347" cy="632"/>
            </a:xfrm>
            <a:custGeom>
              <a:avLst/>
              <a:gdLst/>
              <a:ahLst/>
              <a:cxnLst/>
              <a:rect l="0" t="0" r="0" b="0"/>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00FFFF">
                  <a:alpha val="100000"/>
                </a:srgbClr>
              </a:solidFill>
              <a:prstDash val="solid"/>
              <a:headEnd type="none" w="med" len="med"/>
              <a:tailEnd type="none" w="med" len="med"/>
            </a:ln>
          </p:spPr>
          <p:txBody>
            <a:bodyPr/>
            <a:lstStyle/>
            <a:p>
              <a:endParaRPr lang="zh-CN" altLang="en-US"/>
            </a:p>
          </p:txBody>
        </p:sp>
        <p:sp>
          <p:nvSpPr>
            <p:cNvPr id="85001" name="矩形 85000"/>
            <p:cNvSpPr/>
            <p:nvPr/>
          </p:nvSpPr>
          <p:spPr>
            <a:xfrm>
              <a:off x="2632" y="2446"/>
              <a:ext cx="414" cy="365"/>
            </a:xfrm>
            <a:prstGeom prst="rect">
              <a:avLst/>
            </a:prstGeom>
            <a:noFill/>
            <a:ln w="25400">
              <a:noFill/>
            </a:ln>
          </p:spPr>
          <p:txBody>
            <a:bodyPr wrap="none" anchor="ctr">
              <a:spAutoFit/>
            </a:bodyPr>
            <a:lstStyle/>
            <a:p>
              <a:r>
                <a:rPr lang="en-US" altLang="zh-CN" sz="3200" i="1" dirty="0" err="1">
                  <a:solidFill>
                    <a:srgbClr val="00FFFF"/>
                  </a:solidFill>
                  <a:latin typeface="Times New Roman" panose="02020603050405020304" pitchFamily="18" charset="0"/>
                </a:rPr>
                <a:t>u</a:t>
              </a:r>
              <a:r>
                <a:rPr lang="en-US" altLang="zh-CN" i="1" baseline="-25000" dirty="0" err="1">
                  <a:solidFill>
                    <a:srgbClr val="00FFFF"/>
                  </a:solidFill>
                  <a:latin typeface="Times New Roman" panose="02020603050405020304" pitchFamily="18" charset="0"/>
                </a:rPr>
                <a:t>C</a:t>
              </a:r>
              <a:r>
                <a:rPr lang="en-US" altLang="zh-CN" i="1" baseline="30000">
                  <a:solidFill>
                    <a:srgbClr val="00FFFF"/>
                  </a:solidFill>
                  <a:latin typeface="Times New Roman" panose="02020603050405020304" pitchFamily="18" charset="0"/>
                </a:rPr>
                <a:t>"</a:t>
              </a:r>
              <a:endParaRPr lang="en-US" altLang="zh-CN" i="1">
                <a:solidFill>
                  <a:srgbClr val="00FFFF"/>
                </a:solidFill>
                <a:latin typeface="Times New Roman" panose="02020603050405020304" pitchFamily="18" charset="0"/>
              </a:endParaRPr>
            </a:p>
          </p:txBody>
        </p:sp>
        <p:sp>
          <p:nvSpPr>
            <p:cNvPr id="85004" name="文本框 85003"/>
            <p:cNvSpPr txBox="1"/>
            <p:nvPr/>
          </p:nvSpPr>
          <p:spPr>
            <a:xfrm>
              <a:off x="976" y="2998"/>
              <a:ext cx="799" cy="288"/>
            </a:xfrm>
            <a:prstGeom prst="rect">
              <a:avLst/>
            </a:prstGeom>
            <a:noFill/>
            <a:ln w="25400">
              <a:noFill/>
            </a:ln>
          </p:spPr>
          <p:txBody>
            <a:bodyPr anchor="ctr">
              <a:spAutoFit/>
            </a:bodyPr>
            <a:lstStyle/>
            <a:p>
              <a:r>
                <a:rPr lang="en-US" altLang="zh-CN" i="1">
                  <a:solidFill>
                    <a:srgbClr val="00FFFF"/>
                  </a:solidFill>
                  <a:latin typeface="Times New Roman" panose="02020603050405020304" pitchFamily="18" charset="0"/>
                </a:rPr>
                <a:t>U</a:t>
              </a:r>
              <a:r>
                <a:rPr lang="en-US" altLang="zh-CN" baseline="-25000">
                  <a:solidFill>
                    <a:srgbClr val="00FFFF"/>
                  </a:solidFill>
                  <a:latin typeface="Times New Roman" panose="02020603050405020304" pitchFamily="18" charset="0"/>
                </a:rPr>
                <a:t>0</a:t>
              </a:r>
              <a:r>
                <a:rPr lang="en-US" altLang="zh-CN">
                  <a:solidFill>
                    <a:srgbClr val="00FFFF"/>
                  </a:solidFill>
                  <a:latin typeface="Times New Roman" panose="02020603050405020304" pitchFamily="18" charset="0"/>
                  <a:sym typeface="Symbol" panose="05050102010706020507" pitchFamily="18" charset="2"/>
                </a:rPr>
                <a:t> </a:t>
              </a:r>
              <a:r>
                <a:rPr lang="en-US" altLang="zh-CN" i="1">
                  <a:solidFill>
                    <a:srgbClr val="00FFFF"/>
                  </a:solidFill>
                  <a:latin typeface="Times New Roman" panose="02020603050405020304" pitchFamily="18" charset="0"/>
                </a:rPr>
                <a:t>U</a:t>
              </a:r>
              <a:r>
                <a:rPr lang="en-US" altLang="zh-CN" baseline="-25000">
                  <a:solidFill>
                    <a:srgbClr val="00FFFF"/>
                  </a:solidFill>
                  <a:latin typeface="Times New Roman" panose="02020603050405020304" pitchFamily="18" charset="0"/>
                </a:rPr>
                <a:t>S</a:t>
              </a:r>
            </a:p>
          </p:txBody>
        </p:sp>
      </p:grpSp>
      <p:grpSp>
        <p:nvGrpSpPr>
          <p:cNvPr id="85028" name="组合 85027"/>
          <p:cNvGrpSpPr/>
          <p:nvPr/>
        </p:nvGrpSpPr>
        <p:grpSpPr>
          <a:xfrm>
            <a:off x="2254250" y="2384425"/>
            <a:ext cx="3421063" cy="579438"/>
            <a:chOff x="3976" y="1538"/>
            <a:chExt cx="2155" cy="365"/>
          </a:xfrm>
        </p:grpSpPr>
        <p:sp>
          <p:nvSpPr>
            <p:cNvPr id="85008" name="直接连接符 85007"/>
            <p:cNvSpPr/>
            <p:nvPr/>
          </p:nvSpPr>
          <p:spPr>
            <a:xfrm>
              <a:off x="4312" y="1730"/>
              <a:ext cx="1392" cy="0"/>
            </a:xfrm>
            <a:prstGeom prst="line">
              <a:avLst/>
            </a:prstGeom>
            <a:ln w="25400" cap="flat" cmpd="sng">
              <a:solidFill>
                <a:srgbClr val="FF66CC"/>
              </a:solidFill>
              <a:prstDash val="solid"/>
              <a:headEnd type="none" w="med" len="med"/>
              <a:tailEnd type="none" w="med" len="med"/>
            </a:ln>
          </p:spPr>
        </p:sp>
        <p:sp>
          <p:nvSpPr>
            <p:cNvPr id="85009" name="矩形 85008"/>
            <p:cNvSpPr/>
            <p:nvPr/>
          </p:nvSpPr>
          <p:spPr>
            <a:xfrm>
              <a:off x="5752" y="1538"/>
              <a:ext cx="379" cy="365"/>
            </a:xfrm>
            <a:prstGeom prst="rect">
              <a:avLst/>
            </a:prstGeom>
            <a:noFill/>
            <a:ln w="25400">
              <a:noFill/>
            </a:ln>
          </p:spPr>
          <p:txBody>
            <a:bodyPr wrap="none" anchor="ctr">
              <a:spAutoFit/>
            </a:bodyPr>
            <a:lstStyle/>
            <a:p>
              <a:r>
                <a:rPr lang="en-US" altLang="zh-CN" sz="3200" i="1" dirty="0" err="1">
                  <a:solidFill>
                    <a:srgbClr val="FF66CC"/>
                  </a:solidFill>
                  <a:latin typeface="Times New Roman" panose="02020603050405020304" pitchFamily="18" charset="0"/>
                </a:rPr>
                <a:t>u</a:t>
              </a:r>
              <a:r>
                <a:rPr lang="en-US" altLang="zh-CN" i="1" baseline="-25000" dirty="0" err="1">
                  <a:solidFill>
                    <a:srgbClr val="FF66CC"/>
                  </a:solidFill>
                  <a:latin typeface="Times New Roman" panose="02020603050405020304" pitchFamily="18" charset="0"/>
                </a:rPr>
                <a:t>C</a:t>
              </a:r>
              <a:r>
                <a:rPr lang="en-US" altLang="zh-CN" i="1" baseline="30000">
                  <a:solidFill>
                    <a:srgbClr val="FF66CC"/>
                  </a:solidFill>
                  <a:latin typeface="Times New Roman" panose="02020603050405020304" pitchFamily="18" charset="0"/>
                </a:rPr>
                <a:t>'</a:t>
              </a:r>
            </a:p>
          </p:txBody>
        </p:sp>
        <p:sp>
          <p:nvSpPr>
            <p:cNvPr id="85010" name="文本框 85009"/>
            <p:cNvSpPr txBox="1"/>
            <p:nvPr/>
          </p:nvSpPr>
          <p:spPr>
            <a:xfrm>
              <a:off x="3976" y="1586"/>
              <a:ext cx="326" cy="288"/>
            </a:xfrm>
            <a:prstGeom prst="rect">
              <a:avLst/>
            </a:prstGeom>
            <a:noFill/>
            <a:ln w="25400">
              <a:noFill/>
            </a:ln>
          </p:spPr>
          <p:txBody>
            <a:bodyPr wrap="none" anchor="ctr">
              <a:spAutoFit/>
            </a:bodyPr>
            <a:lstStyle/>
            <a:p>
              <a:r>
                <a:rPr lang="en-US" altLang="zh-CN" i="1">
                  <a:solidFill>
                    <a:srgbClr val="FF66CC"/>
                  </a:solidFill>
                  <a:latin typeface="Times New Roman" panose="02020603050405020304" pitchFamily="18" charset="0"/>
                </a:rPr>
                <a:t>U</a:t>
              </a:r>
              <a:r>
                <a:rPr lang="en-US" altLang="zh-CN" baseline="-25000">
                  <a:solidFill>
                    <a:srgbClr val="FF66CC"/>
                  </a:solidFill>
                  <a:latin typeface="Times New Roman" panose="02020603050405020304" pitchFamily="18" charset="0"/>
                </a:rPr>
                <a:t>S</a:t>
              </a:r>
              <a:endParaRPr lang="en-US" altLang="zh-CN" i="1" baseline="-25000">
                <a:solidFill>
                  <a:srgbClr val="FF66CC"/>
                </a:solidFill>
                <a:latin typeface="Times New Roman" panose="02020603050405020304" pitchFamily="18" charset="0"/>
              </a:endParaRPr>
            </a:p>
          </p:txBody>
        </p:sp>
      </p:grpSp>
      <p:grpSp>
        <p:nvGrpSpPr>
          <p:cNvPr id="85030" name="组合 85029"/>
          <p:cNvGrpSpPr/>
          <p:nvPr/>
        </p:nvGrpSpPr>
        <p:grpSpPr>
          <a:xfrm>
            <a:off x="2316163" y="2784475"/>
            <a:ext cx="2628900" cy="762000"/>
            <a:chOff x="4795" y="2270"/>
            <a:chExt cx="1656" cy="480"/>
          </a:xfrm>
        </p:grpSpPr>
        <p:grpSp>
          <p:nvGrpSpPr>
            <p:cNvPr id="85029" name="组合 85028"/>
            <p:cNvGrpSpPr/>
            <p:nvPr/>
          </p:nvGrpSpPr>
          <p:grpSpPr>
            <a:xfrm>
              <a:off x="4831" y="2270"/>
              <a:ext cx="1620" cy="480"/>
              <a:chOff x="4855" y="2258"/>
              <a:chExt cx="1620" cy="480"/>
            </a:xfrm>
          </p:grpSpPr>
          <p:sp>
            <p:nvSpPr>
              <p:cNvPr id="85015" name="任意多边形 85014"/>
              <p:cNvSpPr/>
              <p:nvPr/>
            </p:nvSpPr>
            <p:spPr>
              <a:xfrm>
                <a:off x="5131" y="2258"/>
                <a:ext cx="1344" cy="480"/>
              </a:xfrm>
              <a:custGeom>
                <a:avLst/>
                <a:gdLst/>
                <a:ahLst/>
                <a:cxnLst/>
                <a:rect l="0" t="0" r="0" b="0"/>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85016" name="直接连接符 85015"/>
              <p:cNvSpPr/>
              <p:nvPr/>
            </p:nvSpPr>
            <p:spPr>
              <a:xfrm>
                <a:off x="4855" y="2738"/>
                <a:ext cx="272" cy="0"/>
              </a:xfrm>
              <a:prstGeom prst="line">
                <a:avLst/>
              </a:prstGeom>
              <a:ln w="9525" cap="flat" cmpd="sng">
                <a:solidFill>
                  <a:srgbClr val="FF0000"/>
                </a:solidFill>
                <a:prstDash val="solid"/>
                <a:headEnd type="none" w="med" len="med"/>
                <a:tailEnd type="none" w="med" len="med"/>
              </a:ln>
            </p:spPr>
          </p:sp>
        </p:grpSp>
        <p:sp>
          <p:nvSpPr>
            <p:cNvPr id="85017" name="文本框 85016"/>
            <p:cNvSpPr txBox="1"/>
            <p:nvPr/>
          </p:nvSpPr>
          <p:spPr>
            <a:xfrm>
              <a:off x="4795" y="2402"/>
              <a:ext cx="319" cy="288"/>
            </a:xfrm>
            <a:prstGeom prst="rect">
              <a:avLst/>
            </a:prstGeom>
            <a:noFill/>
            <a:ln w="25400">
              <a:noFill/>
            </a:ln>
          </p:spPr>
          <p:txBody>
            <a:bodyPr wrap="none" anchor="ctr">
              <a:spAutoFit/>
            </a:bodyPr>
            <a:lstStyle/>
            <a:p>
              <a:r>
                <a:rPr lang="en-US" altLang="zh-CN" i="1">
                  <a:solidFill>
                    <a:srgbClr val="FF3300"/>
                  </a:solidFill>
                  <a:latin typeface="Times New Roman" panose="02020603050405020304" pitchFamily="18" charset="0"/>
                </a:rPr>
                <a:t>U</a:t>
              </a:r>
              <a:r>
                <a:rPr lang="en-US" altLang="zh-CN" baseline="-25000">
                  <a:solidFill>
                    <a:srgbClr val="FF3300"/>
                  </a:solidFill>
                  <a:latin typeface="Times New Roman" panose="02020603050405020304" pitchFamily="18" charset="0"/>
                </a:rPr>
                <a:t>0</a:t>
              </a:r>
              <a:endParaRPr lang="en-US" altLang="zh-CN" i="1" baseline="-25000">
                <a:latin typeface="Times New Roman" panose="02020603050405020304" pitchFamily="18" charset="0"/>
              </a:endParaRPr>
            </a:p>
          </p:txBody>
        </p:sp>
        <p:sp>
          <p:nvSpPr>
            <p:cNvPr id="85018" name="文本框 85017"/>
            <p:cNvSpPr txBox="1"/>
            <p:nvPr/>
          </p:nvSpPr>
          <p:spPr>
            <a:xfrm>
              <a:off x="5501" y="2354"/>
              <a:ext cx="308" cy="288"/>
            </a:xfrm>
            <a:prstGeom prst="rect">
              <a:avLst/>
            </a:prstGeom>
            <a:noFill/>
            <a:ln w="25400">
              <a:noFill/>
            </a:ln>
          </p:spPr>
          <p:txBody>
            <a:bodyPr wrap="none" anchor="ctr">
              <a:spAutoFit/>
            </a:bodyPr>
            <a:lstStyle/>
            <a:p>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a:latin typeface="Times New Roman" panose="02020603050405020304" pitchFamily="18" charset="0"/>
              </a:endParaRPr>
            </a:p>
          </p:txBody>
        </p:sp>
      </p:grpSp>
      <p:grpSp>
        <p:nvGrpSpPr>
          <p:cNvPr id="85027" name="组合 85026"/>
          <p:cNvGrpSpPr/>
          <p:nvPr/>
        </p:nvGrpSpPr>
        <p:grpSpPr>
          <a:xfrm>
            <a:off x="2392363" y="1984375"/>
            <a:ext cx="3392487" cy="3276600"/>
            <a:chOff x="1507" y="1250"/>
            <a:chExt cx="2137" cy="2064"/>
          </a:xfrm>
        </p:grpSpPr>
        <p:sp>
          <p:nvSpPr>
            <p:cNvPr id="85022" name="直接连接符 85021"/>
            <p:cNvSpPr/>
            <p:nvPr/>
          </p:nvSpPr>
          <p:spPr>
            <a:xfrm>
              <a:off x="1507" y="2450"/>
              <a:ext cx="1968" cy="0"/>
            </a:xfrm>
            <a:prstGeom prst="line">
              <a:avLst/>
            </a:prstGeom>
            <a:ln w="19050" cap="flat" cmpd="sng">
              <a:solidFill>
                <a:schemeClr val="tx1"/>
              </a:solidFill>
              <a:prstDash val="solid"/>
              <a:headEnd type="none" w="med" len="med"/>
              <a:tailEnd type="stealth" w="sm" len="med"/>
            </a:ln>
          </p:spPr>
        </p:sp>
        <p:sp>
          <p:nvSpPr>
            <p:cNvPr id="85023" name="直接连接符 85022"/>
            <p:cNvSpPr/>
            <p:nvPr/>
          </p:nvSpPr>
          <p:spPr>
            <a:xfrm flipV="1">
              <a:off x="1744" y="1394"/>
              <a:ext cx="0" cy="1920"/>
            </a:xfrm>
            <a:prstGeom prst="line">
              <a:avLst/>
            </a:prstGeom>
            <a:ln w="19050" cap="flat" cmpd="sng">
              <a:solidFill>
                <a:schemeClr val="tx1"/>
              </a:solidFill>
              <a:prstDash val="solid"/>
              <a:headEnd type="none" w="med" len="med"/>
              <a:tailEnd type="stealth" w="sm" len="med"/>
            </a:ln>
          </p:spPr>
        </p:sp>
        <p:sp>
          <p:nvSpPr>
            <p:cNvPr id="85024" name="文本框 85023"/>
            <p:cNvSpPr txBox="1"/>
            <p:nvPr/>
          </p:nvSpPr>
          <p:spPr>
            <a:xfrm>
              <a:off x="3475" y="230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85025" name="文本框 85024"/>
            <p:cNvSpPr txBox="1"/>
            <p:nvPr/>
          </p:nvSpPr>
          <p:spPr>
            <a:xfrm>
              <a:off x="1778" y="1250"/>
              <a:ext cx="308"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85026" name="文本框 85025"/>
            <p:cNvSpPr txBox="1"/>
            <p:nvPr/>
          </p:nvSpPr>
          <p:spPr>
            <a:xfrm>
              <a:off x="1552" y="2398"/>
              <a:ext cx="212" cy="288"/>
            </a:xfrm>
            <a:prstGeom prst="rect">
              <a:avLst/>
            </a:prstGeom>
            <a:noFill/>
            <a:ln w="9525">
              <a:noFill/>
            </a:ln>
          </p:spPr>
          <p:txBody>
            <a:bodyPr wrap="none" anchor="ctr">
              <a:spAutoFit/>
            </a:bodyPr>
            <a:lstStyle/>
            <a:p>
              <a:r>
                <a:rPr lang="en-US" altLang="zh-CN" i="1">
                  <a:latin typeface="Times New Roman" panose="02020603050405020304" pitchFamily="18" charset="0"/>
                </a:rPr>
                <a:t>o</a:t>
              </a:r>
              <a:endParaRPr lang="en-US" altLang="zh-CN" b="0" i="1">
                <a:latin typeface="Times New Roman" panose="02020603050405020304" pitchFamily="18" charset="0"/>
              </a:endParaRPr>
            </a:p>
          </p:txBody>
        </p:sp>
      </p:grpSp>
      <p:sp>
        <p:nvSpPr>
          <p:cNvPr id="85032" name="动作按钮: 后退或前一项 85031"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85033" name="动作按钮: 后退或前一项 85032"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85039" name="文本框 85038"/>
          <p:cNvSpPr txBox="1"/>
          <p:nvPr/>
        </p:nvSpPr>
        <p:spPr>
          <a:xfrm>
            <a:off x="2400300" y="5975350"/>
            <a:ext cx="4052888" cy="457200"/>
          </a:xfrm>
          <a:prstGeom prst="rect">
            <a:avLst/>
          </a:prstGeom>
          <a:noFill/>
          <a:ln w="9525">
            <a:noFill/>
          </a:ln>
        </p:spPr>
        <p:txBody>
          <a:bodyPr wrap="none" anchor="ctr">
            <a:spAutoFit/>
          </a:bodyPr>
          <a:lstStyle/>
          <a:p>
            <a:pPr algn="l"/>
            <a:r>
              <a:rPr lang="zh-CN" altLang="en-US" dirty="0">
                <a:solidFill>
                  <a:schemeClr val="accent2"/>
                </a:solidFill>
                <a:latin typeface="Times New Roman" panose="02020603050405020304" pitchFamily="18" charset="0"/>
              </a:rPr>
              <a:t>全响应 </a:t>
            </a:r>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稳态分量</a:t>
            </a:r>
            <a:r>
              <a:rPr lang="en-US" altLang="zh-CN" dirty="0">
                <a:solidFill>
                  <a:schemeClr val="accent2"/>
                </a:solidFill>
                <a:latin typeface="Times New Roman" panose="02020603050405020304" pitchFamily="18" charset="0"/>
              </a:rPr>
              <a:t>+</a:t>
            </a:r>
            <a:r>
              <a:rPr lang="zh-CN" altLang="en-US" dirty="0">
                <a:solidFill>
                  <a:schemeClr val="accent2"/>
                </a:solidFill>
                <a:latin typeface="Times New Roman" panose="02020603050405020304" pitchFamily="18" charset="0"/>
              </a:rPr>
              <a:t>暂态分量</a:t>
            </a:r>
            <a:endParaRPr lang="zh-CN" altLang="en-US">
              <a:solidFill>
                <a:schemeClr val="accent2"/>
              </a:solidFill>
              <a:latin typeface="Times New Roman" panose="02020603050405020304" pitchFamily="18" charset="0"/>
            </a:endParaRPr>
          </a:p>
        </p:txBody>
      </p:sp>
      <p:cxnSp>
        <p:nvCxnSpPr>
          <p:cNvPr id="3" name="直接连接符 2">
            <a:extLst>
              <a:ext uri="{FF2B5EF4-FFF2-40B4-BE49-F238E27FC236}">
                <a16:creationId xmlns:a16="http://schemas.microsoft.com/office/drawing/2014/main" id="{2E3DB14D-B6B4-4BA7-AE72-C8AC8B42A63C}"/>
              </a:ext>
            </a:extLst>
          </p:cNvPr>
          <p:cNvCxnSpPr>
            <a:cxnSpLocks/>
          </p:cNvCxnSpPr>
          <p:nvPr/>
        </p:nvCxnSpPr>
        <p:spPr>
          <a:xfrm>
            <a:off x="3614828" y="1081089"/>
            <a:ext cx="1569647"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0-#ppt_w/2"/>
                                          </p:val>
                                        </p:tav>
                                        <p:tav tm="100000">
                                          <p:val>
                                            <p:strVal val="#ppt_x"/>
                                          </p:val>
                                        </p:tav>
                                      </p:tavLst>
                                    </p:anim>
                                    <p:anim calcmode="lin" valueType="num">
                                      <p:cBhvr additive="base">
                                        <p:cTn id="8" dur="5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5027"/>
                                        </p:tgtEl>
                                        <p:attrNameLst>
                                          <p:attrName>style.visibility</p:attrName>
                                        </p:attrNameLst>
                                      </p:cBhvr>
                                      <p:to>
                                        <p:strVal val="visible"/>
                                      </p:to>
                                    </p:set>
                                    <p:anim calcmode="lin" valueType="num">
                                      <p:cBhvr additive="base">
                                        <p:cTn id="13" dur="500" fill="hold"/>
                                        <p:tgtEl>
                                          <p:spTgt spid="85027"/>
                                        </p:tgtEl>
                                        <p:attrNameLst>
                                          <p:attrName>ppt_x</p:attrName>
                                        </p:attrNameLst>
                                      </p:cBhvr>
                                      <p:tavLst>
                                        <p:tav tm="0">
                                          <p:val>
                                            <p:strVal val="0-#ppt_w/2"/>
                                          </p:val>
                                        </p:tav>
                                        <p:tav tm="100000">
                                          <p:val>
                                            <p:strVal val="#ppt_x"/>
                                          </p:val>
                                        </p:tav>
                                      </p:tavLst>
                                    </p:anim>
                                    <p:anim calcmode="lin" valueType="num">
                                      <p:cBhvr additive="base">
                                        <p:cTn id="14" dur="500" fill="hold"/>
                                        <p:tgtEl>
                                          <p:spTgt spid="850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5030"/>
                                        </p:tgtEl>
                                        <p:attrNameLst>
                                          <p:attrName>style.visibility</p:attrName>
                                        </p:attrNameLst>
                                      </p:cBhvr>
                                      <p:to>
                                        <p:strVal val="visible"/>
                                      </p:to>
                                    </p:set>
                                    <p:anim calcmode="lin" valueType="num">
                                      <p:cBhvr additive="base">
                                        <p:cTn id="19" dur="500" fill="hold"/>
                                        <p:tgtEl>
                                          <p:spTgt spid="85030"/>
                                        </p:tgtEl>
                                        <p:attrNameLst>
                                          <p:attrName>ppt_x</p:attrName>
                                        </p:attrNameLst>
                                      </p:cBhvr>
                                      <p:tavLst>
                                        <p:tav tm="0">
                                          <p:val>
                                            <p:strVal val="0-#ppt_w/2"/>
                                          </p:val>
                                        </p:tav>
                                        <p:tav tm="100000">
                                          <p:val>
                                            <p:strVal val="#ppt_x"/>
                                          </p:val>
                                        </p:tav>
                                      </p:tavLst>
                                    </p:anim>
                                    <p:anim calcmode="lin" valueType="num">
                                      <p:cBhvr additive="base">
                                        <p:cTn id="20" dur="500" fill="hold"/>
                                        <p:tgtEl>
                                          <p:spTgt spid="850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4"/>
                                        </p:tgtEl>
                                        <p:attrNameLst>
                                          <p:attrName>style.visibility</p:attrName>
                                        </p:attrNameLst>
                                      </p:cBhvr>
                                      <p:to>
                                        <p:strVal val="visible"/>
                                      </p:to>
                                    </p:set>
                                    <p:anim calcmode="lin" valueType="num">
                                      <p:cBhvr additive="base">
                                        <p:cTn id="25" dur="500" fill="hold"/>
                                        <p:tgtEl>
                                          <p:spTgt spid="84994"/>
                                        </p:tgtEl>
                                        <p:attrNameLst>
                                          <p:attrName>ppt_x</p:attrName>
                                        </p:attrNameLst>
                                      </p:cBhvr>
                                      <p:tavLst>
                                        <p:tav tm="0">
                                          <p:val>
                                            <p:strVal val="0-#ppt_w/2"/>
                                          </p:val>
                                        </p:tav>
                                        <p:tav tm="100000">
                                          <p:val>
                                            <p:strVal val="#ppt_x"/>
                                          </p:val>
                                        </p:tav>
                                      </p:tavLst>
                                    </p:anim>
                                    <p:anim calcmode="lin" valueType="num">
                                      <p:cBhvr additive="base">
                                        <p:cTn id="26" dur="500" fill="hold"/>
                                        <p:tgtEl>
                                          <p:spTgt spid="8499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5028"/>
                                        </p:tgtEl>
                                        <p:attrNameLst>
                                          <p:attrName>style.visibility</p:attrName>
                                        </p:attrNameLst>
                                      </p:cBhvr>
                                      <p:to>
                                        <p:strVal val="visible"/>
                                      </p:to>
                                    </p:set>
                                    <p:anim calcmode="lin" valueType="num">
                                      <p:cBhvr additive="base">
                                        <p:cTn id="31" dur="500" fill="hold"/>
                                        <p:tgtEl>
                                          <p:spTgt spid="85028"/>
                                        </p:tgtEl>
                                        <p:attrNameLst>
                                          <p:attrName>ppt_x</p:attrName>
                                        </p:attrNameLst>
                                      </p:cBhvr>
                                      <p:tavLst>
                                        <p:tav tm="0">
                                          <p:val>
                                            <p:strVal val="0-#ppt_w/2"/>
                                          </p:val>
                                        </p:tav>
                                        <p:tav tm="100000">
                                          <p:val>
                                            <p:strVal val="#ppt_x"/>
                                          </p:val>
                                        </p:tav>
                                      </p:tavLst>
                                    </p:anim>
                                    <p:anim calcmode="lin" valueType="num">
                                      <p:cBhvr additive="base">
                                        <p:cTn id="32" dur="500" fill="hold"/>
                                        <p:tgtEl>
                                          <p:spTgt spid="8502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4995"/>
                                        </p:tgtEl>
                                        <p:attrNameLst>
                                          <p:attrName>style.visibility</p:attrName>
                                        </p:attrNameLst>
                                      </p:cBhvr>
                                      <p:to>
                                        <p:strVal val="visible"/>
                                      </p:to>
                                    </p:set>
                                    <p:anim calcmode="lin" valueType="num">
                                      <p:cBhvr additive="base">
                                        <p:cTn id="37" dur="500" fill="hold"/>
                                        <p:tgtEl>
                                          <p:spTgt spid="84995"/>
                                        </p:tgtEl>
                                        <p:attrNameLst>
                                          <p:attrName>ppt_x</p:attrName>
                                        </p:attrNameLst>
                                      </p:cBhvr>
                                      <p:tavLst>
                                        <p:tav tm="0">
                                          <p:val>
                                            <p:strVal val="0-#ppt_w/2"/>
                                          </p:val>
                                        </p:tav>
                                        <p:tav tm="100000">
                                          <p:val>
                                            <p:strVal val="#ppt_x"/>
                                          </p:val>
                                        </p:tav>
                                      </p:tavLst>
                                    </p:anim>
                                    <p:anim calcmode="lin" valueType="num">
                                      <p:cBhvr additive="base">
                                        <p:cTn id="38" dur="500" fill="hold"/>
                                        <p:tgtEl>
                                          <p:spTgt spid="8499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5034"/>
                                        </p:tgtEl>
                                        <p:attrNameLst>
                                          <p:attrName>style.visibility</p:attrName>
                                        </p:attrNameLst>
                                      </p:cBhvr>
                                      <p:to>
                                        <p:strVal val="visible"/>
                                      </p:to>
                                    </p:set>
                                    <p:anim calcmode="lin" valueType="num">
                                      <p:cBhvr additive="base">
                                        <p:cTn id="43" dur="500" fill="hold"/>
                                        <p:tgtEl>
                                          <p:spTgt spid="85034"/>
                                        </p:tgtEl>
                                        <p:attrNameLst>
                                          <p:attrName>ppt_x</p:attrName>
                                        </p:attrNameLst>
                                      </p:cBhvr>
                                      <p:tavLst>
                                        <p:tav tm="0">
                                          <p:val>
                                            <p:strVal val="0-#ppt_w/2"/>
                                          </p:val>
                                        </p:tav>
                                        <p:tav tm="100000">
                                          <p:val>
                                            <p:strVal val="#ppt_x"/>
                                          </p:val>
                                        </p:tav>
                                      </p:tavLst>
                                    </p:anim>
                                    <p:anim calcmode="lin" valueType="num">
                                      <p:cBhvr additive="base">
                                        <p:cTn id="44" dur="500" fill="hold"/>
                                        <p:tgtEl>
                                          <p:spTgt spid="8503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5039"/>
                                        </p:tgtEl>
                                        <p:attrNameLst>
                                          <p:attrName>style.visibility</p:attrName>
                                        </p:attrNameLst>
                                      </p:cBhvr>
                                      <p:to>
                                        <p:strVal val="visible"/>
                                      </p:to>
                                    </p:set>
                                    <p:anim calcmode="lin" valueType="num">
                                      <p:cBhvr additive="base">
                                        <p:cTn id="49" dur="500" fill="hold"/>
                                        <p:tgtEl>
                                          <p:spTgt spid="85039"/>
                                        </p:tgtEl>
                                        <p:attrNameLst>
                                          <p:attrName>ppt_x</p:attrName>
                                        </p:attrNameLst>
                                      </p:cBhvr>
                                      <p:tavLst>
                                        <p:tav tm="0">
                                          <p:val>
                                            <p:strVal val="0-#ppt_w/2"/>
                                          </p:val>
                                        </p:tav>
                                        <p:tav tm="100000">
                                          <p:val>
                                            <p:strVal val="#ppt_x"/>
                                          </p:val>
                                        </p:tav>
                                      </p:tavLst>
                                    </p:anim>
                                    <p:anim calcmode="lin" valueType="num">
                                      <p:cBhvr additive="base">
                                        <p:cTn id="50" dur="500" fill="hold"/>
                                        <p:tgtEl>
                                          <p:spTgt spid="850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84995" grpId="0" animBg="1"/>
      <p:bldP spid="8503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50" name="文本框 86149"/>
          <p:cNvSpPr txBox="1"/>
          <p:nvPr/>
        </p:nvSpPr>
        <p:spPr>
          <a:xfrm>
            <a:off x="1541463" y="6151563"/>
            <a:ext cx="4818062" cy="457200"/>
          </a:xfrm>
          <a:prstGeom prst="rect">
            <a:avLst/>
          </a:prstGeom>
          <a:noFill/>
          <a:ln w="9525">
            <a:noFill/>
          </a:ln>
        </p:spPr>
        <p:txBody>
          <a:bodyPr wrap="none" anchor="ctr">
            <a:spAutoFit/>
          </a:bodyPr>
          <a:lstStyle/>
          <a:p>
            <a:pPr algn="l"/>
            <a:r>
              <a:rPr lang="en-US" altLang="zh-CN" b="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全响应</a:t>
            </a:r>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零状态响应 </a:t>
            </a:r>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零输入响应</a:t>
            </a:r>
            <a:endParaRPr lang="zh-CN" altLang="en-US">
              <a:solidFill>
                <a:schemeClr val="accent2"/>
              </a:solidFill>
              <a:latin typeface="Times New Roman" panose="02020603050405020304" pitchFamily="18" charset="0"/>
            </a:endParaRPr>
          </a:p>
        </p:txBody>
      </p:sp>
      <p:sp>
        <p:nvSpPr>
          <p:cNvPr id="86151" name="矩形标注 86150"/>
          <p:cNvSpPr/>
          <p:nvPr/>
        </p:nvSpPr>
        <p:spPr>
          <a:xfrm>
            <a:off x="65088" y="2387600"/>
            <a:ext cx="4248150" cy="438150"/>
          </a:xfrm>
          <a:prstGeom prst="wedgeRectCallout">
            <a:avLst>
              <a:gd name="adj1" fmla="val 43722"/>
              <a:gd name="adj2" fmla="val -112681"/>
            </a:avLst>
          </a:prstGeom>
          <a:solidFill>
            <a:srgbClr val="FF66CC"/>
          </a:solidFill>
          <a:ln w="9525" cap="flat" cmpd="sng">
            <a:solidFill>
              <a:schemeClr val="tx1"/>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零状态响应（</a:t>
            </a:r>
            <a:r>
              <a:rPr lang="zh-CN" altLang="en-US" sz="2000" dirty="0">
                <a:solidFill>
                  <a:srgbClr val="000000"/>
                </a:solidFill>
                <a:latin typeface="Times New Roman" panose="02020603050405020304" pitchFamily="18" charset="0"/>
                <a:cs typeface="Times New Roman" panose="02020603050405020304" pitchFamily="18" charset="0"/>
              </a:rPr>
              <a:t>由外施激励源产生）</a:t>
            </a:r>
            <a:r>
              <a:rPr lang="zh-CN" altLang="en-US" sz="2000" dirty="0">
                <a:solidFill>
                  <a:srgbClr val="FF3300"/>
                </a:solidFill>
                <a:latin typeface="Times New Roman" panose="02020603050405020304" pitchFamily="18" charset="0"/>
              </a:rPr>
              <a:t> </a:t>
            </a:r>
            <a:endParaRPr lang="zh-CN" altLang="en-US" sz="2000">
              <a:solidFill>
                <a:srgbClr val="FF3300"/>
              </a:solidFill>
              <a:latin typeface="Times New Roman" panose="02020603050405020304" pitchFamily="18" charset="0"/>
            </a:endParaRPr>
          </a:p>
        </p:txBody>
      </p:sp>
      <p:sp>
        <p:nvSpPr>
          <p:cNvPr id="86152" name="矩形标注 86151"/>
          <p:cNvSpPr/>
          <p:nvPr/>
        </p:nvSpPr>
        <p:spPr>
          <a:xfrm>
            <a:off x="4816475" y="2316163"/>
            <a:ext cx="4095750" cy="438150"/>
          </a:xfrm>
          <a:prstGeom prst="wedgeRectCallout">
            <a:avLst>
              <a:gd name="adj1" fmla="val -42750"/>
              <a:gd name="adj2" fmla="val -97824"/>
            </a:avLst>
          </a:prstGeom>
          <a:solidFill>
            <a:srgbClr val="00FFFF"/>
          </a:solidFill>
          <a:ln w="9525" cap="flat" cmpd="sng">
            <a:solidFill>
              <a:schemeClr val="tx1"/>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零输入响应（</a:t>
            </a:r>
            <a:r>
              <a:rPr lang="zh-CN" altLang="en-US" sz="2000" dirty="0">
                <a:solidFill>
                  <a:srgbClr val="000000"/>
                </a:solidFill>
                <a:latin typeface="Times New Roman" panose="02020603050405020304" pitchFamily="18" charset="0"/>
                <a:cs typeface="Times New Roman" panose="02020603050405020304" pitchFamily="18" charset="0"/>
              </a:rPr>
              <a:t>由初始储能产生）</a:t>
            </a:r>
            <a:r>
              <a:rPr lang="zh-CN" altLang="en-US" sz="2000" dirty="0">
                <a:solidFill>
                  <a:srgbClr val="FF3300"/>
                </a:solidFill>
                <a:latin typeface="Times New Roman" panose="02020603050405020304" pitchFamily="18" charset="0"/>
              </a:rPr>
              <a:t> </a:t>
            </a:r>
            <a:endParaRPr lang="zh-CN" altLang="en-US" sz="2000">
              <a:solidFill>
                <a:srgbClr val="FF3300"/>
              </a:solidFill>
              <a:latin typeface="Times New Roman" panose="02020603050405020304" pitchFamily="18" charset="0"/>
            </a:endParaRPr>
          </a:p>
        </p:txBody>
      </p:sp>
      <p:grpSp>
        <p:nvGrpSpPr>
          <p:cNvPr id="86154" name="组合 86153"/>
          <p:cNvGrpSpPr/>
          <p:nvPr/>
        </p:nvGrpSpPr>
        <p:grpSpPr>
          <a:xfrm>
            <a:off x="2897188" y="3260725"/>
            <a:ext cx="4071937" cy="2790825"/>
            <a:chOff x="1425" y="1495"/>
            <a:chExt cx="2565" cy="1758"/>
          </a:xfrm>
        </p:grpSpPr>
        <p:sp>
          <p:nvSpPr>
            <p:cNvPr id="86155" name="直接连接符 86154"/>
            <p:cNvSpPr/>
            <p:nvPr/>
          </p:nvSpPr>
          <p:spPr>
            <a:xfrm>
              <a:off x="1540" y="2983"/>
              <a:ext cx="1968" cy="0"/>
            </a:xfrm>
            <a:prstGeom prst="line">
              <a:avLst/>
            </a:prstGeom>
            <a:ln w="25400" cap="flat" cmpd="sng">
              <a:solidFill>
                <a:schemeClr val="tx1"/>
              </a:solidFill>
              <a:prstDash val="solid"/>
              <a:headEnd type="none" w="med" len="med"/>
              <a:tailEnd type="triangle" w="med" len="med"/>
            </a:ln>
          </p:spPr>
        </p:sp>
        <p:sp>
          <p:nvSpPr>
            <p:cNvPr id="86156" name="直接连接符 86155"/>
            <p:cNvSpPr/>
            <p:nvPr/>
          </p:nvSpPr>
          <p:spPr>
            <a:xfrm flipH="1" flipV="1">
              <a:off x="1777" y="1529"/>
              <a:ext cx="8" cy="1635"/>
            </a:xfrm>
            <a:prstGeom prst="line">
              <a:avLst/>
            </a:prstGeom>
            <a:ln w="25400" cap="flat" cmpd="sng">
              <a:solidFill>
                <a:schemeClr val="tx1"/>
              </a:solidFill>
              <a:prstDash val="solid"/>
              <a:headEnd type="none" w="med" len="med"/>
              <a:tailEnd type="triangle" w="med" len="med"/>
            </a:ln>
          </p:spPr>
        </p:sp>
        <p:sp>
          <p:nvSpPr>
            <p:cNvPr id="86157" name="文本框 86156"/>
            <p:cNvSpPr txBox="1"/>
            <p:nvPr/>
          </p:nvSpPr>
          <p:spPr>
            <a:xfrm>
              <a:off x="3608" y="283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86158" name="文本框 86157"/>
            <p:cNvSpPr txBox="1"/>
            <p:nvPr/>
          </p:nvSpPr>
          <p:spPr>
            <a:xfrm>
              <a:off x="1853" y="1495"/>
              <a:ext cx="280"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86159" name="文本框 86158"/>
            <p:cNvSpPr txBox="1"/>
            <p:nvPr/>
          </p:nvSpPr>
          <p:spPr>
            <a:xfrm>
              <a:off x="1539" y="2965"/>
              <a:ext cx="212" cy="288"/>
            </a:xfrm>
            <a:prstGeom prst="rect">
              <a:avLst/>
            </a:prstGeom>
            <a:noFill/>
            <a:ln w="9525">
              <a:noFill/>
            </a:ln>
          </p:spPr>
          <p:txBody>
            <a:bodyPr wrap="none" anchor="ctr">
              <a:spAutoFit/>
            </a:bodyPr>
            <a:lstStyle/>
            <a:p>
              <a:r>
                <a:rPr lang="en-US" altLang="zh-CN" b="0">
                  <a:latin typeface="Times New Roman" panose="02020603050405020304" pitchFamily="18" charset="0"/>
                </a:rPr>
                <a:t>0</a:t>
              </a:r>
            </a:p>
          </p:txBody>
        </p:sp>
        <p:grpSp>
          <p:nvGrpSpPr>
            <p:cNvPr id="86160" name="组合 86159"/>
            <p:cNvGrpSpPr/>
            <p:nvPr/>
          </p:nvGrpSpPr>
          <p:grpSpPr>
            <a:xfrm>
              <a:off x="1453" y="1812"/>
              <a:ext cx="2520" cy="1141"/>
              <a:chOff x="1453" y="1812"/>
              <a:chExt cx="2520" cy="1141"/>
            </a:xfrm>
          </p:grpSpPr>
          <p:sp>
            <p:nvSpPr>
              <p:cNvPr id="86161" name="直接连接符 86160"/>
              <p:cNvSpPr/>
              <p:nvPr/>
            </p:nvSpPr>
            <p:spPr>
              <a:xfrm>
                <a:off x="1789" y="1956"/>
                <a:ext cx="1392" cy="0"/>
              </a:xfrm>
              <a:prstGeom prst="line">
                <a:avLst/>
              </a:prstGeom>
              <a:ln w="25400" cap="rnd" cmpd="sng">
                <a:solidFill>
                  <a:srgbClr val="FF66FF"/>
                </a:solidFill>
                <a:prstDash val="sysDot"/>
                <a:headEnd type="none" w="med" len="med"/>
                <a:tailEnd type="none" w="med" len="med"/>
              </a:ln>
            </p:spPr>
          </p:sp>
          <p:sp>
            <p:nvSpPr>
              <p:cNvPr id="86162" name="文本框 86161"/>
              <p:cNvSpPr txBox="1"/>
              <p:nvPr/>
            </p:nvSpPr>
            <p:spPr>
              <a:xfrm>
                <a:off x="1453" y="1812"/>
                <a:ext cx="326" cy="288"/>
              </a:xfrm>
              <a:prstGeom prst="rect">
                <a:avLst/>
              </a:prstGeom>
              <a:noFill/>
              <a:ln w="25400">
                <a:noFill/>
              </a:ln>
            </p:spPr>
            <p:txBody>
              <a:bodyPr wrap="none" anchor="ctr">
                <a:spAutoFit/>
              </a:bodyPr>
              <a:lstStyle/>
              <a:p>
                <a:r>
                  <a:rPr lang="en-US" altLang="zh-CN" i="1">
                    <a:solidFill>
                      <a:srgbClr val="FF66FF"/>
                    </a:solidFill>
                    <a:latin typeface="Times New Roman" panose="02020603050405020304" pitchFamily="18" charset="0"/>
                  </a:rPr>
                  <a:t>U</a:t>
                </a:r>
                <a:r>
                  <a:rPr lang="en-US" altLang="zh-CN" i="1" baseline="-25000">
                    <a:solidFill>
                      <a:srgbClr val="FF66FF"/>
                    </a:solidFill>
                    <a:latin typeface="Times New Roman" panose="02020603050405020304" pitchFamily="18" charset="0"/>
                  </a:rPr>
                  <a:t>S</a:t>
                </a:r>
                <a:endParaRPr lang="en-US" altLang="zh-CN" i="1" baseline="-25000">
                  <a:latin typeface="Times New Roman" panose="02020603050405020304" pitchFamily="18" charset="0"/>
                </a:endParaRPr>
              </a:p>
            </p:txBody>
          </p:sp>
          <p:grpSp>
            <p:nvGrpSpPr>
              <p:cNvPr id="86163" name="组合 86162"/>
              <p:cNvGrpSpPr/>
              <p:nvPr/>
            </p:nvGrpSpPr>
            <p:grpSpPr>
              <a:xfrm>
                <a:off x="1780" y="2012"/>
                <a:ext cx="2193" cy="941"/>
                <a:chOff x="1780" y="2012"/>
                <a:chExt cx="2193" cy="941"/>
              </a:xfrm>
            </p:grpSpPr>
            <p:sp>
              <p:nvSpPr>
                <p:cNvPr id="86164" name="任意多边形 86163"/>
                <p:cNvSpPr/>
                <p:nvPr/>
              </p:nvSpPr>
              <p:spPr>
                <a:xfrm>
                  <a:off x="1780" y="2012"/>
                  <a:ext cx="1329" cy="941"/>
                </a:xfrm>
                <a:custGeom>
                  <a:avLst/>
                  <a:gdLst/>
                  <a:ahLst/>
                  <a:cxnLst/>
                  <a:rect l="0" t="0" r="0" b="0"/>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FF66CC">
                      <a:alpha val="100000"/>
                    </a:srgbClr>
                  </a:solidFill>
                  <a:prstDash val="solid"/>
                  <a:headEnd type="none" w="med" len="med"/>
                  <a:tailEnd type="none" w="med" len="med"/>
                </a:ln>
              </p:spPr>
              <p:txBody>
                <a:bodyPr/>
                <a:lstStyle/>
                <a:p>
                  <a:endParaRPr lang="zh-CN" altLang="en-US"/>
                </a:p>
              </p:txBody>
            </p:sp>
            <p:sp>
              <p:nvSpPr>
                <p:cNvPr id="86165" name="矩形标注 86164"/>
                <p:cNvSpPr/>
                <p:nvPr/>
              </p:nvSpPr>
              <p:spPr>
                <a:xfrm>
                  <a:off x="3157" y="2331"/>
                  <a:ext cx="816" cy="212"/>
                </a:xfrm>
                <a:prstGeom prst="wedgeRectCallout">
                  <a:avLst>
                    <a:gd name="adj1" fmla="val -100981"/>
                    <a:gd name="adj2" fmla="val -170282"/>
                  </a:avLst>
                </a:prstGeom>
                <a:solidFill>
                  <a:srgbClr val="FF66CC"/>
                </a:solidFill>
                <a:ln w="9525" cap="flat" cmpd="sng">
                  <a:solidFill>
                    <a:schemeClr val="tx1"/>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零状态响应</a:t>
                  </a:r>
                  <a:endParaRPr lang="zh-CN" altLang="en-US" sz="2000">
                    <a:solidFill>
                      <a:srgbClr val="FF3300"/>
                    </a:solidFill>
                    <a:latin typeface="Times New Roman" panose="02020603050405020304" pitchFamily="18" charset="0"/>
                  </a:endParaRPr>
                </a:p>
              </p:txBody>
            </p:sp>
          </p:grpSp>
        </p:grpSp>
        <p:sp>
          <p:nvSpPr>
            <p:cNvPr id="86166" name="任意多边形 86165"/>
            <p:cNvSpPr/>
            <p:nvPr/>
          </p:nvSpPr>
          <p:spPr>
            <a:xfrm>
              <a:off x="1773" y="1962"/>
              <a:ext cx="1323" cy="498"/>
            </a:xfrm>
            <a:custGeom>
              <a:avLst/>
              <a:gdLst/>
              <a:ahLst/>
              <a:cxnLst/>
              <a:rect l="0" t="0" r="0" b="0"/>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86167" name="直接连接符 86166"/>
            <p:cNvSpPr/>
            <p:nvPr/>
          </p:nvSpPr>
          <p:spPr>
            <a:xfrm>
              <a:off x="1490" y="2460"/>
              <a:ext cx="268" cy="0"/>
            </a:xfrm>
            <a:prstGeom prst="line">
              <a:avLst/>
            </a:prstGeom>
            <a:ln w="28575" cap="flat" cmpd="sng">
              <a:solidFill>
                <a:srgbClr val="FF0000"/>
              </a:solidFill>
              <a:prstDash val="solid"/>
              <a:headEnd type="none" w="med" len="med"/>
              <a:tailEnd type="none" w="med" len="med"/>
            </a:ln>
          </p:spPr>
        </p:sp>
        <p:sp>
          <p:nvSpPr>
            <p:cNvPr id="86168" name="矩形标注 86167"/>
            <p:cNvSpPr/>
            <p:nvPr/>
          </p:nvSpPr>
          <p:spPr>
            <a:xfrm>
              <a:off x="3154" y="1597"/>
              <a:ext cx="816" cy="240"/>
            </a:xfrm>
            <a:prstGeom prst="wedgeRectCallout">
              <a:avLst>
                <a:gd name="adj1" fmla="val -141546"/>
                <a:gd name="adj2" fmla="val 135000"/>
              </a:avLst>
            </a:prstGeom>
            <a:solidFill>
              <a:srgbClr val="FF9933"/>
            </a:solidFill>
            <a:ln w="9525" cap="flat" cmpd="sng">
              <a:solidFill>
                <a:schemeClr val="tx1"/>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全响应</a:t>
              </a:r>
              <a:endParaRPr lang="zh-CN" altLang="en-US" sz="2000">
                <a:solidFill>
                  <a:srgbClr val="FF3300"/>
                </a:solidFill>
                <a:latin typeface="Times New Roman" panose="02020603050405020304" pitchFamily="18" charset="0"/>
              </a:endParaRPr>
            </a:p>
          </p:txBody>
        </p:sp>
        <p:sp>
          <p:nvSpPr>
            <p:cNvPr id="86169" name="任意多边形 86168"/>
            <p:cNvSpPr/>
            <p:nvPr/>
          </p:nvSpPr>
          <p:spPr>
            <a:xfrm flipV="1">
              <a:off x="1810" y="2499"/>
              <a:ext cx="1420" cy="432"/>
            </a:xfrm>
            <a:custGeom>
              <a:avLst/>
              <a:gdLst/>
              <a:ahLst/>
              <a:cxnLst/>
              <a:rect l="0" t="0" r="0" b="0"/>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25400" cap="flat" cmpd="sng">
              <a:solidFill>
                <a:srgbClr val="00FFFF">
                  <a:alpha val="100000"/>
                </a:srgbClr>
              </a:solidFill>
              <a:prstDash val="solid"/>
              <a:headEnd type="none" w="med" len="med"/>
              <a:tailEnd type="none" w="med" len="med"/>
            </a:ln>
          </p:spPr>
          <p:txBody>
            <a:bodyPr/>
            <a:lstStyle/>
            <a:p>
              <a:endParaRPr lang="zh-CN" altLang="en-US"/>
            </a:p>
          </p:txBody>
        </p:sp>
        <p:sp>
          <p:nvSpPr>
            <p:cNvPr id="86170" name="矩形标注 86169"/>
            <p:cNvSpPr/>
            <p:nvPr/>
          </p:nvSpPr>
          <p:spPr>
            <a:xfrm>
              <a:off x="3174" y="2562"/>
              <a:ext cx="816" cy="240"/>
            </a:xfrm>
            <a:prstGeom prst="wedgeRectCallout">
              <a:avLst>
                <a:gd name="adj1" fmla="val -132968"/>
                <a:gd name="adj2" fmla="val 82500"/>
              </a:avLst>
            </a:prstGeom>
            <a:solidFill>
              <a:srgbClr val="00FFFF"/>
            </a:solidFill>
            <a:ln w="9525" cap="flat" cmpd="sng">
              <a:solidFill>
                <a:schemeClr val="tx1"/>
              </a:solidFill>
              <a:prstDash val="solid"/>
              <a:miter/>
              <a:headEnd type="none" w="med" len="med"/>
              <a:tailEnd type="none" w="med" len="med"/>
            </a:ln>
          </p:spPr>
          <p:txBody>
            <a:bodyPr wrap="none" anchor="ctr"/>
            <a:lstStyle/>
            <a:p>
              <a:r>
                <a:rPr lang="zh-CN" altLang="en-US" sz="2000" dirty="0">
                  <a:latin typeface="Times New Roman" panose="02020603050405020304" pitchFamily="18" charset="0"/>
                </a:rPr>
                <a:t>零输入响应</a:t>
              </a:r>
              <a:endParaRPr lang="zh-CN" altLang="en-US" sz="2000">
                <a:solidFill>
                  <a:srgbClr val="FF3300"/>
                </a:solidFill>
                <a:latin typeface="Times New Roman" panose="02020603050405020304" pitchFamily="18" charset="0"/>
              </a:endParaRPr>
            </a:p>
          </p:txBody>
        </p:sp>
        <p:sp>
          <p:nvSpPr>
            <p:cNvPr id="86171" name="文本框 86170"/>
            <p:cNvSpPr txBox="1"/>
            <p:nvPr/>
          </p:nvSpPr>
          <p:spPr>
            <a:xfrm>
              <a:off x="1425" y="2308"/>
              <a:ext cx="319" cy="288"/>
            </a:xfrm>
            <a:prstGeom prst="rect">
              <a:avLst/>
            </a:prstGeom>
            <a:noFill/>
            <a:ln w="25400">
              <a:noFill/>
            </a:ln>
          </p:spPr>
          <p:txBody>
            <a:bodyPr wrap="none" anchor="ctr">
              <a:spAutoFit/>
            </a:bodyPr>
            <a:lstStyle/>
            <a:p>
              <a:r>
                <a:rPr lang="en-US" altLang="zh-CN" i="1">
                  <a:solidFill>
                    <a:srgbClr val="66FFFF"/>
                  </a:solidFill>
                  <a:latin typeface="Times New Roman" panose="02020603050405020304" pitchFamily="18" charset="0"/>
                </a:rPr>
                <a:t>U</a:t>
              </a:r>
              <a:r>
                <a:rPr lang="en-US" altLang="zh-CN" baseline="-25000">
                  <a:solidFill>
                    <a:srgbClr val="66FFFF"/>
                  </a:solidFill>
                  <a:latin typeface="Times New Roman" panose="02020603050405020304" pitchFamily="18" charset="0"/>
                </a:rPr>
                <a:t>0</a:t>
              </a:r>
              <a:endParaRPr lang="en-US" altLang="zh-CN" i="1" baseline="-25000">
                <a:latin typeface="Times New Roman" panose="02020603050405020304" pitchFamily="18" charset="0"/>
              </a:endParaRPr>
            </a:p>
          </p:txBody>
        </p:sp>
        <p:sp>
          <p:nvSpPr>
            <p:cNvPr id="86172" name="直接连接符 86171"/>
            <p:cNvSpPr/>
            <p:nvPr/>
          </p:nvSpPr>
          <p:spPr>
            <a:xfrm>
              <a:off x="1536" y="2480"/>
              <a:ext cx="248" cy="8"/>
            </a:xfrm>
            <a:prstGeom prst="line">
              <a:avLst/>
            </a:prstGeom>
            <a:ln w="28575" cap="flat" cmpd="sng">
              <a:solidFill>
                <a:srgbClr val="66FFFF"/>
              </a:solidFill>
              <a:prstDash val="solid"/>
              <a:headEnd type="none" w="med" len="med"/>
              <a:tailEnd type="none" w="med" len="med"/>
            </a:ln>
          </p:spPr>
        </p:sp>
      </p:grpSp>
      <p:sp>
        <p:nvSpPr>
          <p:cNvPr id="86258" name="动作按钮: 后退或前一项 86257" descr="水滴">
            <a:hlinkClick r:id="" action="ppaction://hlinkshowjump?jump=previousslide">
              <a:snd r:embed="rId3" name="PROJCTOR.WAV"/>
            </a:hlinkClick>
          </p:cNvPr>
          <p:cNvSpPr/>
          <p:nvPr/>
        </p:nvSpPr>
        <p:spPr>
          <a:xfrm>
            <a:off x="8245475" y="63817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86259" name="动作按钮: 后退或前一项 86258" descr="水滴">
            <a:hlinkClick r:id="" action="ppaction://hlinkshowjump?jump=nextslide">
              <a:snd r:embed="rId3" name="PROJCTOR.WAV"/>
            </a:hlinkClick>
          </p:cNvPr>
          <p:cNvSpPr/>
          <p:nvPr/>
        </p:nvSpPr>
        <p:spPr>
          <a:xfrm flipH="1">
            <a:off x="8667750" y="63817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86261" name="对象 86260" descr="羊皮纸"/>
          <p:cNvGraphicFramePr/>
          <p:nvPr/>
        </p:nvGraphicFramePr>
        <p:xfrm>
          <a:off x="2597150" y="301625"/>
          <a:ext cx="3430588" cy="733425"/>
        </p:xfrm>
        <a:graphic>
          <a:graphicData uri="http://schemas.openxmlformats.org/presentationml/2006/ole">
            <mc:AlternateContent xmlns:mc="http://schemas.openxmlformats.org/markup-compatibility/2006">
              <mc:Choice xmlns:v="urn:schemas-microsoft-com:vml" Requires="v">
                <p:oleObj spid="_x0000_s34853" r:id="rId5" imgW="1714500" imgH="368300" progId="Equation.3">
                  <p:embed/>
                </p:oleObj>
              </mc:Choice>
              <mc:Fallback>
                <p:oleObj r:id="rId5" imgW="1714500" imgH="368300" progId="Equation.3">
                  <p:embed/>
                  <p:pic>
                    <p:nvPicPr>
                      <p:cNvPr id="0" name="图片 3160"/>
                      <p:cNvPicPr/>
                      <p:nvPr/>
                    </p:nvPicPr>
                    <p:blipFill>
                      <a:blip r:embed="rId6"/>
                      <a:stretch>
                        <a:fillRect/>
                      </a:stretch>
                    </p:blipFill>
                    <p:spPr>
                      <a:xfrm>
                        <a:off x="2597150" y="301625"/>
                        <a:ext cx="3430588" cy="733425"/>
                      </a:xfrm>
                      <a:prstGeom prst="rect">
                        <a:avLst/>
                      </a:prstGeom>
                      <a:blipFill rotWithShape="0">
                        <a:blip r:embed="rId7"/>
                      </a:blipFill>
                      <a:ln w="38100">
                        <a:noFill/>
                        <a:miter/>
                      </a:ln>
                    </p:spPr>
                  </p:pic>
                </p:oleObj>
              </mc:Fallback>
            </mc:AlternateContent>
          </a:graphicData>
        </a:graphic>
      </p:graphicFrame>
      <p:grpSp>
        <p:nvGrpSpPr>
          <p:cNvPr id="86264" name="组合 86263"/>
          <p:cNvGrpSpPr/>
          <p:nvPr/>
        </p:nvGrpSpPr>
        <p:grpSpPr>
          <a:xfrm>
            <a:off x="2244725" y="1085850"/>
            <a:ext cx="5243513" cy="1131888"/>
            <a:chOff x="1414" y="684"/>
            <a:chExt cx="3303" cy="713"/>
          </a:xfrm>
        </p:grpSpPr>
        <p:graphicFrame>
          <p:nvGraphicFramePr>
            <p:cNvPr id="86153" name="对象 86152"/>
            <p:cNvGraphicFramePr/>
            <p:nvPr/>
          </p:nvGraphicFramePr>
          <p:xfrm>
            <a:off x="1414" y="902"/>
            <a:ext cx="3303" cy="495"/>
          </p:xfrm>
          <a:graphic>
            <a:graphicData uri="http://schemas.openxmlformats.org/presentationml/2006/ole">
              <mc:AlternateContent xmlns:mc="http://schemas.openxmlformats.org/markup-compatibility/2006">
                <mc:Choice xmlns:v="urn:schemas-microsoft-com:vml" Requires="v">
                  <p:oleObj spid="_x0000_s34854" r:id="rId8" imgW="2360295" imgH="355600" progId="Equation.DSMT4">
                    <p:embed/>
                  </p:oleObj>
                </mc:Choice>
                <mc:Fallback>
                  <p:oleObj r:id="rId8" imgW="2360295" imgH="355600" progId="Equation.DSMT4">
                    <p:embed/>
                    <p:pic>
                      <p:nvPicPr>
                        <p:cNvPr id="0" name="图片 3159"/>
                        <p:cNvPicPr/>
                        <p:nvPr/>
                      </p:nvPicPr>
                      <p:blipFill>
                        <a:blip r:embed="rId9"/>
                        <a:stretch>
                          <a:fillRect/>
                        </a:stretch>
                      </p:blipFill>
                      <p:spPr>
                        <a:xfrm>
                          <a:off x="1414" y="902"/>
                          <a:ext cx="3303" cy="495"/>
                        </a:xfrm>
                        <a:prstGeom prst="rect">
                          <a:avLst/>
                        </a:prstGeom>
                        <a:noFill/>
                        <a:ln w="38100">
                          <a:noFill/>
                          <a:miter/>
                        </a:ln>
                      </p:spPr>
                    </p:pic>
                  </p:oleObj>
                </mc:Fallback>
              </mc:AlternateContent>
            </a:graphicData>
          </a:graphic>
        </p:graphicFrame>
        <p:sp>
          <p:nvSpPr>
            <p:cNvPr id="86262" name="下箭头 86261"/>
            <p:cNvSpPr/>
            <p:nvPr/>
          </p:nvSpPr>
          <p:spPr>
            <a:xfrm>
              <a:off x="2604" y="684"/>
              <a:ext cx="192" cy="276"/>
            </a:xfrm>
            <a:prstGeom prst="downArrow">
              <a:avLst>
                <a:gd name="adj1" fmla="val 50000"/>
                <a:gd name="adj2" fmla="val 35937"/>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dirty="0">
                <a:solidFill>
                  <a:srgbClr val="FF0000"/>
                </a:solidFill>
                <a:latin typeface="Times New Roman" panose="02020603050405020304" pitchFamily="18" charset="0"/>
              </a:endParaRPr>
            </a:p>
          </p:txBody>
        </p:sp>
      </p:grpSp>
      <p:sp>
        <p:nvSpPr>
          <p:cNvPr id="86263" name="矩形 86262"/>
          <p:cNvSpPr/>
          <p:nvPr/>
        </p:nvSpPr>
        <p:spPr>
          <a:xfrm>
            <a:off x="6270625" y="800100"/>
            <a:ext cx="2328863" cy="457200"/>
          </a:xfrm>
          <a:prstGeom prst="rect">
            <a:avLst/>
          </a:prstGeom>
          <a:noFill/>
          <a:ln w="9525">
            <a:noFill/>
          </a:ln>
        </p:spPr>
        <p:txBody>
          <a:bodyPr wrap="none" anchor="t">
            <a:spAutoFit/>
          </a:bodyPr>
          <a:lstStyle/>
          <a:p>
            <a:r>
              <a:rPr lang="zh-CN" altLang="en-US" dirty="0">
                <a:solidFill>
                  <a:srgbClr val="00FF00"/>
                </a:solidFill>
                <a:latin typeface="Times New Roman" panose="02020603050405020304" pitchFamily="18" charset="0"/>
              </a:rPr>
              <a:t>叠加定理的体现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6264"/>
                                        </p:tgtEl>
                                        <p:attrNameLst>
                                          <p:attrName>style.visibility</p:attrName>
                                        </p:attrNameLst>
                                      </p:cBhvr>
                                      <p:to>
                                        <p:strVal val="visible"/>
                                      </p:to>
                                    </p:set>
                                    <p:animEffect transition="in" filter="wipe(up)">
                                      <p:cBhvr>
                                        <p:cTn id="7" dur="500"/>
                                        <p:tgtEl>
                                          <p:spTgt spid="8626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86151"/>
                                        </p:tgtEl>
                                        <p:attrNameLst>
                                          <p:attrName>style.visibility</p:attrName>
                                        </p:attrNameLst>
                                      </p:cBhvr>
                                      <p:to>
                                        <p:strVal val="visible"/>
                                      </p:to>
                                    </p:set>
                                    <p:animEffect transition="in" filter="slide(fromLeft)">
                                      <p:cBhvr>
                                        <p:cTn id="12" dur="500"/>
                                        <p:tgtEl>
                                          <p:spTgt spid="8615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6152"/>
                                        </p:tgtEl>
                                        <p:attrNameLst>
                                          <p:attrName>style.visibility</p:attrName>
                                        </p:attrNameLst>
                                      </p:cBhvr>
                                      <p:to>
                                        <p:strVal val="visible"/>
                                      </p:to>
                                    </p:set>
                                    <p:animEffect transition="in" filter="slide(fromLeft)">
                                      <p:cBhvr>
                                        <p:cTn id="17" dur="500"/>
                                        <p:tgtEl>
                                          <p:spTgt spid="8615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86154"/>
                                        </p:tgtEl>
                                        <p:attrNameLst>
                                          <p:attrName>style.visibility</p:attrName>
                                        </p:attrNameLst>
                                      </p:cBhvr>
                                      <p:to>
                                        <p:strVal val="visible"/>
                                      </p:to>
                                    </p:set>
                                    <p:anim calcmode="lin" valueType="num">
                                      <p:cBhvr>
                                        <p:cTn id="22" dur="500" fill="hold"/>
                                        <p:tgtEl>
                                          <p:spTgt spid="86154"/>
                                        </p:tgtEl>
                                        <p:attrNameLst>
                                          <p:attrName>ppt_w</p:attrName>
                                        </p:attrNameLst>
                                      </p:cBhvr>
                                      <p:tavLst>
                                        <p:tav tm="0">
                                          <p:val>
                                            <p:fltVal val="0"/>
                                          </p:val>
                                        </p:tav>
                                        <p:tav tm="100000">
                                          <p:val>
                                            <p:strVal val="#ppt_w"/>
                                          </p:val>
                                        </p:tav>
                                      </p:tavLst>
                                    </p:anim>
                                    <p:anim calcmode="lin" valueType="num">
                                      <p:cBhvr>
                                        <p:cTn id="23" dur="500" fill="hold"/>
                                        <p:tgtEl>
                                          <p:spTgt spid="86154"/>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6150"/>
                                        </p:tgtEl>
                                        <p:attrNameLst>
                                          <p:attrName>style.visibility</p:attrName>
                                        </p:attrNameLst>
                                      </p:cBhvr>
                                      <p:to>
                                        <p:strVal val="visible"/>
                                      </p:to>
                                    </p:set>
                                    <p:animEffect transition="in" filter="blinds(horizontal)">
                                      <p:cBhvr>
                                        <p:cTn id="28" dur="500"/>
                                        <p:tgtEl>
                                          <p:spTgt spid="8615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6263"/>
                                        </p:tgtEl>
                                        <p:attrNameLst>
                                          <p:attrName>style.visibility</p:attrName>
                                        </p:attrNameLst>
                                      </p:cBhvr>
                                      <p:to>
                                        <p:strVal val="visible"/>
                                      </p:to>
                                    </p:set>
                                    <p:anim calcmode="lin" valueType="num">
                                      <p:cBhvr additive="base">
                                        <p:cTn id="33" dur="500" fill="hold"/>
                                        <p:tgtEl>
                                          <p:spTgt spid="86263"/>
                                        </p:tgtEl>
                                        <p:attrNameLst>
                                          <p:attrName>ppt_x</p:attrName>
                                        </p:attrNameLst>
                                      </p:cBhvr>
                                      <p:tavLst>
                                        <p:tav tm="0">
                                          <p:val>
                                            <p:strVal val="0-#ppt_w/2"/>
                                          </p:val>
                                        </p:tav>
                                        <p:tav tm="100000">
                                          <p:val>
                                            <p:strVal val="#ppt_x"/>
                                          </p:val>
                                        </p:tav>
                                      </p:tavLst>
                                    </p:anim>
                                    <p:anim calcmode="lin" valueType="num">
                                      <p:cBhvr additive="base">
                                        <p:cTn id="34" dur="500" fill="hold"/>
                                        <p:tgtEl>
                                          <p:spTgt spid="86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50" grpId="0"/>
      <p:bldP spid="86151" grpId="0" animBg="1"/>
      <p:bldP spid="86152" grpId="0" animBg="1"/>
      <p:bldP spid="8626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文本框 189441"/>
          <p:cNvSpPr txBox="1"/>
          <p:nvPr/>
        </p:nvSpPr>
        <p:spPr>
          <a:xfrm>
            <a:off x="987425" y="819150"/>
            <a:ext cx="1817688" cy="457200"/>
          </a:xfrm>
          <a:prstGeom prst="rect">
            <a:avLst/>
          </a:prstGeom>
          <a:solidFill>
            <a:srgbClr val="FFCC99"/>
          </a:solidFill>
          <a:ln w="9525">
            <a:noFill/>
          </a:ln>
        </p:spPr>
        <p:txBody>
          <a:bodyPr wrap="none" anchor="ctr">
            <a:spAutoFit/>
          </a:bodyPr>
          <a:lstStyle/>
          <a:p>
            <a:pPr>
              <a:spcBef>
                <a:spcPct val="50000"/>
              </a:spcBef>
            </a:pPr>
            <a:r>
              <a:rPr lang="zh-CN" altLang="en-US" dirty="0">
                <a:latin typeface="Times New Roman" panose="02020603050405020304" pitchFamily="18" charset="0"/>
              </a:rPr>
              <a:t>全响应小结</a:t>
            </a:r>
            <a:r>
              <a:rPr lang="en-US" altLang="zh-CN">
                <a:latin typeface="Times New Roman" panose="02020603050405020304" pitchFamily="18" charset="0"/>
              </a:rPr>
              <a:t>:</a:t>
            </a:r>
          </a:p>
        </p:txBody>
      </p:sp>
      <p:sp>
        <p:nvSpPr>
          <p:cNvPr id="189443" name="文本框 189442"/>
          <p:cNvSpPr txBox="1"/>
          <p:nvPr/>
        </p:nvSpPr>
        <p:spPr>
          <a:xfrm>
            <a:off x="1255713" y="1649413"/>
            <a:ext cx="6635750" cy="968375"/>
          </a:xfrm>
          <a:prstGeom prst="rect">
            <a:avLst/>
          </a:prstGeom>
          <a:noFill/>
          <a:ln w="9525">
            <a:noFill/>
          </a:ln>
        </p:spPr>
        <p:txBody>
          <a:bodyPr anchor="ctr">
            <a:spAutoFit/>
          </a:bodyPr>
          <a:lstStyle/>
          <a:p>
            <a:pPr marL="381000" indent="-381000" algn="just">
              <a:lnSpc>
                <a:spcPct val="120000"/>
              </a:lnSpc>
              <a:spcBef>
                <a:spcPct val="50000"/>
              </a:spcBef>
            </a:pPr>
            <a:r>
              <a:rPr lang="en-US" altLang="zh-CN" dirty="0">
                <a:latin typeface="Times New Roman" panose="02020603050405020304" pitchFamily="18" charset="0"/>
              </a:rPr>
              <a:t>1. </a:t>
            </a:r>
            <a:r>
              <a:rPr lang="zh-CN" altLang="en-US" dirty="0">
                <a:latin typeface="Times New Roman" panose="02020603050405020304" pitchFamily="18" charset="0"/>
              </a:rPr>
              <a:t>全响应的不同分解方法只是便于更好地理解暂态过程的本质</a:t>
            </a:r>
            <a:r>
              <a:rPr lang="en-US" altLang="zh-CN">
                <a:latin typeface="Times New Roman" panose="02020603050405020304" pitchFamily="18" charset="0"/>
              </a:rPr>
              <a:t>;</a:t>
            </a:r>
          </a:p>
        </p:txBody>
      </p:sp>
      <p:sp>
        <p:nvSpPr>
          <p:cNvPr id="189444" name="文本框 189443"/>
          <p:cNvSpPr txBox="1"/>
          <p:nvPr/>
        </p:nvSpPr>
        <p:spPr>
          <a:xfrm>
            <a:off x="1287463" y="2897188"/>
            <a:ext cx="6435725" cy="968375"/>
          </a:xfrm>
          <a:prstGeom prst="rect">
            <a:avLst/>
          </a:prstGeom>
          <a:noFill/>
          <a:ln w="9525">
            <a:noFill/>
          </a:ln>
        </p:spPr>
        <p:txBody>
          <a:bodyPr anchor="ctr">
            <a:spAutoFit/>
          </a:bodyPr>
          <a:lstStyle/>
          <a:p>
            <a:pPr marL="285750" indent="-285750" algn="just">
              <a:lnSpc>
                <a:spcPct val="120000"/>
              </a:lnSpc>
              <a:spcBef>
                <a:spcPct val="50000"/>
              </a:spcBef>
            </a:pPr>
            <a:r>
              <a:rPr lang="en-US" altLang="zh-CN" dirty="0">
                <a:latin typeface="Times New Roman" panose="02020603050405020304" pitchFamily="18" charset="0"/>
              </a:rPr>
              <a:t>2. </a:t>
            </a:r>
            <a:r>
              <a:rPr lang="zh-CN" altLang="en-US" dirty="0">
                <a:latin typeface="Times New Roman" panose="02020603050405020304" pitchFamily="18" charset="0"/>
              </a:rPr>
              <a:t>零输入响应与零状态响应的分解方法其本质是</a:t>
            </a:r>
            <a:r>
              <a:rPr lang="zh-CN" altLang="en-US" dirty="0">
                <a:solidFill>
                  <a:srgbClr val="0000FF"/>
                </a:solidFill>
                <a:latin typeface="Times New Roman" panose="02020603050405020304" pitchFamily="18" charset="0"/>
              </a:rPr>
              <a:t>叠加</a:t>
            </a:r>
            <a:r>
              <a:rPr lang="zh-CN" altLang="en-US" dirty="0">
                <a:latin typeface="Times New Roman" panose="02020603050405020304" pitchFamily="18" charset="0"/>
              </a:rPr>
              <a:t>，因此</a:t>
            </a:r>
            <a:r>
              <a:rPr lang="zh-CN" altLang="en-US" dirty="0">
                <a:solidFill>
                  <a:srgbClr val="0000FF"/>
                </a:solidFill>
                <a:latin typeface="Times New Roman" panose="02020603050405020304" pitchFamily="18" charset="0"/>
              </a:rPr>
              <a:t>只适用于线性电路</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
        <p:nvSpPr>
          <p:cNvPr id="189445" name="文本框 189444"/>
          <p:cNvSpPr txBox="1"/>
          <p:nvPr/>
        </p:nvSpPr>
        <p:spPr>
          <a:xfrm>
            <a:off x="1211263" y="4125913"/>
            <a:ext cx="6683375" cy="968375"/>
          </a:xfrm>
          <a:prstGeom prst="rect">
            <a:avLst/>
          </a:prstGeom>
          <a:noFill/>
          <a:ln w="9525">
            <a:noFill/>
          </a:ln>
        </p:spPr>
        <p:txBody>
          <a:bodyPr anchor="ctr">
            <a:spAutoFit/>
          </a:bodyPr>
          <a:lstStyle/>
          <a:p>
            <a:pPr marL="381000" indent="-381000" algn="just">
              <a:lnSpc>
                <a:spcPct val="120000"/>
              </a:lnSpc>
              <a:spcBef>
                <a:spcPct val="50000"/>
              </a:spcBef>
            </a:pPr>
            <a:r>
              <a:rPr lang="en-US" altLang="zh-CN" dirty="0">
                <a:latin typeface="Times New Roman" panose="02020603050405020304" pitchFamily="18" charset="0"/>
              </a:rPr>
              <a:t>3. </a:t>
            </a:r>
            <a:r>
              <a:rPr lang="zh-CN" altLang="en-US" dirty="0">
                <a:latin typeface="Times New Roman" panose="02020603050405020304" pitchFamily="18" charset="0"/>
              </a:rPr>
              <a:t>零输入响应与零状态响应均满足</a:t>
            </a:r>
            <a:r>
              <a:rPr lang="zh-CN" altLang="en-US" dirty="0">
                <a:solidFill>
                  <a:srgbClr val="0000FF"/>
                </a:solidFill>
                <a:latin typeface="Times New Roman" panose="02020603050405020304" pitchFamily="18" charset="0"/>
              </a:rPr>
              <a:t>齐性原理</a:t>
            </a:r>
            <a:r>
              <a:rPr lang="zh-CN" altLang="en-US" dirty="0">
                <a:latin typeface="Times New Roman" panose="02020603050405020304" pitchFamily="18" charset="0"/>
              </a:rPr>
              <a:t>，但</a:t>
            </a:r>
            <a:r>
              <a:rPr lang="zh-CN" altLang="en-US" dirty="0">
                <a:solidFill>
                  <a:srgbClr val="0000FF"/>
                </a:solidFill>
                <a:latin typeface="Times New Roman" panose="02020603050405020304" pitchFamily="18" charset="0"/>
              </a:rPr>
              <a:t>全响应不满足</a:t>
            </a:r>
            <a:r>
              <a:rPr lang="zh-CN" altLang="en-US" dirty="0">
                <a:latin typeface="Times New Roman" panose="02020603050405020304" pitchFamily="18" charset="0"/>
              </a:rPr>
              <a:t>。</a:t>
            </a:r>
            <a:endParaRPr lang="zh-CN" altLang="en-US">
              <a:latin typeface="Times New Roman" panose="02020603050405020304" pitchFamily="18" charset="0"/>
            </a:endParaRPr>
          </a:p>
        </p:txBody>
      </p:sp>
      <p:sp>
        <p:nvSpPr>
          <p:cNvPr id="189448" name="动作按钮: 后退或前一项 189447"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89449" name="动作按钮: 后退或前一项 189448"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89442"/>
                                        </p:tgtEl>
                                        <p:attrNameLst>
                                          <p:attrName>style.visibility</p:attrName>
                                        </p:attrNameLst>
                                      </p:cBhvr>
                                      <p:to>
                                        <p:strVal val="visible"/>
                                      </p:to>
                                    </p:set>
                                    <p:anim calcmode="lin" valueType="num">
                                      <p:cBhvr>
                                        <p:cTn id="7" dur="1000" fill="hold"/>
                                        <p:tgtEl>
                                          <p:spTgt spid="189442"/>
                                        </p:tgtEl>
                                        <p:attrNameLst>
                                          <p:attrName>ppt_w</p:attrName>
                                        </p:attrNameLst>
                                      </p:cBhvr>
                                      <p:tavLst>
                                        <p:tav tm="0">
                                          <p:val>
                                            <p:fltVal val="0"/>
                                          </p:val>
                                        </p:tav>
                                        <p:tav tm="100000">
                                          <p:val>
                                            <p:strVal val="#ppt_w"/>
                                          </p:val>
                                        </p:tav>
                                      </p:tavLst>
                                    </p:anim>
                                    <p:anim calcmode="lin" valueType="num">
                                      <p:cBhvr>
                                        <p:cTn id="8" dur="1000" fill="hold"/>
                                        <p:tgtEl>
                                          <p:spTgt spid="189442"/>
                                        </p:tgtEl>
                                        <p:attrNameLst>
                                          <p:attrName>ppt_h</p:attrName>
                                        </p:attrNameLst>
                                      </p:cBhvr>
                                      <p:tavLst>
                                        <p:tav tm="0">
                                          <p:val>
                                            <p:fltVal val="0"/>
                                          </p:val>
                                        </p:tav>
                                        <p:tav tm="100000">
                                          <p:val>
                                            <p:strVal val="#ppt_h"/>
                                          </p:val>
                                        </p:tav>
                                      </p:tavLst>
                                    </p:anim>
                                    <p:anim calcmode="lin" valueType="num">
                                      <p:cBhvr>
                                        <p:cTn id="9" dur="1000" fill="hold"/>
                                        <p:tgtEl>
                                          <p:spTgt spid="18944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94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9443"/>
                                        </p:tgtEl>
                                        <p:attrNameLst>
                                          <p:attrName>style.visibility</p:attrName>
                                        </p:attrNameLst>
                                      </p:cBhvr>
                                      <p:to>
                                        <p:strVal val="visible"/>
                                      </p:to>
                                    </p:set>
                                    <p:animEffect transition="in" filter="wipe(left)">
                                      <p:cBhvr>
                                        <p:cTn id="15" dur="500"/>
                                        <p:tgtEl>
                                          <p:spTgt spid="18944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9444"/>
                                        </p:tgtEl>
                                        <p:attrNameLst>
                                          <p:attrName>style.visibility</p:attrName>
                                        </p:attrNameLst>
                                      </p:cBhvr>
                                      <p:to>
                                        <p:strVal val="visible"/>
                                      </p:to>
                                    </p:set>
                                    <p:animEffect transition="in" filter="wipe(left)">
                                      <p:cBhvr>
                                        <p:cTn id="20" dur="500"/>
                                        <p:tgtEl>
                                          <p:spTgt spid="18944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9445"/>
                                        </p:tgtEl>
                                        <p:attrNameLst>
                                          <p:attrName>style.visibility</p:attrName>
                                        </p:attrNameLst>
                                      </p:cBhvr>
                                      <p:to>
                                        <p:strVal val="visible"/>
                                      </p:to>
                                    </p:set>
                                    <p:animEffect transition="in" filter="wipe(left)">
                                      <p:cBhvr>
                                        <p:cTn id="25" dur="500"/>
                                        <p:tgtEl>
                                          <p:spTgt spid="189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animBg="1"/>
      <p:bldP spid="189443" grpId="0"/>
      <p:bldP spid="189444" grpId="0"/>
      <p:bldP spid="1894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6" name="矩形 87055"/>
          <p:cNvSpPr/>
          <p:nvPr/>
        </p:nvSpPr>
        <p:spPr>
          <a:xfrm>
            <a:off x="1863725" y="455613"/>
            <a:ext cx="4757738" cy="519112"/>
          </a:xfrm>
          <a:prstGeom prst="rect">
            <a:avLst/>
          </a:prstGeom>
          <a:solidFill>
            <a:srgbClr val="CC99FF"/>
          </a:solidFill>
          <a:ln w="9525">
            <a:noFill/>
          </a:ln>
        </p:spPr>
        <p:txBody>
          <a:bodyPr anchor="ctr">
            <a:spAutoFit/>
          </a:bodyPr>
          <a:lstStyle/>
          <a:p>
            <a:r>
              <a:rPr lang="en-US" altLang="zh-CN" sz="2800" dirty="0">
                <a:latin typeface="Times New Roman" panose="02020603050405020304" pitchFamily="18" charset="0"/>
              </a:rPr>
              <a:t>9. 4. 2 </a:t>
            </a:r>
            <a:r>
              <a:rPr lang="zh-CN" altLang="en-US" sz="2800" dirty="0">
                <a:latin typeface="Times New Roman" panose="02020603050405020304" pitchFamily="18" charset="0"/>
              </a:rPr>
              <a:t>一阶电路的三要素法</a:t>
            </a:r>
          </a:p>
        </p:txBody>
      </p:sp>
      <p:sp>
        <p:nvSpPr>
          <p:cNvPr id="87058" name="矩形 87057"/>
          <p:cNvSpPr/>
          <p:nvPr/>
        </p:nvSpPr>
        <p:spPr>
          <a:xfrm>
            <a:off x="408781" y="1232865"/>
            <a:ext cx="6765925" cy="572464"/>
          </a:xfrm>
          <a:prstGeom prst="rect">
            <a:avLst/>
          </a:prstGeom>
          <a:noFill/>
          <a:ln w="9525">
            <a:noFill/>
          </a:ln>
        </p:spPr>
        <p:txBody>
          <a:bodyPr anchor="ctr">
            <a:spAutoFit/>
          </a:bodyPr>
          <a:lstStyle/>
          <a:p>
            <a:pPr algn="l">
              <a:lnSpc>
                <a:spcPct val="130000"/>
              </a:lnSpc>
            </a:pP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表示一阶电路中任一电压或电流的全响应</a:t>
            </a:r>
            <a:endParaRPr lang="zh-CN" altLang="en-US" dirty="0">
              <a:latin typeface="Times New Roman" panose="02020603050405020304" pitchFamily="18" charset="0"/>
            </a:endParaRPr>
          </a:p>
        </p:txBody>
      </p:sp>
      <p:grpSp>
        <p:nvGrpSpPr>
          <p:cNvPr id="87112" name="组合 87111"/>
          <p:cNvGrpSpPr/>
          <p:nvPr/>
        </p:nvGrpSpPr>
        <p:grpSpPr>
          <a:xfrm>
            <a:off x="1908175" y="2214563"/>
            <a:ext cx="4891088" cy="757237"/>
            <a:chOff x="1202" y="1556"/>
            <a:chExt cx="3081" cy="477"/>
          </a:xfrm>
        </p:grpSpPr>
        <p:sp>
          <p:nvSpPr>
            <p:cNvPr id="87063" name="矩形 87062"/>
            <p:cNvSpPr/>
            <p:nvPr/>
          </p:nvSpPr>
          <p:spPr>
            <a:xfrm>
              <a:off x="2487" y="1672"/>
              <a:ext cx="84" cy="307"/>
            </a:xfrm>
            <a:prstGeom prst="rect">
              <a:avLst/>
            </a:prstGeom>
            <a:noFill/>
            <a:ln w="9525">
              <a:noFill/>
            </a:ln>
          </p:spPr>
          <p:txBody>
            <a:bodyPr wrap="none" lIns="0" tIns="0" rIns="0" bIns="0">
              <a:spAutoFit/>
            </a:bodyPr>
            <a:lstStyle/>
            <a:p>
              <a:r>
                <a:rPr lang="en-US" altLang="zh-CN" sz="3200" dirty="0">
                  <a:solidFill>
                    <a:srgbClr val="000000"/>
                  </a:solidFill>
                  <a:latin typeface="Symbol" panose="05050102010706020507" pitchFamily="18" charset="2"/>
                </a:rPr>
                <a:t>[</a:t>
              </a:r>
              <a:endParaRPr lang="en-US" altLang="zh-CN" sz="4400" dirty="0">
                <a:latin typeface="Times New Roman" panose="02020603050405020304" pitchFamily="18" charset="0"/>
              </a:endParaRPr>
            </a:p>
          </p:txBody>
        </p:sp>
        <p:sp>
          <p:nvSpPr>
            <p:cNvPr id="87064" name="矩形 87063"/>
            <p:cNvSpPr/>
            <p:nvPr/>
          </p:nvSpPr>
          <p:spPr>
            <a:xfrm>
              <a:off x="3901" y="1672"/>
              <a:ext cx="84" cy="307"/>
            </a:xfrm>
            <a:prstGeom prst="rect">
              <a:avLst/>
            </a:prstGeom>
            <a:noFill/>
            <a:ln w="9525">
              <a:noFill/>
            </a:ln>
          </p:spPr>
          <p:txBody>
            <a:bodyPr wrap="none" lIns="0" tIns="0" rIns="0" bIns="0">
              <a:spAutoFit/>
            </a:bodyPr>
            <a:lstStyle/>
            <a:p>
              <a:r>
                <a:rPr lang="en-US" altLang="zh-CN" sz="32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65" name="直接连接符 87064"/>
            <p:cNvSpPr/>
            <p:nvPr/>
          </p:nvSpPr>
          <p:spPr>
            <a:xfrm>
              <a:off x="4206" y="1758"/>
              <a:ext cx="77" cy="2"/>
            </a:xfrm>
            <a:prstGeom prst="line">
              <a:avLst/>
            </a:prstGeom>
            <a:ln w="3175" cap="flat" cmpd="sng">
              <a:solidFill>
                <a:srgbClr val="000000"/>
              </a:solidFill>
              <a:prstDash val="solid"/>
              <a:headEnd type="none" w="med" len="med"/>
              <a:tailEnd type="none" w="med" len="med"/>
            </a:ln>
          </p:spPr>
        </p:sp>
        <p:sp>
          <p:nvSpPr>
            <p:cNvPr id="87066" name="矩形 87065"/>
            <p:cNvSpPr/>
            <p:nvPr/>
          </p:nvSpPr>
          <p:spPr>
            <a:xfrm>
              <a:off x="4182" y="1762"/>
              <a:ext cx="51" cy="135"/>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t</a:t>
              </a:r>
              <a:endParaRPr lang="en-US" altLang="zh-CN" sz="4400">
                <a:latin typeface="Times New Roman" panose="02020603050405020304" pitchFamily="18" charset="0"/>
              </a:endParaRPr>
            </a:p>
          </p:txBody>
        </p:sp>
        <p:sp>
          <p:nvSpPr>
            <p:cNvPr id="87067" name="矩形 87066"/>
            <p:cNvSpPr/>
            <p:nvPr/>
          </p:nvSpPr>
          <p:spPr>
            <a:xfrm>
              <a:off x="4254" y="1556"/>
              <a:ext cx="29"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87068" name="矩形 87067"/>
            <p:cNvSpPr/>
            <p:nvPr/>
          </p:nvSpPr>
          <p:spPr>
            <a:xfrm>
              <a:off x="3303" y="1764"/>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87069" name="矩形 87068"/>
            <p:cNvSpPr/>
            <p:nvPr/>
          </p:nvSpPr>
          <p:spPr>
            <a:xfrm>
              <a:off x="2547" y="1764"/>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87070" name="矩形 87069"/>
            <p:cNvSpPr/>
            <p:nvPr/>
          </p:nvSpPr>
          <p:spPr>
            <a:xfrm>
              <a:off x="2105" y="1764"/>
              <a:ext cx="51" cy="231"/>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87071" name="矩形 87070"/>
            <p:cNvSpPr/>
            <p:nvPr/>
          </p:nvSpPr>
          <p:spPr>
            <a:xfrm>
              <a:off x="1829" y="1764"/>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87072" name="矩形 87071"/>
            <p:cNvSpPr/>
            <p:nvPr/>
          </p:nvSpPr>
          <p:spPr>
            <a:xfrm>
              <a:off x="1431" y="1764"/>
              <a:ext cx="52" cy="231"/>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87073" name="矩形 87072"/>
            <p:cNvSpPr/>
            <p:nvPr/>
          </p:nvSpPr>
          <p:spPr>
            <a:xfrm>
              <a:off x="1202" y="1764"/>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87074" name="矩形 87073"/>
            <p:cNvSpPr/>
            <p:nvPr/>
          </p:nvSpPr>
          <p:spPr>
            <a:xfrm>
              <a:off x="4082" y="1698"/>
              <a:ext cx="62" cy="135"/>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75" name="矩形 87074"/>
            <p:cNvSpPr/>
            <p:nvPr/>
          </p:nvSpPr>
          <p:spPr>
            <a:xfrm>
              <a:off x="3697" y="1873"/>
              <a:ext cx="63"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76" name="矩形 87075"/>
            <p:cNvSpPr/>
            <p:nvPr/>
          </p:nvSpPr>
          <p:spPr>
            <a:xfrm>
              <a:off x="2891" y="1873"/>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77" name="矩形 87076"/>
            <p:cNvSpPr/>
            <p:nvPr/>
          </p:nvSpPr>
          <p:spPr>
            <a:xfrm>
              <a:off x="3467" y="1732"/>
              <a:ext cx="48"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78" name="矩形 87077"/>
            <p:cNvSpPr/>
            <p:nvPr/>
          </p:nvSpPr>
          <p:spPr>
            <a:xfrm>
              <a:off x="3150" y="1742"/>
              <a:ext cx="106"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79" name="矩形 87078"/>
            <p:cNvSpPr/>
            <p:nvPr/>
          </p:nvSpPr>
          <p:spPr>
            <a:xfrm>
              <a:off x="2336" y="1742"/>
              <a:ext cx="105"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80" name="矩形 87079"/>
            <p:cNvSpPr/>
            <p:nvPr/>
          </p:nvSpPr>
          <p:spPr>
            <a:xfrm>
              <a:off x="1995" y="1732"/>
              <a:ext cx="48"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81" name="矩形 87080"/>
            <p:cNvSpPr/>
            <p:nvPr/>
          </p:nvSpPr>
          <p:spPr>
            <a:xfrm>
              <a:off x="1668" y="1742"/>
              <a:ext cx="106"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082" name="矩形 87081"/>
            <p:cNvSpPr/>
            <p:nvPr/>
          </p:nvSpPr>
          <p:spPr>
            <a:xfrm>
              <a:off x="3993" y="1764"/>
              <a:ext cx="86"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sz="4400">
                <a:latin typeface="Times New Roman" panose="02020603050405020304" pitchFamily="18" charset="0"/>
              </a:endParaRPr>
            </a:p>
          </p:txBody>
        </p:sp>
        <p:sp>
          <p:nvSpPr>
            <p:cNvPr id="87083" name="矩形 87082"/>
            <p:cNvSpPr/>
            <p:nvPr/>
          </p:nvSpPr>
          <p:spPr>
            <a:xfrm>
              <a:off x="3808" y="1764"/>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084" name="矩形 87083"/>
            <p:cNvSpPr/>
            <p:nvPr/>
          </p:nvSpPr>
          <p:spPr>
            <a:xfrm>
              <a:off x="3584" y="1764"/>
              <a:ext cx="97"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87085" name="矩形 87084"/>
            <p:cNvSpPr/>
            <p:nvPr/>
          </p:nvSpPr>
          <p:spPr>
            <a:xfrm>
              <a:off x="3508" y="1764"/>
              <a:ext cx="62" cy="269"/>
            </a:xfrm>
            <a:prstGeom prst="rect">
              <a:avLst/>
            </a:prstGeom>
            <a:noFill/>
            <a:ln w="9525">
              <a:noFill/>
            </a:ln>
          </p:spPr>
          <p:txBody>
            <a:bodyPr lIns="0" tIns="0" rIns="0" bIns="0">
              <a:spAutoFit/>
            </a:bodyPr>
            <a:lstStyle/>
            <a:p>
              <a:r>
                <a:rPr lang="en-US" altLang="zh-CN" sz="2800">
                  <a:solidFill>
                    <a:srgbClr val="000000"/>
                  </a:solidFill>
                  <a:latin typeface="Times New Roman" panose="02020603050405020304" pitchFamily="18" charset="0"/>
                </a:rPr>
                <a:t>(</a:t>
              </a:r>
              <a:endParaRPr lang="en-US" altLang="zh-CN" sz="4800">
                <a:latin typeface="Times New Roman" panose="02020603050405020304" pitchFamily="18" charset="0"/>
              </a:endParaRPr>
            </a:p>
          </p:txBody>
        </p:sp>
        <p:sp>
          <p:nvSpPr>
            <p:cNvPr id="87086" name="矩形 87085"/>
            <p:cNvSpPr/>
            <p:nvPr/>
          </p:nvSpPr>
          <p:spPr>
            <a:xfrm>
              <a:off x="3003" y="1764"/>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087" name="矩形 87086"/>
            <p:cNvSpPr/>
            <p:nvPr/>
          </p:nvSpPr>
          <p:spPr>
            <a:xfrm>
              <a:off x="2780" y="1764"/>
              <a:ext cx="96"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87088" name="矩形 87087"/>
            <p:cNvSpPr/>
            <p:nvPr/>
          </p:nvSpPr>
          <p:spPr>
            <a:xfrm>
              <a:off x="2701" y="1764"/>
              <a:ext cx="62"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089" name="矩形 87088"/>
            <p:cNvSpPr/>
            <p:nvPr/>
          </p:nvSpPr>
          <p:spPr>
            <a:xfrm>
              <a:off x="2185" y="1764"/>
              <a:ext cx="64"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090" name="矩形 87089"/>
            <p:cNvSpPr/>
            <p:nvPr/>
          </p:nvSpPr>
          <p:spPr>
            <a:xfrm>
              <a:off x="2033" y="1764"/>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091" name="矩形 87090"/>
            <p:cNvSpPr/>
            <p:nvPr/>
          </p:nvSpPr>
          <p:spPr>
            <a:xfrm>
              <a:off x="1510" y="1764"/>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092" name="矩形 87091"/>
            <p:cNvSpPr/>
            <p:nvPr/>
          </p:nvSpPr>
          <p:spPr>
            <a:xfrm>
              <a:off x="1356" y="1764"/>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grpSp>
      <p:sp>
        <p:nvSpPr>
          <p:cNvPr id="87102" name="矩形 87101"/>
          <p:cNvSpPr/>
          <p:nvPr/>
        </p:nvSpPr>
        <p:spPr>
          <a:xfrm>
            <a:off x="682625" y="3979863"/>
            <a:ext cx="957263" cy="381000"/>
          </a:xfrm>
          <a:prstGeom prst="rect">
            <a:avLst/>
          </a:prstGeom>
          <a:noFill/>
          <a:ln w="9525">
            <a:noFill/>
          </a:ln>
        </p:spPr>
        <p:txBody>
          <a:bodyPr wrap="none" lIns="0" tIns="0" rIns="0" bIns="0">
            <a:spAutoFit/>
          </a:bodyPr>
          <a:lstStyle/>
          <a:p>
            <a:r>
              <a:rPr lang="zh-CN" altLang="en-US" sz="2500" dirty="0">
                <a:solidFill>
                  <a:srgbClr val="000000"/>
                </a:solidFill>
                <a:latin typeface="宋体-18030" pitchFamily="49" charset="-122"/>
                <a:ea typeface="宋体-18030" pitchFamily="49" charset="-122"/>
              </a:rPr>
              <a:t>三要素</a:t>
            </a:r>
            <a:endParaRPr lang="zh-CN" altLang="en-US" dirty="0">
              <a:latin typeface="Times New Roman" panose="02020603050405020304" pitchFamily="18" charset="0"/>
            </a:endParaRPr>
          </a:p>
        </p:txBody>
      </p:sp>
      <p:grpSp>
        <p:nvGrpSpPr>
          <p:cNvPr id="87111" name="组合 87110"/>
          <p:cNvGrpSpPr/>
          <p:nvPr/>
        </p:nvGrpSpPr>
        <p:grpSpPr>
          <a:xfrm>
            <a:off x="2160588" y="3252788"/>
            <a:ext cx="612775" cy="420687"/>
            <a:chOff x="1999" y="2444"/>
            <a:chExt cx="386" cy="265"/>
          </a:xfrm>
        </p:grpSpPr>
        <p:sp>
          <p:nvSpPr>
            <p:cNvPr id="87106" name="矩形 87105"/>
            <p:cNvSpPr/>
            <p:nvPr/>
          </p:nvSpPr>
          <p:spPr>
            <a:xfrm>
              <a:off x="2241" y="2476"/>
              <a:ext cx="51" cy="231"/>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87107" name="矩形 87106"/>
            <p:cNvSpPr/>
            <p:nvPr/>
          </p:nvSpPr>
          <p:spPr>
            <a:xfrm>
              <a:off x="1999" y="2476"/>
              <a:ext cx="64" cy="233"/>
            </a:xfrm>
            <a:prstGeom prst="rect">
              <a:avLst/>
            </a:prstGeom>
            <a:noFill/>
            <a:ln w="9525">
              <a:noFill/>
            </a:ln>
          </p:spPr>
          <p:txBody>
            <a:bodyPr wrap="squar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87108" name="矩形 87107"/>
            <p:cNvSpPr/>
            <p:nvPr/>
          </p:nvSpPr>
          <p:spPr>
            <a:xfrm>
              <a:off x="2131" y="2444"/>
              <a:ext cx="48"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87109" name="矩形 87108"/>
            <p:cNvSpPr/>
            <p:nvPr/>
          </p:nvSpPr>
          <p:spPr>
            <a:xfrm>
              <a:off x="2321" y="2476"/>
              <a:ext cx="64"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87110" name="矩形 87109"/>
            <p:cNvSpPr/>
            <p:nvPr/>
          </p:nvSpPr>
          <p:spPr>
            <a:xfrm>
              <a:off x="2169" y="2476"/>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grpSp>
      <p:sp>
        <p:nvSpPr>
          <p:cNvPr id="87113" name="矩形 87112"/>
          <p:cNvSpPr/>
          <p:nvPr/>
        </p:nvSpPr>
        <p:spPr>
          <a:xfrm>
            <a:off x="3322638" y="3213100"/>
            <a:ext cx="5292725" cy="1006475"/>
          </a:xfrm>
          <a:prstGeom prst="rect">
            <a:avLst/>
          </a:prstGeom>
          <a:noFill/>
          <a:ln w="9525">
            <a:noFill/>
          </a:ln>
        </p:spPr>
        <p:txBody>
          <a:bodyPr anchor="ctr">
            <a:spAutoFit/>
          </a:bodyPr>
          <a:lstStyle/>
          <a:p>
            <a:pPr algn="l"/>
            <a:r>
              <a:rPr lang="zh-CN" altLang="en-US" sz="2000" dirty="0">
                <a:solidFill>
                  <a:srgbClr val="FF0000"/>
                </a:solidFill>
                <a:latin typeface="Times New Roman" panose="02020603050405020304" pitchFamily="18" charset="0"/>
              </a:rPr>
              <a:t>特解</a:t>
            </a:r>
            <a:r>
              <a:rPr lang="en-US" altLang="zh-CN" sz="2000" dirty="0">
                <a:latin typeface="Times New Roman" panose="02020603050405020304" pitchFamily="18" charset="0"/>
              </a:rPr>
              <a:t>:</a:t>
            </a:r>
            <a:r>
              <a:rPr lang="zh-CN" altLang="en-US" sz="2000" dirty="0">
                <a:latin typeface="Times New Roman" panose="02020603050405020304" pitchFamily="18" charset="0"/>
              </a:rPr>
              <a:t>一般情况下需求解非齐次微分方程获得 </a:t>
            </a:r>
            <a:r>
              <a:rPr lang="zh-CN" altLang="en-US" sz="2000" dirty="0">
                <a:solidFill>
                  <a:srgbClr val="000000"/>
                </a:solidFill>
                <a:latin typeface="Times New Roman" panose="02020603050405020304" pitchFamily="18" charset="0"/>
                <a:cs typeface="Times New Roman" panose="02020603050405020304" pitchFamily="18" charset="0"/>
              </a:rPr>
              <a:t>，但在直流和正弦信号激励下，</a:t>
            </a:r>
            <a:r>
              <a:rPr lang="zh-CN" altLang="en-US" sz="2000" dirty="0">
                <a:latin typeface="Times New Roman" panose="02020603050405020304" pitchFamily="18" charset="0"/>
              </a:rPr>
              <a:t>可通过电路的稳态计算求得。</a:t>
            </a:r>
            <a:r>
              <a:rPr lang="zh-CN" altLang="en-US" sz="2000" b="0" dirty="0">
                <a:latin typeface="Times New Roman" panose="02020603050405020304" pitchFamily="18" charset="0"/>
              </a:rPr>
              <a:t> </a:t>
            </a:r>
            <a:r>
              <a:rPr lang="zh-CN" altLang="en-US" sz="2000" dirty="0">
                <a:latin typeface="Times New Roman" panose="02020603050405020304" pitchFamily="18" charset="0"/>
              </a:rPr>
              <a:t> </a:t>
            </a:r>
          </a:p>
        </p:txBody>
      </p:sp>
      <p:sp>
        <p:nvSpPr>
          <p:cNvPr id="87116" name="矩形 87115"/>
          <p:cNvSpPr/>
          <p:nvPr/>
        </p:nvSpPr>
        <p:spPr>
          <a:xfrm>
            <a:off x="1972141" y="4145260"/>
            <a:ext cx="1019831" cy="461665"/>
          </a:xfrm>
          <a:prstGeom prst="rect">
            <a:avLst/>
          </a:prstGeom>
          <a:noFill/>
          <a:ln w="9525">
            <a:noFill/>
          </a:ln>
        </p:spPr>
        <p:txBody>
          <a:bodyPr wrap="none" anchor="ctr">
            <a:spAutoFit/>
          </a:bodyPr>
          <a:lstStyle/>
          <a:p>
            <a:pPr algn="l"/>
            <a:r>
              <a:rPr lang="en-US" altLang="zh-CN" i="1" dirty="0">
                <a:latin typeface="Times New Roman" panose="02020603050405020304" pitchFamily="18" charset="0"/>
              </a:rPr>
              <a:t>X</a:t>
            </a:r>
            <a:r>
              <a:rPr lang="en-US" altLang="zh-CN" i="1"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(0</a:t>
            </a:r>
            <a:r>
              <a:rPr lang="en-US" altLang="zh-CN" i="1" baseline="-30000" dirty="0">
                <a:latin typeface="Times New Roman" panose="02020603050405020304" pitchFamily="18" charset="0"/>
              </a:rPr>
              <a:t>+</a:t>
            </a:r>
            <a:r>
              <a:rPr lang="en-US" altLang="zh-CN" dirty="0">
                <a:latin typeface="Times New Roman" panose="02020603050405020304" pitchFamily="18" charset="0"/>
              </a:rPr>
              <a:t>) </a:t>
            </a:r>
          </a:p>
        </p:txBody>
      </p:sp>
      <p:sp>
        <p:nvSpPr>
          <p:cNvPr id="87117" name="矩形 87116"/>
          <p:cNvSpPr/>
          <p:nvPr/>
        </p:nvSpPr>
        <p:spPr>
          <a:xfrm>
            <a:off x="3238500" y="4354513"/>
            <a:ext cx="5905500" cy="396875"/>
          </a:xfrm>
          <a:prstGeom prst="rect">
            <a:avLst/>
          </a:prstGeom>
          <a:noFill/>
          <a:ln w="9525">
            <a:noFill/>
          </a:ln>
        </p:spPr>
        <p:txBody>
          <a:bodyPr wrap="none" anchor="ctr">
            <a:spAutoFit/>
          </a:bodyPr>
          <a:lstStyle/>
          <a:p>
            <a:pPr algn="l"/>
            <a:r>
              <a:rPr lang="en-US" altLang="zh-CN" sz="2000" i="1">
                <a:latin typeface="Times New Roman" panose="02020603050405020304" pitchFamily="18" charset="0"/>
              </a:rPr>
              <a:t> </a:t>
            </a:r>
            <a:r>
              <a:rPr lang="zh-CN" altLang="en-US" sz="2000" dirty="0">
                <a:solidFill>
                  <a:srgbClr val="FF0000"/>
                </a:solidFill>
                <a:latin typeface="Times New Roman" panose="02020603050405020304" pitchFamily="18" charset="0"/>
              </a:rPr>
              <a:t>初始值</a:t>
            </a:r>
            <a:r>
              <a:rPr lang="en-US" altLang="zh-CN" sz="2000">
                <a:solidFill>
                  <a:srgbClr val="FF0000"/>
                </a:solidFill>
                <a:latin typeface="Times New Roman" panose="02020603050405020304" pitchFamily="18" charset="0"/>
              </a:rPr>
              <a:t>:</a:t>
            </a:r>
            <a:r>
              <a:rPr lang="zh-CN" altLang="en-US" sz="2000" dirty="0">
                <a:latin typeface="Times New Roman" panose="02020603050405020304" pitchFamily="18" charset="0"/>
              </a:rPr>
              <a:t>可利用 换路定则和</a:t>
            </a:r>
            <a:r>
              <a:rPr lang="en-US" altLang="zh-CN" sz="2000" dirty="0">
                <a:latin typeface="Times New Roman" panose="02020603050405020304" pitchFamily="18" charset="0"/>
              </a:rPr>
              <a:t>0+</a:t>
            </a:r>
            <a:r>
              <a:rPr lang="zh-CN" altLang="en-US" sz="2000" dirty="0">
                <a:latin typeface="Times New Roman" panose="02020603050405020304" pitchFamily="18" charset="0"/>
              </a:rPr>
              <a:t>时刻的等效电路求得  </a:t>
            </a:r>
          </a:p>
        </p:txBody>
      </p:sp>
      <p:sp>
        <p:nvSpPr>
          <p:cNvPr id="87118" name="矩形 87117"/>
          <p:cNvSpPr/>
          <p:nvPr/>
        </p:nvSpPr>
        <p:spPr>
          <a:xfrm>
            <a:off x="2215082" y="4939010"/>
            <a:ext cx="393700" cy="457200"/>
          </a:xfrm>
          <a:prstGeom prst="rect">
            <a:avLst/>
          </a:prstGeom>
          <a:noFill/>
          <a:ln w="9525">
            <a:noFill/>
          </a:ln>
        </p:spPr>
        <p:txBody>
          <a:bodyPr wrap="none" anchor="ctr">
            <a:spAutoFit/>
          </a:bodyPr>
          <a:lstStyle/>
          <a:p>
            <a:pPr algn="l"/>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p>
        </p:txBody>
      </p:sp>
      <p:sp>
        <p:nvSpPr>
          <p:cNvPr id="87119" name="矩形 87118"/>
          <p:cNvSpPr/>
          <p:nvPr/>
        </p:nvSpPr>
        <p:spPr>
          <a:xfrm>
            <a:off x="3330576" y="5045372"/>
            <a:ext cx="5349875" cy="701675"/>
          </a:xfrm>
          <a:prstGeom prst="rect">
            <a:avLst/>
          </a:prstGeom>
          <a:noFill/>
          <a:ln w="9525">
            <a:noFill/>
          </a:ln>
        </p:spPr>
        <p:txBody>
          <a:bodyPr anchor="ctr">
            <a:spAutoFit/>
          </a:bodyPr>
          <a:lstStyle/>
          <a:p>
            <a:pPr algn="l"/>
            <a:r>
              <a:rPr lang="zh-CN" altLang="en-US" sz="2000" dirty="0">
                <a:solidFill>
                  <a:srgbClr val="FF0000"/>
                </a:solidFill>
                <a:latin typeface="Times New Roman" panose="02020603050405020304" pitchFamily="18" charset="0"/>
              </a:rPr>
              <a:t>时间常数</a:t>
            </a:r>
            <a:r>
              <a:rPr lang="en-US" altLang="zh-CN" sz="2000" dirty="0">
                <a:solidFill>
                  <a:srgbClr val="FF0000"/>
                </a:solidFill>
                <a:latin typeface="Times New Roman" panose="02020603050405020304" pitchFamily="18" charset="0"/>
              </a:rPr>
              <a:t>:</a:t>
            </a:r>
            <a:r>
              <a:rPr lang="zh-CN" altLang="en-US" sz="2000" dirty="0">
                <a:latin typeface="Times New Roman" panose="02020603050405020304" pitchFamily="18" charset="0"/>
              </a:rPr>
              <a:t>计算式中的</a:t>
            </a:r>
            <a:r>
              <a:rPr lang="en-US" altLang="zh-CN" sz="2000" i="1" dirty="0">
                <a:latin typeface="Times New Roman" panose="02020603050405020304" pitchFamily="18" charset="0"/>
              </a:rPr>
              <a:t>R</a:t>
            </a:r>
            <a:r>
              <a:rPr lang="zh-CN" altLang="en-US" sz="2000" dirty="0">
                <a:latin typeface="Times New Roman" panose="02020603050405020304" pitchFamily="18" charset="0"/>
              </a:rPr>
              <a:t>应理解为换路后动态元件以外电路的戴维宁等效电阻 </a:t>
            </a:r>
          </a:p>
        </p:txBody>
      </p:sp>
      <p:sp>
        <p:nvSpPr>
          <p:cNvPr id="87122" name="矩形 87121"/>
          <p:cNvSpPr/>
          <p:nvPr/>
        </p:nvSpPr>
        <p:spPr>
          <a:xfrm>
            <a:off x="281249" y="1798638"/>
            <a:ext cx="8284640" cy="572464"/>
          </a:xfrm>
          <a:prstGeom prst="rect">
            <a:avLst/>
          </a:prstGeom>
          <a:noFill/>
          <a:ln w="9525">
            <a:noFill/>
          </a:ln>
        </p:spPr>
        <p:txBody>
          <a:bodyPr wrap="none" anchor="t">
            <a:spAutoFit/>
          </a:bodyPr>
          <a:lstStyle/>
          <a:p>
            <a:pPr>
              <a:lnSpc>
                <a:spcPct val="130000"/>
              </a:lnSpc>
            </a:pPr>
            <a:r>
              <a:rPr lang="zh-CN" altLang="en-US" dirty="0">
                <a:latin typeface="Times New Roman" panose="02020603050405020304" pitchFamily="18" charset="0"/>
                <a:cs typeface="Times New Roman" panose="02020603050405020304" pitchFamily="18" charset="0"/>
              </a:rPr>
              <a:t>利用经典法对一阶电路的分析结果，则</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的一般形式为</a:t>
            </a:r>
            <a:r>
              <a:rPr lang="zh-CN" altLang="en-US" dirty="0">
                <a:latin typeface="Times New Roman" panose="02020603050405020304" pitchFamily="18" charset="0"/>
              </a:rPr>
              <a:t> ：</a:t>
            </a:r>
          </a:p>
        </p:txBody>
      </p:sp>
      <p:sp>
        <p:nvSpPr>
          <p:cNvPr id="87123" name="左大括号 87122"/>
          <p:cNvSpPr/>
          <p:nvPr/>
        </p:nvSpPr>
        <p:spPr>
          <a:xfrm>
            <a:off x="1843088" y="3352800"/>
            <a:ext cx="160337" cy="2003425"/>
          </a:xfrm>
          <a:prstGeom prst="leftBrace">
            <a:avLst>
              <a:gd name="adj1" fmla="val 104125"/>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87124" name="动作按钮: 后退或前一项 87123"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87125" name="动作按钮: 后退或前一项 87124"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058"/>
                                        </p:tgtEl>
                                        <p:attrNameLst>
                                          <p:attrName>style.visibility</p:attrName>
                                        </p:attrNameLst>
                                      </p:cBhvr>
                                      <p:to>
                                        <p:strVal val="visible"/>
                                      </p:to>
                                    </p:set>
                                    <p:animEffect transition="in" filter="blinds(horizontal)">
                                      <p:cBhvr>
                                        <p:cTn id="7" dur="500"/>
                                        <p:tgtEl>
                                          <p:spTgt spid="87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122"/>
                                        </p:tgtEl>
                                        <p:attrNameLst>
                                          <p:attrName>style.visibility</p:attrName>
                                        </p:attrNameLst>
                                      </p:cBhvr>
                                      <p:to>
                                        <p:strVal val="visible"/>
                                      </p:to>
                                    </p:set>
                                    <p:animEffect transition="in" filter="blinds(horizontal)">
                                      <p:cBhvr>
                                        <p:cTn id="12" dur="500"/>
                                        <p:tgtEl>
                                          <p:spTgt spid="87122"/>
                                        </p:tgtEl>
                                      </p:cBhvr>
                                    </p:animEffect>
                                  </p:childTnLst>
                                </p:cTn>
                              </p:par>
                              <p:par>
                                <p:cTn id="13" presetID="3" presetClass="entr" presetSubtype="10" fill="hold" nodeType="withEffect">
                                  <p:stCondLst>
                                    <p:cond delay="0"/>
                                  </p:stCondLst>
                                  <p:childTnLst>
                                    <p:set>
                                      <p:cBhvr>
                                        <p:cTn id="14" dur="1" fill="hold">
                                          <p:stCondLst>
                                            <p:cond delay="0"/>
                                          </p:stCondLst>
                                        </p:cTn>
                                        <p:tgtEl>
                                          <p:spTgt spid="87112"/>
                                        </p:tgtEl>
                                        <p:attrNameLst>
                                          <p:attrName>style.visibility</p:attrName>
                                        </p:attrNameLst>
                                      </p:cBhvr>
                                      <p:to>
                                        <p:strVal val="visible"/>
                                      </p:to>
                                    </p:set>
                                    <p:animEffect transition="in" filter="blinds(horizontal)">
                                      <p:cBhvr>
                                        <p:cTn id="15" dur="500"/>
                                        <p:tgtEl>
                                          <p:spTgt spid="871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7111"/>
                                        </p:tgtEl>
                                        <p:attrNameLst>
                                          <p:attrName>style.visibility</p:attrName>
                                        </p:attrNameLst>
                                      </p:cBhvr>
                                      <p:to>
                                        <p:strVal val="visible"/>
                                      </p:to>
                                    </p:set>
                                    <p:animEffect transition="in" filter="blinds(horizontal)">
                                      <p:cBhvr>
                                        <p:cTn id="20" dur="500"/>
                                        <p:tgtEl>
                                          <p:spTgt spid="871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7113"/>
                                        </p:tgtEl>
                                        <p:attrNameLst>
                                          <p:attrName>style.visibility</p:attrName>
                                        </p:attrNameLst>
                                      </p:cBhvr>
                                      <p:to>
                                        <p:strVal val="visible"/>
                                      </p:to>
                                    </p:set>
                                    <p:animEffect transition="in" filter="blinds(horizontal)">
                                      <p:cBhvr>
                                        <p:cTn id="25" dur="500"/>
                                        <p:tgtEl>
                                          <p:spTgt spid="871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7116"/>
                                        </p:tgtEl>
                                        <p:attrNameLst>
                                          <p:attrName>style.visibility</p:attrName>
                                        </p:attrNameLst>
                                      </p:cBhvr>
                                      <p:to>
                                        <p:strVal val="visible"/>
                                      </p:to>
                                    </p:set>
                                    <p:animEffect transition="in" filter="blinds(horizontal)">
                                      <p:cBhvr>
                                        <p:cTn id="30" dur="500"/>
                                        <p:tgtEl>
                                          <p:spTgt spid="871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7117"/>
                                        </p:tgtEl>
                                        <p:attrNameLst>
                                          <p:attrName>style.visibility</p:attrName>
                                        </p:attrNameLst>
                                      </p:cBhvr>
                                      <p:to>
                                        <p:strVal val="visible"/>
                                      </p:to>
                                    </p:set>
                                    <p:animEffect transition="in" filter="blinds(horizontal)">
                                      <p:cBhvr>
                                        <p:cTn id="35" dur="500"/>
                                        <p:tgtEl>
                                          <p:spTgt spid="871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7118"/>
                                        </p:tgtEl>
                                        <p:attrNameLst>
                                          <p:attrName>style.visibility</p:attrName>
                                        </p:attrNameLst>
                                      </p:cBhvr>
                                      <p:to>
                                        <p:strVal val="visible"/>
                                      </p:to>
                                    </p:set>
                                    <p:animEffect transition="in" filter="blinds(horizontal)">
                                      <p:cBhvr>
                                        <p:cTn id="40" dur="500"/>
                                        <p:tgtEl>
                                          <p:spTgt spid="8711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7119"/>
                                        </p:tgtEl>
                                        <p:attrNameLst>
                                          <p:attrName>style.visibility</p:attrName>
                                        </p:attrNameLst>
                                      </p:cBhvr>
                                      <p:to>
                                        <p:strVal val="visible"/>
                                      </p:to>
                                    </p:set>
                                    <p:animEffect transition="in" filter="blinds(horizontal)">
                                      <p:cBhvr>
                                        <p:cTn id="45" dur="500"/>
                                        <p:tgtEl>
                                          <p:spTgt spid="8711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87102"/>
                                        </p:tgtEl>
                                        <p:attrNameLst>
                                          <p:attrName>style.visibility</p:attrName>
                                        </p:attrNameLst>
                                      </p:cBhvr>
                                      <p:to>
                                        <p:strVal val="visible"/>
                                      </p:to>
                                    </p:set>
                                    <p:anim calcmode="lin" valueType="num">
                                      <p:cBhvr additive="base">
                                        <p:cTn id="50" dur="500" fill="hold"/>
                                        <p:tgtEl>
                                          <p:spTgt spid="87102"/>
                                        </p:tgtEl>
                                        <p:attrNameLst>
                                          <p:attrName>ppt_x</p:attrName>
                                        </p:attrNameLst>
                                      </p:cBhvr>
                                      <p:tavLst>
                                        <p:tav tm="0">
                                          <p:val>
                                            <p:strVal val="0-#ppt_w/2"/>
                                          </p:val>
                                        </p:tav>
                                        <p:tav tm="100000">
                                          <p:val>
                                            <p:strVal val="#ppt_x"/>
                                          </p:val>
                                        </p:tav>
                                      </p:tavLst>
                                    </p:anim>
                                    <p:anim calcmode="lin" valueType="num">
                                      <p:cBhvr additive="base">
                                        <p:cTn id="51" dur="500" fill="hold"/>
                                        <p:tgtEl>
                                          <p:spTgt spid="87102"/>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87123"/>
                                        </p:tgtEl>
                                        <p:attrNameLst>
                                          <p:attrName>style.visibility</p:attrName>
                                        </p:attrNameLst>
                                      </p:cBhvr>
                                      <p:to>
                                        <p:strVal val="visible"/>
                                      </p:to>
                                    </p:set>
                                    <p:anim calcmode="lin" valueType="num">
                                      <p:cBhvr additive="base">
                                        <p:cTn id="54" dur="500" fill="hold"/>
                                        <p:tgtEl>
                                          <p:spTgt spid="87123"/>
                                        </p:tgtEl>
                                        <p:attrNameLst>
                                          <p:attrName>ppt_x</p:attrName>
                                        </p:attrNameLst>
                                      </p:cBhvr>
                                      <p:tavLst>
                                        <p:tav tm="0">
                                          <p:val>
                                            <p:strVal val="0-#ppt_w/2"/>
                                          </p:val>
                                        </p:tav>
                                        <p:tav tm="100000">
                                          <p:val>
                                            <p:strVal val="#ppt_x"/>
                                          </p:val>
                                        </p:tav>
                                      </p:tavLst>
                                    </p:anim>
                                    <p:anim calcmode="lin" valueType="num">
                                      <p:cBhvr additive="base">
                                        <p:cTn id="55" dur="500" fill="hold"/>
                                        <p:tgtEl>
                                          <p:spTgt spid="87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8" grpId="0"/>
      <p:bldP spid="87102" grpId="0"/>
      <p:bldP spid="87113" grpId="0"/>
      <p:bldP spid="87116" grpId="0"/>
      <p:bldP spid="87117" grpId="0"/>
      <p:bldP spid="87118" grpId="0"/>
      <p:bldP spid="87119" grpId="0"/>
      <p:bldP spid="8712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706" name="矩形 241705"/>
          <p:cNvSpPr/>
          <p:nvPr/>
        </p:nvSpPr>
        <p:spPr>
          <a:xfrm>
            <a:off x="360363" y="1238250"/>
            <a:ext cx="3335337" cy="457200"/>
          </a:xfrm>
          <a:prstGeom prst="rect">
            <a:avLst/>
          </a:prstGeom>
          <a:noFill/>
          <a:ln w="9525">
            <a:noFill/>
          </a:ln>
        </p:spPr>
        <p:txBody>
          <a:bodyPr anchor="ctr">
            <a:spAutoFit/>
          </a:bodyPr>
          <a:lstStyle/>
          <a:p>
            <a:pPr algn="l"/>
            <a:r>
              <a:rPr lang="zh-CN" altLang="en-US" dirty="0">
                <a:solidFill>
                  <a:srgbClr val="0000FF"/>
                </a:solidFill>
                <a:latin typeface="Times New Roman" panose="02020603050405020304" pitchFamily="18" charset="0"/>
                <a:cs typeface="Times New Roman" panose="02020603050405020304" pitchFamily="18" charset="0"/>
              </a:rPr>
              <a:t>当外施激励为直流时</a:t>
            </a:r>
            <a:endParaRPr lang="zh-CN" altLang="en-US">
              <a:solidFill>
                <a:srgbClr val="0000FF"/>
              </a:solidFill>
              <a:latin typeface="Times New Roman" panose="02020603050405020304" pitchFamily="18" charset="0"/>
            </a:endParaRPr>
          </a:p>
        </p:txBody>
      </p:sp>
      <p:grpSp>
        <p:nvGrpSpPr>
          <p:cNvPr id="241710" name="组合 241709"/>
          <p:cNvGrpSpPr>
            <a:grpSpLocks noChangeAspect="1"/>
          </p:cNvGrpSpPr>
          <p:nvPr/>
        </p:nvGrpSpPr>
        <p:grpSpPr>
          <a:xfrm>
            <a:off x="2854352" y="2432993"/>
            <a:ext cx="2388184" cy="640060"/>
            <a:chOff x="1932" y="1051"/>
            <a:chExt cx="522" cy="140"/>
          </a:xfrm>
        </p:grpSpPr>
        <p:sp>
          <p:nvSpPr>
            <p:cNvPr id="241709" name="矩形 241708"/>
            <p:cNvSpPr>
              <a:spLocks noChangeAspect="1" noTextEdit="1"/>
            </p:cNvSpPr>
            <p:nvPr/>
          </p:nvSpPr>
          <p:spPr>
            <a:xfrm>
              <a:off x="1932" y="1065"/>
              <a:ext cx="522" cy="126"/>
            </a:xfrm>
            <a:prstGeom prst="rect">
              <a:avLst/>
            </a:prstGeom>
            <a:noFill/>
            <a:ln w="9525">
              <a:noFill/>
            </a:ln>
          </p:spPr>
          <p:txBody>
            <a:bodyPr/>
            <a:lstStyle/>
            <a:p>
              <a:endParaRPr lang="zh-CN" altLang="en-US"/>
            </a:p>
          </p:txBody>
        </p:sp>
        <p:sp>
          <p:nvSpPr>
            <p:cNvPr id="241711" name="矩形 241710"/>
            <p:cNvSpPr/>
            <p:nvPr/>
          </p:nvSpPr>
          <p:spPr>
            <a:xfrm>
              <a:off x="2426" y="1068"/>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241712" name="矩形 241711"/>
            <p:cNvSpPr/>
            <p:nvPr/>
          </p:nvSpPr>
          <p:spPr>
            <a:xfrm>
              <a:off x="2322" y="1068"/>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241713" name="矩形 241712"/>
            <p:cNvSpPr/>
            <p:nvPr/>
          </p:nvSpPr>
          <p:spPr>
            <a:xfrm>
              <a:off x="2123" y="1068"/>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241714" name="矩形 241713"/>
            <p:cNvSpPr/>
            <p:nvPr/>
          </p:nvSpPr>
          <p:spPr>
            <a:xfrm>
              <a:off x="2058" y="1068"/>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241715" name="矩形 241714"/>
            <p:cNvSpPr/>
            <p:nvPr/>
          </p:nvSpPr>
          <p:spPr>
            <a:xfrm>
              <a:off x="2368" y="1057"/>
              <a:ext cx="57"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41716" name="矩形 241715"/>
            <p:cNvSpPr/>
            <p:nvPr/>
          </p:nvSpPr>
          <p:spPr>
            <a:xfrm>
              <a:off x="2189" y="1057"/>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241717" name="矩形 241716"/>
            <p:cNvSpPr/>
            <p:nvPr/>
          </p:nvSpPr>
          <p:spPr>
            <a:xfrm>
              <a:off x="2043" y="1051"/>
              <a:ext cx="20" cy="96"/>
            </a:xfrm>
            <a:prstGeom prst="rect">
              <a:avLst/>
            </a:prstGeom>
            <a:noFill/>
            <a:ln w="9525">
              <a:noFill/>
            </a:ln>
          </p:spPr>
          <p:txBody>
            <a:bodyPr wrap="none" lIns="0" tIns="0" rIns="0" bIns="0">
              <a:spAutoFit/>
            </a:bodyPr>
            <a:lstStyle/>
            <a:p>
              <a:r>
                <a:rPr lang="en-US" altLang="zh-CN" sz="2000" dirty="0">
                  <a:solidFill>
                    <a:srgbClr val="000000"/>
                  </a:solidFill>
                  <a:latin typeface="Symbol" panose="05050102010706020507" pitchFamily="18" charset="2"/>
                </a:rPr>
                <a:t>¢</a:t>
              </a:r>
              <a:endParaRPr lang="en-US" altLang="zh-CN" sz="4000" dirty="0">
                <a:latin typeface="Times New Roman" panose="02020603050405020304" pitchFamily="18" charset="0"/>
              </a:endParaRPr>
            </a:p>
          </p:txBody>
        </p:sp>
        <p:sp>
          <p:nvSpPr>
            <p:cNvPr id="241718" name="矩形 241717"/>
            <p:cNvSpPr/>
            <p:nvPr/>
          </p:nvSpPr>
          <p:spPr>
            <a:xfrm>
              <a:off x="2257" y="1068"/>
              <a:ext cx="54" cy="97"/>
            </a:xfrm>
            <a:prstGeom prst="rect">
              <a:avLst/>
            </a:prstGeom>
            <a:noFill/>
            <a:ln w="9525">
              <a:noFill/>
            </a:ln>
          </p:spPr>
          <p:txBody>
            <a:bodyPr wrap="none" lIns="0" tIns="0" rIns="0" bIns="0">
              <a:spAutoFit/>
            </a:bodyPr>
            <a:lstStyle/>
            <a:p>
              <a:r>
                <a:rPr lang="en-US" altLang="zh-CN" sz="2000" i="1" dirty="0">
                  <a:solidFill>
                    <a:srgbClr val="000000"/>
                  </a:solidFill>
                  <a:latin typeface="Times New Roman" panose="02020603050405020304" pitchFamily="18" charset="0"/>
                </a:rPr>
                <a:t>X</a:t>
              </a:r>
              <a:endParaRPr lang="en-US" altLang="zh-CN" sz="4000" dirty="0">
                <a:latin typeface="Times New Roman" panose="02020603050405020304" pitchFamily="18" charset="0"/>
              </a:endParaRPr>
            </a:p>
          </p:txBody>
        </p:sp>
        <p:sp>
          <p:nvSpPr>
            <p:cNvPr id="241719" name="矩形 241718"/>
            <p:cNvSpPr/>
            <p:nvPr/>
          </p:nvSpPr>
          <p:spPr>
            <a:xfrm>
              <a:off x="2089" y="1068"/>
              <a:ext cx="22"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a:t>
              </a:r>
              <a:endParaRPr lang="en-US" altLang="zh-CN" sz="4000">
                <a:latin typeface="Times New Roman" panose="02020603050405020304" pitchFamily="18" charset="0"/>
              </a:endParaRPr>
            </a:p>
          </p:txBody>
        </p:sp>
        <p:sp>
          <p:nvSpPr>
            <p:cNvPr id="241720" name="矩形 241719"/>
            <p:cNvSpPr/>
            <p:nvPr/>
          </p:nvSpPr>
          <p:spPr>
            <a:xfrm>
              <a:off x="1973" y="1068"/>
              <a:ext cx="54" cy="97"/>
            </a:xfrm>
            <a:prstGeom prst="rect">
              <a:avLst/>
            </a:prstGeom>
            <a:noFill/>
            <a:ln w="9525">
              <a:noFill/>
            </a:ln>
          </p:spPr>
          <p:txBody>
            <a:bodyPr wrap="none" lIns="0" tIns="0" rIns="0" bIns="0">
              <a:spAutoFit/>
            </a:bodyPr>
            <a:lstStyle/>
            <a:p>
              <a:r>
                <a:rPr lang="en-US" altLang="zh-CN" sz="2000" i="1" dirty="0">
                  <a:solidFill>
                    <a:srgbClr val="000000"/>
                  </a:solidFill>
                  <a:latin typeface="Times New Roman" panose="02020603050405020304" pitchFamily="18" charset="0"/>
                </a:rPr>
                <a:t>X</a:t>
              </a:r>
              <a:endParaRPr lang="en-US" altLang="zh-CN" sz="4000" dirty="0">
                <a:latin typeface="Times New Roman" panose="02020603050405020304" pitchFamily="18" charset="0"/>
              </a:endParaRPr>
            </a:p>
          </p:txBody>
        </p:sp>
      </p:grpSp>
      <p:grpSp>
        <p:nvGrpSpPr>
          <p:cNvPr id="241752" name="组合 241751"/>
          <p:cNvGrpSpPr/>
          <p:nvPr/>
        </p:nvGrpSpPr>
        <p:grpSpPr>
          <a:xfrm>
            <a:off x="2000250" y="2781300"/>
            <a:ext cx="4343400" cy="685800"/>
            <a:chOff x="1260" y="1380"/>
            <a:chExt cx="2736" cy="432"/>
          </a:xfrm>
        </p:grpSpPr>
        <p:sp>
          <p:nvSpPr>
            <p:cNvPr id="241723" name="矩形 241722"/>
            <p:cNvSpPr>
              <a:spLocks noChangeAspect="1" noTextEdit="1"/>
            </p:cNvSpPr>
            <p:nvPr/>
          </p:nvSpPr>
          <p:spPr>
            <a:xfrm>
              <a:off x="1260" y="1380"/>
              <a:ext cx="2736" cy="432"/>
            </a:xfrm>
            <a:prstGeom prst="rect">
              <a:avLst/>
            </a:prstGeom>
            <a:noFill/>
            <a:ln w="9525">
              <a:noFill/>
            </a:ln>
          </p:spPr>
          <p:txBody>
            <a:bodyPr/>
            <a:lstStyle/>
            <a:p>
              <a:endParaRPr lang="zh-CN" altLang="en-US"/>
            </a:p>
          </p:txBody>
        </p:sp>
        <p:sp>
          <p:nvSpPr>
            <p:cNvPr id="241725" name="矩形 241724"/>
            <p:cNvSpPr/>
            <p:nvPr/>
          </p:nvSpPr>
          <p:spPr>
            <a:xfrm>
              <a:off x="2536" y="1468"/>
              <a:ext cx="83" cy="308"/>
            </a:xfrm>
            <a:prstGeom prst="rect">
              <a:avLst/>
            </a:prstGeom>
            <a:noFill/>
            <a:ln w="9525">
              <a:noFill/>
            </a:ln>
          </p:spPr>
          <p:txBody>
            <a:bodyPr wrap="none" lIns="0" tIns="0" rIns="0" bIns="0">
              <a:spAutoFit/>
            </a:bodyPr>
            <a:lstStyle/>
            <a:p>
              <a:r>
                <a:rPr lang="en-US" altLang="zh-CN" sz="32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26" name="矩形 241725"/>
            <p:cNvSpPr/>
            <p:nvPr/>
          </p:nvSpPr>
          <p:spPr>
            <a:xfrm>
              <a:off x="3712" y="1468"/>
              <a:ext cx="84" cy="308"/>
            </a:xfrm>
            <a:prstGeom prst="rect">
              <a:avLst/>
            </a:prstGeom>
            <a:noFill/>
            <a:ln w="9525">
              <a:noFill/>
            </a:ln>
          </p:spPr>
          <p:txBody>
            <a:bodyPr wrap="none" lIns="0" tIns="0" rIns="0" bIns="0">
              <a:spAutoFit/>
            </a:bodyPr>
            <a:lstStyle/>
            <a:p>
              <a:r>
                <a:rPr lang="en-US" altLang="zh-CN" sz="32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27" name="直接连接符 241726"/>
            <p:cNvSpPr/>
            <p:nvPr/>
          </p:nvSpPr>
          <p:spPr>
            <a:xfrm>
              <a:off x="3882" y="1554"/>
              <a:ext cx="69" cy="2"/>
            </a:xfrm>
            <a:prstGeom prst="line">
              <a:avLst/>
            </a:prstGeom>
            <a:ln w="3175" cap="flat" cmpd="sng">
              <a:solidFill>
                <a:srgbClr val="000000"/>
              </a:solidFill>
              <a:prstDash val="solid"/>
              <a:headEnd type="none" w="med" len="med"/>
              <a:tailEnd type="none" w="med" len="med"/>
            </a:ln>
          </p:spPr>
        </p:sp>
        <p:sp>
          <p:nvSpPr>
            <p:cNvPr id="241728" name="矩形 241727"/>
            <p:cNvSpPr/>
            <p:nvPr/>
          </p:nvSpPr>
          <p:spPr>
            <a:xfrm>
              <a:off x="3916" y="1558"/>
              <a:ext cx="50"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t</a:t>
              </a:r>
              <a:endParaRPr lang="en-US" altLang="zh-CN" sz="4400">
                <a:latin typeface="Times New Roman" panose="02020603050405020304" pitchFamily="18" charset="0"/>
              </a:endParaRPr>
            </a:p>
          </p:txBody>
        </p:sp>
        <p:sp>
          <p:nvSpPr>
            <p:cNvPr id="241729" name="矩形 241728"/>
            <p:cNvSpPr/>
            <p:nvPr/>
          </p:nvSpPr>
          <p:spPr>
            <a:xfrm>
              <a:off x="3923" y="1412"/>
              <a:ext cx="32"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41730" name="矩形 241729"/>
            <p:cNvSpPr/>
            <p:nvPr/>
          </p:nvSpPr>
          <p:spPr>
            <a:xfrm>
              <a:off x="3264" y="1560"/>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241731" name="矩形 241730"/>
            <p:cNvSpPr/>
            <p:nvPr/>
          </p:nvSpPr>
          <p:spPr>
            <a:xfrm>
              <a:off x="2585" y="1560"/>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241732" name="矩形 241731"/>
            <p:cNvSpPr/>
            <p:nvPr/>
          </p:nvSpPr>
          <p:spPr>
            <a:xfrm>
              <a:off x="1903" y="1560"/>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241733" name="矩形 241732"/>
            <p:cNvSpPr/>
            <p:nvPr/>
          </p:nvSpPr>
          <p:spPr>
            <a:xfrm>
              <a:off x="1548" y="1560"/>
              <a:ext cx="54"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41734" name="矩形 241733"/>
            <p:cNvSpPr/>
            <p:nvPr/>
          </p:nvSpPr>
          <p:spPr>
            <a:xfrm>
              <a:off x="1339" y="1560"/>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241735" name="矩形 241734"/>
            <p:cNvSpPr/>
            <p:nvPr/>
          </p:nvSpPr>
          <p:spPr>
            <a:xfrm>
              <a:off x="3817" y="1446"/>
              <a:ext cx="63"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36" name="矩形 241735"/>
            <p:cNvSpPr/>
            <p:nvPr/>
          </p:nvSpPr>
          <p:spPr>
            <a:xfrm>
              <a:off x="2901" y="1668"/>
              <a:ext cx="63"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37" name="矩形 241736"/>
            <p:cNvSpPr/>
            <p:nvPr/>
          </p:nvSpPr>
          <p:spPr>
            <a:xfrm>
              <a:off x="3501" y="1538"/>
              <a:ext cx="138"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38" name="矩形 241737"/>
            <p:cNvSpPr/>
            <p:nvPr/>
          </p:nvSpPr>
          <p:spPr>
            <a:xfrm>
              <a:off x="3131" y="1538"/>
              <a:ext cx="10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39" name="矩形 241738"/>
            <p:cNvSpPr/>
            <p:nvPr/>
          </p:nvSpPr>
          <p:spPr>
            <a:xfrm>
              <a:off x="2400" y="1538"/>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40" name="矩形 241739"/>
            <p:cNvSpPr/>
            <p:nvPr/>
          </p:nvSpPr>
          <p:spPr>
            <a:xfrm>
              <a:off x="2142" y="1538"/>
              <a:ext cx="13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41" name="矩形 241740"/>
            <p:cNvSpPr/>
            <p:nvPr/>
          </p:nvSpPr>
          <p:spPr>
            <a:xfrm>
              <a:off x="1761" y="1538"/>
              <a:ext cx="10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42" name="矩形 241741"/>
            <p:cNvSpPr/>
            <p:nvPr/>
          </p:nvSpPr>
          <p:spPr>
            <a:xfrm>
              <a:off x="3789" y="1560"/>
              <a:ext cx="8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sz="4400">
                <a:latin typeface="Times New Roman" panose="02020603050405020304" pitchFamily="18" charset="0"/>
              </a:endParaRPr>
            </a:p>
          </p:txBody>
        </p:sp>
        <p:sp>
          <p:nvSpPr>
            <p:cNvPr id="241743" name="矩形 241742"/>
            <p:cNvSpPr/>
            <p:nvPr/>
          </p:nvSpPr>
          <p:spPr>
            <a:xfrm>
              <a:off x="3630" y="1560"/>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44" name="矩形 241743"/>
            <p:cNvSpPr/>
            <p:nvPr/>
          </p:nvSpPr>
          <p:spPr>
            <a:xfrm>
              <a:off x="3409" y="1560"/>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45" name="矩形 241744"/>
            <p:cNvSpPr/>
            <p:nvPr/>
          </p:nvSpPr>
          <p:spPr>
            <a:xfrm>
              <a:off x="3000" y="1560"/>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46" name="矩形 241745"/>
            <p:cNvSpPr/>
            <p:nvPr/>
          </p:nvSpPr>
          <p:spPr>
            <a:xfrm>
              <a:off x="2798" y="1560"/>
              <a:ext cx="9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41747" name="矩形 241746"/>
            <p:cNvSpPr/>
            <p:nvPr/>
          </p:nvSpPr>
          <p:spPr>
            <a:xfrm>
              <a:off x="2729" y="1560"/>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48" name="矩形 241747"/>
            <p:cNvSpPr/>
            <p:nvPr/>
          </p:nvSpPr>
          <p:spPr>
            <a:xfrm>
              <a:off x="2269" y="1560"/>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49" name="矩形 241748"/>
            <p:cNvSpPr/>
            <p:nvPr/>
          </p:nvSpPr>
          <p:spPr>
            <a:xfrm>
              <a:off x="2047" y="1560"/>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50" name="矩形 241749"/>
            <p:cNvSpPr/>
            <p:nvPr/>
          </p:nvSpPr>
          <p:spPr>
            <a:xfrm>
              <a:off x="1621" y="1560"/>
              <a:ext cx="6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51" name="矩形 241750"/>
            <p:cNvSpPr/>
            <p:nvPr/>
          </p:nvSpPr>
          <p:spPr>
            <a:xfrm>
              <a:off x="1484" y="1560"/>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grpSp>
      <p:sp>
        <p:nvSpPr>
          <p:cNvPr id="241753" name="矩形 241752"/>
          <p:cNvSpPr/>
          <p:nvPr/>
        </p:nvSpPr>
        <p:spPr>
          <a:xfrm>
            <a:off x="511175" y="369888"/>
            <a:ext cx="8061325" cy="822325"/>
          </a:xfrm>
          <a:prstGeom prst="rect">
            <a:avLst/>
          </a:prstGeom>
          <a:noFill/>
          <a:ln w="9525">
            <a:noFill/>
          </a:ln>
        </p:spPr>
        <p:txBody>
          <a:bodyPr anchor="ctr">
            <a:spAutoFit/>
          </a:bodyPr>
          <a:lstStyle/>
          <a:p>
            <a:pPr algn="l"/>
            <a:r>
              <a:rPr lang="zh-CN" altLang="en-US" dirty="0">
                <a:latin typeface="Times New Roman" panose="02020603050405020304" pitchFamily="18" charset="0"/>
              </a:rPr>
              <a:t>计算出这三个要素，就可直接写出一阶电路的全响应，这种方法称为</a:t>
            </a:r>
            <a:r>
              <a:rPr lang="zh-CN" altLang="en-US" dirty="0">
                <a:solidFill>
                  <a:srgbClr val="FF0000"/>
                </a:solidFill>
                <a:latin typeface="Times New Roman" panose="02020603050405020304" pitchFamily="18" charset="0"/>
              </a:rPr>
              <a:t>三要素法</a:t>
            </a:r>
            <a:r>
              <a:rPr lang="en-US" altLang="zh-CN" dirty="0">
                <a:latin typeface="Times New Roman" panose="02020603050405020304" pitchFamily="18" charset="0"/>
              </a:rPr>
              <a:t>( Three – element Method )</a:t>
            </a:r>
            <a:r>
              <a:rPr lang="zh-CN" altLang="en-US" dirty="0">
                <a:latin typeface="Times New Roman" panose="02020603050405020304" pitchFamily="18" charset="0"/>
              </a:rPr>
              <a:t>。 </a:t>
            </a:r>
          </a:p>
        </p:txBody>
      </p:sp>
      <p:sp>
        <p:nvSpPr>
          <p:cNvPr id="241754" name="矩形 241753"/>
          <p:cNvSpPr/>
          <p:nvPr/>
        </p:nvSpPr>
        <p:spPr>
          <a:xfrm>
            <a:off x="258763" y="3703638"/>
            <a:ext cx="8599487" cy="822325"/>
          </a:xfrm>
          <a:prstGeom prst="rect">
            <a:avLst/>
          </a:prstGeom>
          <a:noFill/>
          <a:ln w="9525">
            <a:noFill/>
          </a:ln>
        </p:spPr>
        <p:txBody>
          <a:bodyPr anchor="ctr">
            <a:spAutoFit/>
          </a:bodyPr>
          <a:lstStyle/>
          <a:p>
            <a:pPr algn="l"/>
            <a:r>
              <a:rPr lang="zh-CN" altLang="en-US" dirty="0">
                <a:latin typeface="Times New Roman" panose="02020603050405020304" pitchFamily="18" charset="0"/>
              </a:rPr>
              <a:t>稳态值</a:t>
            </a:r>
            <a:r>
              <a:rPr lang="en-US" altLang="zh-CN" i="1">
                <a:latin typeface="Times New Roman" panose="02020603050405020304" pitchFamily="18" charset="0"/>
              </a:rPr>
              <a:t>f </a:t>
            </a:r>
            <a:r>
              <a:rPr lang="en-US" altLang="zh-CN" dirty="0">
                <a:latin typeface="Times New Roman" panose="02020603050405020304" pitchFamily="18" charset="0"/>
              </a:rPr>
              <a:t>(∞)</a:t>
            </a:r>
            <a:r>
              <a:rPr lang="zh-CN" altLang="en-US" dirty="0">
                <a:latin typeface="Times New Roman" panose="02020603050405020304" pitchFamily="18" charset="0"/>
              </a:rPr>
              <a:t>可通过对换路后达到稳态 </a:t>
            </a:r>
            <a:r>
              <a:rPr lang="en-US" altLang="zh-CN" dirty="0">
                <a:latin typeface="Times New Roman" panose="02020603050405020304" pitchFamily="18" charset="0"/>
              </a:rPr>
              <a:t>(</a:t>
            </a:r>
            <a:r>
              <a:rPr lang="zh-CN" altLang="en-US" dirty="0">
                <a:latin typeface="Times New Roman" panose="02020603050405020304" pitchFamily="18" charset="0"/>
              </a:rPr>
              <a:t>电容看成开路，电感看成短路</a:t>
            </a:r>
            <a:r>
              <a:rPr lang="en-US" altLang="zh-CN" dirty="0">
                <a:latin typeface="Times New Roman" panose="02020603050405020304" pitchFamily="18" charset="0"/>
              </a:rPr>
              <a:t>)</a:t>
            </a:r>
            <a:r>
              <a:rPr lang="zh-CN" altLang="en-US" dirty="0">
                <a:latin typeface="Times New Roman" panose="02020603050405020304" pitchFamily="18" charset="0"/>
              </a:rPr>
              <a:t>的直流电路计算求得 </a:t>
            </a:r>
            <a:r>
              <a:rPr lang="en-US" altLang="zh-CN">
                <a:latin typeface="Times New Roman" panose="02020603050405020304" pitchFamily="18" charset="0"/>
              </a:rPr>
              <a:t>.</a:t>
            </a:r>
          </a:p>
        </p:txBody>
      </p:sp>
      <p:sp>
        <p:nvSpPr>
          <p:cNvPr id="241756" name="矩形 241755"/>
          <p:cNvSpPr/>
          <p:nvPr/>
        </p:nvSpPr>
        <p:spPr>
          <a:xfrm>
            <a:off x="441325" y="4610100"/>
            <a:ext cx="3630613" cy="457200"/>
          </a:xfrm>
          <a:prstGeom prst="rect">
            <a:avLst/>
          </a:prstGeom>
          <a:noFill/>
          <a:ln w="9525">
            <a:noFill/>
          </a:ln>
        </p:spPr>
        <p:txBody>
          <a:bodyPr wrap="none" anchor="ctr">
            <a:spAutoFit/>
          </a:bodyPr>
          <a:lstStyle/>
          <a:p>
            <a:pPr algn="l"/>
            <a:r>
              <a:rPr lang="zh-CN" altLang="en-US" dirty="0">
                <a:solidFill>
                  <a:srgbClr val="0000FF"/>
                </a:solidFill>
                <a:latin typeface="Times New Roman" panose="02020603050405020304" pitchFamily="18" charset="0"/>
              </a:rPr>
              <a:t>当外施激励为正弦信号时 </a:t>
            </a:r>
          </a:p>
        </p:txBody>
      </p:sp>
      <p:sp>
        <p:nvSpPr>
          <p:cNvPr id="241757" name="矩形 241756"/>
          <p:cNvSpPr/>
          <p:nvPr/>
        </p:nvSpPr>
        <p:spPr>
          <a:xfrm>
            <a:off x="483187" y="1809750"/>
            <a:ext cx="6575839" cy="461665"/>
          </a:xfrm>
          <a:prstGeom prst="rect">
            <a:avLst/>
          </a:prstGeom>
          <a:noFill/>
          <a:ln w="9525">
            <a:noFill/>
          </a:ln>
        </p:spPr>
        <p:txBody>
          <a:bodyPr wrap="none" anchor="t">
            <a:spAutoFit/>
          </a:bodyPr>
          <a:lstStyle/>
          <a:p>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的稳态分量，就是</a:t>
            </a:r>
            <a:r>
              <a:rPr lang="en-US" altLang="zh-CN" i="1" dirty="0">
                <a:latin typeface="Times New Roman" panose="02020603050405020304" pitchFamily="18" charset="0"/>
              </a:rPr>
              <a:t>t</a:t>
            </a:r>
            <a:r>
              <a:rPr lang="en-US" altLang="zh-CN" dirty="0">
                <a:latin typeface="Times New Roman" panose="02020603050405020304" pitchFamily="18" charset="0"/>
              </a:rPr>
              <a:t> = ∞</a:t>
            </a:r>
            <a:r>
              <a:rPr lang="zh-CN" altLang="en-US" dirty="0">
                <a:latin typeface="Times New Roman" panose="02020603050405020304" pitchFamily="18" charset="0"/>
              </a:rPr>
              <a:t>时</a:t>
            </a:r>
            <a:r>
              <a:rPr lang="en-US" altLang="zh-CN" i="1" dirty="0">
                <a:latin typeface="Times New Roman" panose="02020603050405020304" pitchFamily="18" charset="0"/>
              </a:rPr>
              <a:t>X </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的数值，即  </a:t>
            </a:r>
            <a:r>
              <a:rPr lang="en-US" altLang="zh-CN" dirty="0">
                <a:latin typeface="Times New Roman" panose="02020603050405020304" pitchFamily="18" charset="0"/>
              </a:rPr>
              <a:t>:</a:t>
            </a:r>
          </a:p>
        </p:txBody>
      </p:sp>
      <p:sp>
        <p:nvSpPr>
          <p:cNvPr id="241759" name="矩形 241758"/>
          <p:cNvSpPr/>
          <p:nvPr/>
        </p:nvSpPr>
        <p:spPr>
          <a:xfrm>
            <a:off x="0" y="3328988"/>
            <a:ext cx="9144000" cy="0"/>
          </a:xfrm>
          <a:prstGeom prst="rect">
            <a:avLst/>
          </a:prstGeom>
          <a:noFill/>
          <a:ln w="9525">
            <a:noFill/>
          </a:ln>
        </p:spPr>
        <p:txBody>
          <a:bodyPr/>
          <a:lstStyle/>
          <a:p>
            <a:endParaRPr lang="zh-CN" altLang="en-US"/>
          </a:p>
        </p:txBody>
      </p:sp>
      <p:grpSp>
        <p:nvGrpSpPr>
          <p:cNvPr id="241760" name="组合 241759"/>
          <p:cNvGrpSpPr/>
          <p:nvPr/>
        </p:nvGrpSpPr>
        <p:grpSpPr>
          <a:xfrm>
            <a:off x="719138" y="5175250"/>
            <a:ext cx="666750" cy="420688"/>
            <a:chOff x="1965" y="2444"/>
            <a:chExt cx="420" cy="265"/>
          </a:xfrm>
        </p:grpSpPr>
        <p:sp>
          <p:nvSpPr>
            <p:cNvPr id="241761" name="矩形 241760"/>
            <p:cNvSpPr/>
            <p:nvPr/>
          </p:nvSpPr>
          <p:spPr>
            <a:xfrm>
              <a:off x="2241" y="2476"/>
              <a:ext cx="51" cy="231"/>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41762" name="矩形 241761"/>
            <p:cNvSpPr/>
            <p:nvPr/>
          </p:nvSpPr>
          <p:spPr>
            <a:xfrm>
              <a:off x="1965" y="2476"/>
              <a:ext cx="129" cy="233"/>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sp>
          <p:nvSpPr>
            <p:cNvPr id="241763" name="矩形 241762"/>
            <p:cNvSpPr/>
            <p:nvPr/>
          </p:nvSpPr>
          <p:spPr>
            <a:xfrm>
              <a:off x="2131" y="2444"/>
              <a:ext cx="48" cy="231"/>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64" name="矩形 241763"/>
            <p:cNvSpPr/>
            <p:nvPr/>
          </p:nvSpPr>
          <p:spPr>
            <a:xfrm>
              <a:off x="2321" y="2476"/>
              <a:ext cx="64"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65" name="矩形 241764"/>
            <p:cNvSpPr/>
            <p:nvPr/>
          </p:nvSpPr>
          <p:spPr>
            <a:xfrm>
              <a:off x="2169" y="2476"/>
              <a:ext cx="65" cy="231"/>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grpSp>
      <p:sp>
        <p:nvSpPr>
          <p:cNvPr id="241766" name="矩形 241765"/>
          <p:cNvSpPr/>
          <p:nvPr/>
        </p:nvSpPr>
        <p:spPr>
          <a:xfrm>
            <a:off x="1508125" y="5189538"/>
            <a:ext cx="7204075" cy="822325"/>
          </a:xfrm>
          <a:prstGeom prst="rect">
            <a:avLst/>
          </a:prstGeom>
          <a:noFill/>
          <a:ln w="9525">
            <a:noFill/>
          </a:ln>
        </p:spPr>
        <p:txBody>
          <a:bodyPr anchor="ctr">
            <a:spAutoFit/>
          </a:bodyPr>
          <a:lstStyle/>
          <a:p>
            <a:pPr algn="l"/>
            <a:r>
              <a:rPr lang="zh-CN" altLang="en-US" dirty="0">
                <a:latin typeface="Times New Roman" panose="02020603050405020304" pitchFamily="18" charset="0"/>
              </a:rPr>
              <a:t>为正弦稳态响应，可用相量法对换路后的正弦稳态电路进行计算求得 </a:t>
            </a:r>
          </a:p>
        </p:txBody>
      </p:sp>
      <p:grpSp>
        <p:nvGrpSpPr>
          <p:cNvPr id="241770" name="组合 241769"/>
          <p:cNvGrpSpPr>
            <a:grpSpLocks noChangeAspect="1"/>
          </p:cNvGrpSpPr>
          <p:nvPr/>
        </p:nvGrpSpPr>
        <p:grpSpPr>
          <a:xfrm>
            <a:off x="564357" y="6054725"/>
            <a:ext cx="957262" cy="555625"/>
            <a:chOff x="0" y="2085"/>
            <a:chExt cx="288" cy="144"/>
          </a:xfrm>
        </p:grpSpPr>
        <p:sp>
          <p:nvSpPr>
            <p:cNvPr id="241769" name="矩形 241768"/>
            <p:cNvSpPr>
              <a:spLocks noChangeAspect="1" noTextEdit="1"/>
            </p:cNvSpPr>
            <p:nvPr/>
          </p:nvSpPr>
          <p:spPr>
            <a:xfrm>
              <a:off x="0" y="2091"/>
              <a:ext cx="282" cy="138"/>
            </a:xfrm>
            <a:prstGeom prst="rect">
              <a:avLst/>
            </a:prstGeom>
            <a:noFill/>
            <a:ln w="9525">
              <a:noFill/>
            </a:ln>
          </p:spPr>
          <p:txBody>
            <a:bodyPr/>
            <a:lstStyle/>
            <a:p>
              <a:endParaRPr lang="zh-CN" altLang="en-US"/>
            </a:p>
          </p:txBody>
        </p:sp>
        <p:sp>
          <p:nvSpPr>
            <p:cNvPr id="241771" name="矩形 241770"/>
            <p:cNvSpPr/>
            <p:nvPr/>
          </p:nvSpPr>
          <p:spPr>
            <a:xfrm>
              <a:off x="258" y="2101"/>
              <a:ext cx="30" cy="9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72" name="矩形 241771"/>
            <p:cNvSpPr/>
            <p:nvPr/>
          </p:nvSpPr>
          <p:spPr>
            <a:xfrm>
              <a:off x="159" y="2101"/>
              <a:ext cx="46" cy="9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41773" name="矩形 241772"/>
            <p:cNvSpPr/>
            <p:nvPr/>
          </p:nvSpPr>
          <p:spPr>
            <a:xfrm>
              <a:off x="128" y="2101"/>
              <a:ext cx="31" cy="9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1774" name="矩形 241773"/>
            <p:cNvSpPr/>
            <p:nvPr/>
          </p:nvSpPr>
          <p:spPr>
            <a:xfrm>
              <a:off x="212" y="2156"/>
              <a:ext cx="30" cy="55"/>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75" name="矩形 241774"/>
            <p:cNvSpPr/>
            <p:nvPr/>
          </p:nvSpPr>
          <p:spPr>
            <a:xfrm>
              <a:off x="113" y="2085"/>
              <a:ext cx="23" cy="9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1776" name="矩形 241775"/>
            <p:cNvSpPr/>
            <p:nvPr/>
          </p:nvSpPr>
          <p:spPr>
            <a:xfrm>
              <a:off x="39" y="2101"/>
              <a:ext cx="62" cy="96"/>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X</a:t>
              </a:r>
              <a:endParaRPr lang="en-US" altLang="zh-CN" sz="4400" dirty="0">
                <a:latin typeface="Times New Roman" panose="02020603050405020304" pitchFamily="18" charset="0"/>
              </a:endParaRPr>
            </a:p>
          </p:txBody>
        </p:sp>
      </p:grpSp>
      <p:sp>
        <p:nvSpPr>
          <p:cNvPr id="241778" name="矩形 241777"/>
          <p:cNvSpPr/>
          <p:nvPr/>
        </p:nvSpPr>
        <p:spPr>
          <a:xfrm>
            <a:off x="1505225" y="6115513"/>
            <a:ext cx="4614862"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cs typeface="Times New Roman" panose="02020603050405020304" pitchFamily="18" charset="0"/>
              </a:rPr>
              <a:t>是</a:t>
            </a:r>
            <a:r>
              <a:rPr lang="en-US" altLang="zh-CN" i="1" dirty="0">
                <a:latin typeface="Times New Roman" panose="02020603050405020304" pitchFamily="18" charset="0"/>
              </a:rPr>
              <a:t>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a:t>
            </a:r>
            <a:r>
              <a:rPr lang="en-US" altLang="zh-CN" dirty="0">
                <a:latin typeface="Symbol" panose="05050102010706020507" pitchFamily="18" charset="2"/>
                <a:cs typeface="Times New Roman" panose="02020603050405020304" pitchFamily="18" charset="0"/>
              </a:rPr>
              <a:t> </a:t>
            </a:r>
            <a:r>
              <a:rPr lang="en-US" altLang="zh-CN" dirty="0">
                <a:latin typeface="Times New Roman" panose="02020603050405020304" pitchFamily="18" charset="0"/>
              </a:rPr>
              <a:t>0</a:t>
            </a:r>
            <a:r>
              <a:rPr lang="en-US" altLang="zh-CN" baseline="-30000" dirty="0">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时正弦稳态响应的初始值</a:t>
            </a:r>
            <a:r>
              <a:rPr lang="zh-CN" altLang="en-US" dirty="0">
                <a:latin typeface="Times New Roman" panose="02020603050405020304" pitchFamily="18" charset="0"/>
              </a:rPr>
              <a:t> </a:t>
            </a:r>
          </a:p>
        </p:txBody>
      </p:sp>
      <p:sp>
        <p:nvSpPr>
          <p:cNvPr id="241779" name="动作按钮: 后退或前一项 241778"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41780" name="动作按钮: 后退或前一项 241779"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706"/>
                                        </p:tgtEl>
                                        <p:attrNameLst>
                                          <p:attrName>style.visibility</p:attrName>
                                        </p:attrNameLst>
                                      </p:cBhvr>
                                      <p:to>
                                        <p:strVal val="visible"/>
                                      </p:to>
                                    </p:set>
                                    <p:anim calcmode="lin" valueType="num">
                                      <p:cBhvr additive="base">
                                        <p:cTn id="7" dur="500" fill="hold"/>
                                        <p:tgtEl>
                                          <p:spTgt spid="241706"/>
                                        </p:tgtEl>
                                        <p:attrNameLst>
                                          <p:attrName>ppt_x</p:attrName>
                                        </p:attrNameLst>
                                      </p:cBhvr>
                                      <p:tavLst>
                                        <p:tav tm="0">
                                          <p:val>
                                            <p:strVal val="0-#ppt_w/2"/>
                                          </p:val>
                                        </p:tav>
                                        <p:tav tm="100000">
                                          <p:val>
                                            <p:strVal val="#ppt_x"/>
                                          </p:val>
                                        </p:tav>
                                      </p:tavLst>
                                    </p:anim>
                                    <p:anim calcmode="lin" valueType="num">
                                      <p:cBhvr additive="base">
                                        <p:cTn id="8" dur="500" fill="hold"/>
                                        <p:tgtEl>
                                          <p:spTgt spid="2417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1757"/>
                                        </p:tgtEl>
                                        <p:attrNameLst>
                                          <p:attrName>style.visibility</p:attrName>
                                        </p:attrNameLst>
                                      </p:cBhvr>
                                      <p:to>
                                        <p:strVal val="visible"/>
                                      </p:to>
                                    </p:set>
                                    <p:animEffect transition="in" filter="blinds(horizontal)">
                                      <p:cBhvr>
                                        <p:cTn id="13" dur="500"/>
                                        <p:tgtEl>
                                          <p:spTgt spid="241757"/>
                                        </p:tgtEl>
                                      </p:cBhvr>
                                    </p:animEffect>
                                  </p:childTnLst>
                                </p:cTn>
                              </p:par>
                              <p:par>
                                <p:cTn id="14" presetID="3" presetClass="entr" presetSubtype="10" fill="hold" nodeType="withEffect">
                                  <p:stCondLst>
                                    <p:cond delay="0"/>
                                  </p:stCondLst>
                                  <p:childTnLst>
                                    <p:set>
                                      <p:cBhvr>
                                        <p:cTn id="15" dur="1" fill="hold">
                                          <p:stCondLst>
                                            <p:cond delay="0"/>
                                          </p:stCondLst>
                                        </p:cTn>
                                        <p:tgtEl>
                                          <p:spTgt spid="241710"/>
                                        </p:tgtEl>
                                        <p:attrNameLst>
                                          <p:attrName>style.visibility</p:attrName>
                                        </p:attrNameLst>
                                      </p:cBhvr>
                                      <p:to>
                                        <p:strVal val="visible"/>
                                      </p:to>
                                    </p:set>
                                    <p:animEffect transition="in" filter="blinds(horizontal)">
                                      <p:cBhvr>
                                        <p:cTn id="16" dur="500"/>
                                        <p:tgtEl>
                                          <p:spTgt spid="2417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41752"/>
                                        </p:tgtEl>
                                        <p:attrNameLst>
                                          <p:attrName>style.visibility</p:attrName>
                                        </p:attrNameLst>
                                      </p:cBhvr>
                                      <p:to>
                                        <p:strVal val="visible"/>
                                      </p:to>
                                    </p:set>
                                    <p:animEffect transition="in" filter="blinds(horizontal)">
                                      <p:cBhvr>
                                        <p:cTn id="21" dur="500"/>
                                        <p:tgtEl>
                                          <p:spTgt spid="24175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1754"/>
                                        </p:tgtEl>
                                        <p:attrNameLst>
                                          <p:attrName>style.visibility</p:attrName>
                                        </p:attrNameLst>
                                      </p:cBhvr>
                                      <p:to>
                                        <p:strVal val="visible"/>
                                      </p:to>
                                    </p:set>
                                    <p:animEffect transition="in" filter="blinds(horizontal)">
                                      <p:cBhvr>
                                        <p:cTn id="26" dur="500"/>
                                        <p:tgtEl>
                                          <p:spTgt spid="24175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756"/>
                                        </p:tgtEl>
                                        <p:attrNameLst>
                                          <p:attrName>style.visibility</p:attrName>
                                        </p:attrNameLst>
                                      </p:cBhvr>
                                      <p:to>
                                        <p:strVal val="visible"/>
                                      </p:to>
                                    </p:set>
                                    <p:anim calcmode="lin" valueType="num">
                                      <p:cBhvr additive="base">
                                        <p:cTn id="31" dur="500" fill="hold"/>
                                        <p:tgtEl>
                                          <p:spTgt spid="241756"/>
                                        </p:tgtEl>
                                        <p:attrNameLst>
                                          <p:attrName>ppt_x</p:attrName>
                                        </p:attrNameLst>
                                      </p:cBhvr>
                                      <p:tavLst>
                                        <p:tav tm="0">
                                          <p:val>
                                            <p:strVal val="0-#ppt_w/2"/>
                                          </p:val>
                                        </p:tav>
                                        <p:tav tm="100000">
                                          <p:val>
                                            <p:strVal val="#ppt_x"/>
                                          </p:val>
                                        </p:tav>
                                      </p:tavLst>
                                    </p:anim>
                                    <p:anim calcmode="lin" valueType="num">
                                      <p:cBhvr additive="base">
                                        <p:cTn id="32" dur="500" fill="hold"/>
                                        <p:tgtEl>
                                          <p:spTgt spid="2417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41760"/>
                                        </p:tgtEl>
                                        <p:attrNameLst>
                                          <p:attrName>style.visibility</p:attrName>
                                        </p:attrNameLst>
                                      </p:cBhvr>
                                      <p:to>
                                        <p:strVal val="visible"/>
                                      </p:to>
                                    </p:set>
                                    <p:animEffect transition="in" filter="blinds(horizontal)">
                                      <p:cBhvr>
                                        <p:cTn id="37" dur="500"/>
                                        <p:tgtEl>
                                          <p:spTgt spid="24176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1766"/>
                                        </p:tgtEl>
                                        <p:attrNameLst>
                                          <p:attrName>style.visibility</p:attrName>
                                        </p:attrNameLst>
                                      </p:cBhvr>
                                      <p:to>
                                        <p:strVal val="visible"/>
                                      </p:to>
                                    </p:set>
                                    <p:animEffect transition="in" filter="blinds(horizontal)">
                                      <p:cBhvr>
                                        <p:cTn id="40" dur="500"/>
                                        <p:tgtEl>
                                          <p:spTgt spid="24176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41770"/>
                                        </p:tgtEl>
                                        <p:attrNameLst>
                                          <p:attrName>style.visibility</p:attrName>
                                        </p:attrNameLst>
                                      </p:cBhvr>
                                      <p:to>
                                        <p:strVal val="visible"/>
                                      </p:to>
                                    </p:set>
                                    <p:animEffect transition="in" filter="blinds(horizontal)">
                                      <p:cBhvr>
                                        <p:cTn id="45" dur="500"/>
                                        <p:tgtEl>
                                          <p:spTgt spid="24177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41778"/>
                                        </p:tgtEl>
                                        <p:attrNameLst>
                                          <p:attrName>style.visibility</p:attrName>
                                        </p:attrNameLst>
                                      </p:cBhvr>
                                      <p:to>
                                        <p:strVal val="visible"/>
                                      </p:to>
                                    </p:set>
                                    <p:animEffect transition="in" filter="blinds(horizontal)">
                                      <p:cBhvr>
                                        <p:cTn id="48" dur="500"/>
                                        <p:tgtEl>
                                          <p:spTgt spid="24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6" grpId="0"/>
      <p:bldP spid="241754" grpId="0"/>
      <p:bldP spid="241756" grpId="0"/>
      <p:bldP spid="241757" grpId="0"/>
      <p:bldP spid="241766" grpId="0"/>
      <p:bldP spid="24177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5" name="文本框 88084"/>
          <p:cNvSpPr txBox="1"/>
          <p:nvPr/>
        </p:nvSpPr>
        <p:spPr>
          <a:xfrm>
            <a:off x="333375" y="496888"/>
            <a:ext cx="720725" cy="457200"/>
          </a:xfrm>
          <a:prstGeom prst="rect">
            <a:avLst/>
          </a:prstGeom>
          <a:noFill/>
          <a:ln w="25400">
            <a:noFill/>
          </a:ln>
        </p:spPr>
        <p:txBody>
          <a:bodyPr wrap="none" anchor="ctr">
            <a:spAutoFit/>
          </a:bodyPr>
          <a:lstStyle/>
          <a:p>
            <a:r>
              <a:rPr lang="zh-CN" altLang="en-US">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1.</a:t>
            </a:r>
          </a:p>
        </p:txBody>
      </p:sp>
      <p:graphicFrame>
        <p:nvGraphicFramePr>
          <p:cNvPr id="88097" name="对象 88096"/>
          <p:cNvGraphicFramePr/>
          <p:nvPr/>
        </p:nvGraphicFramePr>
        <p:xfrm>
          <a:off x="782638" y="2444750"/>
          <a:ext cx="2940050" cy="482600"/>
        </p:xfrm>
        <a:graphic>
          <a:graphicData uri="http://schemas.openxmlformats.org/presentationml/2006/ole">
            <mc:AlternateContent xmlns:mc="http://schemas.openxmlformats.org/markup-compatibility/2006">
              <mc:Choice xmlns:v="urn:schemas-microsoft-com:vml" Requires="v">
                <p:oleObj spid="_x0000_s35913" r:id="rId3" imgW="1459865" imgH="241300" progId="Equation.3">
                  <p:embed/>
                </p:oleObj>
              </mc:Choice>
              <mc:Fallback>
                <p:oleObj r:id="rId3" imgW="1459865" imgH="241300" progId="Equation.3">
                  <p:embed/>
                  <p:pic>
                    <p:nvPicPr>
                      <p:cNvPr id="0" name="图片 3164"/>
                      <p:cNvPicPr/>
                      <p:nvPr/>
                    </p:nvPicPr>
                    <p:blipFill>
                      <a:blip r:embed="rId4"/>
                      <a:stretch>
                        <a:fillRect/>
                      </a:stretch>
                    </p:blipFill>
                    <p:spPr>
                      <a:xfrm>
                        <a:off x="782638" y="2444750"/>
                        <a:ext cx="2940050" cy="482600"/>
                      </a:xfrm>
                      <a:prstGeom prst="rect">
                        <a:avLst/>
                      </a:prstGeom>
                      <a:noFill/>
                      <a:ln w="38100">
                        <a:noFill/>
                        <a:miter/>
                      </a:ln>
                    </p:spPr>
                  </p:pic>
                </p:oleObj>
              </mc:Fallback>
            </mc:AlternateContent>
          </a:graphicData>
        </a:graphic>
      </p:graphicFrame>
      <p:graphicFrame>
        <p:nvGraphicFramePr>
          <p:cNvPr id="88098" name="对象 88097"/>
          <p:cNvGraphicFramePr/>
          <p:nvPr/>
        </p:nvGraphicFramePr>
        <p:xfrm>
          <a:off x="717550" y="3714750"/>
          <a:ext cx="3482975" cy="811213"/>
        </p:xfrm>
        <a:graphic>
          <a:graphicData uri="http://schemas.openxmlformats.org/presentationml/2006/ole">
            <mc:AlternateContent xmlns:mc="http://schemas.openxmlformats.org/markup-compatibility/2006">
              <mc:Choice xmlns:v="urn:schemas-microsoft-com:vml" Requires="v">
                <p:oleObj spid="_x0000_s35914" r:id="rId5" imgW="1738630" imgH="405765" progId="Equation.3">
                  <p:embed/>
                </p:oleObj>
              </mc:Choice>
              <mc:Fallback>
                <p:oleObj r:id="rId5" imgW="1738630" imgH="405765" progId="Equation.3">
                  <p:embed/>
                  <p:pic>
                    <p:nvPicPr>
                      <p:cNvPr id="0" name="图片 3161"/>
                      <p:cNvPicPr/>
                      <p:nvPr/>
                    </p:nvPicPr>
                    <p:blipFill>
                      <a:blip r:embed="rId6"/>
                      <a:stretch>
                        <a:fillRect/>
                      </a:stretch>
                    </p:blipFill>
                    <p:spPr>
                      <a:xfrm>
                        <a:off x="717550" y="3714750"/>
                        <a:ext cx="3482975" cy="811213"/>
                      </a:xfrm>
                      <a:prstGeom prst="rect">
                        <a:avLst/>
                      </a:prstGeom>
                      <a:noFill/>
                      <a:ln w="38100">
                        <a:noFill/>
                        <a:miter/>
                      </a:ln>
                    </p:spPr>
                  </p:pic>
                </p:oleObj>
              </mc:Fallback>
            </mc:AlternateContent>
          </a:graphicData>
        </a:graphic>
      </p:graphicFrame>
      <p:graphicFrame>
        <p:nvGraphicFramePr>
          <p:cNvPr id="88099" name="对象 88098"/>
          <p:cNvGraphicFramePr/>
          <p:nvPr/>
        </p:nvGraphicFramePr>
        <p:xfrm>
          <a:off x="808038" y="2992438"/>
          <a:ext cx="2873375" cy="735012"/>
        </p:xfrm>
        <a:graphic>
          <a:graphicData uri="http://schemas.openxmlformats.org/presentationml/2006/ole">
            <mc:AlternateContent xmlns:mc="http://schemas.openxmlformats.org/markup-compatibility/2006">
              <mc:Choice xmlns:v="urn:schemas-microsoft-com:vml" Requires="v">
                <p:oleObj spid="_x0000_s35915" r:id="rId7" imgW="1433830" imgH="405765" progId="Equation.3">
                  <p:embed/>
                </p:oleObj>
              </mc:Choice>
              <mc:Fallback>
                <p:oleObj r:id="rId7" imgW="1433830" imgH="405765" progId="Equation.3">
                  <p:embed/>
                  <p:pic>
                    <p:nvPicPr>
                      <p:cNvPr id="0" name="图片 3162"/>
                      <p:cNvPicPr/>
                      <p:nvPr/>
                    </p:nvPicPr>
                    <p:blipFill>
                      <a:blip r:embed="rId8"/>
                      <a:stretch>
                        <a:fillRect/>
                      </a:stretch>
                    </p:blipFill>
                    <p:spPr>
                      <a:xfrm>
                        <a:off x="808038" y="2992438"/>
                        <a:ext cx="2873375" cy="735012"/>
                      </a:xfrm>
                      <a:prstGeom prst="rect">
                        <a:avLst/>
                      </a:prstGeom>
                      <a:noFill/>
                      <a:ln w="38100">
                        <a:noFill/>
                        <a:miter/>
                      </a:ln>
                    </p:spPr>
                  </p:pic>
                </p:oleObj>
              </mc:Fallback>
            </mc:AlternateContent>
          </a:graphicData>
        </a:graphic>
      </p:graphicFrame>
      <p:graphicFrame>
        <p:nvGraphicFramePr>
          <p:cNvPr id="88100" name="对象 88099"/>
          <p:cNvGraphicFramePr/>
          <p:nvPr/>
        </p:nvGraphicFramePr>
        <p:xfrm>
          <a:off x="377825" y="4608513"/>
          <a:ext cx="5424488" cy="987425"/>
        </p:xfrm>
        <a:graphic>
          <a:graphicData uri="http://schemas.openxmlformats.org/presentationml/2006/ole">
            <mc:AlternateContent xmlns:mc="http://schemas.openxmlformats.org/markup-compatibility/2006">
              <mc:Choice xmlns:v="urn:schemas-microsoft-com:vml" Requires="v">
                <p:oleObj spid="_x0000_s35916" r:id="rId9" imgW="2716530" imgH="495300" progId="Equation.DSMT4">
                  <p:embed/>
                </p:oleObj>
              </mc:Choice>
              <mc:Fallback>
                <p:oleObj r:id="rId9" imgW="2716530" imgH="495300" progId="Equation.DSMT4">
                  <p:embed/>
                  <p:pic>
                    <p:nvPicPr>
                      <p:cNvPr id="0" name="图片 3163"/>
                      <p:cNvPicPr/>
                      <p:nvPr/>
                    </p:nvPicPr>
                    <p:blipFill>
                      <a:blip r:embed="rId10"/>
                      <a:stretch>
                        <a:fillRect/>
                      </a:stretch>
                    </p:blipFill>
                    <p:spPr>
                      <a:xfrm>
                        <a:off x="377825" y="4608513"/>
                        <a:ext cx="5424488" cy="987425"/>
                      </a:xfrm>
                      <a:prstGeom prst="rect">
                        <a:avLst/>
                      </a:prstGeom>
                      <a:noFill/>
                      <a:ln w="38100">
                        <a:noFill/>
                        <a:miter/>
                      </a:ln>
                    </p:spPr>
                  </p:pic>
                </p:oleObj>
              </mc:Fallback>
            </mc:AlternateContent>
          </a:graphicData>
        </a:graphic>
      </p:graphicFrame>
      <p:sp>
        <p:nvSpPr>
          <p:cNvPr id="88101" name="文本框 88100"/>
          <p:cNvSpPr txBox="1"/>
          <p:nvPr/>
        </p:nvSpPr>
        <p:spPr>
          <a:xfrm>
            <a:off x="4765675" y="817563"/>
            <a:ext cx="3367088" cy="10668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已知：</a:t>
            </a:r>
            <a:r>
              <a:rPr lang="zh-CN" altLang="en-US" i="1">
                <a:latin typeface="Times New Roman" panose="02020603050405020304" pitchFamily="18" charset="0"/>
              </a:rPr>
              <a:t>  </a:t>
            </a:r>
            <a:r>
              <a:rPr lang="en-US" altLang="zh-CN" i="1">
                <a:latin typeface="Times New Roman" panose="02020603050405020304" pitchFamily="18" charset="0"/>
              </a:rPr>
              <a:t>t</a:t>
            </a:r>
            <a:r>
              <a:rPr lang="en-US" altLang="zh-CN" dirty="0">
                <a:latin typeface="Times New Roman" panose="02020603050405020304" pitchFamily="18" charset="0"/>
              </a:rPr>
              <a:t>=0</a:t>
            </a:r>
            <a:r>
              <a:rPr lang="zh-CN" altLang="en-US" dirty="0">
                <a:latin typeface="Times New Roman" panose="02020603050405020304" pitchFamily="18" charset="0"/>
              </a:rPr>
              <a:t>时合开关</a:t>
            </a:r>
            <a:r>
              <a:rPr lang="en-US" altLang="zh-CN">
                <a:latin typeface="Times New Roman" panose="02020603050405020304" pitchFamily="18" charset="0"/>
              </a:rPr>
              <a:t>S</a:t>
            </a:r>
            <a:r>
              <a:rPr lang="zh-CN" altLang="en-US">
                <a:latin typeface="Times New Roman" panose="02020603050405020304" pitchFamily="18" charset="0"/>
              </a:rPr>
              <a:t>。</a:t>
            </a:r>
          </a:p>
          <a:p>
            <a:pPr algn="l"/>
            <a:endParaRPr lang="zh-CN" altLang="en-US" baseline="-25000">
              <a:latin typeface="Times New Roman" panose="02020603050405020304" pitchFamily="18" charset="0"/>
            </a:endParaRPr>
          </a:p>
          <a:p>
            <a:pPr algn="l"/>
            <a:r>
              <a:rPr lang="zh-CN" altLang="en-US" dirty="0">
                <a:latin typeface="Times New Roman" panose="02020603050405020304" pitchFamily="18" charset="0"/>
              </a:rPr>
              <a:t> 求 换路后的</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a:t>
            </a:r>
            <a:r>
              <a:rPr lang="zh-CN" altLang="en-US">
                <a:latin typeface="Times New Roman" panose="02020603050405020304" pitchFamily="18" charset="0"/>
              </a:rPr>
              <a:t>。</a:t>
            </a:r>
          </a:p>
        </p:txBody>
      </p:sp>
      <p:sp>
        <p:nvSpPr>
          <p:cNvPr id="88102" name="文本框 88101"/>
          <p:cNvSpPr txBox="1"/>
          <p:nvPr/>
        </p:nvSpPr>
        <p:spPr>
          <a:xfrm>
            <a:off x="180975" y="2093913"/>
            <a:ext cx="492125" cy="457200"/>
          </a:xfrm>
          <a:prstGeom prst="rect">
            <a:avLst/>
          </a:prstGeom>
          <a:noFill/>
          <a:ln w="9525">
            <a:noFill/>
          </a:ln>
        </p:spPr>
        <p:txBody>
          <a:bodyPr wrap="none" anchor="ctr">
            <a:spAutoFit/>
          </a:bodyPr>
          <a:lstStyle/>
          <a:p>
            <a:r>
              <a:rPr lang="zh-CN" altLang="en-US">
                <a:solidFill>
                  <a:schemeClr val="accent2"/>
                </a:solidFill>
                <a:latin typeface="Times New Roman" panose="02020603050405020304" pitchFamily="18" charset="0"/>
              </a:rPr>
              <a:t>解</a:t>
            </a:r>
            <a:endParaRPr lang="zh-CN" altLang="en-US" b="0">
              <a:solidFill>
                <a:schemeClr val="accent2"/>
              </a:solidFill>
              <a:latin typeface="Times New Roman" panose="02020603050405020304" pitchFamily="18" charset="0"/>
            </a:endParaRPr>
          </a:p>
        </p:txBody>
      </p:sp>
      <p:grpSp>
        <p:nvGrpSpPr>
          <p:cNvPr id="88120" name="组合 88119"/>
          <p:cNvGrpSpPr/>
          <p:nvPr/>
        </p:nvGrpSpPr>
        <p:grpSpPr>
          <a:xfrm>
            <a:off x="5259388" y="2538413"/>
            <a:ext cx="3694112" cy="2655887"/>
            <a:chOff x="3221" y="1083"/>
            <a:chExt cx="2327" cy="1673"/>
          </a:xfrm>
        </p:grpSpPr>
        <p:sp>
          <p:nvSpPr>
            <p:cNvPr id="88104" name="直接连接符 88103"/>
            <p:cNvSpPr/>
            <p:nvPr/>
          </p:nvSpPr>
          <p:spPr>
            <a:xfrm>
              <a:off x="3735" y="2420"/>
              <a:ext cx="1728" cy="0"/>
            </a:xfrm>
            <a:prstGeom prst="line">
              <a:avLst/>
            </a:prstGeom>
            <a:ln w="19050" cap="flat" cmpd="sng">
              <a:solidFill>
                <a:schemeClr val="tx1"/>
              </a:solidFill>
              <a:prstDash val="solid"/>
              <a:headEnd type="none" w="med" len="med"/>
              <a:tailEnd type="stealth" w="sm" len="med"/>
            </a:ln>
          </p:spPr>
        </p:sp>
        <p:sp>
          <p:nvSpPr>
            <p:cNvPr id="88105" name="直接连接符 88104"/>
            <p:cNvSpPr/>
            <p:nvPr/>
          </p:nvSpPr>
          <p:spPr>
            <a:xfrm flipV="1">
              <a:off x="3879" y="1140"/>
              <a:ext cx="0" cy="1616"/>
            </a:xfrm>
            <a:prstGeom prst="line">
              <a:avLst/>
            </a:prstGeom>
            <a:ln w="19050" cap="flat" cmpd="sng">
              <a:solidFill>
                <a:schemeClr val="tx1"/>
              </a:solidFill>
              <a:prstDash val="solid"/>
              <a:headEnd type="none" w="med" len="med"/>
              <a:tailEnd type="stealth" w="sm" len="med"/>
            </a:ln>
          </p:spPr>
        </p:sp>
        <p:sp>
          <p:nvSpPr>
            <p:cNvPr id="88106" name="直接连接符 88105"/>
            <p:cNvSpPr/>
            <p:nvPr/>
          </p:nvSpPr>
          <p:spPr>
            <a:xfrm>
              <a:off x="3879" y="2180"/>
              <a:ext cx="1440" cy="0"/>
            </a:xfrm>
            <a:prstGeom prst="line">
              <a:avLst/>
            </a:prstGeom>
            <a:ln w="19050" cap="flat" cmpd="sng">
              <a:solidFill>
                <a:schemeClr val="tx1"/>
              </a:solidFill>
              <a:prstDash val="dash"/>
              <a:headEnd type="none" w="med" len="med"/>
              <a:tailEnd type="none" w="med" len="med"/>
            </a:ln>
          </p:spPr>
        </p:sp>
        <p:sp>
          <p:nvSpPr>
            <p:cNvPr id="88108" name="文本框 88107"/>
            <p:cNvSpPr txBox="1"/>
            <p:nvPr/>
          </p:nvSpPr>
          <p:spPr>
            <a:xfrm>
              <a:off x="5379" y="246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88109" name="文本框 88108"/>
            <p:cNvSpPr txBox="1"/>
            <p:nvPr/>
          </p:nvSpPr>
          <p:spPr>
            <a:xfrm>
              <a:off x="3221" y="1083"/>
              <a:ext cx="776" cy="288"/>
            </a:xfrm>
            <a:prstGeom prst="rect">
              <a:avLst/>
            </a:prstGeom>
            <a:noFill/>
            <a:ln w="25400">
              <a:noFill/>
            </a:ln>
          </p:spPr>
          <p:txBody>
            <a:bodyPr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a:latin typeface="Times New Roman" panose="02020603050405020304" pitchFamily="18" charset="0"/>
                </a:rPr>
                <a:t> </a:t>
              </a:r>
              <a:r>
                <a:rPr lang="en-US" altLang="zh-CN">
                  <a:latin typeface="Times New Roman" panose="02020603050405020304" pitchFamily="18" charset="0"/>
                </a:rPr>
                <a:t>(V)</a:t>
              </a:r>
            </a:p>
          </p:txBody>
        </p:sp>
        <p:sp>
          <p:nvSpPr>
            <p:cNvPr id="88110" name="文本框 88109"/>
            <p:cNvSpPr txBox="1"/>
            <p:nvPr/>
          </p:nvSpPr>
          <p:spPr>
            <a:xfrm>
              <a:off x="3436" y="1447"/>
              <a:ext cx="228" cy="327"/>
            </a:xfrm>
            <a:prstGeom prst="rect">
              <a:avLst/>
            </a:prstGeom>
            <a:noFill/>
            <a:ln w="25400">
              <a:noFill/>
            </a:ln>
          </p:spPr>
          <p:txBody>
            <a:bodyPr wrap="none" anchor="ctr">
              <a:spAutoFit/>
            </a:bodyPr>
            <a:lstStyle/>
            <a:p>
              <a:r>
                <a:rPr lang="en-US" altLang="zh-CN" sz="2800">
                  <a:latin typeface="Times New Roman" panose="02020603050405020304" pitchFamily="18" charset="0"/>
                </a:rPr>
                <a:t>2</a:t>
              </a:r>
              <a:endParaRPr lang="en-US" altLang="zh-CN">
                <a:latin typeface="Times New Roman" panose="02020603050405020304" pitchFamily="18" charset="0"/>
              </a:endParaRPr>
            </a:p>
          </p:txBody>
        </p:sp>
        <p:sp>
          <p:nvSpPr>
            <p:cNvPr id="88112" name="文本框 88111"/>
            <p:cNvSpPr txBox="1"/>
            <p:nvPr/>
          </p:nvSpPr>
          <p:spPr>
            <a:xfrm>
              <a:off x="3272" y="2002"/>
              <a:ext cx="548" cy="288"/>
            </a:xfrm>
            <a:prstGeom prst="rect">
              <a:avLst/>
            </a:prstGeom>
            <a:noFill/>
            <a:ln w="9525">
              <a:noFill/>
            </a:ln>
          </p:spPr>
          <p:txBody>
            <a:bodyPr wrap="none" anchor="ctr">
              <a:spAutoFit/>
            </a:bodyPr>
            <a:lstStyle/>
            <a:p>
              <a:r>
                <a:rPr lang="en-US" altLang="zh-CN">
                  <a:latin typeface="Times New Roman" panose="02020603050405020304" pitchFamily="18" charset="0"/>
                </a:rPr>
                <a:t>0.667</a:t>
              </a:r>
              <a:endParaRPr lang="en-US" altLang="zh-CN" b="0">
                <a:latin typeface="Times New Roman" panose="02020603050405020304" pitchFamily="18" charset="0"/>
              </a:endParaRPr>
            </a:p>
          </p:txBody>
        </p:sp>
        <p:sp>
          <p:nvSpPr>
            <p:cNvPr id="88113" name="文本框 88112"/>
            <p:cNvSpPr txBox="1"/>
            <p:nvPr/>
          </p:nvSpPr>
          <p:spPr>
            <a:xfrm>
              <a:off x="3630" y="2456"/>
              <a:ext cx="212" cy="288"/>
            </a:xfrm>
            <a:prstGeom prst="rect">
              <a:avLst/>
            </a:prstGeom>
            <a:noFill/>
            <a:ln w="9525">
              <a:noFill/>
            </a:ln>
          </p:spPr>
          <p:txBody>
            <a:bodyPr wrap="none" anchor="ctr">
              <a:spAutoFit/>
            </a:bodyPr>
            <a:lstStyle/>
            <a:p>
              <a:r>
                <a:rPr lang="en-US" altLang="zh-CN" b="0">
                  <a:latin typeface="Times New Roman" panose="02020603050405020304" pitchFamily="18" charset="0"/>
                </a:rPr>
                <a:t>0</a:t>
              </a:r>
            </a:p>
          </p:txBody>
        </p:sp>
        <p:grpSp>
          <p:nvGrpSpPr>
            <p:cNvPr id="88119" name="组合 88118"/>
            <p:cNvGrpSpPr/>
            <p:nvPr/>
          </p:nvGrpSpPr>
          <p:grpSpPr>
            <a:xfrm>
              <a:off x="3635" y="1628"/>
              <a:ext cx="1597" cy="518"/>
              <a:chOff x="3636" y="1604"/>
              <a:chExt cx="1597" cy="518"/>
            </a:xfrm>
          </p:grpSpPr>
          <p:sp>
            <p:nvSpPr>
              <p:cNvPr id="88107" name="任意多边形 88106"/>
              <p:cNvSpPr/>
              <p:nvPr/>
            </p:nvSpPr>
            <p:spPr>
              <a:xfrm>
                <a:off x="3879" y="1604"/>
                <a:ext cx="1354" cy="518"/>
              </a:xfrm>
              <a:custGeom>
                <a:avLst/>
                <a:gdLst/>
                <a:ahLst/>
                <a:cxnLst/>
                <a:rect l="0" t="0" r="0" b="0"/>
                <a:pathLst>
                  <a:path w="1354" h="518">
                    <a:moveTo>
                      <a:pt x="0" y="0"/>
                    </a:moveTo>
                    <a:cubicBezTo>
                      <a:pt x="40" y="88"/>
                      <a:pt x="80" y="176"/>
                      <a:pt x="144" y="240"/>
                    </a:cubicBezTo>
                    <a:cubicBezTo>
                      <a:pt x="208" y="304"/>
                      <a:pt x="272" y="344"/>
                      <a:pt x="384" y="384"/>
                    </a:cubicBezTo>
                    <a:cubicBezTo>
                      <a:pt x="496" y="424"/>
                      <a:pt x="654" y="458"/>
                      <a:pt x="816" y="480"/>
                    </a:cubicBezTo>
                    <a:cubicBezTo>
                      <a:pt x="978" y="502"/>
                      <a:pt x="1242" y="510"/>
                      <a:pt x="1354" y="518"/>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88114" name="直接连接符 88113"/>
              <p:cNvSpPr/>
              <p:nvPr/>
            </p:nvSpPr>
            <p:spPr>
              <a:xfrm>
                <a:off x="3636" y="1609"/>
                <a:ext cx="236" cy="0"/>
              </a:xfrm>
              <a:prstGeom prst="line">
                <a:avLst/>
              </a:prstGeom>
              <a:ln w="28575" cap="flat" cmpd="sng">
                <a:solidFill>
                  <a:srgbClr val="FF0000"/>
                </a:solidFill>
                <a:prstDash val="solid"/>
                <a:headEnd type="none" w="med" len="med"/>
                <a:tailEnd type="none" w="med" len="med"/>
              </a:ln>
            </p:spPr>
          </p:sp>
        </p:grpSp>
      </p:grpSp>
      <p:grpSp>
        <p:nvGrpSpPr>
          <p:cNvPr id="88118" name="组合 88117"/>
          <p:cNvGrpSpPr/>
          <p:nvPr/>
        </p:nvGrpSpPr>
        <p:grpSpPr>
          <a:xfrm>
            <a:off x="661988" y="415925"/>
            <a:ext cx="4092575" cy="1514475"/>
            <a:chOff x="261" y="262"/>
            <a:chExt cx="2578" cy="954"/>
          </a:xfrm>
        </p:grpSpPr>
        <p:sp>
          <p:nvSpPr>
            <p:cNvPr id="88068" name="椭圆 88067"/>
            <p:cNvSpPr/>
            <p:nvPr/>
          </p:nvSpPr>
          <p:spPr>
            <a:xfrm>
              <a:off x="625" y="757"/>
              <a:ext cx="240" cy="240"/>
            </a:xfrm>
            <a:prstGeom prst="ellipse">
              <a:avLst/>
            </a:prstGeom>
            <a:solidFill>
              <a:srgbClr val="66FF33"/>
            </a:solidFill>
            <a:ln w="25400" cap="flat" cmpd="sng">
              <a:solidFill>
                <a:schemeClr val="tx1"/>
              </a:solidFill>
              <a:prstDash val="solid"/>
              <a:headEnd type="none" w="med" len="med"/>
              <a:tailEnd type="none" w="med" len="med"/>
            </a:ln>
          </p:spPr>
          <p:txBody>
            <a:bodyPr/>
            <a:lstStyle/>
            <a:p>
              <a:endParaRPr lang="zh-CN" altLang="en-US"/>
            </a:p>
          </p:txBody>
        </p:sp>
        <p:sp>
          <p:nvSpPr>
            <p:cNvPr id="88069" name="直接连接符 88068"/>
            <p:cNvSpPr/>
            <p:nvPr/>
          </p:nvSpPr>
          <p:spPr>
            <a:xfrm>
              <a:off x="625" y="877"/>
              <a:ext cx="240" cy="0"/>
            </a:xfrm>
            <a:prstGeom prst="line">
              <a:avLst/>
            </a:prstGeom>
            <a:ln w="19050" cap="flat" cmpd="sng">
              <a:solidFill>
                <a:schemeClr val="tx1"/>
              </a:solidFill>
              <a:prstDash val="solid"/>
              <a:headEnd type="none" w="med" len="med"/>
              <a:tailEnd type="none" w="med" len="med"/>
            </a:ln>
          </p:spPr>
        </p:sp>
        <p:sp>
          <p:nvSpPr>
            <p:cNvPr id="88070" name="直接连接符 88069"/>
            <p:cNvSpPr/>
            <p:nvPr/>
          </p:nvSpPr>
          <p:spPr>
            <a:xfrm flipV="1">
              <a:off x="745" y="541"/>
              <a:ext cx="0" cy="222"/>
            </a:xfrm>
            <a:prstGeom prst="line">
              <a:avLst/>
            </a:prstGeom>
            <a:ln w="19050" cap="flat" cmpd="sng">
              <a:solidFill>
                <a:schemeClr val="tx1"/>
              </a:solidFill>
              <a:prstDash val="solid"/>
              <a:headEnd type="none" w="med" len="med"/>
              <a:tailEnd type="none" w="med" len="med"/>
            </a:ln>
          </p:spPr>
        </p:sp>
        <p:sp>
          <p:nvSpPr>
            <p:cNvPr id="88071" name="直接连接符 88070"/>
            <p:cNvSpPr/>
            <p:nvPr/>
          </p:nvSpPr>
          <p:spPr>
            <a:xfrm flipV="1">
              <a:off x="583" y="733"/>
              <a:ext cx="0" cy="294"/>
            </a:xfrm>
            <a:prstGeom prst="line">
              <a:avLst/>
            </a:prstGeom>
            <a:ln w="19050" cap="flat" cmpd="sng">
              <a:solidFill>
                <a:schemeClr val="tx1"/>
              </a:solidFill>
              <a:prstDash val="solid"/>
              <a:headEnd type="none" w="med" len="med"/>
              <a:tailEnd type="stealth" w="sm" len="med"/>
            </a:ln>
          </p:spPr>
        </p:sp>
        <p:sp>
          <p:nvSpPr>
            <p:cNvPr id="88072" name="矩形 88071"/>
            <p:cNvSpPr/>
            <p:nvPr/>
          </p:nvSpPr>
          <p:spPr>
            <a:xfrm>
              <a:off x="1186" y="766"/>
              <a:ext cx="96" cy="240"/>
            </a:xfrm>
            <a:prstGeom prst="rect">
              <a:avLst/>
            </a:prstGeom>
            <a:solidFill>
              <a:srgbClr val="66FF33"/>
            </a:solidFill>
            <a:ln w="25400" cap="flat" cmpd="sng">
              <a:solidFill>
                <a:schemeClr val="tx1"/>
              </a:solidFill>
              <a:prstDash val="solid"/>
              <a:miter/>
              <a:headEnd type="none" w="med" len="med"/>
              <a:tailEnd type="none" w="med" len="med"/>
            </a:ln>
          </p:spPr>
          <p:txBody>
            <a:bodyPr/>
            <a:lstStyle/>
            <a:p>
              <a:endParaRPr lang="zh-CN" altLang="en-US"/>
            </a:p>
          </p:txBody>
        </p:sp>
        <p:sp>
          <p:nvSpPr>
            <p:cNvPr id="88073" name="直接连接符 88072"/>
            <p:cNvSpPr/>
            <p:nvPr/>
          </p:nvSpPr>
          <p:spPr>
            <a:xfrm>
              <a:off x="751" y="541"/>
              <a:ext cx="1266" cy="0"/>
            </a:xfrm>
            <a:prstGeom prst="line">
              <a:avLst/>
            </a:prstGeom>
            <a:ln w="19050" cap="flat" cmpd="sng">
              <a:solidFill>
                <a:schemeClr val="tx1"/>
              </a:solidFill>
              <a:prstDash val="solid"/>
              <a:headEnd type="none" w="med" len="med"/>
              <a:tailEnd type="none" w="med" len="med"/>
            </a:ln>
          </p:spPr>
        </p:sp>
        <p:sp>
          <p:nvSpPr>
            <p:cNvPr id="88075" name="直接连接符 88074"/>
            <p:cNvSpPr/>
            <p:nvPr/>
          </p:nvSpPr>
          <p:spPr>
            <a:xfrm>
              <a:off x="1807" y="541"/>
              <a:ext cx="0" cy="300"/>
            </a:xfrm>
            <a:prstGeom prst="line">
              <a:avLst/>
            </a:prstGeom>
            <a:ln w="19050" cap="flat" cmpd="sng">
              <a:solidFill>
                <a:schemeClr val="tx1"/>
              </a:solidFill>
              <a:prstDash val="solid"/>
              <a:headEnd type="none" w="med" len="med"/>
              <a:tailEnd type="none" w="med" len="med"/>
            </a:ln>
          </p:spPr>
        </p:sp>
        <p:sp>
          <p:nvSpPr>
            <p:cNvPr id="88076" name="直接连接符 88075"/>
            <p:cNvSpPr/>
            <p:nvPr/>
          </p:nvSpPr>
          <p:spPr>
            <a:xfrm>
              <a:off x="1807" y="928"/>
              <a:ext cx="0" cy="288"/>
            </a:xfrm>
            <a:prstGeom prst="line">
              <a:avLst/>
            </a:prstGeom>
            <a:ln w="19050" cap="flat" cmpd="sng">
              <a:solidFill>
                <a:schemeClr val="tx1"/>
              </a:solidFill>
              <a:prstDash val="solid"/>
              <a:headEnd type="none" w="med" len="med"/>
              <a:tailEnd type="none" w="med" len="med"/>
            </a:ln>
          </p:spPr>
        </p:sp>
        <p:sp>
          <p:nvSpPr>
            <p:cNvPr id="88077" name="直接连接符 88076"/>
            <p:cNvSpPr/>
            <p:nvPr/>
          </p:nvSpPr>
          <p:spPr>
            <a:xfrm>
              <a:off x="742" y="1213"/>
              <a:ext cx="1734" cy="0"/>
            </a:xfrm>
            <a:prstGeom prst="line">
              <a:avLst/>
            </a:prstGeom>
            <a:ln w="19050" cap="flat" cmpd="sng">
              <a:solidFill>
                <a:schemeClr val="tx1"/>
              </a:solidFill>
              <a:prstDash val="solid"/>
              <a:headEnd type="none" w="med" len="med"/>
              <a:tailEnd type="none" w="med" len="med"/>
            </a:ln>
          </p:spPr>
        </p:sp>
        <p:sp>
          <p:nvSpPr>
            <p:cNvPr id="88078" name="直接连接符 88077"/>
            <p:cNvSpPr/>
            <p:nvPr/>
          </p:nvSpPr>
          <p:spPr>
            <a:xfrm flipH="1" flipV="1">
              <a:off x="1237" y="541"/>
              <a:ext cx="0" cy="228"/>
            </a:xfrm>
            <a:prstGeom prst="line">
              <a:avLst/>
            </a:prstGeom>
            <a:ln w="19050" cap="flat" cmpd="sng">
              <a:solidFill>
                <a:schemeClr val="tx1"/>
              </a:solidFill>
              <a:prstDash val="solid"/>
              <a:headEnd type="none" w="med" len="med"/>
              <a:tailEnd type="none" w="med" len="med"/>
            </a:ln>
          </p:spPr>
        </p:sp>
        <p:sp>
          <p:nvSpPr>
            <p:cNvPr id="88079" name="直接连接符 88078"/>
            <p:cNvSpPr/>
            <p:nvPr/>
          </p:nvSpPr>
          <p:spPr>
            <a:xfrm>
              <a:off x="1237" y="1000"/>
              <a:ext cx="0" cy="213"/>
            </a:xfrm>
            <a:prstGeom prst="line">
              <a:avLst/>
            </a:prstGeom>
            <a:ln w="19050" cap="flat" cmpd="sng">
              <a:solidFill>
                <a:schemeClr val="tx1"/>
              </a:solidFill>
              <a:prstDash val="solid"/>
              <a:headEnd type="none" w="med" len="med"/>
              <a:tailEnd type="none" w="med" len="med"/>
            </a:ln>
          </p:spPr>
        </p:sp>
        <p:sp>
          <p:nvSpPr>
            <p:cNvPr id="88080" name="直接连接符 88079"/>
            <p:cNvSpPr/>
            <p:nvPr/>
          </p:nvSpPr>
          <p:spPr>
            <a:xfrm flipH="1" flipV="1">
              <a:off x="745" y="991"/>
              <a:ext cx="0" cy="216"/>
            </a:xfrm>
            <a:prstGeom prst="line">
              <a:avLst/>
            </a:prstGeom>
            <a:ln w="19050" cap="flat" cmpd="sng">
              <a:solidFill>
                <a:schemeClr val="tx1"/>
              </a:solidFill>
              <a:prstDash val="solid"/>
              <a:headEnd type="none" w="med" len="med"/>
              <a:tailEnd type="none" w="med" len="med"/>
            </a:ln>
          </p:spPr>
        </p:sp>
        <p:sp>
          <p:nvSpPr>
            <p:cNvPr id="88081" name="文本框 88080"/>
            <p:cNvSpPr txBox="1"/>
            <p:nvPr/>
          </p:nvSpPr>
          <p:spPr>
            <a:xfrm>
              <a:off x="261" y="727"/>
              <a:ext cx="351" cy="288"/>
            </a:xfrm>
            <a:prstGeom prst="rect">
              <a:avLst/>
            </a:prstGeom>
            <a:noFill/>
            <a:ln w="25400">
              <a:noFill/>
            </a:ln>
          </p:spPr>
          <p:txBody>
            <a:bodyPr wrap="none" anchor="ctr">
              <a:spAutoFit/>
            </a:bodyPr>
            <a:lstStyle/>
            <a:p>
              <a:r>
                <a:rPr lang="en-US" altLang="zh-CN">
                  <a:latin typeface="Times New Roman" panose="02020603050405020304" pitchFamily="18" charset="0"/>
                </a:rPr>
                <a:t>1A</a:t>
              </a:r>
              <a:endParaRPr lang="en-US" altLang="zh-CN">
                <a:latin typeface="Times New Roman" panose="02020603050405020304" pitchFamily="18" charset="0"/>
                <a:sym typeface="Symbol" panose="05050102010706020507" pitchFamily="18" charset="2"/>
              </a:endParaRPr>
            </a:p>
          </p:txBody>
        </p:sp>
        <p:sp>
          <p:nvSpPr>
            <p:cNvPr id="88082" name="文本框 88081"/>
            <p:cNvSpPr txBox="1"/>
            <p:nvPr/>
          </p:nvSpPr>
          <p:spPr>
            <a:xfrm>
              <a:off x="853" y="739"/>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88083" name="直接连接符 88082"/>
            <p:cNvSpPr/>
            <p:nvPr/>
          </p:nvSpPr>
          <p:spPr>
            <a:xfrm>
              <a:off x="1696" y="925"/>
              <a:ext cx="240" cy="0"/>
            </a:xfrm>
            <a:prstGeom prst="line">
              <a:avLst/>
            </a:prstGeom>
            <a:ln w="25400" cap="flat" cmpd="sng">
              <a:solidFill>
                <a:schemeClr val="tx1"/>
              </a:solidFill>
              <a:prstDash val="solid"/>
              <a:headEnd type="none" w="med" len="med"/>
              <a:tailEnd type="none" w="med" len="med"/>
            </a:ln>
          </p:spPr>
        </p:sp>
        <p:sp>
          <p:nvSpPr>
            <p:cNvPr id="88084" name="直接连接符 88083"/>
            <p:cNvSpPr/>
            <p:nvPr/>
          </p:nvSpPr>
          <p:spPr>
            <a:xfrm>
              <a:off x="1696" y="844"/>
              <a:ext cx="240" cy="0"/>
            </a:xfrm>
            <a:prstGeom prst="line">
              <a:avLst/>
            </a:prstGeom>
            <a:ln w="25400" cap="flat" cmpd="sng">
              <a:solidFill>
                <a:schemeClr val="tx1"/>
              </a:solidFill>
              <a:prstDash val="solid"/>
              <a:headEnd type="none" w="med" len="med"/>
              <a:tailEnd type="none" w="med" len="med"/>
            </a:ln>
          </p:spPr>
        </p:sp>
        <p:sp>
          <p:nvSpPr>
            <p:cNvPr id="88087" name="直接连接符 88086"/>
            <p:cNvSpPr/>
            <p:nvPr/>
          </p:nvSpPr>
          <p:spPr>
            <a:xfrm flipV="1">
              <a:off x="1999" y="421"/>
              <a:ext cx="204" cy="120"/>
            </a:xfrm>
            <a:prstGeom prst="line">
              <a:avLst/>
            </a:prstGeom>
            <a:ln w="25400" cap="flat" cmpd="sng">
              <a:solidFill>
                <a:schemeClr val="tx1"/>
              </a:solidFill>
              <a:prstDash val="solid"/>
              <a:headEnd type="none" w="med" len="med"/>
              <a:tailEnd type="none" w="med" len="med"/>
            </a:ln>
          </p:spPr>
        </p:sp>
        <p:sp>
          <p:nvSpPr>
            <p:cNvPr id="88088" name="直接连接符 88087"/>
            <p:cNvSpPr/>
            <p:nvPr/>
          </p:nvSpPr>
          <p:spPr>
            <a:xfrm>
              <a:off x="2212" y="541"/>
              <a:ext cx="267" cy="0"/>
            </a:xfrm>
            <a:prstGeom prst="line">
              <a:avLst/>
            </a:prstGeom>
            <a:ln w="19050" cap="flat" cmpd="sng">
              <a:solidFill>
                <a:schemeClr val="tx1"/>
              </a:solidFill>
              <a:prstDash val="solid"/>
              <a:headEnd type="none" w="med" len="med"/>
              <a:tailEnd type="none" w="med" len="med"/>
            </a:ln>
          </p:spPr>
        </p:sp>
        <p:sp>
          <p:nvSpPr>
            <p:cNvPr id="88089" name="矩形 88088"/>
            <p:cNvSpPr/>
            <p:nvPr/>
          </p:nvSpPr>
          <p:spPr>
            <a:xfrm>
              <a:off x="2425" y="781"/>
              <a:ext cx="96" cy="240"/>
            </a:xfrm>
            <a:prstGeom prst="rect">
              <a:avLst/>
            </a:prstGeom>
            <a:solidFill>
              <a:srgbClr val="66FF33"/>
            </a:solidFill>
            <a:ln w="25400" cap="flat" cmpd="sng">
              <a:solidFill>
                <a:schemeClr val="tx1"/>
              </a:solidFill>
              <a:prstDash val="solid"/>
              <a:miter/>
              <a:headEnd type="none" w="med" len="med"/>
              <a:tailEnd type="none" w="med" len="med"/>
            </a:ln>
          </p:spPr>
          <p:txBody>
            <a:bodyPr/>
            <a:lstStyle/>
            <a:p>
              <a:endParaRPr lang="zh-CN" altLang="en-US"/>
            </a:p>
          </p:txBody>
        </p:sp>
        <p:sp>
          <p:nvSpPr>
            <p:cNvPr id="88090" name="直接连接符 88089"/>
            <p:cNvSpPr/>
            <p:nvPr/>
          </p:nvSpPr>
          <p:spPr>
            <a:xfrm flipV="1">
              <a:off x="2473" y="541"/>
              <a:ext cx="0" cy="240"/>
            </a:xfrm>
            <a:prstGeom prst="line">
              <a:avLst/>
            </a:prstGeom>
            <a:ln w="19050" cap="flat" cmpd="sng">
              <a:solidFill>
                <a:schemeClr val="tx1"/>
              </a:solidFill>
              <a:prstDash val="solid"/>
              <a:headEnd type="none" w="med" len="med"/>
              <a:tailEnd type="none" w="med" len="med"/>
            </a:ln>
          </p:spPr>
        </p:sp>
        <p:sp>
          <p:nvSpPr>
            <p:cNvPr id="88091" name="直接连接符 88090"/>
            <p:cNvSpPr/>
            <p:nvPr/>
          </p:nvSpPr>
          <p:spPr>
            <a:xfrm>
              <a:off x="2473" y="1021"/>
              <a:ext cx="0" cy="192"/>
            </a:xfrm>
            <a:prstGeom prst="line">
              <a:avLst/>
            </a:prstGeom>
            <a:ln w="19050" cap="flat" cmpd="sng">
              <a:solidFill>
                <a:schemeClr val="tx1"/>
              </a:solidFill>
              <a:prstDash val="solid"/>
              <a:headEnd type="none" w="med" len="med"/>
              <a:tailEnd type="none" w="med" len="med"/>
            </a:ln>
          </p:spPr>
        </p:sp>
        <p:sp>
          <p:nvSpPr>
            <p:cNvPr id="88093" name="文本框 88092"/>
            <p:cNvSpPr txBox="1"/>
            <p:nvPr/>
          </p:nvSpPr>
          <p:spPr>
            <a:xfrm>
              <a:off x="2479" y="742"/>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p>
          </p:txBody>
        </p:sp>
        <p:sp>
          <p:nvSpPr>
            <p:cNvPr id="88094" name="文本框 88093"/>
            <p:cNvSpPr txBox="1"/>
            <p:nvPr/>
          </p:nvSpPr>
          <p:spPr>
            <a:xfrm>
              <a:off x="1409" y="742"/>
              <a:ext cx="329" cy="288"/>
            </a:xfrm>
            <a:prstGeom prst="rect">
              <a:avLst/>
            </a:prstGeom>
            <a:noFill/>
            <a:ln w="25400">
              <a:noFill/>
            </a:ln>
          </p:spPr>
          <p:txBody>
            <a:bodyPr wrap="none" anchor="ctr">
              <a:spAutoFit/>
            </a:bodyPr>
            <a:lstStyle/>
            <a:p>
              <a:r>
                <a:rPr lang="en-US" altLang="zh-CN">
                  <a:latin typeface="Times New Roman" panose="02020603050405020304" pitchFamily="18" charset="0"/>
                </a:rPr>
                <a:t>3F</a:t>
              </a:r>
            </a:p>
          </p:txBody>
        </p:sp>
        <p:sp>
          <p:nvSpPr>
            <p:cNvPr id="88095" name="文本框 88094"/>
            <p:cNvSpPr txBox="1"/>
            <p:nvPr/>
          </p:nvSpPr>
          <p:spPr>
            <a:xfrm>
              <a:off x="1843" y="565"/>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88096" name="文本框 88095"/>
            <p:cNvSpPr txBox="1"/>
            <p:nvPr/>
          </p:nvSpPr>
          <p:spPr>
            <a:xfrm>
              <a:off x="1917" y="709"/>
              <a:ext cx="308"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88115" name="文本框 88114"/>
            <p:cNvSpPr txBox="1"/>
            <p:nvPr/>
          </p:nvSpPr>
          <p:spPr>
            <a:xfrm>
              <a:off x="1853" y="886"/>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88116" name="任意多边形 88115"/>
            <p:cNvSpPr/>
            <p:nvPr/>
          </p:nvSpPr>
          <p:spPr>
            <a:xfrm>
              <a:off x="1998" y="411"/>
              <a:ext cx="141" cy="168"/>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88117" name="文本框 88116"/>
            <p:cNvSpPr txBox="1"/>
            <p:nvPr/>
          </p:nvSpPr>
          <p:spPr>
            <a:xfrm>
              <a:off x="1798" y="262"/>
              <a:ext cx="223" cy="288"/>
            </a:xfrm>
            <a:prstGeom prst="rect">
              <a:avLst/>
            </a:prstGeom>
            <a:noFill/>
            <a:ln w="25400">
              <a:noFill/>
            </a:ln>
          </p:spPr>
          <p:txBody>
            <a:bodyPr wrap="none" anchor="ctr">
              <a:spAutoFit/>
            </a:bodyPr>
            <a:lstStyle/>
            <a:p>
              <a:r>
                <a:rPr lang="en-US" altLang="zh-CN">
                  <a:latin typeface="Times New Roman" panose="02020603050405020304" pitchFamily="18" charset="0"/>
                </a:rPr>
                <a:t>S</a:t>
              </a:r>
              <a:endParaRPr lang="en-US" altLang="zh-CN">
                <a:latin typeface="Times New Roman" panose="02020603050405020304" pitchFamily="18" charset="0"/>
                <a:sym typeface="Symbol" panose="05050102010706020507" pitchFamily="18" charset="2"/>
              </a:endParaRPr>
            </a:p>
          </p:txBody>
        </p:sp>
      </p:grpSp>
      <p:sp>
        <p:nvSpPr>
          <p:cNvPr id="88121" name="动作按钮: 后退或前一项 88120" descr="水滴">
            <a:hlinkClick r:id="" action="ppaction://hlinkshowjump?jump=previousslide">
              <a:snd r:embed="rId11" name="PROJCTOR.WAV"/>
            </a:hlinkClick>
          </p:cNvPr>
          <p:cNvSpPr/>
          <p:nvPr/>
        </p:nvSpPr>
        <p:spPr>
          <a:xfrm>
            <a:off x="8245475" y="6381750"/>
            <a:ext cx="460375"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
        <p:nvSpPr>
          <p:cNvPr id="88122" name="动作按钮: 后退或前一项 88121" descr="水滴">
            <a:hlinkClick r:id="" action="ppaction://hlinkshowjump?jump=nextslide">
              <a:snd r:embed="rId11" name="PROJCTOR.WAV"/>
            </a:hlinkClick>
          </p:cNvPr>
          <p:cNvSpPr/>
          <p:nvPr/>
        </p:nvSpPr>
        <p:spPr>
          <a:xfrm flipH="1">
            <a:off x="8667750" y="6381750"/>
            <a:ext cx="457200" cy="457200"/>
          </a:xfrm>
          <a:prstGeom prst="actionButtonBackPrevious">
            <a:avLst/>
          </a:prstGeom>
          <a:blipFill rotWithShape="0">
            <a:blip r:embed="rId12"/>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8118"/>
                                        </p:tgtEl>
                                        <p:attrNameLst>
                                          <p:attrName>style.visibility</p:attrName>
                                        </p:attrNameLst>
                                      </p:cBhvr>
                                      <p:to>
                                        <p:strVal val="visible"/>
                                      </p:to>
                                    </p:set>
                                    <p:anim calcmode="lin" valueType="num">
                                      <p:cBhvr>
                                        <p:cTn id="7" dur="500" fill="hold"/>
                                        <p:tgtEl>
                                          <p:spTgt spid="88118"/>
                                        </p:tgtEl>
                                        <p:attrNameLst>
                                          <p:attrName>ppt_w</p:attrName>
                                        </p:attrNameLst>
                                      </p:cBhvr>
                                      <p:tavLst>
                                        <p:tav tm="0">
                                          <p:val>
                                            <p:fltVal val="0"/>
                                          </p:val>
                                        </p:tav>
                                        <p:tav tm="100000">
                                          <p:val>
                                            <p:strVal val="#ppt_w"/>
                                          </p:val>
                                        </p:tav>
                                      </p:tavLst>
                                    </p:anim>
                                    <p:anim calcmode="lin" valueType="num">
                                      <p:cBhvr>
                                        <p:cTn id="8" dur="500" fill="hold"/>
                                        <p:tgtEl>
                                          <p:spTgt spid="8811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8101"/>
                                        </p:tgtEl>
                                        <p:attrNameLst>
                                          <p:attrName>style.visibility</p:attrName>
                                        </p:attrNameLst>
                                      </p:cBhvr>
                                      <p:to>
                                        <p:strVal val="visible"/>
                                      </p:to>
                                    </p:set>
                                    <p:anim calcmode="lin" valueType="num">
                                      <p:cBhvr additive="base">
                                        <p:cTn id="13" dur="500" fill="hold"/>
                                        <p:tgtEl>
                                          <p:spTgt spid="88101"/>
                                        </p:tgtEl>
                                        <p:attrNameLst>
                                          <p:attrName>ppt_x</p:attrName>
                                        </p:attrNameLst>
                                      </p:cBhvr>
                                      <p:tavLst>
                                        <p:tav tm="0">
                                          <p:val>
                                            <p:strVal val="1+#ppt_w/2"/>
                                          </p:val>
                                        </p:tav>
                                        <p:tav tm="100000">
                                          <p:val>
                                            <p:strVal val="#ppt_x"/>
                                          </p:val>
                                        </p:tav>
                                      </p:tavLst>
                                    </p:anim>
                                    <p:anim calcmode="lin" valueType="num">
                                      <p:cBhvr additive="base">
                                        <p:cTn id="14" dur="500" fill="hold"/>
                                        <p:tgtEl>
                                          <p:spTgt spid="88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88102"/>
                                        </p:tgtEl>
                                        <p:attrNameLst>
                                          <p:attrName>style.visibility</p:attrName>
                                        </p:attrNameLst>
                                      </p:cBhvr>
                                      <p:to>
                                        <p:strVal val="visible"/>
                                      </p:to>
                                    </p:set>
                                    <p:anim calcmode="lin" valueType="num">
                                      <p:cBhvr>
                                        <p:cTn id="19" dur="1000" fill="hold"/>
                                        <p:tgtEl>
                                          <p:spTgt spid="88102"/>
                                        </p:tgtEl>
                                        <p:attrNameLst>
                                          <p:attrName>ppt_w</p:attrName>
                                        </p:attrNameLst>
                                      </p:cBhvr>
                                      <p:tavLst>
                                        <p:tav tm="0">
                                          <p:val>
                                            <p:fltVal val="0"/>
                                          </p:val>
                                        </p:tav>
                                        <p:tav tm="100000">
                                          <p:val>
                                            <p:strVal val="#ppt_w"/>
                                          </p:val>
                                        </p:tav>
                                      </p:tavLst>
                                    </p:anim>
                                    <p:anim calcmode="lin" valueType="num">
                                      <p:cBhvr>
                                        <p:cTn id="20" dur="1000" fill="hold"/>
                                        <p:tgtEl>
                                          <p:spTgt spid="88102"/>
                                        </p:tgtEl>
                                        <p:attrNameLst>
                                          <p:attrName>ppt_h</p:attrName>
                                        </p:attrNameLst>
                                      </p:cBhvr>
                                      <p:tavLst>
                                        <p:tav tm="0">
                                          <p:val>
                                            <p:fltVal val="0"/>
                                          </p:val>
                                        </p:tav>
                                        <p:tav tm="100000">
                                          <p:val>
                                            <p:strVal val="#ppt_h"/>
                                          </p:val>
                                        </p:tav>
                                      </p:tavLst>
                                    </p:anim>
                                    <p:anim calcmode="lin" valueType="num">
                                      <p:cBhvr>
                                        <p:cTn id="21" dur="1000" fill="hold"/>
                                        <p:tgtEl>
                                          <p:spTgt spid="8810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881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88097"/>
                                        </p:tgtEl>
                                        <p:attrNameLst>
                                          <p:attrName>style.visibility</p:attrName>
                                        </p:attrNameLst>
                                      </p:cBhvr>
                                      <p:to>
                                        <p:strVal val="visible"/>
                                      </p:to>
                                    </p:set>
                                    <p:animEffect transition="in" filter="slide(fromTop)">
                                      <p:cBhvr>
                                        <p:cTn id="27" dur="500"/>
                                        <p:tgtEl>
                                          <p:spTgt spid="8809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88099"/>
                                        </p:tgtEl>
                                        <p:attrNameLst>
                                          <p:attrName>style.visibility</p:attrName>
                                        </p:attrNameLst>
                                      </p:cBhvr>
                                      <p:to>
                                        <p:strVal val="visible"/>
                                      </p:to>
                                    </p:set>
                                    <p:animEffect transition="in" filter="slide(fromTop)">
                                      <p:cBhvr>
                                        <p:cTn id="32" dur="500"/>
                                        <p:tgtEl>
                                          <p:spTgt spid="8809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88098"/>
                                        </p:tgtEl>
                                        <p:attrNameLst>
                                          <p:attrName>style.visibility</p:attrName>
                                        </p:attrNameLst>
                                      </p:cBhvr>
                                      <p:to>
                                        <p:strVal val="visible"/>
                                      </p:to>
                                    </p:set>
                                    <p:animEffect transition="in" filter="slide(fromTop)">
                                      <p:cBhvr>
                                        <p:cTn id="37" dur="500"/>
                                        <p:tgtEl>
                                          <p:spTgt spid="88098"/>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88100"/>
                                        </p:tgtEl>
                                        <p:attrNameLst>
                                          <p:attrName>style.visibility</p:attrName>
                                        </p:attrNameLst>
                                      </p:cBhvr>
                                      <p:to>
                                        <p:strVal val="visible"/>
                                      </p:to>
                                    </p:set>
                                    <p:animEffect transition="in" filter="slide(fromTop)">
                                      <p:cBhvr>
                                        <p:cTn id="42" dur="500"/>
                                        <p:tgtEl>
                                          <p:spTgt spid="8810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8120"/>
                                        </p:tgtEl>
                                        <p:attrNameLst>
                                          <p:attrName>style.visibility</p:attrName>
                                        </p:attrNameLst>
                                      </p:cBhvr>
                                      <p:to>
                                        <p:strVal val="visible"/>
                                      </p:to>
                                    </p:set>
                                    <p:animEffect transition="in" filter="wipe(left)">
                                      <p:cBhvr>
                                        <p:cTn id="47" dur="500"/>
                                        <p:tgtEl>
                                          <p:spTgt spid="88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1" grpId="0"/>
      <p:bldP spid="8810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文本框 89090"/>
          <p:cNvSpPr txBox="1"/>
          <p:nvPr/>
        </p:nvSpPr>
        <p:spPr>
          <a:xfrm>
            <a:off x="190500" y="285750"/>
            <a:ext cx="719138" cy="457200"/>
          </a:xfrm>
          <a:prstGeom prst="rect">
            <a:avLst/>
          </a:prstGeom>
          <a:noFill/>
          <a:ln w="25400">
            <a:noFill/>
          </a:ln>
        </p:spPr>
        <p:txBody>
          <a:bodyPr wrap="none" anchor="ctr">
            <a:spAutoFit/>
          </a:bodyPr>
          <a:lstStyle/>
          <a:p>
            <a:r>
              <a:rPr lang="zh-CN" altLang="en-US">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2.</a:t>
            </a:r>
          </a:p>
        </p:txBody>
      </p:sp>
      <p:sp>
        <p:nvSpPr>
          <p:cNvPr id="89128" name="文本框 89127"/>
          <p:cNvSpPr txBox="1"/>
          <p:nvPr/>
        </p:nvSpPr>
        <p:spPr>
          <a:xfrm>
            <a:off x="4568825" y="304800"/>
            <a:ext cx="4327525" cy="822325"/>
          </a:xfrm>
          <a:prstGeom prst="rect">
            <a:avLst/>
          </a:prstGeom>
          <a:noFill/>
          <a:ln w="9525">
            <a:noFill/>
          </a:ln>
        </p:spPr>
        <p:txBody>
          <a:bodyPr anchor="ctr">
            <a:spAutoFit/>
          </a:bodyPr>
          <a:lstStyle/>
          <a:p>
            <a:pPr marL="857250" indent="-857250" algn="l" defTabSz="914400">
              <a:tabLst>
                <a:tab pos="95250" algn="l"/>
              </a:tabLst>
            </a:pPr>
            <a:r>
              <a:rPr lang="zh-CN" altLang="en-US" dirty="0">
                <a:latin typeface="Times New Roman" panose="02020603050405020304" pitchFamily="18" charset="0"/>
              </a:rPr>
              <a:t>已知：电感无初始储能</a:t>
            </a:r>
            <a:r>
              <a:rPr lang="zh-CN" altLang="en-US" i="1">
                <a:latin typeface="Times New Roman" panose="02020603050405020304" pitchFamily="18" charset="0"/>
              </a:rPr>
              <a:t> </a:t>
            </a:r>
            <a:r>
              <a:rPr lang="en-US" altLang="zh-CN" i="1">
                <a:latin typeface="Times New Roman" panose="02020603050405020304" pitchFamily="18" charset="0"/>
              </a:rPr>
              <a:t>t </a:t>
            </a:r>
            <a:r>
              <a:rPr lang="en-US" altLang="zh-CN" dirty="0">
                <a:latin typeface="Times New Roman" panose="02020603050405020304" pitchFamily="18" charset="0"/>
              </a:rPr>
              <a:t>= 0 </a:t>
            </a:r>
            <a:r>
              <a:rPr lang="zh-CN" altLang="en-US" dirty="0">
                <a:latin typeface="Times New Roman" panose="02020603050405020304" pitchFamily="18" charset="0"/>
              </a:rPr>
              <a:t>时合 </a:t>
            </a:r>
            <a:r>
              <a:rPr lang="en-US" altLang="zh-CN" i="1">
                <a:latin typeface="Times New Roman" panose="02020603050405020304" pitchFamily="18" charset="0"/>
              </a:rPr>
              <a:t>S</a:t>
            </a:r>
            <a:r>
              <a:rPr lang="en-US" altLang="zh-CN" baseline="-25000">
                <a:latin typeface="Times New Roman" panose="02020603050405020304" pitchFamily="18" charset="0"/>
              </a:rPr>
              <a:t>1 </a:t>
            </a:r>
            <a:r>
              <a:rPr lang="en-US" altLang="zh-CN">
                <a:latin typeface="Times New Roman" panose="02020603050405020304" pitchFamily="18" charset="0"/>
              </a:rPr>
              <a:t>, </a:t>
            </a:r>
            <a:r>
              <a:rPr lang="en-US" altLang="zh-CN" i="1">
                <a:latin typeface="Times New Roman" panose="02020603050405020304" pitchFamily="18" charset="0"/>
              </a:rPr>
              <a:t>t </a:t>
            </a:r>
            <a:r>
              <a:rPr lang="en-US" altLang="zh-CN" dirty="0">
                <a:latin typeface="Times New Roman" panose="02020603050405020304" pitchFamily="18" charset="0"/>
              </a:rPr>
              <a:t>=0.2s</a:t>
            </a:r>
            <a:r>
              <a:rPr lang="zh-CN" altLang="en-US" dirty="0">
                <a:latin typeface="Times New Roman" panose="02020603050405020304" pitchFamily="18" charset="0"/>
              </a:rPr>
              <a:t>时合</a:t>
            </a:r>
            <a:r>
              <a:rPr lang="en-US" altLang="zh-CN" i="1">
                <a:latin typeface="Times New Roman" panose="02020603050405020304" pitchFamily="18" charset="0"/>
              </a:rPr>
              <a:t>S</a:t>
            </a:r>
            <a:r>
              <a:rPr lang="en-US" altLang="zh-CN" baseline="-25000">
                <a:latin typeface="Times New Roman" panose="02020603050405020304" pitchFamily="18" charset="0"/>
              </a:rPr>
              <a:t>2</a:t>
            </a:r>
            <a:r>
              <a:rPr lang="zh-CN" altLang="en-US">
                <a:latin typeface="Times New Roman" panose="02020603050405020304" pitchFamily="18" charset="0"/>
              </a:rPr>
              <a:t>。</a:t>
            </a:r>
          </a:p>
        </p:txBody>
      </p:sp>
      <p:sp>
        <p:nvSpPr>
          <p:cNvPr id="89129" name="文本框 89128"/>
          <p:cNvSpPr txBox="1"/>
          <p:nvPr/>
        </p:nvSpPr>
        <p:spPr>
          <a:xfrm>
            <a:off x="1276350" y="2514600"/>
            <a:ext cx="1589088" cy="457200"/>
          </a:xfrm>
          <a:prstGeom prst="rect">
            <a:avLst/>
          </a:prstGeom>
          <a:noFill/>
          <a:ln w="9525">
            <a:noFill/>
          </a:ln>
        </p:spPr>
        <p:txBody>
          <a:bodyPr wrap="none" anchor="ctr">
            <a:spAutoFit/>
          </a:bodyPr>
          <a:lstStyle/>
          <a:p>
            <a:pPr algn="l"/>
            <a:r>
              <a:rPr lang="en-US" altLang="zh-CN">
                <a:solidFill>
                  <a:srgbClr val="FF3300"/>
                </a:solidFill>
                <a:latin typeface="Times New Roman" panose="02020603050405020304" pitchFamily="18" charset="0"/>
              </a:rPr>
              <a:t>0 &lt; t &lt; 0.2s</a:t>
            </a:r>
            <a:endParaRPr lang="en-US" altLang="zh-CN">
              <a:latin typeface="Times New Roman" panose="02020603050405020304" pitchFamily="18" charset="0"/>
            </a:endParaRPr>
          </a:p>
        </p:txBody>
      </p:sp>
      <p:graphicFrame>
        <p:nvGraphicFramePr>
          <p:cNvPr id="89130" name="对象 89129"/>
          <p:cNvGraphicFramePr/>
          <p:nvPr/>
        </p:nvGraphicFramePr>
        <p:xfrm>
          <a:off x="1255713" y="3886200"/>
          <a:ext cx="2232025" cy="457200"/>
        </p:xfrm>
        <a:graphic>
          <a:graphicData uri="http://schemas.openxmlformats.org/presentationml/2006/ole">
            <mc:AlternateContent xmlns:mc="http://schemas.openxmlformats.org/markup-compatibility/2006">
              <mc:Choice xmlns:v="urn:schemas-microsoft-com:vml" Requires="v">
                <p:oleObj spid="_x0000_s36955" r:id="rId3" imgW="1117600" imgH="228600" progId="Equation.3">
                  <p:embed/>
                </p:oleObj>
              </mc:Choice>
              <mc:Fallback>
                <p:oleObj r:id="rId3" imgW="1117600" imgH="228600" progId="Equation.3">
                  <p:embed/>
                  <p:pic>
                    <p:nvPicPr>
                      <p:cNvPr id="0" name="图片 3165"/>
                      <p:cNvPicPr/>
                      <p:nvPr/>
                    </p:nvPicPr>
                    <p:blipFill>
                      <a:blip r:embed="rId4"/>
                      <a:stretch>
                        <a:fillRect/>
                      </a:stretch>
                    </p:blipFill>
                    <p:spPr>
                      <a:xfrm>
                        <a:off x="1255713" y="3886200"/>
                        <a:ext cx="2232025" cy="457200"/>
                      </a:xfrm>
                      <a:prstGeom prst="rect">
                        <a:avLst/>
                      </a:prstGeom>
                      <a:noFill/>
                      <a:ln w="38100">
                        <a:noFill/>
                        <a:miter/>
                      </a:ln>
                    </p:spPr>
                  </p:pic>
                </p:oleObj>
              </mc:Fallback>
            </mc:AlternateContent>
          </a:graphicData>
        </a:graphic>
      </p:graphicFrame>
      <p:sp>
        <p:nvSpPr>
          <p:cNvPr id="89131" name="文本框 89130"/>
          <p:cNvSpPr txBox="1"/>
          <p:nvPr/>
        </p:nvSpPr>
        <p:spPr>
          <a:xfrm>
            <a:off x="4525963" y="2590800"/>
            <a:ext cx="1093787" cy="457200"/>
          </a:xfrm>
          <a:prstGeom prst="rect">
            <a:avLst/>
          </a:prstGeom>
          <a:noFill/>
          <a:ln w="9525">
            <a:noFill/>
          </a:ln>
        </p:spPr>
        <p:txBody>
          <a:bodyPr wrap="none" anchor="ctr">
            <a:spAutoFit/>
          </a:bodyPr>
          <a:lstStyle/>
          <a:p>
            <a:r>
              <a:rPr lang="en-US" altLang="zh-CN" i="1">
                <a:solidFill>
                  <a:srgbClr val="FF3300"/>
                </a:solidFill>
                <a:latin typeface="Times New Roman" panose="02020603050405020304" pitchFamily="18" charset="0"/>
              </a:rPr>
              <a:t>t</a:t>
            </a:r>
            <a:r>
              <a:rPr lang="en-US" altLang="zh-CN">
                <a:solidFill>
                  <a:srgbClr val="FF3300"/>
                </a:solidFill>
                <a:latin typeface="Times New Roman" panose="02020603050405020304" pitchFamily="18" charset="0"/>
              </a:rPr>
              <a:t> &gt; 0.2s</a:t>
            </a:r>
            <a:endParaRPr lang="en-US" altLang="zh-CN">
              <a:latin typeface="Times New Roman" panose="02020603050405020304" pitchFamily="18" charset="0"/>
            </a:endParaRPr>
          </a:p>
        </p:txBody>
      </p:sp>
      <p:graphicFrame>
        <p:nvGraphicFramePr>
          <p:cNvPr id="89132" name="对象 89131"/>
          <p:cNvGraphicFramePr/>
          <p:nvPr/>
        </p:nvGraphicFramePr>
        <p:xfrm>
          <a:off x="1265238" y="2898775"/>
          <a:ext cx="2590800" cy="939800"/>
        </p:xfrm>
        <a:graphic>
          <a:graphicData uri="http://schemas.openxmlformats.org/presentationml/2006/ole">
            <mc:AlternateContent xmlns:mc="http://schemas.openxmlformats.org/markup-compatibility/2006">
              <mc:Choice xmlns:v="urn:schemas-microsoft-com:vml" Requires="v">
                <p:oleObj spid="_x0000_s36956" r:id="rId5" imgW="1295400" imgH="469900" progId="Equation.3">
                  <p:embed/>
                </p:oleObj>
              </mc:Choice>
              <mc:Fallback>
                <p:oleObj r:id="rId5" imgW="1295400" imgH="469900" progId="Equation.3">
                  <p:embed/>
                  <p:pic>
                    <p:nvPicPr>
                      <p:cNvPr id="0" name="图片 3166"/>
                      <p:cNvPicPr/>
                      <p:nvPr/>
                    </p:nvPicPr>
                    <p:blipFill>
                      <a:blip r:embed="rId6"/>
                      <a:stretch>
                        <a:fillRect/>
                      </a:stretch>
                    </p:blipFill>
                    <p:spPr>
                      <a:xfrm>
                        <a:off x="1265238" y="2898775"/>
                        <a:ext cx="2590800" cy="939800"/>
                      </a:xfrm>
                      <a:prstGeom prst="rect">
                        <a:avLst/>
                      </a:prstGeom>
                      <a:noFill/>
                      <a:ln w="38100">
                        <a:noFill/>
                        <a:miter/>
                      </a:ln>
                    </p:spPr>
                  </p:pic>
                </p:oleObj>
              </mc:Fallback>
            </mc:AlternateContent>
          </a:graphicData>
        </a:graphic>
      </p:graphicFrame>
      <p:graphicFrame>
        <p:nvGraphicFramePr>
          <p:cNvPr id="89133" name="对象 89132"/>
          <p:cNvGraphicFramePr/>
          <p:nvPr/>
        </p:nvGraphicFramePr>
        <p:xfrm>
          <a:off x="4376738" y="3578225"/>
          <a:ext cx="2057400" cy="1370013"/>
        </p:xfrm>
        <a:graphic>
          <a:graphicData uri="http://schemas.openxmlformats.org/presentationml/2006/ole">
            <mc:AlternateContent xmlns:mc="http://schemas.openxmlformats.org/markup-compatibility/2006">
              <mc:Choice xmlns:v="urn:schemas-microsoft-com:vml" Requires="v">
                <p:oleObj spid="_x0000_s36957" r:id="rId7" imgW="1028700" imgH="685800" progId="Equation.3">
                  <p:embed/>
                </p:oleObj>
              </mc:Choice>
              <mc:Fallback>
                <p:oleObj r:id="rId7" imgW="1028700" imgH="685800" progId="Equation.3">
                  <p:embed/>
                  <p:pic>
                    <p:nvPicPr>
                      <p:cNvPr id="0" name="图片 3169"/>
                      <p:cNvPicPr/>
                      <p:nvPr/>
                    </p:nvPicPr>
                    <p:blipFill>
                      <a:blip r:embed="rId8"/>
                      <a:stretch>
                        <a:fillRect/>
                      </a:stretch>
                    </p:blipFill>
                    <p:spPr>
                      <a:xfrm>
                        <a:off x="4376738" y="3578225"/>
                        <a:ext cx="2057400" cy="1370013"/>
                      </a:xfrm>
                      <a:prstGeom prst="rect">
                        <a:avLst/>
                      </a:prstGeom>
                      <a:noFill/>
                      <a:ln w="38100">
                        <a:noFill/>
                        <a:miter/>
                      </a:ln>
                    </p:spPr>
                  </p:pic>
                </p:oleObj>
              </mc:Fallback>
            </mc:AlternateContent>
          </a:graphicData>
        </a:graphic>
      </p:graphicFrame>
      <p:graphicFrame>
        <p:nvGraphicFramePr>
          <p:cNvPr id="89134" name="对象 89133"/>
          <p:cNvGraphicFramePr/>
          <p:nvPr/>
        </p:nvGraphicFramePr>
        <p:xfrm>
          <a:off x="4387850" y="3017838"/>
          <a:ext cx="3646488" cy="457200"/>
        </p:xfrm>
        <a:graphic>
          <a:graphicData uri="http://schemas.openxmlformats.org/presentationml/2006/ole">
            <mc:AlternateContent xmlns:mc="http://schemas.openxmlformats.org/markup-compatibility/2006">
              <mc:Choice xmlns:v="urn:schemas-microsoft-com:vml" Requires="v">
                <p:oleObj spid="_x0000_s36958" r:id="rId9" imgW="1828800" imgH="228600" progId="Equation.3">
                  <p:embed/>
                </p:oleObj>
              </mc:Choice>
              <mc:Fallback>
                <p:oleObj r:id="rId9" imgW="1828800" imgH="228600" progId="Equation.3">
                  <p:embed/>
                  <p:pic>
                    <p:nvPicPr>
                      <p:cNvPr id="0" name="图片 3167"/>
                      <p:cNvPicPr/>
                      <p:nvPr/>
                    </p:nvPicPr>
                    <p:blipFill>
                      <a:blip r:embed="rId10"/>
                      <a:stretch>
                        <a:fillRect/>
                      </a:stretch>
                    </p:blipFill>
                    <p:spPr>
                      <a:xfrm>
                        <a:off x="4387850" y="3017838"/>
                        <a:ext cx="3646488" cy="457200"/>
                      </a:xfrm>
                      <a:prstGeom prst="rect">
                        <a:avLst/>
                      </a:prstGeom>
                      <a:noFill/>
                      <a:ln w="38100">
                        <a:noFill/>
                        <a:miter/>
                      </a:ln>
                    </p:spPr>
                  </p:pic>
                </p:oleObj>
              </mc:Fallback>
            </mc:AlternateContent>
          </a:graphicData>
        </a:graphic>
      </p:graphicFrame>
      <p:graphicFrame>
        <p:nvGraphicFramePr>
          <p:cNvPr id="89135" name="对象 89134"/>
          <p:cNvGraphicFramePr/>
          <p:nvPr/>
        </p:nvGraphicFramePr>
        <p:xfrm>
          <a:off x="4418013" y="5078413"/>
          <a:ext cx="3105150" cy="457200"/>
        </p:xfrm>
        <a:graphic>
          <a:graphicData uri="http://schemas.openxmlformats.org/presentationml/2006/ole">
            <mc:AlternateContent xmlns:mc="http://schemas.openxmlformats.org/markup-compatibility/2006">
              <mc:Choice xmlns:v="urn:schemas-microsoft-com:vml" Requires="v">
                <p:oleObj spid="_x0000_s36959" r:id="rId11" imgW="1549400" imgH="228600" progId="Equation.3">
                  <p:embed/>
                </p:oleObj>
              </mc:Choice>
              <mc:Fallback>
                <p:oleObj r:id="rId11" imgW="1549400" imgH="228600" progId="Equation.3">
                  <p:embed/>
                  <p:pic>
                    <p:nvPicPr>
                      <p:cNvPr id="0" name="图片 3168"/>
                      <p:cNvPicPr/>
                      <p:nvPr/>
                    </p:nvPicPr>
                    <p:blipFill>
                      <a:blip r:embed="rId12"/>
                      <a:stretch>
                        <a:fillRect/>
                      </a:stretch>
                    </p:blipFill>
                    <p:spPr>
                      <a:xfrm>
                        <a:off x="4418013" y="5078413"/>
                        <a:ext cx="3105150" cy="457200"/>
                      </a:xfrm>
                      <a:prstGeom prst="rect">
                        <a:avLst/>
                      </a:prstGeom>
                      <a:noFill/>
                      <a:ln w="38100">
                        <a:noFill/>
                        <a:miter/>
                      </a:ln>
                    </p:spPr>
                  </p:pic>
                </p:oleObj>
              </mc:Fallback>
            </mc:AlternateContent>
          </a:graphicData>
        </a:graphic>
      </p:graphicFrame>
      <p:grpSp>
        <p:nvGrpSpPr>
          <p:cNvPr id="89187" name="组合 89186"/>
          <p:cNvGrpSpPr/>
          <p:nvPr/>
        </p:nvGrpSpPr>
        <p:grpSpPr>
          <a:xfrm>
            <a:off x="1465263" y="5048250"/>
            <a:ext cx="1830387" cy="1154113"/>
            <a:chOff x="923" y="3180"/>
            <a:chExt cx="1153" cy="727"/>
          </a:xfrm>
        </p:grpSpPr>
        <p:sp>
          <p:nvSpPr>
            <p:cNvPr id="89142" name="任意多边形 89141"/>
            <p:cNvSpPr/>
            <p:nvPr/>
          </p:nvSpPr>
          <p:spPr>
            <a:xfrm>
              <a:off x="923" y="3718"/>
              <a:ext cx="298" cy="189"/>
            </a:xfrm>
            <a:custGeom>
              <a:avLst/>
              <a:gdLst/>
              <a:ahLst/>
              <a:cxnLst/>
              <a:rect l="0" t="0" r="0" b="0"/>
              <a:pathLst>
                <a:path w="298" h="189">
                  <a:moveTo>
                    <a:pt x="0" y="189"/>
                  </a:moveTo>
                  <a:cubicBezTo>
                    <a:pt x="14" y="172"/>
                    <a:pt x="55" y="112"/>
                    <a:pt x="85" y="86"/>
                  </a:cubicBezTo>
                  <a:cubicBezTo>
                    <a:pt x="115" y="60"/>
                    <a:pt x="146" y="47"/>
                    <a:pt x="181" y="33"/>
                  </a:cubicBezTo>
                  <a:cubicBezTo>
                    <a:pt x="216" y="19"/>
                    <a:pt x="274" y="7"/>
                    <a:pt x="298" y="0"/>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89145" name="任意多边形 89144"/>
            <p:cNvSpPr/>
            <p:nvPr/>
          </p:nvSpPr>
          <p:spPr>
            <a:xfrm>
              <a:off x="1221" y="3180"/>
              <a:ext cx="855" cy="538"/>
            </a:xfrm>
            <a:custGeom>
              <a:avLst/>
              <a:gdLst/>
              <a:ahLst/>
              <a:cxnLst/>
              <a:rect l="0" t="0" r="0" b="0"/>
              <a:pathLst>
                <a:path w="855" h="538">
                  <a:moveTo>
                    <a:pt x="0" y="538"/>
                  </a:moveTo>
                  <a:cubicBezTo>
                    <a:pt x="26" y="497"/>
                    <a:pt x="95" y="365"/>
                    <a:pt x="156" y="294"/>
                  </a:cubicBezTo>
                  <a:cubicBezTo>
                    <a:pt x="217" y="223"/>
                    <a:pt x="292" y="156"/>
                    <a:pt x="369" y="111"/>
                  </a:cubicBezTo>
                  <a:cubicBezTo>
                    <a:pt x="446" y="66"/>
                    <a:pt x="540" y="42"/>
                    <a:pt x="621" y="24"/>
                  </a:cubicBezTo>
                  <a:cubicBezTo>
                    <a:pt x="702" y="6"/>
                    <a:pt x="806" y="5"/>
                    <a:pt x="855" y="0"/>
                  </a:cubicBezTo>
                </a:path>
              </a:pathLst>
            </a:custGeom>
            <a:noFill/>
            <a:ln w="25400" cap="flat" cmpd="sng">
              <a:solidFill>
                <a:srgbClr val="FF3300">
                  <a:alpha val="100000"/>
                </a:srgbClr>
              </a:solidFill>
              <a:prstDash val="solid"/>
              <a:headEnd type="none" w="med" len="med"/>
              <a:tailEnd type="none" w="med" len="med"/>
            </a:ln>
          </p:spPr>
          <p:txBody>
            <a:bodyPr/>
            <a:lstStyle/>
            <a:p>
              <a:endParaRPr lang="zh-CN" altLang="en-US"/>
            </a:p>
          </p:txBody>
        </p:sp>
        <p:sp>
          <p:nvSpPr>
            <p:cNvPr id="89151" name="椭圆 89150"/>
            <p:cNvSpPr/>
            <p:nvPr/>
          </p:nvSpPr>
          <p:spPr>
            <a:xfrm>
              <a:off x="1198" y="3703"/>
              <a:ext cx="36" cy="37"/>
            </a:xfrm>
            <a:prstGeom prst="ellipse">
              <a:avLst/>
            </a:prstGeom>
            <a:solidFill>
              <a:srgbClr val="66FFFF"/>
            </a:solidFill>
            <a:ln w="9525" cap="flat" cmpd="sng">
              <a:solidFill>
                <a:schemeClr val="tx1"/>
              </a:solidFill>
              <a:prstDash val="solid"/>
              <a:headEnd type="none" w="med" len="med"/>
              <a:tailEnd type="none" w="med" len="med"/>
            </a:ln>
          </p:spPr>
          <p:txBody>
            <a:bodyPr/>
            <a:lstStyle/>
            <a:p>
              <a:endParaRPr lang="zh-CN" altLang="en-US"/>
            </a:p>
          </p:txBody>
        </p:sp>
      </p:grpSp>
      <p:sp>
        <p:nvSpPr>
          <p:cNvPr id="89153" name="矩形 89152"/>
          <p:cNvSpPr/>
          <p:nvPr/>
        </p:nvSpPr>
        <p:spPr>
          <a:xfrm>
            <a:off x="382588" y="2495550"/>
            <a:ext cx="492125"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解</a:t>
            </a:r>
          </a:p>
        </p:txBody>
      </p:sp>
      <p:grpSp>
        <p:nvGrpSpPr>
          <p:cNvPr id="89180" name="组合 89179"/>
          <p:cNvGrpSpPr/>
          <p:nvPr/>
        </p:nvGrpSpPr>
        <p:grpSpPr>
          <a:xfrm>
            <a:off x="285750" y="114300"/>
            <a:ext cx="4992688" cy="2230438"/>
            <a:chOff x="408" y="102"/>
            <a:chExt cx="3145" cy="1405"/>
          </a:xfrm>
        </p:grpSpPr>
        <p:sp>
          <p:nvSpPr>
            <p:cNvPr id="89092" name="矩形 89091"/>
            <p:cNvSpPr/>
            <p:nvPr/>
          </p:nvSpPr>
          <p:spPr>
            <a:xfrm>
              <a:off x="2256" y="1098"/>
              <a:ext cx="96" cy="234"/>
            </a:xfrm>
            <a:prstGeom prst="rect">
              <a:avLst/>
            </a:prstGeom>
            <a:solidFill>
              <a:srgbClr val="66FF33"/>
            </a:solidFill>
            <a:ln w="25400" cap="flat" cmpd="sng">
              <a:solidFill>
                <a:schemeClr val="tx1"/>
              </a:solidFill>
              <a:prstDash val="solid"/>
              <a:miter/>
              <a:headEnd type="none" w="med" len="med"/>
              <a:tailEnd type="none" w="med" len="med"/>
            </a:ln>
          </p:spPr>
          <p:txBody>
            <a:bodyPr/>
            <a:lstStyle/>
            <a:p>
              <a:endParaRPr lang="zh-CN" altLang="en-US"/>
            </a:p>
          </p:txBody>
        </p:sp>
        <p:sp>
          <p:nvSpPr>
            <p:cNvPr id="89102" name="矩形 89101"/>
            <p:cNvSpPr/>
            <p:nvPr/>
          </p:nvSpPr>
          <p:spPr>
            <a:xfrm>
              <a:off x="1584" y="354"/>
              <a:ext cx="240" cy="96"/>
            </a:xfrm>
            <a:prstGeom prst="rect">
              <a:avLst/>
            </a:prstGeom>
            <a:solidFill>
              <a:srgbClr val="66FF33"/>
            </a:solidFill>
            <a:ln w="25400" cap="flat" cmpd="sng">
              <a:solidFill>
                <a:schemeClr val="tx1"/>
              </a:solidFill>
              <a:prstDash val="solid"/>
              <a:miter/>
              <a:headEnd type="none" w="med" len="med"/>
              <a:tailEnd type="none" w="med" len="med"/>
            </a:ln>
          </p:spPr>
          <p:txBody>
            <a:bodyPr/>
            <a:lstStyle/>
            <a:p>
              <a:endParaRPr lang="zh-CN" altLang="en-US"/>
            </a:p>
          </p:txBody>
        </p:sp>
        <p:grpSp>
          <p:nvGrpSpPr>
            <p:cNvPr id="89177" name="组合 89176"/>
            <p:cNvGrpSpPr/>
            <p:nvPr/>
          </p:nvGrpSpPr>
          <p:grpSpPr>
            <a:xfrm>
              <a:off x="816" y="834"/>
              <a:ext cx="288" cy="78"/>
              <a:chOff x="828" y="822"/>
              <a:chExt cx="288" cy="78"/>
            </a:xfrm>
          </p:grpSpPr>
          <p:sp>
            <p:nvSpPr>
              <p:cNvPr id="89104" name="直接连接符 89103"/>
              <p:cNvSpPr/>
              <p:nvPr/>
            </p:nvSpPr>
            <p:spPr>
              <a:xfrm>
                <a:off x="828" y="822"/>
                <a:ext cx="288" cy="0"/>
              </a:xfrm>
              <a:prstGeom prst="line">
                <a:avLst/>
              </a:prstGeom>
              <a:ln w="19050" cap="flat" cmpd="sng">
                <a:solidFill>
                  <a:schemeClr val="tx1"/>
                </a:solidFill>
                <a:prstDash val="solid"/>
                <a:headEnd type="none" w="med" len="med"/>
                <a:tailEnd type="none" w="med" len="med"/>
              </a:ln>
            </p:spPr>
          </p:sp>
          <p:sp>
            <p:nvSpPr>
              <p:cNvPr id="89105" name="直接连接符 89104"/>
              <p:cNvSpPr/>
              <p:nvPr/>
            </p:nvSpPr>
            <p:spPr>
              <a:xfrm flipV="1">
                <a:off x="882" y="894"/>
                <a:ext cx="174" cy="6"/>
              </a:xfrm>
              <a:prstGeom prst="line">
                <a:avLst/>
              </a:prstGeom>
              <a:ln w="28575" cap="flat" cmpd="sng">
                <a:solidFill>
                  <a:schemeClr val="tx1"/>
                </a:solidFill>
                <a:prstDash val="solid"/>
                <a:headEnd type="none" w="med" len="med"/>
                <a:tailEnd type="none" w="med" len="med"/>
              </a:ln>
            </p:spPr>
          </p:sp>
        </p:grpSp>
        <p:sp>
          <p:nvSpPr>
            <p:cNvPr id="89106" name="直接连接符 89105"/>
            <p:cNvSpPr/>
            <p:nvPr/>
          </p:nvSpPr>
          <p:spPr>
            <a:xfrm flipH="1" flipV="1">
              <a:off x="966" y="396"/>
              <a:ext cx="0" cy="432"/>
            </a:xfrm>
            <a:prstGeom prst="line">
              <a:avLst/>
            </a:prstGeom>
            <a:ln w="19050" cap="flat" cmpd="sng">
              <a:solidFill>
                <a:schemeClr val="tx1"/>
              </a:solidFill>
              <a:prstDash val="solid"/>
              <a:headEnd type="none" w="med" len="med"/>
              <a:tailEnd type="none" w="med" len="med"/>
            </a:ln>
          </p:spPr>
        </p:sp>
        <p:sp>
          <p:nvSpPr>
            <p:cNvPr id="89107" name="直接连接符 89106"/>
            <p:cNvSpPr/>
            <p:nvPr/>
          </p:nvSpPr>
          <p:spPr>
            <a:xfrm>
              <a:off x="970" y="402"/>
              <a:ext cx="240" cy="0"/>
            </a:xfrm>
            <a:prstGeom prst="line">
              <a:avLst/>
            </a:prstGeom>
            <a:ln w="19050" cap="flat" cmpd="sng">
              <a:solidFill>
                <a:schemeClr val="tx1"/>
              </a:solidFill>
              <a:prstDash val="solid"/>
              <a:headEnd type="none" w="med" len="med"/>
              <a:tailEnd type="none" w="med" len="med"/>
            </a:ln>
          </p:spPr>
        </p:sp>
        <p:sp>
          <p:nvSpPr>
            <p:cNvPr id="89108" name="直接连接符 89107"/>
            <p:cNvSpPr/>
            <p:nvPr/>
          </p:nvSpPr>
          <p:spPr>
            <a:xfrm>
              <a:off x="960" y="924"/>
              <a:ext cx="0" cy="516"/>
            </a:xfrm>
            <a:prstGeom prst="line">
              <a:avLst/>
            </a:prstGeom>
            <a:ln w="19050" cap="flat" cmpd="sng">
              <a:solidFill>
                <a:schemeClr val="tx1"/>
              </a:solidFill>
              <a:prstDash val="solid"/>
              <a:headEnd type="none" w="med" len="med"/>
              <a:tailEnd type="none" w="med" len="med"/>
            </a:ln>
          </p:spPr>
        </p:sp>
        <p:sp>
          <p:nvSpPr>
            <p:cNvPr id="89109" name="直接连接符 89108"/>
            <p:cNvSpPr/>
            <p:nvPr/>
          </p:nvSpPr>
          <p:spPr>
            <a:xfrm>
              <a:off x="960" y="1440"/>
              <a:ext cx="1824" cy="0"/>
            </a:xfrm>
            <a:prstGeom prst="line">
              <a:avLst/>
            </a:prstGeom>
            <a:ln w="19050" cap="flat" cmpd="sng">
              <a:solidFill>
                <a:schemeClr val="tx1"/>
              </a:solidFill>
              <a:prstDash val="solid"/>
              <a:headEnd type="none" w="med" len="med"/>
              <a:tailEnd type="none" w="med" len="med"/>
            </a:ln>
          </p:spPr>
        </p:sp>
        <p:sp>
          <p:nvSpPr>
            <p:cNvPr id="89110" name="直接连接符 89109"/>
            <p:cNvSpPr/>
            <p:nvPr/>
          </p:nvSpPr>
          <p:spPr>
            <a:xfrm>
              <a:off x="1834" y="402"/>
              <a:ext cx="480" cy="0"/>
            </a:xfrm>
            <a:prstGeom prst="line">
              <a:avLst/>
            </a:prstGeom>
            <a:ln w="19050" cap="flat" cmpd="sng">
              <a:solidFill>
                <a:schemeClr val="tx1"/>
              </a:solidFill>
              <a:prstDash val="solid"/>
              <a:headEnd type="none" w="med" len="med"/>
              <a:tailEnd type="none" w="med" len="med"/>
            </a:ln>
          </p:spPr>
        </p:sp>
        <p:sp>
          <p:nvSpPr>
            <p:cNvPr id="89111" name="直接连接符 89110"/>
            <p:cNvSpPr/>
            <p:nvPr/>
          </p:nvSpPr>
          <p:spPr>
            <a:xfrm flipV="1">
              <a:off x="1200" y="306"/>
              <a:ext cx="216" cy="96"/>
            </a:xfrm>
            <a:prstGeom prst="line">
              <a:avLst/>
            </a:prstGeom>
            <a:ln w="25400" cap="flat" cmpd="sng">
              <a:solidFill>
                <a:schemeClr val="tx1"/>
              </a:solidFill>
              <a:prstDash val="solid"/>
              <a:headEnd type="none" w="med" len="med"/>
              <a:tailEnd type="none" w="med" len="med"/>
            </a:ln>
          </p:spPr>
        </p:sp>
        <p:sp>
          <p:nvSpPr>
            <p:cNvPr id="89112" name="直接连接符 89111"/>
            <p:cNvSpPr/>
            <p:nvPr/>
          </p:nvSpPr>
          <p:spPr>
            <a:xfrm>
              <a:off x="1392" y="402"/>
              <a:ext cx="192" cy="0"/>
            </a:xfrm>
            <a:prstGeom prst="line">
              <a:avLst/>
            </a:prstGeom>
            <a:ln w="19050" cap="flat" cmpd="sng">
              <a:solidFill>
                <a:schemeClr val="tx1"/>
              </a:solidFill>
              <a:prstDash val="solid"/>
              <a:headEnd type="none" w="med" len="med"/>
              <a:tailEnd type="none" w="med" len="med"/>
            </a:ln>
          </p:spPr>
        </p:sp>
        <p:sp>
          <p:nvSpPr>
            <p:cNvPr id="89114" name="直接连接符 89113"/>
            <p:cNvSpPr/>
            <p:nvPr/>
          </p:nvSpPr>
          <p:spPr>
            <a:xfrm>
              <a:off x="2304" y="1332"/>
              <a:ext cx="0" cy="108"/>
            </a:xfrm>
            <a:prstGeom prst="line">
              <a:avLst/>
            </a:prstGeom>
            <a:ln w="19050" cap="flat" cmpd="sng">
              <a:solidFill>
                <a:schemeClr val="tx1"/>
              </a:solidFill>
              <a:prstDash val="solid"/>
              <a:headEnd type="none" w="med" len="med"/>
              <a:tailEnd type="none" w="med" len="med"/>
            </a:ln>
          </p:spPr>
        </p:sp>
        <p:sp>
          <p:nvSpPr>
            <p:cNvPr id="89115" name="直接连接符 89114"/>
            <p:cNvSpPr/>
            <p:nvPr/>
          </p:nvSpPr>
          <p:spPr>
            <a:xfrm>
              <a:off x="2310" y="996"/>
              <a:ext cx="480" cy="0"/>
            </a:xfrm>
            <a:prstGeom prst="line">
              <a:avLst/>
            </a:prstGeom>
            <a:ln w="19050" cap="flat" cmpd="sng">
              <a:solidFill>
                <a:schemeClr val="tx1"/>
              </a:solidFill>
              <a:prstDash val="solid"/>
              <a:headEnd type="none" w="med" len="med"/>
              <a:tailEnd type="none" w="med" len="med"/>
            </a:ln>
          </p:spPr>
        </p:sp>
        <p:sp>
          <p:nvSpPr>
            <p:cNvPr id="89116" name="直接连接符 89115"/>
            <p:cNvSpPr/>
            <p:nvPr/>
          </p:nvSpPr>
          <p:spPr>
            <a:xfrm>
              <a:off x="2784" y="990"/>
              <a:ext cx="0" cy="162"/>
            </a:xfrm>
            <a:prstGeom prst="line">
              <a:avLst/>
            </a:prstGeom>
            <a:ln w="19050" cap="flat" cmpd="sng">
              <a:solidFill>
                <a:schemeClr val="tx1"/>
              </a:solidFill>
              <a:prstDash val="solid"/>
              <a:headEnd type="none" w="med" len="med"/>
              <a:tailEnd type="none" w="med" len="med"/>
            </a:ln>
          </p:spPr>
        </p:sp>
        <p:sp>
          <p:nvSpPr>
            <p:cNvPr id="89117" name="直接连接符 89116"/>
            <p:cNvSpPr/>
            <p:nvPr/>
          </p:nvSpPr>
          <p:spPr>
            <a:xfrm flipH="1">
              <a:off x="2784" y="1110"/>
              <a:ext cx="102" cy="144"/>
            </a:xfrm>
            <a:prstGeom prst="line">
              <a:avLst/>
            </a:prstGeom>
            <a:ln w="25400" cap="flat" cmpd="sng">
              <a:solidFill>
                <a:schemeClr val="tx1"/>
              </a:solidFill>
              <a:prstDash val="solid"/>
              <a:headEnd type="none" w="med" len="med"/>
              <a:tailEnd type="none" w="med" len="med"/>
            </a:ln>
          </p:spPr>
        </p:sp>
        <p:sp>
          <p:nvSpPr>
            <p:cNvPr id="89118" name="直接连接符 89117"/>
            <p:cNvSpPr/>
            <p:nvPr/>
          </p:nvSpPr>
          <p:spPr>
            <a:xfrm>
              <a:off x="2784" y="1254"/>
              <a:ext cx="0" cy="192"/>
            </a:xfrm>
            <a:prstGeom prst="line">
              <a:avLst/>
            </a:prstGeom>
            <a:ln w="19050" cap="flat" cmpd="sng">
              <a:solidFill>
                <a:schemeClr val="tx1"/>
              </a:solidFill>
              <a:prstDash val="solid"/>
              <a:headEnd type="none" w="med" len="med"/>
              <a:tailEnd type="none" w="med" len="med"/>
            </a:ln>
          </p:spPr>
        </p:sp>
        <p:sp>
          <p:nvSpPr>
            <p:cNvPr id="89120" name="直接连接符 89119"/>
            <p:cNvSpPr/>
            <p:nvPr/>
          </p:nvSpPr>
          <p:spPr>
            <a:xfrm flipV="1">
              <a:off x="1974" y="318"/>
              <a:ext cx="276" cy="6"/>
            </a:xfrm>
            <a:prstGeom prst="line">
              <a:avLst/>
            </a:prstGeom>
            <a:ln w="19050" cap="flat" cmpd="sng">
              <a:solidFill>
                <a:schemeClr val="tx1"/>
              </a:solidFill>
              <a:prstDash val="solid"/>
              <a:headEnd type="none" w="med" len="med"/>
              <a:tailEnd type="stealth" w="sm" len="med"/>
            </a:ln>
          </p:spPr>
        </p:sp>
        <p:sp>
          <p:nvSpPr>
            <p:cNvPr id="89121" name="文本框 89120"/>
            <p:cNvSpPr txBox="1"/>
            <p:nvPr/>
          </p:nvSpPr>
          <p:spPr>
            <a:xfrm>
              <a:off x="2244" y="13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i</a:t>
              </a:r>
              <a:endParaRPr lang="en-US" altLang="zh-CN">
                <a:latin typeface="Times New Roman" panose="02020603050405020304" pitchFamily="18" charset="0"/>
              </a:endParaRPr>
            </a:p>
          </p:txBody>
        </p:sp>
        <p:sp>
          <p:nvSpPr>
            <p:cNvPr id="89122" name="文本框 89121"/>
            <p:cNvSpPr txBox="1"/>
            <p:nvPr/>
          </p:nvSpPr>
          <p:spPr>
            <a:xfrm>
              <a:off x="408" y="732"/>
              <a:ext cx="447" cy="288"/>
            </a:xfrm>
            <a:prstGeom prst="rect">
              <a:avLst/>
            </a:prstGeom>
            <a:noFill/>
            <a:ln w="25400">
              <a:noFill/>
            </a:ln>
          </p:spPr>
          <p:txBody>
            <a:bodyPr wrap="none" anchor="ctr">
              <a:spAutoFit/>
            </a:bodyPr>
            <a:lstStyle/>
            <a:p>
              <a:r>
                <a:rPr lang="en-US" altLang="zh-CN">
                  <a:latin typeface="Times New Roman" panose="02020603050405020304" pitchFamily="18" charset="0"/>
                </a:rPr>
                <a:t>10V</a:t>
              </a:r>
            </a:p>
          </p:txBody>
        </p:sp>
        <p:sp>
          <p:nvSpPr>
            <p:cNvPr id="89123" name="文本框 89122"/>
            <p:cNvSpPr txBox="1"/>
            <p:nvPr/>
          </p:nvSpPr>
          <p:spPr>
            <a:xfrm>
              <a:off x="2341" y="570"/>
              <a:ext cx="361" cy="288"/>
            </a:xfrm>
            <a:prstGeom prst="rect">
              <a:avLst/>
            </a:prstGeom>
            <a:noFill/>
            <a:ln w="25400">
              <a:noFill/>
            </a:ln>
          </p:spPr>
          <p:txBody>
            <a:bodyPr wrap="none" anchor="ctr">
              <a:spAutoFit/>
            </a:bodyPr>
            <a:lstStyle/>
            <a:p>
              <a:r>
                <a:rPr lang="en-US" altLang="zh-CN">
                  <a:latin typeface="Times New Roman" panose="02020603050405020304" pitchFamily="18" charset="0"/>
                </a:rPr>
                <a:t>1H</a:t>
              </a:r>
            </a:p>
          </p:txBody>
        </p:sp>
        <p:sp>
          <p:nvSpPr>
            <p:cNvPr id="89124" name="文本框 89123"/>
            <p:cNvSpPr txBox="1"/>
            <p:nvPr/>
          </p:nvSpPr>
          <p:spPr>
            <a:xfrm>
              <a:off x="1002" y="396"/>
              <a:ext cx="673" cy="288"/>
            </a:xfrm>
            <a:prstGeom prst="rect">
              <a:avLst/>
            </a:prstGeom>
            <a:noFill/>
            <a:ln w="25400">
              <a:noFill/>
            </a:ln>
          </p:spPr>
          <p:txBody>
            <a:bodyPr anchor="ctr">
              <a:spAutoFit/>
            </a:bodyPr>
            <a:lstStyle/>
            <a:p>
              <a:r>
                <a:rPr lang="en-US" altLang="zh-CN">
                  <a:latin typeface="Times New Roman" panose="02020603050405020304" pitchFamily="18" charset="0"/>
                </a:rPr>
                <a:t>S</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89125" name="文本框 89124"/>
            <p:cNvSpPr txBox="1"/>
            <p:nvPr/>
          </p:nvSpPr>
          <p:spPr>
            <a:xfrm>
              <a:off x="2832" y="989"/>
              <a:ext cx="721" cy="518"/>
            </a:xfrm>
            <a:prstGeom prst="rect">
              <a:avLst/>
            </a:prstGeom>
            <a:noFill/>
            <a:ln w="25400">
              <a:noFill/>
            </a:ln>
          </p:spPr>
          <p:txBody>
            <a:bodyPr wrap="none" anchor="ctr">
              <a:spAutoFit/>
            </a:bodyPr>
            <a:lstStyle/>
            <a:p>
              <a:pPr algn="just"/>
              <a:r>
                <a:rPr lang="en-US" altLang="zh-CN">
                  <a:latin typeface="Times New Roman" panose="02020603050405020304" pitchFamily="18" charset="0"/>
                </a:rPr>
                <a:t>  S</a:t>
              </a:r>
              <a:r>
                <a:rPr lang="en-US" altLang="zh-CN" baseline="-25000">
                  <a:latin typeface="Times New Roman" panose="02020603050405020304" pitchFamily="18" charset="0"/>
                </a:rPr>
                <a:t>2</a:t>
              </a:r>
            </a:p>
            <a:p>
              <a:pPr algn="just"/>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=0.2s)</a:t>
              </a:r>
            </a:p>
          </p:txBody>
        </p:sp>
        <p:sp>
          <p:nvSpPr>
            <p:cNvPr id="89126" name="矩形 89125"/>
            <p:cNvSpPr/>
            <p:nvPr/>
          </p:nvSpPr>
          <p:spPr>
            <a:xfrm>
              <a:off x="1920" y="1056"/>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p>
          </p:txBody>
        </p:sp>
        <p:sp>
          <p:nvSpPr>
            <p:cNvPr id="89127" name="文本框 89126"/>
            <p:cNvSpPr txBox="1"/>
            <p:nvPr/>
          </p:nvSpPr>
          <p:spPr>
            <a:xfrm>
              <a:off x="1519" y="102"/>
              <a:ext cx="360" cy="288"/>
            </a:xfrm>
            <a:prstGeom prst="rect">
              <a:avLst/>
            </a:prstGeom>
            <a:noFill/>
            <a:ln w="25400">
              <a:noFill/>
            </a:ln>
          </p:spPr>
          <p:txBody>
            <a:bodyPr wrap="none" anchor="ctr">
              <a:spAutoFit/>
            </a:bodyPr>
            <a:lstStyle/>
            <a:p>
              <a:r>
                <a:rPr lang="en-US" altLang="zh-CN">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p>
          </p:txBody>
        </p:sp>
        <p:grpSp>
          <p:nvGrpSpPr>
            <p:cNvPr id="89164" name="组合 89163"/>
            <p:cNvGrpSpPr/>
            <p:nvPr/>
          </p:nvGrpSpPr>
          <p:grpSpPr>
            <a:xfrm rot="5400000">
              <a:off x="2144" y="666"/>
              <a:ext cx="385" cy="52"/>
              <a:chOff x="2314" y="1441"/>
              <a:chExt cx="481" cy="66"/>
            </a:xfrm>
          </p:grpSpPr>
          <p:sp>
            <p:nvSpPr>
              <p:cNvPr id="89165" name="任意多边形 89164"/>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89166" name="任意多边形 89165"/>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89167" name="任意多边形 89166"/>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89168" name="任意多边形 89167"/>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89175" name="直接连接符 89174"/>
            <p:cNvSpPr/>
            <p:nvPr/>
          </p:nvSpPr>
          <p:spPr>
            <a:xfrm>
              <a:off x="2316" y="396"/>
              <a:ext cx="0" cy="102"/>
            </a:xfrm>
            <a:prstGeom prst="line">
              <a:avLst/>
            </a:prstGeom>
            <a:ln w="19050" cap="flat" cmpd="sng">
              <a:solidFill>
                <a:schemeClr val="tx1"/>
              </a:solidFill>
              <a:prstDash val="solid"/>
              <a:headEnd type="none" w="med" len="med"/>
              <a:tailEnd type="none" w="med" len="med"/>
            </a:ln>
          </p:spPr>
        </p:sp>
        <p:sp>
          <p:nvSpPr>
            <p:cNvPr id="89176" name="直接连接符 89175"/>
            <p:cNvSpPr/>
            <p:nvPr/>
          </p:nvSpPr>
          <p:spPr>
            <a:xfrm>
              <a:off x="2310" y="882"/>
              <a:ext cx="0" cy="222"/>
            </a:xfrm>
            <a:prstGeom prst="line">
              <a:avLst/>
            </a:prstGeom>
            <a:ln w="19050" cap="flat" cmpd="sng">
              <a:solidFill>
                <a:schemeClr val="tx1"/>
              </a:solidFill>
              <a:prstDash val="solid"/>
              <a:headEnd type="none" w="med" len="med"/>
              <a:tailEnd type="none" w="med" len="med"/>
            </a:ln>
          </p:spPr>
        </p:sp>
        <p:sp>
          <p:nvSpPr>
            <p:cNvPr id="89178" name="任意多边形 89177"/>
            <p:cNvSpPr/>
            <p:nvPr/>
          </p:nvSpPr>
          <p:spPr>
            <a:xfrm>
              <a:off x="1260" y="270"/>
              <a:ext cx="102"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89179" name="任意多边形 89178"/>
            <p:cNvSpPr/>
            <p:nvPr/>
          </p:nvSpPr>
          <p:spPr>
            <a:xfrm rot="5400000" flipH="1">
              <a:off x="2736" y="1170"/>
              <a:ext cx="144" cy="186"/>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sp>
        <p:nvSpPr>
          <p:cNvPr id="89181" name="矩形 89180"/>
          <p:cNvSpPr/>
          <p:nvPr/>
        </p:nvSpPr>
        <p:spPr>
          <a:xfrm>
            <a:off x="4629150" y="1162050"/>
            <a:ext cx="36195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求换路后的电感电流</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a:t>
            </a:r>
          </a:p>
        </p:txBody>
      </p:sp>
      <p:grpSp>
        <p:nvGrpSpPr>
          <p:cNvPr id="89185" name="组合 89184"/>
          <p:cNvGrpSpPr/>
          <p:nvPr/>
        </p:nvGrpSpPr>
        <p:grpSpPr>
          <a:xfrm>
            <a:off x="730250" y="4357688"/>
            <a:ext cx="3100388" cy="2271712"/>
            <a:chOff x="460" y="2745"/>
            <a:chExt cx="1953" cy="1431"/>
          </a:xfrm>
        </p:grpSpPr>
        <p:sp>
          <p:nvSpPr>
            <p:cNvPr id="89137" name="文本框 89136"/>
            <p:cNvSpPr txBox="1"/>
            <p:nvPr/>
          </p:nvSpPr>
          <p:spPr>
            <a:xfrm>
              <a:off x="460" y="2745"/>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i</a:t>
              </a:r>
              <a:endParaRPr lang="en-US" altLang="zh-CN">
                <a:latin typeface="Times New Roman" panose="02020603050405020304" pitchFamily="18" charset="0"/>
              </a:endParaRPr>
            </a:p>
          </p:txBody>
        </p:sp>
        <p:sp>
          <p:nvSpPr>
            <p:cNvPr id="89139" name="直接连接符 89138"/>
            <p:cNvSpPr/>
            <p:nvPr/>
          </p:nvSpPr>
          <p:spPr>
            <a:xfrm flipV="1">
              <a:off x="617" y="3897"/>
              <a:ext cx="1709" cy="3"/>
            </a:xfrm>
            <a:prstGeom prst="line">
              <a:avLst/>
            </a:prstGeom>
            <a:ln w="25400" cap="flat" cmpd="sng">
              <a:solidFill>
                <a:schemeClr val="tx1"/>
              </a:solidFill>
              <a:prstDash val="solid"/>
              <a:headEnd type="none" w="med" len="med"/>
              <a:tailEnd type="stealth" w="sm" len="med"/>
            </a:ln>
          </p:spPr>
        </p:sp>
        <p:sp>
          <p:nvSpPr>
            <p:cNvPr id="89140" name="直接连接符 89139"/>
            <p:cNvSpPr/>
            <p:nvPr/>
          </p:nvSpPr>
          <p:spPr>
            <a:xfrm flipV="1">
              <a:off x="929" y="2853"/>
              <a:ext cx="0" cy="1312"/>
            </a:xfrm>
            <a:prstGeom prst="line">
              <a:avLst/>
            </a:prstGeom>
            <a:ln w="19050" cap="flat" cmpd="sng">
              <a:solidFill>
                <a:schemeClr val="tx1"/>
              </a:solidFill>
              <a:prstDash val="solid"/>
              <a:headEnd type="none" w="med" len="med"/>
              <a:tailEnd type="stealth" w="sm" len="med"/>
            </a:ln>
          </p:spPr>
        </p:sp>
        <p:sp>
          <p:nvSpPr>
            <p:cNvPr id="89141" name="直接连接符 89140"/>
            <p:cNvSpPr/>
            <p:nvPr/>
          </p:nvSpPr>
          <p:spPr>
            <a:xfrm>
              <a:off x="943" y="3602"/>
              <a:ext cx="1082" cy="0"/>
            </a:xfrm>
            <a:prstGeom prst="line">
              <a:avLst/>
            </a:prstGeom>
            <a:ln w="12700" cap="flat" cmpd="sng">
              <a:solidFill>
                <a:schemeClr val="tx1"/>
              </a:solidFill>
              <a:prstDash val="dash"/>
              <a:headEnd type="none" w="med" len="med"/>
              <a:tailEnd type="none" w="med" len="med"/>
            </a:ln>
          </p:spPr>
        </p:sp>
        <p:sp>
          <p:nvSpPr>
            <p:cNvPr id="89143" name="直接连接符 89142"/>
            <p:cNvSpPr/>
            <p:nvPr/>
          </p:nvSpPr>
          <p:spPr>
            <a:xfrm>
              <a:off x="1233" y="3733"/>
              <a:ext cx="0" cy="167"/>
            </a:xfrm>
            <a:prstGeom prst="line">
              <a:avLst/>
            </a:prstGeom>
            <a:ln w="12700" cap="flat" cmpd="sng">
              <a:solidFill>
                <a:schemeClr val="tx1"/>
              </a:solidFill>
              <a:prstDash val="dash"/>
              <a:headEnd type="none" w="med" len="med"/>
              <a:tailEnd type="none" w="med" len="med"/>
            </a:ln>
          </p:spPr>
        </p:sp>
        <p:sp>
          <p:nvSpPr>
            <p:cNvPr id="89144" name="直接连接符 89143"/>
            <p:cNvSpPr/>
            <p:nvPr/>
          </p:nvSpPr>
          <p:spPr>
            <a:xfrm>
              <a:off x="929" y="3154"/>
              <a:ext cx="1140" cy="0"/>
            </a:xfrm>
            <a:prstGeom prst="line">
              <a:avLst/>
            </a:prstGeom>
            <a:ln w="12700" cap="flat" cmpd="sng">
              <a:solidFill>
                <a:schemeClr val="tx1"/>
              </a:solidFill>
              <a:prstDash val="dash"/>
              <a:headEnd type="none" w="med" len="med"/>
              <a:tailEnd type="none" w="med" len="med"/>
            </a:ln>
          </p:spPr>
        </p:sp>
        <p:sp>
          <p:nvSpPr>
            <p:cNvPr id="89146" name="文本框 89145"/>
            <p:cNvSpPr txBox="1"/>
            <p:nvPr/>
          </p:nvSpPr>
          <p:spPr>
            <a:xfrm>
              <a:off x="1993" y="3888"/>
              <a:ext cx="420" cy="288"/>
            </a:xfrm>
            <a:prstGeom prst="rect">
              <a:avLst/>
            </a:prstGeom>
            <a:noFill/>
            <a:ln w="25400">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(s)</a:t>
              </a:r>
            </a:p>
          </p:txBody>
        </p:sp>
        <p:sp>
          <p:nvSpPr>
            <p:cNvPr id="89147" name="文本框 89146"/>
            <p:cNvSpPr txBox="1"/>
            <p:nvPr/>
          </p:nvSpPr>
          <p:spPr>
            <a:xfrm>
              <a:off x="1053" y="3868"/>
              <a:ext cx="356" cy="288"/>
            </a:xfrm>
            <a:prstGeom prst="rect">
              <a:avLst/>
            </a:prstGeom>
            <a:noFill/>
            <a:ln w="25400">
              <a:noFill/>
            </a:ln>
          </p:spPr>
          <p:txBody>
            <a:bodyPr wrap="none" anchor="ctr">
              <a:spAutoFit/>
            </a:bodyPr>
            <a:lstStyle/>
            <a:p>
              <a:r>
                <a:rPr lang="en-US" altLang="zh-CN">
                  <a:latin typeface="Times New Roman" panose="02020603050405020304" pitchFamily="18" charset="0"/>
                </a:rPr>
                <a:t>0.2</a:t>
              </a:r>
            </a:p>
          </p:txBody>
        </p:sp>
        <p:sp>
          <p:nvSpPr>
            <p:cNvPr id="89148" name="文本框 89147"/>
            <p:cNvSpPr txBox="1"/>
            <p:nvPr/>
          </p:nvSpPr>
          <p:spPr>
            <a:xfrm>
              <a:off x="740" y="3014"/>
              <a:ext cx="212" cy="288"/>
            </a:xfrm>
            <a:prstGeom prst="rect">
              <a:avLst/>
            </a:prstGeom>
            <a:noFill/>
            <a:ln w="25400">
              <a:noFill/>
            </a:ln>
          </p:spPr>
          <p:txBody>
            <a:bodyPr wrap="none" anchor="ctr">
              <a:spAutoFit/>
            </a:bodyPr>
            <a:lstStyle/>
            <a:p>
              <a:r>
                <a:rPr lang="en-US" altLang="zh-CN">
                  <a:latin typeface="Times New Roman" panose="02020603050405020304" pitchFamily="18" charset="0"/>
                </a:rPr>
                <a:t>5</a:t>
              </a:r>
            </a:p>
          </p:txBody>
        </p:sp>
        <p:sp>
          <p:nvSpPr>
            <p:cNvPr id="89149" name="文本框 89148"/>
            <p:cNvSpPr txBox="1"/>
            <p:nvPr/>
          </p:nvSpPr>
          <p:spPr>
            <a:xfrm>
              <a:off x="571" y="2748"/>
              <a:ext cx="383" cy="288"/>
            </a:xfrm>
            <a:prstGeom prst="rect">
              <a:avLst/>
            </a:prstGeom>
            <a:noFill/>
            <a:ln w="25400">
              <a:noFill/>
            </a:ln>
          </p:spPr>
          <p:txBody>
            <a:bodyPr wrap="none" anchor="ctr">
              <a:spAutoFit/>
            </a:bodyPr>
            <a:lstStyle/>
            <a:p>
              <a:r>
                <a:rPr lang="en-US" altLang="zh-CN">
                  <a:latin typeface="Times New Roman" panose="02020603050405020304" pitchFamily="18" charset="0"/>
                </a:rPr>
                <a:t>(A)</a:t>
              </a:r>
            </a:p>
          </p:txBody>
        </p:sp>
        <p:sp>
          <p:nvSpPr>
            <p:cNvPr id="89150" name="文本框 89149"/>
            <p:cNvSpPr txBox="1"/>
            <p:nvPr/>
          </p:nvSpPr>
          <p:spPr>
            <a:xfrm>
              <a:off x="504" y="3577"/>
              <a:ext cx="452" cy="288"/>
            </a:xfrm>
            <a:prstGeom prst="rect">
              <a:avLst/>
            </a:prstGeom>
            <a:noFill/>
            <a:ln w="9525">
              <a:noFill/>
            </a:ln>
          </p:spPr>
          <p:txBody>
            <a:bodyPr wrap="none" anchor="ctr">
              <a:spAutoFit/>
            </a:bodyPr>
            <a:lstStyle/>
            <a:p>
              <a:r>
                <a:rPr lang="en-US" altLang="zh-CN">
                  <a:latin typeface="Times New Roman" panose="02020603050405020304" pitchFamily="18" charset="0"/>
                </a:rPr>
                <a:t>1.26</a:t>
              </a:r>
              <a:endParaRPr lang="en-US" altLang="zh-CN" b="0">
                <a:latin typeface="Times New Roman" panose="02020603050405020304" pitchFamily="18" charset="0"/>
              </a:endParaRPr>
            </a:p>
          </p:txBody>
        </p:sp>
        <p:sp>
          <p:nvSpPr>
            <p:cNvPr id="89152" name="文本框 89151"/>
            <p:cNvSpPr txBox="1"/>
            <p:nvPr/>
          </p:nvSpPr>
          <p:spPr>
            <a:xfrm>
              <a:off x="746" y="3407"/>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endParaRPr lang="en-US" altLang="zh-CN" b="0">
                <a:latin typeface="Times New Roman" panose="02020603050405020304" pitchFamily="18" charset="0"/>
              </a:endParaRPr>
            </a:p>
          </p:txBody>
        </p:sp>
        <p:sp>
          <p:nvSpPr>
            <p:cNvPr id="89182" name="直接连接符 89181"/>
            <p:cNvSpPr/>
            <p:nvPr/>
          </p:nvSpPr>
          <p:spPr>
            <a:xfrm>
              <a:off x="924" y="3723"/>
              <a:ext cx="303" cy="0"/>
            </a:xfrm>
            <a:prstGeom prst="line">
              <a:avLst/>
            </a:prstGeom>
            <a:ln w="12700" cap="flat" cmpd="sng">
              <a:solidFill>
                <a:schemeClr val="tx1"/>
              </a:solidFill>
              <a:prstDash val="dash"/>
              <a:headEnd type="none" w="med" len="med"/>
              <a:tailEnd type="none" w="med" len="med"/>
            </a:ln>
          </p:spPr>
        </p:sp>
        <p:sp>
          <p:nvSpPr>
            <p:cNvPr id="89183" name="文本框 89182"/>
            <p:cNvSpPr txBox="1"/>
            <p:nvPr/>
          </p:nvSpPr>
          <p:spPr>
            <a:xfrm>
              <a:off x="719" y="3863"/>
              <a:ext cx="21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0</a:t>
              </a:r>
            </a:p>
          </p:txBody>
        </p:sp>
      </p:grpSp>
      <p:sp>
        <p:nvSpPr>
          <p:cNvPr id="89188" name="动作按钮: 后退或前一项 89187"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89189" name="动作按钮: 后退或前一项 89188"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89180"/>
                                        </p:tgtEl>
                                        <p:attrNameLst>
                                          <p:attrName>style.visibility</p:attrName>
                                        </p:attrNameLst>
                                      </p:cBhvr>
                                      <p:to>
                                        <p:strVal val="visible"/>
                                      </p:to>
                                    </p:set>
                                    <p:anim calcmode="lin" valueType="num">
                                      <p:cBhvr>
                                        <p:cTn id="7" dur="500" fill="hold"/>
                                        <p:tgtEl>
                                          <p:spTgt spid="89180"/>
                                        </p:tgtEl>
                                        <p:attrNameLst>
                                          <p:attrName>ppt_w</p:attrName>
                                        </p:attrNameLst>
                                      </p:cBhvr>
                                      <p:tavLst>
                                        <p:tav tm="0">
                                          <p:val>
                                            <p:fltVal val="0"/>
                                          </p:val>
                                        </p:tav>
                                        <p:tav tm="100000">
                                          <p:val>
                                            <p:strVal val="#ppt_w"/>
                                          </p:val>
                                        </p:tav>
                                      </p:tavLst>
                                    </p:anim>
                                    <p:anim calcmode="lin" valueType="num">
                                      <p:cBhvr>
                                        <p:cTn id="8" dur="500" fill="hold"/>
                                        <p:tgtEl>
                                          <p:spTgt spid="8918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89128"/>
                                        </p:tgtEl>
                                        <p:attrNameLst>
                                          <p:attrName>style.visibility</p:attrName>
                                        </p:attrNameLst>
                                      </p:cBhvr>
                                      <p:to>
                                        <p:strVal val="visible"/>
                                      </p:to>
                                    </p:set>
                                    <p:animEffect transition="in" filter="slide(fromTop)">
                                      <p:cBhvr>
                                        <p:cTn id="13" dur="500"/>
                                        <p:tgtEl>
                                          <p:spTgt spid="8912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89181"/>
                                        </p:tgtEl>
                                        <p:attrNameLst>
                                          <p:attrName>style.visibility</p:attrName>
                                        </p:attrNameLst>
                                      </p:cBhvr>
                                      <p:to>
                                        <p:strVal val="visible"/>
                                      </p:to>
                                    </p:set>
                                    <p:animEffect transition="in" filter="slide(fromTop)">
                                      <p:cBhvr>
                                        <p:cTn id="18" dur="500"/>
                                        <p:tgtEl>
                                          <p:spTgt spid="89181"/>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9153"/>
                                        </p:tgtEl>
                                        <p:attrNameLst>
                                          <p:attrName>style.visibility</p:attrName>
                                        </p:attrNameLst>
                                      </p:cBhvr>
                                      <p:to>
                                        <p:strVal val="visible"/>
                                      </p:to>
                                    </p:set>
                                    <p:anim calcmode="lin" valueType="num">
                                      <p:cBhvr>
                                        <p:cTn id="23" dur="1000" fill="hold"/>
                                        <p:tgtEl>
                                          <p:spTgt spid="89153"/>
                                        </p:tgtEl>
                                        <p:attrNameLst>
                                          <p:attrName>ppt_w</p:attrName>
                                        </p:attrNameLst>
                                      </p:cBhvr>
                                      <p:tavLst>
                                        <p:tav tm="0">
                                          <p:val>
                                            <p:fltVal val="0"/>
                                          </p:val>
                                        </p:tav>
                                        <p:tav tm="100000">
                                          <p:val>
                                            <p:strVal val="#ppt_w"/>
                                          </p:val>
                                        </p:tav>
                                      </p:tavLst>
                                    </p:anim>
                                    <p:anim calcmode="lin" valueType="num">
                                      <p:cBhvr>
                                        <p:cTn id="24" dur="1000" fill="hold"/>
                                        <p:tgtEl>
                                          <p:spTgt spid="89153"/>
                                        </p:tgtEl>
                                        <p:attrNameLst>
                                          <p:attrName>ppt_h</p:attrName>
                                        </p:attrNameLst>
                                      </p:cBhvr>
                                      <p:tavLst>
                                        <p:tav tm="0">
                                          <p:val>
                                            <p:fltVal val="0"/>
                                          </p:val>
                                        </p:tav>
                                        <p:tav tm="100000">
                                          <p:val>
                                            <p:strVal val="#ppt_h"/>
                                          </p:val>
                                        </p:tav>
                                      </p:tavLst>
                                    </p:anim>
                                    <p:anim calcmode="lin" valueType="num">
                                      <p:cBhvr>
                                        <p:cTn id="25" dur="1000" fill="hold"/>
                                        <p:tgtEl>
                                          <p:spTgt spid="89153"/>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891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89129"/>
                                        </p:tgtEl>
                                        <p:attrNameLst>
                                          <p:attrName>style.visibility</p:attrName>
                                        </p:attrNameLst>
                                      </p:cBhvr>
                                      <p:to>
                                        <p:strVal val="visible"/>
                                      </p:to>
                                    </p:set>
                                    <p:animEffect transition="in" filter="slide(fromLeft)">
                                      <p:cBhvr>
                                        <p:cTn id="31" dur="500"/>
                                        <p:tgtEl>
                                          <p:spTgt spid="89129"/>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89132"/>
                                        </p:tgtEl>
                                        <p:attrNameLst>
                                          <p:attrName>style.visibility</p:attrName>
                                        </p:attrNameLst>
                                      </p:cBhvr>
                                      <p:to>
                                        <p:strVal val="visible"/>
                                      </p:to>
                                    </p:set>
                                    <p:animEffect transition="in" filter="slide(fromTop)">
                                      <p:cBhvr>
                                        <p:cTn id="36" dur="500"/>
                                        <p:tgtEl>
                                          <p:spTgt spid="8913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89130"/>
                                        </p:tgtEl>
                                        <p:attrNameLst>
                                          <p:attrName>style.visibility</p:attrName>
                                        </p:attrNameLst>
                                      </p:cBhvr>
                                      <p:to>
                                        <p:strVal val="visible"/>
                                      </p:to>
                                    </p:set>
                                    <p:animEffect transition="in" filter="slide(fromTop)">
                                      <p:cBhvr>
                                        <p:cTn id="41" dur="500"/>
                                        <p:tgtEl>
                                          <p:spTgt spid="89130"/>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89131"/>
                                        </p:tgtEl>
                                        <p:attrNameLst>
                                          <p:attrName>style.visibility</p:attrName>
                                        </p:attrNameLst>
                                      </p:cBhvr>
                                      <p:to>
                                        <p:strVal val="visible"/>
                                      </p:to>
                                    </p:set>
                                    <p:animEffect transition="in" filter="slide(fromLeft)">
                                      <p:cBhvr>
                                        <p:cTn id="46" dur="500"/>
                                        <p:tgtEl>
                                          <p:spTgt spid="89131"/>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nodeType="clickEffect">
                                  <p:stCondLst>
                                    <p:cond delay="0"/>
                                  </p:stCondLst>
                                  <p:childTnLst>
                                    <p:set>
                                      <p:cBhvr>
                                        <p:cTn id="50" dur="1" fill="hold">
                                          <p:stCondLst>
                                            <p:cond delay="0"/>
                                          </p:stCondLst>
                                        </p:cTn>
                                        <p:tgtEl>
                                          <p:spTgt spid="89134"/>
                                        </p:tgtEl>
                                        <p:attrNameLst>
                                          <p:attrName>style.visibility</p:attrName>
                                        </p:attrNameLst>
                                      </p:cBhvr>
                                      <p:to>
                                        <p:strVal val="visible"/>
                                      </p:to>
                                    </p:set>
                                    <p:animEffect transition="in" filter="slide(fromTop)">
                                      <p:cBhvr>
                                        <p:cTn id="51" dur="500"/>
                                        <p:tgtEl>
                                          <p:spTgt spid="89134"/>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89133"/>
                                        </p:tgtEl>
                                        <p:attrNameLst>
                                          <p:attrName>style.visibility</p:attrName>
                                        </p:attrNameLst>
                                      </p:cBhvr>
                                      <p:to>
                                        <p:strVal val="visible"/>
                                      </p:to>
                                    </p:set>
                                    <p:animEffect transition="in" filter="slide(fromTop)">
                                      <p:cBhvr>
                                        <p:cTn id="56" dur="500"/>
                                        <p:tgtEl>
                                          <p:spTgt spid="89133"/>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nodeType="clickEffect">
                                  <p:stCondLst>
                                    <p:cond delay="0"/>
                                  </p:stCondLst>
                                  <p:childTnLst>
                                    <p:set>
                                      <p:cBhvr>
                                        <p:cTn id="60" dur="1" fill="hold">
                                          <p:stCondLst>
                                            <p:cond delay="0"/>
                                          </p:stCondLst>
                                        </p:cTn>
                                        <p:tgtEl>
                                          <p:spTgt spid="89135"/>
                                        </p:tgtEl>
                                        <p:attrNameLst>
                                          <p:attrName>style.visibility</p:attrName>
                                        </p:attrNameLst>
                                      </p:cBhvr>
                                      <p:to>
                                        <p:strVal val="visible"/>
                                      </p:to>
                                    </p:set>
                                    <p:animEffect transition="in" filter="slide(fromTop)">
                                      <p:cBhvr>
                                        <p:cTn id="61" dur="500"/>
                                        <p:tgtEl>
                                          <p:spTgt spid="8913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8918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89187"/>
                                        </p:tgtEl>
                                        <p:attrNameLst>
                                          <p:attrName>style.visibility</p:attrName>
                                        </p:attrNameLst>
                                      </p:cBhvr>
                                      <p:to>
                                        <p:strVal val="visible"/>
                                      </p:to>
                                    </p:set>
                                    <p:animEffect transition="in" filter="wipe(left)">
                                      <p:cBhvr>
                                        <p:cTn id="70" dur="500"/>
                                        <p:tgtEl>
                                          <p:spTgt spid="89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28" grpId="0"/>
      <p:bldP spid="89129" grpId="0"/>
      <p:bldP spid="89131" grpId="0"/>
      <p:bldP spid="89153" grpId="0"/>
      <p:bldP spid="8918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矩形 90115"/>
          <p:cNvSpPr/>
          <p:nvPr/>
        </p:nvSpPr>
        <p:spPr>
          <a:xfrm>
            <a:off x="395288" y="336550"/>
            <a:ext cx="719137"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3.</a:t>
            </a:r>
          </a:p>
        </p:txBody>
      </p:sp>
      <p:sp>
        <p:nvSpPr>
          <p:cNvPr id="90138" name="文本框 90137"/>
          <p:cNvSpPr txBox="1"/>
          <p:nvPr/>
        </p:nvSpPr>
        <p:spPr>
          <a:xfrm>
            <a:off x="1041400" y="347663"/>
            <a:ext cx="4148138" cy="822325"/>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已知</a:t>
            </a:r>
            <a:r>
              <a:rPr lang="en-US" altLang="zh-CN">
                <a:latin typeface="Times New Roman" panose="02020603050405020304" pitchFamily="18" charset="0"/>
              </a:rPr>
              <a:t>:   </a:t>
            </a:r>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如图示 </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0 </a:t>
            </a:r>
            <a:r>
              <a:rPr lang="zh-CN" altLang="en-US">
                <a:latin typeface="Times New Roman" panose="02020603050405020304" pitchFamily="18" charset="0"/>
              </a:rPr>
              <a:t>。</a:t>
            </a:r>
          </a:p>
          <a:p>
            <a:pPr algn="l"/>
            <a:r>
              <a:rPr lang="zh-CN" altLang="en-US" dirty="0">
                <a:latin typeface="Times New Roman" panose="02020603050405020304" pitchFamily="18" charset="0"/>
              </a:rPr>
              <a:t>求</a:t>
            </a:r>
            <a:r>
              <a:rPr lang="en-US" altLang="zh-CN">
                <a:latin typeface="Times New Roman" panose="02020603050405020304" pitchFamily="18" charset="0"/>
              </a:rPr>
              <a:t>: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zh-CN" altLang="zh-CN" dirty="0">
                <a:latin typeface="Times New Roman" panose="02020603050405020304" pitchFamily="18" charset="0"/>
              </a:rPr>
              <a:t>) ,  并画波形 .</a:t>
            </a:r>
            <a:endParaRPr lang="en-US" altLang="zh-CN">
              <a:latin typeface="Times New Roman" panose="02020603050405020304" pitchFamily="18" charset="0"/>
            </a:endParaRPr>
          </a:p>
        </p:txBody>
      </p:sp>
      <p:sp>
        <p:nvSpPr>
          <p:cNvPr id="90139" name="文本框 90138"/>
          <p:cNvSpPr txBox="1"/>
          <p:nvPr/>
        </p:nvSpPr>
        <p:spPr>
          <a:xfrm>
            <a:off x="519113" y="3213100"/>
            <a:ext cx="492125"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解</a:t>
            </a:r>
            <a:endParaRPr lang="zh-CN" altLang="en-US" b="0" dirty="0">
              <a:solidFill>
                <a:schemeClr val="accent2"/>
              </a:solidFill>
              <a:latin typeface="Times New Roman" panose="02020603050405020304" pitchFamily="18" charset="0"/>
            </a:endParaRPr>
          </a:p>
        </p:txBody>
      </p:sp>
      <p:sp>
        <p:nvSpPr>
          <p:cNvPr id="90140" name="文本框 90139"/>
          <p:cNvSpPr txBox="1"/>
          <p:nvPr/>
        </p:nvSpPr>
        <p:spPr>
          <a:xfrm>
            <a:off x="1181100" y="4211638"/>
            <a:ext cx="2609850" cy="457200"/>
          </a:xfrm>
          <a:prstGeom prst="rect">
            <a:avLst/>
          </a:prstGeom>
          <a:noFill/>
          <a:ln w="9525">
            <a:noFill/>
          </a:ln>
        </p:spPr>
        <p:txBody>
          <a:bodyPr anchor="ctr">
            <a:spAutoFit/>
          </a:bodyPr>
          <a:lstStyle/>
          <a:p>
            <a:pPr algn="l"/>
            <a:r>
              <a:rPr lang="en-US" altLang="en-US">
                <a:solidFill>
                  <a:srgbClr val="FF0066"/>
                </a:solidFill>
                <a:latin typeface="Times New Roman" panose="02020603050405020304" pitchFamily="18" charset="0"/>
              </a:rPr>
              <a:t>0 &lt;</a:t>
            </a:r>
            <a:r>
              <a:rPr lang="en-US" altLang="en-US" i="1">
                <a:solidFill>
                  <a:srgbClr val="FF0066"/>
                </a:solidFill>
                <a:latin typeface="Times New Roman" panose="02020603050405020304" pitchFamily="18" charset="0"/>
              </a:rPr>
              <a:t> </a:t>
            </a:r>
            <a:r>
              <a:rPr lang="en-US" altLang="zh-CN" i="1">
                <a:solidFill>
                  <a:srgbClr val="FF0066"/>
                </a:solidFill>
                <a:latin typeface="Times New Roman" panose="02020603050405020304" pitchFamily="18" charset="0"/>
              </a:rPr>
              <a:t>t</a:t>
            </a:r>
            <a:r>
              <a:rPr lang="en-US" altLang="zh-CN">
                <a:solidFill>
                  <a:srgbClr val="FF0066"/>
                </a:solidFill>
                <a:latin typeface="Times New Roman" panose="02020603050405020304" pitchFamily="18" charset="0"/>
              </a:rPr>
              <a:t> </a:t>
            </a:r>
            <a:r>
              <a:rPr lang="en-US" altLang="zh-CN">
                <a:solidFill>
                  <a:srgbClr val="FF0066"/>
                </a:solidFill>
                <a:latin typeface="Times New Roman" panose="02020603050405020304" pitchFamily="18" charset="0"/>
                <a:sym typeface="Symbol" panose="05050102010706020507" pitchFamily="18" charset="2"/>
              </a:rPr>
              <a:t></a:t>
            </a:r>
            <a:r>
              <a:rPr lang="en-US" altLang="zh-CN">
                <a:solidFill>
                  <a:srgbClr val="FF0066"/>
                </a:solidFill>
                <a:latin typeface="Times New Roman" panose="02020603050405020304" pitchFamily="18" charset="0"/>
              </a:rPr>
              <a:t> 1</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)=0 </a:t>
            </a:r>
          </a:p>
        </p:txBody>
      </p:sp>
      <p:sp>
        <p:nvSpPr>
          <p:cNvPr id="90141" name="文本框 90140"/>
          <p:cNvSpPr txBox="1"/>
          <p:nvPr/>
        </p:nvSpPr>
        <p:spPr>
          <a:xfrm>
            <a:off x="1149350" y="3663950"/>
            <a:ext cx="2481263" cy="457200"/>
          </a:xfrm>
          <a:prstGeom prst="rect">
            <a:avLst/>
          </a:prstGeom>
          <a:noFill/>
          <a:ln w="9525">
            <a:noFill/>
          </a:ln>
        </p:spPr>
        <p:txBody>
          <a:bodyPr wrap="none" anchor="ctr">
            <a:spAutoFit/>
          </a:bodyPr>
          <a:lstStyle/>
          <a:p>
            <a:pPr algn="l"/>
            <a:r>
              <a:rPr lang="en-US" altLang="en-US" i="1">
                <a:latin typeface="Times New Roman" panose="02020603050405020304" pitchFamily="18" charset="0"/>
              </a:rPr>
              <a:t> </a:t>
            </a:r>
            <a:r>
              <a:rPr lang="en-US" altLang="zh-CN" i="1">
                <a:solidFill>
                  <a:srgbClr val="FF0066"/>
                </a:solidFill>
                <a:latin typeface="Times New Roman" panose="02020603050405020304" pitchFamily="18" charset="0"/>
              </a:rPr>
              <a:t>t </a:t>
            </a:r>
            <a:r>
              <a:rPr lang="en-US" altLang="zh-CN">
                <a:solidFill>
                  <a:srgbClr val="FF0066"/>
                </a:solidFill>
                <a:latin typeface="Times New Roman" panose="02020603050405020304" pitchFamily="18" charset="0"/>
              </a:rPr>
              <a:t>&lt; 0</a:t>
            </a:r>
            <a:r>
              <a:rPr lang="en-US" altLang="zh-CN">
                <a:latin typeface="Times New Roman" panose="02020603050405020304" pitchFamily="18" charset="0"/>
              </a:rPr>
              <a:t>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)=0 </a:t>
            </a:r>
          </a:p>
        </p:txBody>
      </p:sp>
      <p:sp>
        <p:nvSpPr>
          <p:cNvPr id="90144" name="文本框 90143"/>
          <p:cNvSpPr txBox="1"/>
          <p:nvPr/>
        </p:nvSpPr>
        <p:spPr>
          <a:xfrm>
            <a:off x="2590800" y="4765675"/>
            <a:ext cx="1358900" cy="457200"/>
          </a:xfrm>
          <a:prstGeom prst="rect">
            <a:avLst/>
          </a:prstGeom>
          <a:noFill/>
          <a:ln w="9525">
            <a:noFill/>
          </a:ln>
        </p:spPr>
        <p:txBody>
          <a:bodyPr wrap="none"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)=1A</a:t>
            </a:r>
            <a:endParaRPr lang="en-US" altLang="zh-CN" b="0">
              <a:latin typeface="Times New Roman" panose="02020603050405020304" pitchFamily="18" charset="0"/>
            </a:endParaRPr>
          </a:p>
        </p:txBody>
      </p:sp>
      <p:sp>
        <p:nvSpPr>
          <p:cNvPr id="90145" name="文本框 90144"/>
          <p:cNvSpPr txBox="1"/>
          <p:nvPr/>
        </p:nvSpPr>
        <p:spPr>
          <a:xfrm>
            <a:off x="2628900" y="5930900"/>
            <a:ext cx="2185988" cy="457200"/>
          </a:xfrm>
          <a:prstGeom prst="rect">
            <a:avLst/>
          </a:prstGeom>
          <a:noFill/>
          <a:ln w="9525">
            <a:noFill/>
          </a:ln>
        </p:spPr>
        <p:txBody>
          <a:bodyPr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 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e</a:t>
            </a:r>
            <a:r>
              <a:rPr lang="en-US" altLang="zh-CN" i="1" baseline="30000">
                <a:latin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t </a:t>
            </a:r>
            <a:r>
              <a:rPr lang="en-US" altLang="zh-CN" baseline="30000">
                <a:latin typeface="Times New Roman" panose="02020603050405020304" pitchFamily="18" charset="0"/>
              </a:rPr>
              <a:t>/ 6</a:t>
            </a:r>
            <a:r>
              <a:rPr lang="en-US" altLang="zh-CN">
                <a:latin typeface="Times New Roman" panose="02020603050405020304" pitchFamily="18" charset="0"/>
              </a:rPr>
              <a:t> A</a:t>
            </a:r>
          </a:p>
        </p:txBody>
      </p:sp>
      <p:sp>
        <p:nvSpPr>
          <p:cNvPr id="90146" name="文本框 90145"/>
          <p:cNvSpPr txBox="1"/>
          <p:nvPr/>
        </p:nvSpPr>
        <p:spPr>
          <a:xfrm>
            <a:off x="2595563" y="5334000"/>
            <a:ext cx="2076450" cy="457200"/>
          </a:xfrm>
          <a:prstGeom prst="rect">
            <a:avLst/>
          </a:prstGeom>
          <a:noFill/>
          <a:ln w="9525">
            <a:noFill/>
          </a:ln>
        </p:spPr>
        <p:txBody>
          <a:bodyPr wrap="none" anchor="ctr">
            <a:spAutoFit/>
          </a:bodyPr>
          <a:lstStyle/>
          <a:p>
            <a:r>
              <a:rPr lang="en-US" altLang="zh-CN" i="1" dirty="0">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5/</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(1//5)=6 s</a:t>
            </a:r>
            <a:endParaRPr lang="en-US" altLang="zh-CN" b="0">
              <a:latin typeface="Times New Roman" panose="02020603050405020304" pitchFamily="18" charset="0"/>
            </a:endParaRPr>
          </a:p>
        </p:txBody>
      </p:sp>
      <p:grpSp>
        <p:nvGrpSpPr>
          <p:cNvPr id="90232" name="组合 90231"/>
          <p:cNvGrpSpPr/>
          <p:nvPr/>
        </p:nvGrpSpPr>
        <p:grpSpPr>
          <a:xfrm>
            <a:off x="4935538" y="1209675"/>
            <a:ext cx="2894012" cy="1990725"/>
            <a:chOff x="3109" y="714"/>
            <a:chExt cx="1823" cy="1254"/>
          </a:xfrm>
        </p:grpSpPr>
        <p:sp>
          <p:nvSpPr>
            <p:cNvPr id="90149" name="直接连接符 90148"/>
            <p:cNvSpPr/>
            <p:nvPr/>
          </p:nvSpPr>
          <p:spPr>
            <a:xfrm flipH="1">
              <a:off x="3522" y="816"/>
              <a:ext cx="1" cy="1104"/>
            </a:xfrm>
            <a:prstGeom prst="line">
              <a:avLst/>
            </a:prstGeom>
            <a:ln w="19050" cap="flat" cmpd="sng">
              <a:solidFill>
                <a:schemeClr val="tx1"/>
              </a:solidFill>
              <a:prstDash val="solid"/>
              <a:headEnd type="triangle" w="med" len="lg"/>
              <a:tailEnd type="none" w="med" len="med"/>
            </a:ln>
          </p:spPr>
        </p:sp>
        <p:sp>
          <p:nvSpPr>
            <p:cNvPr id="90150" name="直接连接符 90149"/>
            <p:cNvSpPr/>
            <p:nvPr/>
          </p:nvSpPr>
          <p:spPr>
            <a:xfrm>
              <a:off x="3245" y="1680"/>
              <a:ext cx="1632" cy="1"/>
            </a:xfrm>
            <a:prstGeom prst="line">
              <a:avLst/>
            </a:prstGeom>
            <a:ln w="19050" cap="flat" cmpd="sng">
              <a:solidFill>
                <a:schemeClr val="tx1"/>
              </a:solidFill>
              <a:prstDash val="solid"/>
              <a:headEnd type="none" w="med" len="med"/>
              <a:tailEnd type="triangle" w="med" len="lg"/>
            </a:ln>
          </p:spPr>
        </p:sp>
        <p:sp>
          <p:nvSpPr>
            <p:cNvPr id="90151" name="直接连接符 90150"/>
            <p:cNvSpPr/>
            <p:nvPr/>
          </p:nvSpPr>
          <p:spPr>
            <a:xfrm>
              <a:off x="3527" y="1440"/>
              <a:ext cx="342" cy="1"/>
            </a:xfrm>
            <a:prstGeom prst="line">
              <a:avLst/>
            </a:prstGeom>
            <a:ln w="28575" cap="flat" cmpd="sng">
              <a:solidFill>
                <a:srgbClr val="FF0000"/>
              </a:solidFill>
              <a:prstDash val="solid"/>
              <a:headEnd type="none" w="med" len="med"/>
              <a:tailEnd type="none" w="med" len="med"/>
            </a:ln>
          </p:spPr>
        </p:sp>
        <p:sp>
          <p:nvSpPr>
            <p:cNvPr id="90152" name="直接连接符 90151"/>
            <p:cNvSpPr/>
            <p:nvPr/>
          </p:nvSpPr>
          <p:spPr>
            <a:xfrm flipV="1">
              <a:off x="3869" y="1200"/>
              <a:ext cx="1" cy="240"/>
            </a:xfrm>
            <a:prstGeom prst="line">
              <a:avLst/>
            </a:prstGeom>
            <a:ln w="28575" cap="flat" cmpd="sng">
              <a:solidFill>
                <a:srgbClr val="FF0000"/>
              </a:solidFill>
              <a:prstDash val="solid"/>
              <a:headEnd type="none" w="med" len="med"/>
              <a:tailEnd type="none" w="med" len="med"/>
            </a:ln>
          </p:spPr>
        </p:sp>
        <p:sp>
          <p:nvSpPr>
            <p:cNvPr id="90153" name="直接连接符 90152"/>
            <p:cNvSpPr/>
            <p:nvPr/>
          </p:nvSpPr>
          <p:spPr>
            <a:xfrm>
              <a:off x="3869" y="1200"/>
              <a:ext cx="336" cy="1"/>
            </a:xfrm>
            <a:prstGeom prst="line">
              <a:avLst/>
            </a:prstGeom>
            <a:ln w="28575" cap="flat" cmpd="sng">
              <a:solidFill>
                <a:srgbClr val="FF0000"/>
              </a:solidFill>
              <a:prstDash val="solid"/>
              <a:headEnd type="none" w="med" len="med"/>
              <a:tailEnd type="none" w="med" len="med"/>
            </a:ln>
          </p:spPr>
        </p:sp>
        <p:sp>
          <p:nvSpPr>
            <p:cNvPr id="90154" name="直接连接符 90153"/>
            <p:cNvSpPr/>
            <p:nvPr/>
          </p:nvSpPr>
          <p:spPr>
            <a:xfrm>
              <a:off x="4205" y="1200"/>
              <a:ext cx="1" cy="480"/>
            </a:xfrm>
            <a:prstGeom prst="line">
              <a:avLst/>
            </a:prstGeom>
            <a:ln w="28575" cap="flat" cmpd="sng">
              <a:solidFill>
                <a:srgbClr val="FF0000"/>
              </a:solidFill>
              <a:prstDash val="solid"/>
              <a:headEnd type="none" w="med" len="med"/>
              <a:tailEnd type="none" w="med" len="med"/>
            </a:ln>
          </p:spPr>
        </p:sp>
        <p:sp>
          <p:nvSpPr>
            <p:cNvPr id="90155" name="直接连接符 90154"/>
            <p:cNvSpPr/>
            <p:nvPr/>
          </p:nvSpPr>
          <p:spPr>
            <a:xfrm>
              <a:off x="3869" y="1440"/>
              <a:ext cx="1" cy="240"/>
            </a:xfrm>
            <a:prstGeom prst="line">
              <a:avLst/>
            </a:prstGeom>
            <a:ln w="12700" cap="flat" cmpd="sng">
              <a:solidFill>
                <a:schemeClr val="tx1"/>
              </a:solidFill>
              <a:prstDash val="dash"/>
              <a:headEnd type="none" w="med" len="med"/>
              <a:tailEnd type="none" w="med" len="med"/>
            </a:ln>
          </p:spPr>
        </p:sp>
        <p:sp>
          <p:nvSpPr>
            <p:cNvPr id="90156" name="文本框 90155"/>
            <p:cNvSpPr txBox="1"/>
            <p:nvPr/>
          </p:nvSpPr>
          <p:spPr>
            <a:xfrm>
              <a:off x="3109" y="714"/>
              <a:ext cx="404" cy="288"/>
            </a:xfrm>
            <a:prstGeom prst="rect">
              <a:avLst/>
            </a:prstGeom>
            <a:noFill/>
            <a:ln w="9525">
              <a:noFill/>
            </a:ln>
          </p:spPr>
          <p:txBody>
            <a:bodyPr wrap="none" anchor="ctr">
              <a:spAutoFit/>
            </a:bodyPr>
            <a:lstStyle/>
            <a:p>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90157" name="直接连接符 90156"/>
            <p:cNvSpPr/>
            <p:nvPr/>
          </p:nvSpPr>
          <p:spPr>
            <a:xfrm flipH="1">
              <a:off x="3521" y="1200"/>
              <a:ext cx="348" cy="1"/>
            </a:xfrm>
            <a:prstGeom prst="line">
              <a:avLst/>
            </a:prstGeom>
            <a:ln w="12700" cap="flat" cmpd="sng">
              <a:solidFill>
                <a:schemeClr val="tx1"/>
              </a:solidFill>
              <a:prstDash val="dash"/>
              <a:headEnd type="none" w="med" len="med"/>
              <a:tailEnd type="none" w="med" len="med"/>
            </a:ln>
          </p:spPr>
        </p:sp>
        <p:sp>
          <p:nvSpPr>
            <p:cNvPr id="90158" name="文本框 90157"/>
            <p:cNvSpPr txBox="1"/>
            <p:nvPr/>
          </p:nvSpPr>
          <p:spPr>
            <a:xfrm>
              <a:off x="3311" y="1302"/>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p>
          </p:txBody>
        </p:sp>
        <p:sp>
          <p:nvSpPr>
            <p:cNvPr id="90159" name="文本框 90158"/>
            <p:cNvSpPr txBox="1"/>
            <p:nvPr/>
          </p:nvSpPr>
          <p:spPr>
            <a:xfrm>
              <a:off x="3307" y="1056"/>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p>
          </p:txBody>
        </p:sp>
        <p:sp>
          <p:nvSpPr>
            <p:cNvPr id="90160" name="文本框 90159"/>
            <p:cNvSpPr txBox="1"/>
            <p:nvPr/>
          </p:nvSpPr>
          <p:spPr>
            <a:xfrm>
              <a:off x="3763" y="1668"/>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p>
          </p:txBody>
        </p:sp>
        <p:sp>
          <p:nvSpPr>
            <p:cNvPr id="90161" name="文本框 90160"/>
            <p:cNvSpPr txBox="1"/>
            <p:nvPr/>
          </p:nvSpPr>
          <p:spPr>
            <a:xfrm>
              <a:off x="4093" y="1668"/>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p>
          </p:txBody>
        </p:sp>
        <p:sp>
          <p:nvSpPr>
            <p:cNvPr id="90162" name="文本框 90161"/>
            <p:cNvSpPr txBox="1"/>
            <p:nvPr/>
          </p:nvSpPr>
          <p:spPr>
            <a:xfrm>
              <a:off x="3311" y="1662"/>
              <a:ext cx="212" cy="288"/>
            </a:xfrm>
            <a:prstGeom prst="rect">
              <a:avLst/>
            </a:prstGeom>
            <a:noFill/>
            <a:ln w="9525">
              <a:noFill/>
            </a:ln>
          </p:spPr>
          <p:txBody>
            <a:bodyPr anchor="ctr">
              <a:spAutoFit/>
            </a:bodyPr>
            <a:lstStyle/>
            <a:p>
              <a:r>
                <a:rPr lang="en-US" altLang="zh-CN">
                  <a:latin typeface="Times New Roman" panose="02020603050405020304" pitchFamily="18" charset="0"/>
                </a:rPr>
                <a:t>0</a:t>
              </a:r>
            </a:p>
          </p:txBody>
        </p:sp>
        <p:sp>
          <p:nvSpPr>
            <p:cNvPr id="90163" name="文本框 90162"/>
            <p:cNvSpPr txBox="1"/>
            <p:nvPr/>
          </p:nvSpPr>
          <p:spPr>
            <a:xfrm>
              <a:off x="4512" y="1680"/>
              <a:ext cx="420" cy="288"/>
            </a:xfrm>
            <a:prstGeom prst="rect">
              <a:avLst/>
            </a:prstGeom>
            <a:noFill/>
            <a:ln w="9525">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(s)</a:t>
              </a:r>
            </a:p>
          </p:txBody>
        </p:sp>
        <p:sp>
          <p:nvSpPr>
            <p:cNvPr id="90164" name="文本框 90163"/>
            <p:cNvSpPr txBox="1"/>
            <p:nvPr/>
          </p:nvSpPr>
          <p:spPr>
            <a:xfrm>
              <a:off x="3540" y="740"/>
              <a:ext cx="383" cy="288"/>
            </a:xfrm>
            <a:prstGeom prst="rect">
              <a:avLst/>
            </a:prstGeom>
            <a:noFill/>
            <a:ln w="9525">
              <a:noFill/>
            </a:ln>
          </p:spPr>
          <p:txBody>
            <a:bodyPr wrap="none" anchor="ctr">
              <a:spAutoFit/>
            </a:bodyPr>
            <a:lstStyle/>
            <a:p>
              <a:r>
                <a:rPr lang="en-US" altLang="zh-CN">
                  <a:latin typeface="Times New Roman" panose="02020603050405020304" pitchFamily="18" charset="0"/>
                </a:rPr>
                <a:t>(V)</a:t>
              </a:r>
            </a:p>
          </p:txBody>
        </p:sp>
      </p:grpSp>
      <p:grpSp>
        <p:nvGrpSpPr>
          <p:cNvPr id="90229" name="组合 90228"/>
          <p:cNvGrpSpPr/>
          <p:nvPr/>
        </p:nvGrpSpPr>
        <p:grpSpPr>
          <a:xfrm>
            <a:off x="846138" y="1089025"/>
            <a:ext cx="3228975" cy="1933575"/>
            <a:chOff x="473" y="230"/>
            <a:chExt cx="2034" cy="1218"/>
          </a:xfrm>
        </p:grpSpPr>
        <p:sp>
          <p:nvSpPr>
            <p:cNvPr id="90115" name="直接连接符 90114"/>
            <p:cNvSpPr/>
            <p:nvPr/>
          </p:nvSpPr>
          <p:spPr>
            <a:xfrm>
              <a:off x="1880" y="1154"/>
              <a:ext cx="0" cy="294"/>
            </a:xfrm>
            <a:prstGeom prst="line">
              <a:avLst/>
            </a:prstGeom>
            <a:ln w="19050" cap="flat" cmpd="sng">
              <a:solidFill>
                <a:schemeClr val="tx1"/>
              </a:solidFill>
              <a:prstDash val="solid"/>
              <a:headEnd type="none" w="med" len="med"/>
              <a:tailEnd type="none" w="med" len="med"/>
            </a:ln>
          </p:spPr>
        </p:sp>
        <p:sp>
          <p:nvSpPr>
            <p:cNvPr id="90117" name="椭圆 90116"/>
            <p:cNvSpPr/>
            <p:nvPr/>
          </p:nvSpPr>
          <p:spPr>
            <a:xfrm>
              <a:off x="878" y="872"/>
              <a:ext cx="272" cy="272"/>
            </a:xfrm>
            <a:prstGeom prst="ellipse">
              <a:avLst/>
            </a:pr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118" name="矩形 90117"/>
            <p:cNvSpPr/>
            <p:nvPr/>
          </p:nvSpPr>
          <p:spPr>
            <a:xfrm rot="-5400000">
              <a:off x="1730" y="962"/>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0119" name="直接连接符 90118"/>
            <p:cNvSpPr/>
            <p:nvPr/>
          </p:nvSpPr>
          <p:spPr>
            <a:xfrm>
              <a:off x="1016" y="584"/>
              <a:ext cx="312" cy="6"/>
            </a:xfrm>
            <a:prstGeom prst="line">
              <a:avLst/>
            </a:prstGeom>
            <a:ln w="19050" cap="flat" cmpd="sng">
              <a:solidFill>
                <a:schemeClr val="tx1"/>
              </a:solidFill>
              <a:prstDash val="solid"/>
              <a:headEnd type="none" w="med" len="med"/>
              <a:tailEnd type="none" w="med" len="med"/>
            </a:ln>
          </p:spPr>
        </p:sp>
        <p:sp>
          <p:nvSpPr>
            <p:cNvPr id="90120" name="直接连接符 90119"/>
            <p:cNvSpPr/>
            <p:nvPr/>
          </p:nvSpPr>
          <p:spPr>
            <a:xfrm flipH="1">
              <a:off x="2456" y="1214"/>
              <a:ext cx="0" cy="234"/>
            </a:xfrm>
            <a:prstGeom prst="line">
              <a:avLst/>
            </a:prstGeom>
            <a:ln w="19050" cap="flat" cmpd="sng">
              <a:solidFill>
                <a:schemeClr val="tx1"/>
              </a:solidFill>
              <a:prstDash val="solid"/>
              <a:headEnd type="none" w="med" len="med"/>
              <a:tailEnd type="none" w="med" len="med"/>
            </a:ln>
          </p:spPr>
        </p:sp>
        <p:sp>
          <p:nvSpPr>
            <p:cNvPr id="90121" name="直接连接符 90120"/>
            <p:cNvSpPr/>
            <p:nvPr/>
          </p:nvSpPr>
          <p:spPr>
            <a:xfrm>
              <a:off x="1016" y="584"/>
              <a:ext cx="0" cy="864"/>
            </a:xfrm>
            <a:prstGeom prst="line">
              <a:avLst/>
            </a:prstGeom>
            <a:ln w="19050" cap="flat" cmpd="sng">
              <a:solidFill>
                <a:schemeClr val="tx1"/>
              </a:solidFill>
              <a:prstDash val="solid"/>
              <a:headEnd type="none" w="med" len="med"/>
              <a:tailEnd type="none" w="med" len="med"/>
            </a:ln>
          </p:spPr>
        </p:sp>
        <p:sp>
          <p:nvSpPr>
            <p:cNvPr id="90122" name="直接连接符 90121"/>
            <p:cNvSpPr/>
            <p:nvPr/>
          </p:nvSpPr>
          <p:spPr>
            <a:xfrm>
              <a:off x="1016" y="1448"/>
              <a:ext cx="1440" cy="0"/>
            </a:xfrm>
            <a:prstGeom prst="line">
              <a:avLst/>
            </a:prstGeom>
            <a:ln w="19050" cap="flat" cmpd="sng">
              <a:solidFill>
                <a:schemeClr val="tx1"/>
              </a:solidFill>
              <a:prstDash val="solid"/>
              <a:headEnd type="none" w="med" len="med"/>
              <a:tailEnd type="none" w="med" len="med"/>
            </a:ln>
          </p:spPr>
        </p:sp>
        <p:sp>
          <p:nvSpPr>
            <p:cNvPr id="90129" name="矩形 90128"/>
            <p:cNvSpPr/>
            <p:nvPr/>
          </p:nvSpPr>
          <p:spPr>
            <a:xfrm>
              <a:off x="1334" y="536"/>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0130" name="文本框 90129"/>
            <p:cNvSpPr txBox="1"/>
            <p:nvPr/>
          </p:nvSpPr>
          <p:spPr>
            <a:xfrm>
              <a:off x="802" y="632"/>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90131" name="文本框 90130"/>
            <p:cNvSpPr txBox="1"/>
            <p:nvPr/>
          </p:nvSpPr>
          <p:spPr>
            <a:xfrm>
              <a:off x="786" y="1058"/>
              <a:ext cx="221" cy="288"/>
            </a:xfrm>
            <a:prstGeom prst="rect">
              <a:avLst/>
            </a:prstGeom>
            <a:noFill/>
            <a:ln w="9525">
              <a:noFill/>
            </a:ln>
          </p:spPr>
          <p:txBody>
            <a:bodyPr wrap="none" anchor="ctr">
              <a:spAutoFit/>
            </a:bodyPr>
            <a:lstStyle/>
            <a:p>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0132" name="文本框 90131"/>
            <p:cNvSpPr txBox="1"/>
            <p:nvPr/>
          </p:nvSpPr>
          <p:spPr>
            <a:xfrm>
              <a:off x="473" y="842"/>
              <a:ext cx="404" cy="288"/>
            </a:xfrm>
            <a:prstGeom prst="rect">
              <a:avLst/>
            </a:prstGeom>
            <a:noFill/>
            <a:ln w="9525">
              <a:noFill/>
            </a:ln>
          </p:spPr>
          <p:txBody>
            <a:bodyPr wrap="none" anchor="ctr">
              <a:spAutoFit/>
            </a:bodyPr>
            <a:lstStyle/>
            <a:p>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90133" name="文本框 90132"/>
            <p:cNvSpPr txBox="1"/>
            <p:nvPr/>
          </p:nvSpPr>
          <p:spPr>
            <a:xfrm>
              <a:off x="1310" y="260"/>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0134" name="文本框 90133"/>
            <p:cNvSpPr txBox="1"/>
            <p:nvPr/>
          </p:nvSpPr>
          <p:spPr>
            <a:xfrm>
              <a:off x="1478" y="842"/>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0135" name="文本框 90134"/>
            <p:cNvSpPr txBox="1"/>
            <p:nvPr/>
          </p:nvSpPr>
          <p:spPr>
            <a:xfrm>
              <a:off x="2089" y="890"/>
              <a:ext cx="361"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H</a:t>
              </a:r>
              <a:endParaRPr lang="en-US" altLang="zh-CN" b="0">
                <a:latin typeface="Times New Roman" panose="02020603050405020304" pitchFamily="18" charset="0"/>
              </a:endParaRPr>
            </a:p>
          </p:txBody>
        </p:sp>
        <p:sp>
          <p:nvSpPr>
            <p:cNvPr id="90136" name="直接连接符 90135"/>
            <p:cNvSpPr/>
            <p:nvPr/>
          </p:nvSpPr>
          <p:spPr>
            <a:xfrm>
              <a:off x="2096" y="524"/>
              <a:ext cx="264" cy="0"/>
            </a:xfrm>
            <a:prstGeom prst="line">
              <a:avLst/>
            </a:prstGeom>
            <a:ln w="19050" cap="flat" cmpd="sng">
              <a:solidFill>
                <a:schemeClr val="tx1"/>
              </a:solidFill>
              <a:prstDash val="solid"/>
              <a:headEnd type="none" w="med" len="med"/>
              <a:tailEnd type="stealth" w="sm" len="med"/>
            </a:ln>
          </p:spPr>
        </p:sp>
        <p:sp>
          <p:nvSpPr>
            <p:cNvPr id="90137" name="文本框 90136"/>
            <p:cNvSpPr txBox="1"/>
            <p:nvPr/>
          </p:nvSpPr>
          <p:spPr>
            <a:xfrm>
              <a:off x="2075" y="230"/>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90190" name="直接连接符 90189"/>
            <p:cNvSpPr/>
            <p:nvPr/>
          </p:nvSpPr>
          <p:spPr>
            <a:xfrm>
              <a:off x="1626" y="582"/>
              <a:ext cx="828" cy="0"/>
            </a:xfrm>
            <a:prstGeom prst="line">
              <a:avLst/>
            </a:prstGeom>
            <a:ln w="19050" cap="flat" cmpd="sng">
              <a:solidFill>
                <a:schemeClr val="tx1"/>
              </a:solidFill>
              <a:prstDash val="solid"/>
              <a:headEnd type="none" w="med" len="med"/>
              <a:tailEnd type="none" w="med" len="med"/>
            </a:ln>
          </p:spPr>
        </p:sp>
        <p:sp>
          <p:nvSpPr>
            <p:cNvPr id="90192" name="直接连接符 90191"/>
            <p:cNvSpPr/>
            <p:nvPr/>
          </p:nvSpPr>
          <p:spPr>
            <a:xfrm>
              <a:off x="1872" y="576"/>
              <a:ext cx="0" cy="294"/>
            </a:xfrm>
            <a:prstGeom prst="line">
              <a:avLst/>
            </a:prstGeom>
            <a:ln w="19050" cap="flat" cmpd="sng">
              <a:solidFill>
                <a:schemeClr val="tx1"/>
              </a:solidFill>
              <a:prstDash val="solid"/>
              <a:headEnd type="none" w="med" len="med"/>
              <a:tailEnd type="none" w="med" len="med"/>
            </a:ln>
          </p:spPr>
        </p:sp>
        <p:grpSp>
          <p:nvGrpSpPr>
            <p:cNvPr id="90219" name="组合 90218"/>
            <p:cNvGrpSpPr/>
            <p:nvPr/>
          </p:nvGrpSpPr>
          <p:grpSpPr>
            <a:xfrm rot="5400000">
              <a:off x="2288" y="990"/>
              <a:ext cx="385" cy="52"/>
              <a:chOff x="2314" y="1441"/>
              <a:chExt cx="481" cy="66"/>
            </a:xfrm>
          </p:grpSpPr>
          <p:sp>
            <p:nvSpPr>
              <p:cNvPr id="90220" name="任意多边形 90219"/>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21" name="任意多边形 90220"/>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22" name="任意多边形 90221"/>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23" name="任意多边形 90222"/>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90228" name="直接连接符 90227"/>
            <p:cNvSpPr/>
            <p:nvPr/>
          </p:nvSpPr>
          <p:spPr>
            <a:xfrm>
              <a:off x="2454" y="582"/>
              <a:ext cx="0" cy="246"/>
            </a:xfrm>
            <a:prstGeom prst="line">
              <a:avLst/>
            </a:prstGeom>
            <a:ln w="19050" cap="flat" cmpd="sng">
              <a:solidFill>
                <a:schemeClr val="tx1"/>
              </a:solidFill>
              <a:prstDash val="solid"/>
              <a:headEnd type="none" w="med" len="med"/>
              <a:tailEnd type="none" w="med" len="med"/>
            </a:ln>
          </p:spPr>
        </p:sp>
      </p:grpSp>
      <p:sp>
        <p:nvSpPr>
          <p:cNvPr id="90230" name="矩形 90229"/>
          <p:cNvSpPr/>
          <p:nvPr/>
        </p:nvSpPr>
        <p:spPr>
          <a:xfrm>
            <a:off x="1082675" y="3238500"/>
            <a:ext cx="2328863" cy="457200"/>
          </a:xfrm>
          <a:prstGeom prst="rect">
            <a:avLst/>
          </a:prstGeom>
          <a:noFill/>
          <a:ln w="9525">
            <a:noFill/>
          </a:ln>
        </p:spPr>
        <p:txBody>
          <a:bodyPr wrap="none" anchor="ctr">
            <a:spAutoFit/>
          </a:bodyPr>
          <a:lstStyle/>
          <a:p>
            <a:r>
              <a:rPr lang="zh-CN" altLang="en-US" dirty="0">
                <a:solidFill>
                  <a:srgbClr val="FF0066"/>
                </a:solidFill>
                <a:latin typeface="Times New Roman" panose="02020603050405020304" pitchFamily="18" charset="0"/>
              </a:rPr>
              <a:t>用分段函数表示</a:t>
            </a:r>
          </a:p>
        </p:txBody>
      </p:sp>
      <p:grpSp>
        <p:nvGrpSpPr>
          <p:cNvPr id="90258" name="组合 90257"/>
          <p:cNvGrpSpPr/>
          <p:nvPr/>
        </p:nvGrpSpPr>
        <p:grpSpPr>
          <a:xfrm>
            <a:off x="5040313" y="3775075"/>
            <a:ext cx="3092450" cy="1933575"/>
            <a:chOff x="3175" y="2378"/>
            <a:chExt cx="1948" cy="1218"/>
          </a:xfrm>
        </p:grpSpPr>
        <p:sp>
          <p:nvSpPr>
            <p:cNvPr id="90234" name="直接连接符 90233"/>
            <p:cNvSpPr/>
            <p:nvPr/>
          </p:nvSpPr>
          <p:spPr>
            <a:xfrm>
              <a:off x="4496" y="3302"/>
              <a:ext cx="0" cy="294"/>
            </a:xfrm>
            <a:prstGeom prst="line">
              <a:avLst/>
            </a:prstGeom>
            <a:ln w="19050" cap="flat" cmpd="sng">
              <a:solidFill>
                <a:schemeClr val="tx1"/>
              </a:solidFill>
              <a:prstDash val="solid"/>
              <a:headEnd type="none" w="med" len="med"/>
              <a:tailEnd type="none" w="med" len="med"/>
            </a:ln>
          </p:spPr>
        </p:sp>
        <p:sp>
          <p:nvSpPr>
            <p:cNvPr id="90235" name="椭圆 90234"/>
            <p:cNvSpPr/>
            <p:nvPr/>
          </p:nvSpPr>
          <p:spPr>
            <a:xfrm>
              <a:off x="3494" y="3020"/>
              <a:ext cx="272" cy="272"/>
            </a:xfrm>
            <a:prstGeom prst="ellipse">
              <a:avLst/>
            </a:pr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36" name="矩形 90235"/>
            <p:cNvSpPr/>
            <p:nvPr/>
          </p:nvSpPr>
          <p:spPr>
            <a:xfrm rot="-5400000">
              <a:off x="4346" y="3110"/>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0237" name="直接连接符 90236"/>
            <p:cNvSpPr/>
            <p:nvPr/>
          </p:nvSpPr>
          <p:spPr>
            <a:xfrm>
              <a:off x="3632" y="2732"/>
              <a:ext cx="312" cy="6"/>
            </a:xfrm>
            <a:prstGeom prst="line">
              <a:avLst/>
            </a:prstGeom>
            <a:ln w="19050" cap="flat" cmpd="sng">
              <a:solidFill>
                <a:schemeClr val="tx1"/>
              </a:solidFill>
              <a:prstDash val="solid"/>
              <a:headEnd type="none" w="med" len="med"/>
              <a:tailEnd type="none" w="med" len="med"/>
            </a:ln>
          </p:spPr>
        </p:sp>
        <p:sp>
          <p:nvSpPr>
            <p:cNvPr id="90238" name="直接连接符 90237"/>
            <p:cNvSpPr/>
            <p:nvPr/>
          </p:nvSpPr>
          <p:spPr>
            <a:xfrm flipH="1">
              <a:off x="5072" y="3362"/>
              <a:ext cx="0" cy="234"/>
            </a:xfrm>
            <a:prstGeom prst="line">
              <a:avLst/>
            </a:prstGeom>
            <a:ln w="19050" cap="flat" cmpd="sng">
              <a:solidFill>
                <a:schemeClr val="tx1"/>
              </a:solidFill>
              <a:prstDash val="solid"/>
              <a:headEnd type="none" w="med" len="med"/>
              <a:tailEnd type="none" w="med" len="med"/>
            </a:ln>
          </p:spPr>
        </p:sp>
        <p:sp>
          <p:nvSpPr>
            <p:cNvPr id="90239" name="直接连接符 90238"/>
            <p:cNvSpPr/>
            <p:nvPr/>
          </p:nvSpPr>
          <p:spPr>
            <a:xfrm>
              <a:off x="3632" y="2732"/>
              <a:ext cx="0" cy="864"/>
            </a:xfrm>
            <a:prstGeom prst="line">
              <a:avLst/>
            </a:prstGeom>
            <a:ln w="19050" cap="flat" cmpd="sng">
              <a:solidFill>
                <a:schemeClr val="tx1"/>
              </a:solidFill>
              <a:prstDash val="solid"/>
              <a:headEnd type="none" w="med" len="med"/>
              <a:tailEnd type="none" w="med" len="med"/>
            </a:ln>
          </p:spPr>
        </p:sp>
        <p:sp>
          <p:nvSpPr>
            <p:cNvPr id="90240" name="直接连接符 90239"/>
            <p:cNvSpPr/>
            <p:nvPr/>
          </p:nvSpPr>
          <p:spPr>
            <a:xfrm>
              <a:off x="3632" y="3596"/>
              <a:ext cx="1440" cy="0"/>
            </a:xfrm>
            <a:prstGeom prst="line">
              <a:avLst/>
            </a:prstGeom>
            <a:ln w="19050" cap="flat" cmpd="sng">
              <a:solidFill>
                <a:schemeClr val="tx1"/>
              </a:solidFill>
              <a:prstDash val="solid"/>
              <a:headEnd type="none" w="med" len="med"/>
              <a:tailEnd type="none" w="med" len="med"/>
            </a:ln>
          </p:spPr>
        </p:sp>
        <p:sp>
          <p:nvSpPr>
            <p:cNvPr id="90241" name="矩形 90240"/>
            <p:cNvSpPr/>
            <p:nvPr/>
          </p:nvSpPr>
          <p:spPr>
            <a:xfrm>
              <a:off x="3950" y="2684"/>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0242" name="文本框 90241"/>
            <p:cNvSpPr txBox="1"/>
            <p:nvPr/>
          </p:nvSpPr>
          <p:spPr>
            <a:xfrm>
              <a:off x="3418" y="2780"/>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90243" name="文本框 90242"/>
            <p:cNvSpPr txBox="1"/>
            <p:nvPr/>
          </p:nvSpPr>
          <p:spPr>
            <a:xfrm>
              <a:off x="3402" y="3206"/>
              <a:ext cx="221" cy="288"/>
            </a:xfrm>
            <a:prstGeom prst="rect">
              <a:avLst/>
            </a:prstGeom>
            <a:noFill/>
            <a:ln w="9525">
              <a:noFill/>
            </a:ln>
          </p:spPr>
          <p:txBody>
            <a:bodyPr wrap="none" anchor="ctr">
              <a:spAutoFit/>
            </a:bodyPr>
            <a:lstStyle/>
            <a:p>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0244" name="文本框 90243"/>
            <p:cNvSpPr txBox="1"/>
            <p:nvPr/>
          </p:nvSpPr>
          <p:spPr>
            <a:xfrm>
              <a:off x="3175" y="3038"/>
              <a:ext cx="351" cy="288"/>
            </a:xfrm>
            <a:prstGeom prst="rect">
              <a:avLst/>
            </a:prstGeom>
            <a:noFill/>
            <a:ln w="9525">
              <a:noFill/>
            </a:ln>
          </p:spPr>
          <p:txBody>
            <a:bodyPr wrap="none" anchor="ctr">
              <a:spAutoFit/>
            </a:bodyPr>
            <a:lstStyle/>
            <a:p>
              <a:r>
                <a:rPr lang="en-US" altLang="zh-CN">
                  <a:latin typeface="Times New Roman" panose="02020603050405020304" pitchFamily="18" charset="0"/>
                </a:rPr>
                <a:t>1V</a:t>
              </a:r>
              <a:endParaRPr lang="en-US" altLang="zh-CN" b="0">
                <a:latin typeface="Times New Roman" panose="02020603050405020304" pitchFamily="18" charset="0"/>
              </a:endParaRPr>
            </a:p>
          </p:txBody>
        </p:sp>
        <p:sp>
          <p:nvSpPr>
            <p:cNvPr id="90245" name="文本框 90244"/>
            <p:cNvSpPr txBox="1"/>
            <p:nvPr/>
          </p:nvSpPr>
          <p:spPr>
            <a:xfrm>
              <a:off x="3926" y="2408"/>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0246" name="文本框 90245"/>
            <p:cNvSpPr txBox="1"/>
            <p:nvPr/>
          </p:nvSpPr>
          <p:spPr>
            <a:xfrm>
              <a:off x="4094" y="2990"/>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0247" name="文本框 90246"/>
            <p:cNvSpPr txBox="1"/>
            <p:nvPr/>
          </p:nvSpPr>
          <p:spPr>
            <a:xfrm>
              <a:off x="4705" y="3038"/>
              <a:ext cx="361"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H</a:t>
              </a:r>
              <a:endParaRPr lang="en-US" altLang="zh-CN" b="0">
                <a:latin typeface="Times New Roman" panose="02020603050405020304" pitchFamily="18" charset="0"/>
              </a:endParaRPr>
            </a:p>
          </p:txBody>
        </p:sp>
        <p:sp>
          <p:nvSpPr>
            <p:cNvPr id="90248" name="直接连接符 90247"/>
            <p:cNvSpPr/>
            <p:nvPr/>
          </p:nvSpPr>
          <p:spPr>
            <a:xfrm>
              <a:off x="4712" y="2672"/>
              <a:ext cx="264" cy="0"/>
            </a:xfrm>
            <a:prstGeom prst="line">
              <a:avLst/>
            </a:prstGeom>
            <a:ln w="19050" cap="flat" cmpd="sng">
              <a:solidFill>
                <a:schemeClr val="tx1"/>
              </a:solidFill>
              <a:prstDash val="solid"/>
              <a:headEnd type="none" w="med" len="med"/>
              <a:tailEnd type="stealth" w="sm" len="med"/>
            </a:ln>
          </p:spPr>
        </p:sp>
        <p:sp>
          <p:nvSpPr>
            <p:cNvPr id="90249" name="文本框 90248"/>
            <p:cNvSpPr txBox="1"/>
            <p:nvPr/>
          </p:nvSpPr>
          <p:spPr>
            <a:xfrm>
              <a:off x="4691" y="2378"/>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90250" name="直接连接符 90249"/>
            <p:cNvSpPr/>
            <p:nvPr/>
          </p:nvSpPr>
          <p:spPr>
            <a:xfrm>
              <a:off x="4242" y="2730"/>
              <a:ext cx="828" cy="0"/>
            </a:xfrm>
            <a:prstGeom prst="line">
              <a:avLst/>
            </a:prstGeom>
            <a:ln w="19050" cap="flat" cmpd="sng">
              <a:solidFill>
                <a:schemeClr val="tx1"/>
              </a:solidFill>
              <a:prstDash val="solid"/>
              <a:headEnd type="none" w="med" len="med"/>
              <a:tailEnd type="none" w="med" len="med"/>
            </a:ln>
          </p:spPr>
        </p:sp>
        <p:sp>
          <p:nvSpPr>
            <p:cNvPr id="90251" name="直接连接符 90250"/>
            <p:cNvSpPr/>
            <p:nvPr/>
          </p:nvSpPr>
          <p:spPr>
            <a:xfrm>
              <a:off x="4488" y="2724"/>
              <a:ext cx="0" cy="294"/>
            </a:xfrm>
            <a:prstGeom prst="line">
              <a:avLst/>
            </a:prstGeom>
            <a:ln w="19050" cap="flat" cmpd="sng">
              <a:solidFill>
                <a:schemeClr val="tx1"/>
              </a:solidFill>
              <a:prstDash val="solid"/>
              <a:headEnd type="none" w="med" len="med"/>
              <a:tailEnd type="none" w="med" len="med"/>
            </a:ln>
          </p:spPr>
        </p:sp>
        <p:grpSp>
          <p:nvGrpSpPr>
            <p:cNvPr id="90252" name="组合 90251"/>
            <p:cNvGrpSpPr/>
            <p:nvPr/>
          </p:nvGrpSpPr>
          <p:grpSpPr>
            <a:xfrm rot="5400000">
              <a:off x="4904" y="3138"/>
              <a:ext cx="385" cy="52"/>
              <a:chOff x="2314" y="1441"/>
              <a:chExt cx="481" cy="66"/>
            </a:xfrm>
          </p:grpSpPr>
          <p:sp>
            <p:nvSpPr>
              <p:cNvPr id="90253" name="任意多边形 90252"/>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54" name="任意多边形 90253"/>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55" name="任意多边形 90254"/>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0256" name="任意多边形 90255"/>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90257" name="直接连接符 90256"/>
            <p:cNvSpPr/>
            <p:nvPr/>
          </p:nvSpPr>
          <p:spPr>
            <a:xfrm>
              <a:off x="5070" y="2730"/>
              <a:ext cx="0" cy="246"/>
            </a:xfrm>
            <a:prstGeom prst="line">
              <a:avLst/>
            </a:prstGeom>
            <a:ln w="19050" cap="flat" cmpd="sng">
              <a:solidFill>
                <a:schemeClr val="tx1"/>
              </a:solidFill>
              <a:prstDash val="solid"/>
              <a:headEnd type="none" w="med" len="med"/>
              <a:tailEnd type="none" w="med" len="med"/>
            </a:ln>
          </p:spPr>
        </p:sp>
      </p:grpSp>
      <p:sp>
        <p:nvSpPr>
          <p:cNvPr id="90260" name="动作按钮: 后退或前一项 90259"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90261" name="动作按钮: 后退或前一项 90260"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0138"/>
                                        </p:tgtEl>
                                        <p:attrNameLst>
                                          <p:attrName>style.visibility</p:attrName>
                                        </p:attrNameLst>
                                      </p:cBhvr>
                                      <p:to>
                                        <p:strVal val="visible"/>
                                      </p:to>
                                    </p:set>
                                    <p:animEffect transition="in" filter="slide(fromLeft)">
                                      <p:cBhvr>
                                        <p:cTn id="7" dur="500"/>
                                        <p:tgtEl>
                                          <p:spTgt spid="90138"/>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90229"/>
                                        </p:tgtEl>
                                        <p:attrNameLst>
                                          <p:attrName>style.visibility</p:attrName>
                                        </p:attrNameLst>
                                      </p:cBhvr>
                                      <p:to>
                                        <p:strVal val="visible"/>
                                      </p:to>
                                    </p:set>
                                    <p:anim calcmode="lin" valueType="num">
                                      <p:cBhvr>
                                        <p:cTn id="11" dur="500" fill="hold"/>
                                        <p:tgtEl>
                                          <p:spTgt spid="90229"/>
                                        </p:tgtEl>
                                        <p:attrNameLst>
                                          <p:attrName>ppt_w</p:attrName>
                                        </p:attrNameLst>
                                      </p:cBhvr>
                                      <p:tavLst>
                                        <p:tav tm="0">
                                          <p:val>
                                            <p:fltVal val="0"/>
                                          </p:val>
                                        </p:tav>
                                        <p:tav tm="100000">
                                          <p:val>
                                            <p:strVal val="#ppt_w"/>
                                          </p:val>
                                        </p:tav>
                                      </p:tavLst>
                                    </p:anim>
                                    <p:anim calcmode="lin" valueType="num">
                                      <p:cBhvr>
                                        <p:cTn id="12" dur="500" fill="hold"/>
                                        <p:tgtEl>
                                          <p:spTgt spid="90229"/>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nodeType="afterEffect">
                                  <p:stCondLst>
                                    <p:cond delay="0"/>
                                  </p:stCondLst>
                                  <p:childTnLst>
                                    <p:set>
                                      <p:cBhvr>
                                        <p:cTn id="15" dur="1" fill="hold">
                                          <p:stCondLst>
                                            <p:cond delay="0"/>
                                          </p:stCondLst>
                                        </p:cTn>
                                        <p:tgtEl>
                                          <p:spTgt spid="90232"/>
                                        </p:tgtEl>
                                        <p:attrNameLst>
                                          <p:attrName>style.visibility</p:attrName>
                                        </p:attrNameLst>
                                      </p:cBhvr>
                                      <p:to>
                                        <p:strVal val="visible"/>
                                      </p:to>
                                    </p:set>
                                    <p:anim calcmode="lin" valueType="num">
                                      <p:cBhvr>
                                        <p:cTn id="16" dur="500" fill="hold"/>
                                        <p:tgtEl>
                                          <p:spTgt spid="90232"/>
                                        </p:tgtEl>
                                        <p:attrNameLst>
                                          <p:attrName>ppt_w</p:attrName>
                                        </p:attrNameLst>
                                      </p:cBhvr>
                                      <p:tavLst>
                                        <p:tav tm="0">
                                          <p:val>
                                            <p:fltVal val="0"/>
                                          </p:val>
                                        </p:tav>
                                        <p:tav tm="100000">
                                          <p:val>
                                            <p:strVal val="#ppt_w"/>
                                          </p:val>
                                        </p:tav>
                                      </p:tavLst>
                                    </p:anim>
                                    <p:anim calcmode="lin" valueType="num">
                                      <p:cBhvr>
                                        <p:cTn id="17" dur="500" fill="hold"/>
                                        <p:tgtEl>
                                          <p:spTgt spid="90232"/>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90139"/>
                                        </p:tgtEl>
                                        <p:attrNameLst>
                                          <p:attrName>style.visibility</p:attrName>
                                        </p:attrNameLst>
                                      </p:cBhvr>
                                      <p:to>
                                        <p:strVal val="visible"/>
                                      </p:to>
                                    </p:set>
                                    <p:anim calcmode="lin" valueType="num">
                                      <p:cBhvr>
                                        <p:cTn id="22" dur="1000" fill="hold"/>
                                        <p:tgtEl>
                                          <p:spTgt spid="90139"/>
                                        </p:tgtEl>
                                        <p:attrNameLst>
                                          <p:attrName>ppt_w</p:attrName>
                                        </p:attrNameLst>
                                      </p:cBhvr>
                                      <p:tavLst>
                                        <p:tav tm="0">
                                          <p:val>
                                            <p:fltVal val="0"/>
                                          </p:val>
                                        </p:tav>
                                        <p:tav tm="100000">
                                          <p:val>
                                            <p:strVal val="#ppt_w"/>
                                          </p:val>
                                        </p:tav>
                                      </p:tavLst>
                                    </p:anim>
                                    <p:anim calcmode="lin" valueType="num">
                                      <p:cBhvr>
                                        <p:cTn id="23" dur="1000" fill="hold"/>
                                        <p:tgtEl>
                                          <p:spTgt spid="90139"/>
                                        </p:tgtEl>
                                        <p:attrNameLst>
                                          <p:attrName>ppt_h</p:attrName>
                                        </p:attrNameLst>
                                      </p:cBhvr>
                                      <p:tavLst>
                                        <p:tav tm="0">
                                          <p:val>
                                            <p:fltVal val="0"/>
                                          </p:val>
                                        </p:tav>
                                        <p:tav tm="100000">
                                          <p:val>
                                            <p:strVal val="#ppt_h"/>
                                          </p:val>
                                        </p:tav>
                                      </p:tavLst>
                                    </p:anim>
                                    <p:anim calcmode="lin" valueType="num">
                                      <p:cBhvr>
                                        <p:cTn id="24" dur="1000" fill="hold"/>
                                        <p:tgtEl>
                                          <p:spTgt spid="9013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901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230"/>
                                        </p:tgtEl>
                                        <p:attrNameLst>
                                          <p:attrName>style.visibility</p:attrName>
                                        </p:attrNameLst>
                                      </p:cBhvr>
                                      <p:to>
                                        <p:strVal val="visible"/>
                                      </p:to>
                                    </p:set>
                                    <p:animEffect transition="in" filter="wipe(left)">
                                      <p:cBhvr>
                                        <p:cTn id="30" dur="500"/>
                                        <p:tgtEl>
                                          <p:spTgt spid="9023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0141"/>
                                        </p:tgtEl>
                                        <p:attrNameLst>
                                          <p:attrName>style.visibility</p:attrName>
                                        </p:attrNameLst>
                                      </p:cBhvr>
                                      <p:to>
                                        <p:strVal val="visible"/>
                                      </p:to>
                                    </p:set>
                                    <p:animEffect transition="in" filter="wipe(left)">
                                      <p:cBhvr>
                                        <p:cTn id="35" dur="500"/>
                                        <p:tgtEl>
                                          <p:spTgt spid="901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0140"/>
                                        </p:tgtEl>
                                        <p:attrNameLst>
                                          <p:attrName>style.visibility</p:attrName>
                                        </p:attrNameLst>
                                      </p:cBhvr>
                                      <p:to>
                                        <p:strVal val="visible"/>
                                      </p:to>
                                    </p:set>
                                    <p:animEffect transition="in" filter="wipe(left)">
                                      <p:cBhvr>
                                        <p:cTn id="40" dur="500"/>
                                        <p:tgtEl>
                                          <p:spTgt spid="9014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902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90144"/>
                                        </p:tgtEl>
                                        <p:attrNameLst>
                                          <p:attrName>style.visibility</p:attrName>
                                        </p:attrNameLst>
                                      </p:cBhvr>
                                      <p:to>
                                        <p:strVal val="visible"/>
                                      </p:to>
                                    </p:set>
                                    <p:animEffect transition="in" filter="slide(fromTop)">
                                      <p:cBhvr>
                                        <p:cTn id="49" dur="500"/>
                                        <p:tgtEl>
                                          <p:spTgt spid="90144"/>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1" fill="hold" grpId="0" nodeType="clickEffect">
                                  <p:stCondLst>
                                    <p:cond delay="0"/>
                                  </p:stCondLst>
                                  <p:childTnLst>
                                    <p:set>
                                      <p:cBhvr>
                                        <p:cTn id="53" dur="1" fill="hold">
                                          <p:stCondLst>
                                            <p:cond delay="0"/>
                                          </p:stCondLst>
                                        </p:cTn>
                                        <p:tgtEl>
                                          <p:spTgt spid="90146"/>
                                        </p:tgtEl>
                                        <p:attrNameLst>
                                          <p:attrName>style.visibility</p:attrName>
                                        </p:attrNameLst>
                                      </p:cBhvr>
                                      <p:to>
                                        <p:strVal val="visible"/>
                                      </p:to>
                                    </p:set>
                                    <p:animEffect transition="in" filter="slide(fromTop)">
                                      <p:cBhvr>
                                        <p:cTn id="54" dur="500"/>
                                        <p:tgtEl>
                                          <p:spTgt spid="90146"/>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grpId="0" nodeType="clickEffect">
                                  <p:stCondLst>
                                    <p:cond delay="0"/>
                                  </p:stCondLst>
                                  <p:childTnLst>
                                    <p:set>
                                      <p:cBhvr>
                                        <p:cTn id="58" dur="1" fill="hold">
                                          <p:stCondLst>
                                            <p:cond delay="0"/>
                                          </p:stCondLst>
                                        </p:cTn>
                                        <p:tgtEl>
                                          <p:spTgt spid="90145"/>
                                        </p:tgtEl>
                                        <p:attrNameLst>
                                          <p:attrName>style.visibility</p:attrName>
                                        </p:attrNameLst>
                                      </p:cBhvr>
                                      <p:to>
                                        <p:strVal val="visible"/>
                                      </p:to>
                                    </p:set>
                                    <p:animEffect transition="in" filter="slide(fromTop)">
                                      <p:cBhvr>
                                        <p:cTn id="59" dur="500"/>
                                        <p:tgtEl>
                                          <p:spTgt spid="9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8" grpId="0"/>
      <p:bldP spid="90139" grpId="0"/>
      <p:bldP spid="90140" grpId="0"/>
      <p:bldP spid="90141" grpId="0"/>
      <p:bldP spid="90144" grpId="0"/>
      <p:bldP spid="90145" grpId="0"/>
      <p:bldP spid="90146" grpId="0"/>
      <p:bldP spid="902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框 91137"/>
          <p:cNvSpPr txBox="1"/>
          <p:nvPr/>
        </p:nvSpPr>
        <p:spPr>
          <a:xfrm>
            <a:off x="368300" y="1104900"/>
            <a:ext cx="6350000" cy="457200"/>
          </a:xfrm>
          <a:prstGeom prst="rect">
            <a:avLst/>
          </a:prstGeom>
          <a:noFill/>
          <a:ln w="9525">
            <a:noFill/>
          </a:ln>
        </p:spPr>
        <p:txBody>
          <a:bodyPr anchor="ctr">
            <a:spAutoFit/>
          </a:bodyPr>
          <a:lstStyle/>
          <a:p>
            <a:pPr algn="l"/>
            <a:r>
              <a:rPr lang="en-US" altLang="en-US" i="1">
                <a:solidFill>
                  <a:srgbClr val="FF0066"/>
                </a:solidFill>
                <a:latin typeface="Times New Roman" panose="02020603050405020304" pitchFamily="18" charset="0"/>
              </a:rPr>
              <a:t>1 &lt; </a:t>
            </a:r>
            <a:r>
              <a:rPr lang="en-US" altLang="zh-CN" i="1">
                <a:solidFill>
                  <a:srgbClr val="FF0066"/>
                </a:solidFill>
                <a:latin typeface="Times New Roman" panose="02020603050405020304" pitchFamily="18" charset="0"/>
              </a:rPr>
              <a:t>t </a:t>
            </a:r>
            <a:r>
              <a:rPr lang="en-US" altLang="zh-CN" i="1">
                <a:solidFill>
                  <a:srgbClr val="FF0066"/>
                </a:solidFill>
                <a:latin typeface="Times New Roman" panose="02020603050405020304" pitchFamily="18" charset="0"/>
                <a:sym typeface="Symbol" panose="05050102010706020507" pitchFamily="18" charset="2"/>
              </a:rPr>
              <a:t></a:t>
            </a:r>
            <a:r>
              <a:rPr lang="en-US" altLang="zh-CN" i="1">
                <a:solidFill>
                  <a:srgbClr val="FF0066"/>
                </a:solidFill>
                <a:latin typeface="Times New Roman" panose="02020603050405020304" pitchFamily="18" charset="0"/>
              </a:rPr>
              <a:t> 2</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(1</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(1</a:t>
            </a:r>
            <a:r>
              <a:rPr lang="en-US" altLang="zh-CN" baseline="30000">
                <a:latin typeface="Times New Roman" panose="02020603050405020304" pitchFamily="18" charset="0"/>
              </a:rPr>
              <a:t>-</a:t>
            </a:r>
            <a:r>
              <a:rPr lang="en-US" altLang="zh-CN">
                <a:latin typeface="Times New Roman" panose="02020603050405020304" pitchFamily="18" charset="0"/>
              </a:rPr>
              <a:t>)= 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1/ 6 </a:t>
            </a:r>
            <a:r>
              <a:rPr lang="en-US" altLang="zh-CN">
                <a:latin typeface="Times New Roman" panose="02020603050405020304" pitchFamily="18" charset="0"/>
              </a:rPr>
              <a:t>=0.154 A </a:t>
            </a:r>
          </a:p>
        </p:txBody>
      </p:sp>
      <p:grpSp>
        <p:nvGrpSpPr>
          <p:cNvPr id="91139" name="组合 91138"/>
          <p:cNvGrpSpPr/>
          <p:nvPr/>
        </p:nvGrpSpPr>
        <p:grpSpPr>
          <a:xfrm>
            <a:off x="1720850" y="4686300"/>
            <a:ext cx="1149350" cy="457200"/>
            <a:chOff x="1728" y="1872"/>
            <a:chExt cx="724" cy="288"/>
          </a:xfrm>
        </p:grpSpPr>
        <p:graphicFrame>
          <p:nvGraphicFramePr>
            <p:cNvPr id="91140" name="对象 91139"/>
            <p:cNvGraphicFramePr/>
            <p:nvPr/>
          </p:nvGraphicFramePr>
          <p:xfrm flipH="1">
            <a:off x="1968" y="1968"/>
            <a:ext cx="192" cy="148"/>
          </p:xfrm>
          <a:graphic>
            <a:graphicData uri="http://schemas.openxmlformats.org/presentationml/2006/ole">
              <mc:AlternateContent xmlns:mc="http://schemas.openxmlformats.org/markup-compatibility/2006">
                <mc:Choice xmlns:v="urn:schemas-microsoft-com:vml" Requires="v">
                  <p:oleObj spid="_x0000_s37907" r:id="rId3" imgW="164465" imgH="127000" progId="Equation.3">
                    <p:embed/>
                  </p:oleObj>
                </mc:Choice>
                <mc:Fallback>
                  <p:oleObj r:id="rId3" imgW="164465" imgH="127000" progId="Equation.3">
                    <p:embed/>
                    <p:pic>
                      <p:nvPicPr>
                        <p:cNvPr id="0" name="图片 3170"/>
                        <p:cNvPicPr/>
                        <p:nvPr/>
                      </p:nvPicPr>
                      <p:blipFill>
                        <a:blip r:embed="rId4"/>
                        <a:stretch>
                          <a:fillRect/>
                        </a:stretch>
                      </p:blipFill>
                      <p:spPr>
                        <a:xfrm flipH="1">
                          <a:off x="1968" y="1968"/>
                          <a:ext cx="192" cy="148"/>
                        </a:xfrm>
                        <a:prstGeom prst="rect">
                          <a:avLst/>
                        </a:prstGeom>
                        <a:noFill/>
                        <a:ln w="38100">
                          <a:noFill/>
                          <a:miter/>
                        </a:ln>
                      </p:spPr>
                    </p:pic>
                  </p:oleObj>
                </mc:Fallback>
              </mc:AlternateContent>
            </a:graphicData>
          </a:graphic>
        </p:graphicFrame>
        <p:sp>
          <p:nvSpPr>
            <p:cNvPr id="91141" name="文本框 91140"/>
            <p:cNvSpPr txBox="1"/>
            <p:nvPr/>
          </p:nvSpPr>
          <p:spPr>
            <a:xfrm>
              <a:off x="1728" y="1872"/>
              <a:ext cx="724" cy="288"/>
            </a:xfrm>
            <a:prstGeom prst="rect">
              <a:avLst/>
            </a:prstGeom>
            <a:noFill/>
            <a:ln w="9525">
              <a:noFill/>
            </a:ln>
          </p:spPr>
          <p:txBody>
            <a:bodyPr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a:latin typeface="Times New Roman" panose="02020603050405020304" pitchFamily="18" charset="0"/>
                </a:rPr>
                <a:t>(   )=0</a:t>
              </a:r>
              <a:endParaRPr lang="en-US" altLang="zh-CN" b="0">
                <a:latin typeface="Times New Roman" panose="02020603050405020304" pitchFamily="18" charset="0"/>
              </a:endParaRPr>
            </a:p>
          </p:txBody>
        </p:sp>
      </p:grpSp>
      <p:sp>
        <p:nvSpPr>
          <p:cNvPr id="91142" name="文本框 91141"/>
          <p:cNvSpPr txBox="1"/>
          <p:nvPr/>
        </p:nvSpPr>
        <p:spPr>
          <a:xfrm>
            <a:off x="1739900" y="2686050"/>
            <a:ext cx="6921500" cy="457200"/>
          </a:xfrm>
          <a:prstGeom prst="rect">
            <a:avLst/>
          </a:prstGeom>
          <a:noFill/>
          <a:ln w="9525">
            <a:noFill/>
          </a:ln>
        </p:spPr>
        <p:txBody>
          <a:bodyPr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 2 +[0.154</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2] e</a:t>
            </a:r>
            <a:r>
              <a:rPr lang="en-US" altLang="zh-CN" baseline="30000">
                <a:latin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 </a:t>
            </a:r>
            <a:r>
              <a:rPr lang="en-US" altLang="zh-CN" baseline="30000">
                <a:latin typeface="Times New Roman" panose="02020603050405020304" pitchFamily="18" charset="0"/>
              </a:rPr>
              <a:t>( </a:t>
            </a:r>
            <a:r>
              <a:rPr lang="en-US" altLang="zh-CN" i="1" baseline="30000">
                <a:solidFill>
                  <a:srgbClr val="FF0066"/>
                </a:solidFill>
                <a:latin typeface="Times New Roman" panose="02020603050405020304" pitchFamily="18" charset="0"/>
              </a:rPr>
              <a:t>t </a:t>
            </a:r>
            <a:r>
              <a:rPr lang="en-US" altLang="zh-CN" baseline="30000">
                <a:solidFill>
                  <a:srgbClr val="FF0066"/>
                </a:solidFill>
                <a:latin typeface="Times New Roman" panose="02020603050405020304" pitchFamily="18" charset="0"/>
                <a:sym typeface="Symbol" panose="05050102010706020507" pitchFamily="18" charset="2"/>
              </a:rPr>
              <a:t></a:t>
            </a:r>
            <a:r>
              <a:rPr lang="en-US" altLang="zh-CN" i="1" baseline="30000">
                <a:solidFill>
                  <a:srgbClr val="FF0066"/>
                </a:solidFill>
                <a:latin typeface="Times New Roman" panose="02020603050405020304" pitchFamily="18" charset="0"/>
              </a:rPr>
              <a:t>  </a:t>
            </a:r>
            <a:r>
              <a:rPr lang="en-US" altLang="zh-CN" baseline="30000">
                <a:solidFill>
                  <a:srgbClr val="FF0066"/>
                </a:solidFill>
                <a:latin typeface="Times New Roman" panose="02020603050405020304" pitchFamily="18" charset="0"/>
              </a:rPr>
              <a:t>1</a:t>
            </a:r>
            <a:r>
              <a:rPr lang="en-US" altLang="zh-CN" i="1" baseline="30000">
                <a:latin typeface="Times New Roman" panose="02020603050405020304" pitchFamily="18" charset="0"/>
              </a:rPr>
              <a:t> </a:t>
            </a:r>
            <a:r>
              <a:rPr lang="en-US" altLang="zh-CN" baseline="30000">
                <a:latin typeface="Times New Roman" panose="02020603050405020304" pitchFamily="18" charset="0"/>
              </a:rPr>
              <a:t>)/ 6</a:t>
            </a:r>
            <a:r>
              <a:rPr lang="en-US" altLang="zh-CN">
                <a:latin typeface="Times New Roman" panose="02020603050405020304" pitchFamily="18" charset="0"/>
              </a:rPr>
              <a:t> = 2</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1.846 e</a:t>
            </a:r>
            <a:r>
              <a:rPr lang="en-US" altLang="zh-CN" baseline="30000">
                <a:latin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 </a:t>
            </a:r>
            <a:r>
              <a:rPr lang="en-US" altLang="zh-CN" baseline="30000">
                <a:latin typeface="Times New Roman" panose="02020603050405020304" pitchFamily="18" charset="0"/>
              </a:rPr>
              <a:t>( </a:t>
            </a:r>
            <a:r>
              <a:rPr lang="en-US" altLang="zh-CN" i="1" baseline="30000">
                <a:solidFill>
                  <a:srgbClr val="FF0066"/>
                </a:solidFill>
                <a:latin typeface="Times New Roman" panose="02020603050405020304" pitchFamily="18" charset="0"/>
              </a:rPr>
              <a:t>t </a:t>
            </a:r>
            <a:r>
              <a:rPr lang="en-US" altLang="zh-CN" baseline="30000">
                <a:solidFill>
                  <a:srgbClr val="FF0066"/>
                </a:solidFill>
                <a:latin typeface="Times New Roman" panose="02020603050405020304" pitchFamily="18" charset="0"/>
                <a:sym typeface="Symbol" panose="05050102010706020507" pitchFamily="18" charset="2"/>
              </a:rPr>
              <a:t></a:t>
            </a:r>
            <a:r>
              <a:rPr lang="en-US" altLang="zh-CN" i="1" baseline="30000">
                <a:solidFill>
                  <a:srgbClr val="FF0066"/>
                </a:solidFill>
                <a:latin typeface="Times New Roman" panose="02020603050405020304" pitchFamily="18" charset="0"/>
              </a:rPr>
              <a:t>  </a:t>
            </a:r>
            <a:r>
              <a:rPr lang="en-US" altLang="zh-CN" baseline="30000">
                <a:solidFill>
                  <a:srgbClr val="FF0066"/>
                </a:solidFill>
                <a:latin typeface="Times New Roman" panose="02020603050405020304" pitchFamily="18" charset="0"/>
              </a:rPr>
              <a:t>1</a:t>
            </a:r>
            <a:r>
              <a:rPr lang="en-US" altLang="zh-CN" i="1" baseline="30000">
                <a:latin typeface="Times New Roman" panose="02020603050405020304" pitchFamily="18" charset="0"/>
              </a:rPr>
              <a:t> </a:t>
            </a:r>
            <a:r>
              <a:rPr lang="en-US" altLang="zh-CN" baseline="30000">
                <a:latin typeface="Times New Roman" panose="02020603050405020304" pitchFamily="18" charset="0"/>
              </a:rPr>
              <a:t>)/ 6</a:t>
            </a:r>
            <a:r>
              <a:rPr lang="en-US" altLang="zh-CN">
                <a:latin typeface="Times New Roman" panose="02020603050405020304" pitchFamily="18" charset="0"/>
              </a:rPr>
              <a:t> A</a:t>
            </a:r>
          </a:p>
        </p:txBody>
      </p:sp>
      <p:sp>
        <p:nvSpPr>
          <p:cNvPr id="91143" name="文本框 91142"/>
          <p:cNvSpPr txBox="1"/>
          <p:nvPr/>
        </p:nvSpPr>
        <p:spPr>
          <a:xfrm>
            <a:off x="361950" y="4070350"/>
            <a:ext cx="6870700" cy="457200"/>
          </a:xfrm>
          <a:prstGeom prst="rect">
            <a:avLst/>
          </a:prstGeom>
          <a:noFill/>
          <a:ln w="9525">
            <a:noFill/>
          </a:ln>
        </p:spPr>
        <p:txBody>
          <a:bodyPr anchor="ctr">
            <a:spAutoFit/>
          </a:bodyPr>
          <a:lstStyle/>
          <a:p>
            <a:pPr algn="l"/>
            <a:r>
              <a:rPr lang="en-US" altLang="en-US" i="1">
                <a:solidFill>
                  <a:srgbClr val="FF0066"/>
                </a:solidFill>
                <a:latin typeface="Times New Roman" panose="02020603050405020304" pitchFamily="18" charset="0"/>
              </a:rPr>
              <a:t> </a:t>
            </a:r>
            <a:r>
              <a:rPr lang="en-US" altLang="zh-CN" i="1">
                <a:solidFill>
                  <a:srgbClr val="FF0066"/>
                </a:solidFill>
                <a:latin typeface="Times New Roman" panose="02020603050405020304" pitchFamily="18" charset="0"/>
              </a:rPr>
              <a:t>t &gt; 2</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(2</a:t>
            </a:r>
            <a:r>
              <a:rPr lang="en-US" altLang="zh-CN" baseline="30000">
                <a:latin typeface="Times New Roman" panose="02020603050405020304" pitchFamily="18" charset="0"/>
              </a:rPr>
              <a:t>+</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(2</a:t>
            </a:r>
            <a:r>
              <a:rPr lang="en-US" altLang="zh-CN" baseline="30000">
                <a:latin typeface="Times New Roman" panose="02020603050405020304" pitchFamily="18" charset="0"/>
              </a:rPr>
              <a:t>-</a:t>
            </a:r>
            <a:r>
              <a:rPr lang="en-US" altLang="zh-CN">
                <a:latin typeface="Times New Roman" panose="02020603050405020304" pitchFamily="18" charset="0"/>
              </a:rPr>
              <a:t>)= 2 - 1.846 </a:t>
            </a:r>
            <a:r>
              <a:rPr lang="en-US" altLang="zh-CN" i="1">
                <a:latin typeface="Times New Roman" panose="02020603050405020304" pitchFamily="18" charset="0"/>
              </a:rPr>
              <a:t>e </a:t>
            </a:r>
            <a:r>
              <a:rPr lang="en-US" altLang="zh-CN" i="1" baseline="30000">
                <a:latin typeface="Times New Roman" panose="02020603050405020304" pitchFamily="18" charset="0"/>
              </a:rPr>
              <a:t>- </a:t>
            </a:r>
            <a:r>
              <a:rPr lang="en-US" altLang="zh-CN" baseline="30000">
                <a:latin typeface="Times New Roman" panose="02020603050405020304" pitchFamily="18" charset="0"/>
              </a:rPr>
              <a:t>( 2</a:t>
            </a:r>
            <a:r>
              <a:rPr lang="en-US" altLang="zh-CN" i="1" baseline="30000">
                <a:latin typeface="Times New Roman" panose="02020603050405020304" pitchFamily="18" charset="0"/>
              </a:rPr>
              <a:t> </a:t>
            </a:r>
            <a:r>
              <a:rPr lang="en-US" altLang="zh-CN" baseline="30000">
                <a:latin typeface="Times New Roman" panose="02020603050405020304" pitchFamily="18" charset="0"/>
              </a:rPr>
              <a:t>-</a:t>
            </a:r>
            <a:r>
              <a:rPr lang="en-US" altLang="zh-CN" i="1" baseline="30000">
                <a:latin typeface="Times New Roman" panose="02020603050405020304" pitchFamily="18" charset="0"/>
              </a:rPr>
              <a:t> </a:t>
            </a:r>
            <a:r>
              <a:rPr lang="en-US" altLang="zh-CN" baseline="30000">
                <a:latin typeface="Times New Roman" panose="02020603050405020304" pitchFamily="18" charset="0"/>
              </a:rPr>
              <a:t>1</a:t>
            </a:r>
            <a:r>
              <a:rPr lang="en-US" altLang="zh-CN" i="1" baseline="30000">
                <a:latin typeface="Times New Roman" panose="02020603050405020304" pitchFamily="18" charset="0"/>
              </a:rPr>
              <a:t> </a:t>
            </a:r>
            <a:r>
              <a:rPr lang="en-US" altLang="zh-CN" baseline="30000">
                <a:latin typeface="Times New Roman" panose="02020603050405020304" pitchFamily="18" charset="0"/>
              </a:rPr>
              <a:t>)/ 6</a:t>
            </a:r>
            <a:r>
              <a:rPr lang="en-US" altLang="zh-CN">
                <a:latin typeface="Times New Roman" panose="02020603050405020304" pitchFamily="18" charset="0"/>
              </a:rPr>
              <a:t> =0.437 A </a:t>
            </a:r>
          </a:p>
        </p:txBody>
      </p:sp>
      <p:sp>
        <p:nvSpPr>
          <p:cNvPr id="91146" name="文本框 91145"/>
          <p:cNvSpPr txBox="1"/>
          <p:nvPr/>
        </p:nvSpPr>
        <p:spPr>
          <a:xfrm>
            <a:off x="1784350" y="1624013"/>
            <a:ext cx="1435100" cy="457200"/>
          </a:xfrm>
          <a:prstGeom prst="rect">
            <a:avLst/>
          </a:prstGeom>
          <a:noFill/>
          <a:ln w="9525">
            <a:noFill/>
          </a:ln>
        </p:spPr>
        <p:txBody>
          <a:bodyPr wrap="none"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)=2A </a:t>
            </a:r>
            <a:endParaRPr lang="en-US" altLang="zh-CN" b="0">
              <a:latin typeface="Times New Roman" panose="02020603050405020304" pitchFamily="18" charset="0"/>
            </a:endParaRPr>
          </a:p>
        </p:txBody>
      </p:sp>
      <p:sp>
        <p:nvSpPr>
          <p:cNvPr id="91147" name="文本框 91146"/>
          <p:cNvSpPr txBox="1"/>
          <p:nvPr/>
        </p:nvSpPr>
        <p:spPr>
          <a:xfrm>
            <a:off x="1689100" y="5245100"/>
            <a:ext cx="3230563" cy="457200"/>
          </a:xfrm>
          <a:prstGeom prst="rect">
            <a:avLst/>
          </a:prstGeom>
          <a:noFill/>
          <a:ln w="9525">
            <a:noFill/>
          </a:ln>
        </p:spPr>
        <p:txBody>
          <a:bodyPr wrap="none"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 0.437 </a:t>
            </a:r>
            <a:r>
              <a:rPr lang="en-US" altLang="zh-CN" i="1">
                <a:latin typeface="Times New Roman" panose="02020603050405020304" pitchFamily="18" charset="0"/>
              </a:rPr>
              <a:t>e</a:t>
            </a:r>
            <a:r>
              <a:rPr lang="en-US" altLang="zh-CN" baseline="30000">
                <a:latin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 </a:t>
            </a:r>
            <a:r>
              <a:rPr lang="en-US" altLang="zh-CN" baseline="30000">
                <a:latin typeface="Times New Roman" panose="02020603050405020304" pitchFamily="18" charset="0"/>
              </a:rPr>
              <a:t>( </a:t>
            </a:r>
            <a:r>
              <a:rPr lang="en-US" altLang="zh-CN" i="1" baseline="30000">
                <a:solidFill>
                  <a:srgbClr val="FF0066"/>
                </a:solidFill>
                <a:latin typeface="Times New Roman" panose="02020603050405020304" pitchFamily="18" charset="0"/>
              </a:rPr>
              <a:t>t </a:t>
            </a:r>
            <a:r>
              <a:rPr lang="en-US" altLang="zh-CN" baseline="30000">
                <a:solidFill>
                  <a:srgbClr val="FF0066"/>
                </a:solidFill>
                <a:latin typeface="Times New Roman" panose="02020603050405020304" pitchFamily="18" charset="0"/>
                <a:sym typeface="Symbol" panose="05050102010706020507" pitchFamily="18" charset="2"/>
              </a:rPr>
              <a:t></a:t>
            </a:r>
            <a:r>
              <a:rPr lang="en-US" altLang="zh-CN" i="1" baseline="30000">
                <a:solidFill>
                  <a:srgbClr val="FF0066"/>
                </a:solidFill>
                <a:latin typeface="Times New Roman" panose="02020603050405020304" pitchFamily="18" charset="0"/>
              </a:rPr>
              <a:t>  </a:t>
            </a:r>
            <a:r>
              <a:rPr lang="en-US" altLang="zh-CN" baseline="30000">
                <a:solidFill>
                  <a:srgbClr val="FF0066"/>
                </a:solidFill>
                <a:latin typeface="Times New Roman" panose="02020603050405020304" pitchFamily="18" charset="0"/>
              </a:rPr>
              <a:t>2</a:t>
            </a:r>
            <a:r>
              <a:rPr lang="en-US" altLang="zh-CN" i="1" baseline="30000">
                <a:latin typeface="Times New Roman" panose="02020603050405020304" pitchFamily="18" charset="0"/>
              </a:rPr>
              <a:t> </a:t>
            </a:r>
            <a:r>
              <a:rPr lang="en-US" altLang="zh-CN" baseline="30000">
                <a:latin typeface="Times New Roman" panose="02020603050405020304" pitchFamily="18" charset="0"/>
              </a:rPr>
              <a:t>)/ 6</a:t>
            </a:r>
            <a:r>
              <a:rPr lang="en-US" altLang="zh-CN">
                <a:latin typeface="Times New Roman" panose="02020603050405020304" pitchFamily="18" charset="0"/>
              </a:rPr>
              <a:t> A</a:t>
            </a:r>
          </a:p>
        </p:txBody>
      </p:sp>
      <p:sp>
        <p:nvSpPr>
          <p:cNvPr id="91200" name="文本框 91199"/>
          <p:cNvSpPr txBox="1"/>
          <p:nvPr/>
        </p:nvSpPr>
        <p:spPr>
          <a:xfrm>
            <a:off x="1719263" y="2044700"/>
            <a:ext cx="1066800" cy="457200"/>
          </a:xfrm>
          <a:prstGeom prst="rect">
            <a:avLst/>
          </a:prstGeom>
          <a:noFill/>
          <a:ln w="9525">
            <a:noFill/>
          </a:ln>
        </p:spPr>
        <p:txBody>
          <a:bodyPr wrap="none" anchor="ctr">
            <a:spAutoFit/>
          </a:bodyPr>
          <a:lstStyle/>
          <a:p>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=6 s</a:t>
            </a:r>
            <a:endParaRPr lang="en-US" altLang="zh-CN" b="0">
              <a:latin typeface="Times New Roman" panose="02020603050405020304" pitchFamily="18" charset="0"/>
            </a:endParaRPr>
          </a:p>
        </p:txBody>
      </p:sp>
      <p:sp>
        <p:nvSpPr>
          <p:cNvPr id="91201" name="文本框 91200"/>
          <p:cNvSpPr txBox="1"/>
          <p:nvPr/>
        </p:nvSpPr>
        <p:spPr>
          <a:xfrm>
            <a:off x="3217863" y="4686300"/>
            <a:ext cx="1066800" cy="457200"/>
          </a:xfrm>
          <a:prstGeom prst="rect">
            <a:avLst/>
          </a:prstGeom>
          <a:noFill/>
          <a:ln w="9525">
            <a:noFill/>
          </a:ln>
        </p:spPr>
        <p:txBody>
          <a:bodyPr wrap="none" anchor="ctr">
            <a:spAutoFit/>
          </a:bodyPr>
          <a:lstStyle/>
          <a:p>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=6 s</a:t>
            </a:r>
            <a:endParaRPr lang="en-US" altLang="zh-CN" b="0">
              <a:latin typeface="Times New Roman" panose="02020603050405020304" pitchFamily="18" charset="0"/>
            </a:endParaRPr>
          </a:p>
        </p:txBody>
      </p:sp>
      <p:grpSp>
        <p:nvGrpSpPr>
          <p:cNvPr id="91202" name="组合 91201"/>
          <p:cNvGrpSpPr/>
          <p:nvPr/>
        </p:nvGrpSpPr>
        <p:grpSpPr>
          <a:xfrm>
            <a:off x="5727700" y="590550"/>
            <a:ext cx="3092450" cy="1933575"/>
            <a:chOff x="3175" y="2378"/>
            <a:chExt cx="1948" cy="1218"/>
          </a:xfrm>
        </p:grpSpPr>
        <p:sp>
          <p:nvSpPr>
            <p:cNvPr id="91203" name="直接连接符 91202"/>
            <p:cNvSpPr/>
            <p:nvPr/>
          </p:nvSpPr>
          <p:spPr>
            <a:xfrm>
              <a:off x="4496" y="3302"/>
              <a:ext cx="0" cy="294"/>
            </a:xfrm>
            <a:prstGeom prst="line">
              <a:avLst/>
            </a:prstGeom>
            <a:ln w="19050" cap="flat" cmpd="sng">
              <a:solidFill>
                <a:schemeClr val="tx1"/>
              </a:solidFill>
              <a:prstDash val="solid"/>
              <a:headEnd type="none" w="med" len="med"/>
              <a:tailEnd type="none" w="med" len="med"/>
            </a:ln>
          </p:spPr>
        </p:sp>
        <p:sp>
          <p:nvSpPr>
            <p:cNvPr id="91204" name="椭圆 91203"/>
            <p:cNvSpPr/>
            <p:nvPr/>
          </p:nvSpPr>
          <p:spPr>
            <a:xfrm>
              <a:off x="3494" y="3020"/>
              <a:ext cx="272" cy="272"/>
            </a:xfrm>
            <a:prstGeom prst="ellipse">
              <a:avLst/>
            </a:pr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05" name="矩形 91204"/>
            <p:cNvSpPr/>
            <p:nvPr/>
          </p:nvSpPr>
          <p:spPr>
            <a:xfrm rot="-5400000">
              <a:off x="4346" y="3110"/>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1206" name="直接连接符 91205"/>
            <p:cNvSpPr/>
            <p:nvPr/>
          </p:nvSpPr>
          <p:spPr>
            <a:xfrm>
              <a:off x="3632" y="2732"/>
              <a:ext cx="312" cy="6"/>
            </a:xfrm>
            <a:prstGeom prst="line">
              <a:avLst/>
            </a:prstGeom>
            <a:ln w="19050" cap="flat" cmpd="sng">
              <a:solidFill>
                <a:schemeClr val="tx1"/>
              </a:solidFill>
              <a:prstDash val="solid"/>
              <a:headEnd type="none" w="med" len="med"/>
              <a:tailEnd type="none" w="med" len="med"/>
            </a:ln>
          </p:spPr>
        </p:sp>
        <p:sp>
          <p:nvSpPr>
            <p:cNvPr id="91207" name="直接连接符 91206"/>
            <p:cNvSpPr/>
            <p:nvPr/>
          </p:nvSpPr>
          <p:spPr>
            <a:xfrm flipH="1">
              <a:off x="5072" y="3362"/>
              <a:ext cx="0" cy="234"/>
            </a:xfrm>
            <a:prstGeom prst="line">
              <a:avLst/>
            </a:prstGeom>
            <a:ln w="19050" cap="flat" cmpd="sng">
              <a:solidFill>
                <a:schemeClr val="tx1"/>
              </a:solidFill>
              <a:prstDash val="solid"/>
              <a:headEnd type="none" w="med" len="med"/>
              <a:tailEnd type="none" w="med" len="med"/>
            </a:ln>
          </p:spPr>
        </p:sp>
        <p:sp>
          <p:nvSpPr>
            <p:cNvPr id="91208" name="直接连接符 91207"/>
            <p:cNvSpPr/>
            <p:nvPr/>
          </p:nvSpPr>
          <p:spPr>
            <a:xfrm>
              <a:off x="3632" y="2732"/>
              <a:ext cx="0" cy="864"/>
            </a:xfrm>
            <a:prstGeom prst="line">
              <a:avLst/>
            </a:prstGeom>
            <a:ln w="19050" cap="flat" cmpd="sng">
              <a:solidFill>
                <a:schemeClr val="tx1"/>
              </a:solidFill>
              <a:prstDash val="solid"/>
              <a:headEnd type="none" w="med" len="med"/>
              <a:tailEnd type="none" w="med" len="med"/>
            </a:ln>
          </p:spPr>
        </p:sp>
        <p:sp>
          <p:nvSpPr>
            <p:cNvPr id="91209" name="直接连接符 91208"/>
            <p:cNvSpPr/>
            <p:nvPr/>
          </p:nvSpPr>
          <p:spPr>
            <a:xfrm>
              <a:off x="3632" y="3596"/>
              <a:ext cx="1440" cy="0"/>
            </a:xfrm>
            <a:prstGeom prst="line">
              <a:avLst/>
            </a:prstGeom>
            <a:ln w="19050" cap="flat" cmpd="sng">
              <a:solidFill>
                <a:schemeClr val="tx1"/>
              </a:solidFill>
              <a:prstDash val="solid"/>
              <a:headEnd type="none" w="med" len="med"/>
              <a:tailEnd type="none" w="med" len="med"/>
            </a:ln>
          </p:spPr>
        </p:sp>
        <p:sp>
          <p:nvSpPr>
            <p:cNvPr id="91210" name="矩形 91209"/>
            <p:cNvSpPr/>
            <p:nvPr/>
          </p:nvSpPr>
          <p:spPr>
            <a:xfrm>
              <a:off x="3950" y="2684"/>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1211" name="文本框 91210"/>
            <p:cNvSpPr txBox="1"/>
            <p:nvPr/>
          </p:nvSpPr>
          <p:spPr>
            <a:xfrm>
              <a:off x="3418" y="2780"/>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91212" name="文本框 91211"/>
            <p:cNvSpPr txBox="1"/>
            <p:nvPr/>
          </p:nvSpPr>
          <p:spPr>
            <a:xfrm>
              <a:off x="3402" y="3206"/>
              <a:ext cx="221" cy="288"/>
            </a:xfrm>
            <a:prstGeom prst="rect">
              <a:avLst/>
            </a:prstGeom>
            <a:noFill/>
            <a:ln w="9525">
              <a:noFill/>
            </a:ln>
          </p:spPr>
          <p:txBody>
            <a:bodyPr wrap="none" anchor="ctr">
              <a:spAutoFit/>
            </a:bodyPr>
            <a:lstStyle/>
            <a:p>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1213" name="文本框 91212"/>
            <p:cNvSpPr txBox="1"/>
            <p:nvPr/>
          </p:nvSpPr>
          <p:spPr>
            <a:xfrm>
              <a:off x="3175" y="3038"/>
              <a:ext cx="351" cy="288"/>
            </a:xfrm>
            <a:prstGeom prst="rect">
              <a:avLst/>
            </a:prstGeom>
            <a:noFill/>
            <a:ln w="9525">
              <a:noFill/>
            </a:ln>
          </p:spPr>
          <p:txBody>
            <a:bodyPr wrap="none" anchor="ctr">
              <a:spAutoFit/>
            </a:bodyPr>
            <a:lstStyle/>
            <a:p>
              <a:r>
                <a:rPr lang="en-US" altLang="zh-CN">
                  <a:latin typeface="Times New Roman" panose="02020603050405020304" pitchFamily="18" charset="0"/>
                </a:rPr>
                <a:t>2V</a:t>
              </a:r>
              <a:endParaRPr lang="en-US" altLang="zh-CN" b="0">
                <a:latin typeface="Times New Roman" panose="02020603050405020304" pitchFamily="18" charset="0"/>
              </a:endParaRPr>
            </a:p>
          </p:txBody>
        </p:sp>
        <p:sp>
          <p:nvSpPr>
            <p:cNvPr id="91214" name="文本框 91213"/>
            <p:cNvSpPr txBox="1"/>
            <p:nvPr/>
          </p:nvSpPr>
          <p:spPr>
            <a:xfrm>
              <a:off x="3926" y="2408"/>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1215" name="文本框 91214"/>
            <p:cNvSpPr txBox="1"/>
            <p:nvPr/>
          </p:nvSpPr>
          <p:spPr>
            <a:xfrm>
              <a:off x="4094" y="2990"/>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1216" name="文本框 91215"/>
            <p:cNvSpPr txBox="1"/>
            <p:nvPr/>
          </p:nvSpPr>
          <p:spPr>
            <a:xfrm>
              <a:off x="4705" y="3038"/>
              <a:ext cx="361"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H</a:t>
              </a:r>
              <a:endParaRPr lang="en-US" altLang="zh-CN" b="0">
                <a:latin typeface="Times New Roman" panose="02020603050405020304" pitchFamily="18" charset="0"/>
              </a:endParaRPr>
            </a:p>
          </p:txBody>
        </p:sp>
        <p:sp>
          <p:nvSpPr>
            <p:cNvPr id="91217" name="直接连接符 91216"/>
            <p:cNvSpPr/>
            <p:nvPr/>
          </p:nvSpPr>
          <p:spPr>
            <a:xfrm>
              <a:off x="4712" y="2672"/>
              <a:ext cx="264" cy="0"/>
            </a:xfrm>
            <a:prstGeom prst="line">
              <a:avLst/>
            </a:prstGeom>
            <a:ln w="19050" cap="flat" cmpd="sng">
              <a:solidFill>
                <a:schemeClr val="tx1"/>
              </a:solidFill>
              <a:prstDash val="solid"/>
              <a:headEnd type="none" w="med" len="med"/>
              <a:tailEnd type="stealth" w="sm" len="med"/>
            </a:ln>
          </p:spPr>
        </p:sp>
        <p:sp>
          <p:nvSpPr>
            <p:cNvPr id="91218" name="文本框 91217"/>
            <p:cNvSpPr txBox="1"/>
            <p:nvPr/>
          </p:nvSpPr>
          <p:spPr>
            <a:xfrm>
              <a:off x="4691" y="2378"/>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91219" name="直接连接符 91218"/>
            <p:cNvSpPr/>
            <p:nvPr/>
          </p:nvSpPr>
          <p:spPr>
            <a:xfrm>
              <a:off x="4242" y="2730"/>
              <a:ext cx="828" cy="0"/>
            </a:xfrm>
            <a:prstGeom prst="line">
              <a:avLst/>
            </a:prstGeom>
            <a:ln w="19050" cap="flat" cmpd="sng">
              <a:solidFill>
                <a:schemeClr val="tx1"/>
              </a:solidFill>
              <a:prstDash val="solid"/>
              <a:headEnd type="none" w="med" len="med"/>
              <a:tailEnd type="none" w="med" len="med"/>
            </a:ln>
          </p:spPr>
        </p:sp>
        <p:sp>
          <p:nvSpPr>
            <p:cNvPr id="91220" name="直接连接符 91219"/>
            <p:cNvSpPr/>
            <p:nvPr/>
          </p:nvSpPr>
          <p:spPr>
            <a:xfrm>
              <a:off x="4488" y="2724"/>
              <a:ext cx="0" cy="294"/>
            </a:xfrm>
            <a:prstGeom prst="line">
              <a:avLst/>
            </a:prstGeom>
            <a:ln w="19050" cap="flat" cmpd="sng">
              <a:solidFill>
                <a:schemeClr val="tx1"/>
              </a:solidFill>
              <a:prstDash val="solid"/>
              <a:headEnd type="none" w="med" len="med"/>
              <a:tailEnd type="none" w="med" len="med"/>
            </a:ln>
          </p:spPr>
        </p:sp>
        <p:grpSp>
          <p:nvGrpSpPr>
            <p:cNvPr id="91221" name="组合 91220"/>
            <p:cNvGrpSpPr/>
            <p:nvPr/>
          </p:nvGrpSpPr>
          <p:grpSpPr>
            <a:xfrm rot="5400000">
              <a:off x="4904" y="3138"/>
              <a:ext cx="385" cy="52"/>
              <a:chOff x="2314" y="1441"/>
              <a:chExt cx="481" cy="66"/>
            </a:xfrm>
          </p:grpSpPr>
          <p:sp>
            <p:nvSpPr>
              <p:cNvPr id="91222" name="任意多边形 91221"/>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23" name="任意多边形 91222"/>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24" name="任意多边形 91223"/>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25" name="任意多边形 91224"/>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91226" name="直接连接符 91225"/>
            <p:cNvSpPr/>
            <p:nvPr/>
          </p:nvSpPr>
          <p:spPr>
            <a:xfrm>
              <a:off x="5070" y="2730"/>
              <a:ext cx="0" cy="246"/>
            </a:xfrm>
            <a:prstGeom prst="line">
              <a:avLst/>
            </a:prstGeom>
            <a:ln w="19050" cap="flat" cmpd="sng">
              <a:solidFill>
                <a:schemeClr val="tx1"/>
              </a:solidFill>
              <a:prstDash val="solid"/>
              <a:headEnd type="none" w="med" len="med"/>
              <a:tailEnd type="none" w="med" len="med"/>
            </a:ln>
          </p:spPr>
        </p:sp>
      </p:grpSp>
      <p:grpSp>
        <p:nvGrpSpPr>
          <p:cNvPr id="91252" name="组合 91251"/>
          <p:cNvGrpSpPr/>
          <p:nvPr/>
        </p:nvGrpSpPr>
        <p:grpSpPr>
          <a:xfrm>
            <a:off x="6510338" y="4343400"/>
            <a:ext cx="2366962" cy="1933575"/>
            <a:chOff x="4101" y="1872"/>
            <a:chExt cx="1491" cy="1218"/>
          </a:xfrm>
        </p:grpSpPr>
        <p:sp>
          <p:nvSpPr>
            <p:cNvPr id="91228" name="直接连接符 91227"/>
            <p:cNvSpPr/>
            <p:nvPr/>
          </p:nvSpPr>
          <p:spPr>
            <a:xfrm>
              <a:off x="4965" y="2796"/>
              <a:ext cx="0" cy="294"/>
            </a:xfrm>
            <a:prstGeom prst="line">
              <a:avLst/>
            </a:prstGeom>
            <a:ln w="19050" cap="flat" cmpd="sng">
              <a:solidFill>
                <a:schemeClr val="tx1"/>
              </a:solidFill>
              <a:prstDash val="solid"/>
              <a:headEnd type="none" w="med" len="med"/>
              <a:tailEnd type="none" w="med" len="med"/>
            </a:ln>
          </p:spPr>
        </p:sp>
        <p:sp>
          <p:nvSpPr>
            <p:cNvPr id="91230" name="矩形 91229"/>
            <p:cNvSpPr/>
            <p:nvPr/>
          </p:nvSpPr>
          <p:spPr>
            <a:xfrm rot="-5400000">
              <a:off x="4815" y="2604"/>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1231" name="直接连接符 91230"/>
            <p:cNvSpPr/>
            <p:nvPr/>
          </p:nvSpPr>
          <p:spPr>
            <a:xfrm>
              <a:off x="4101" y="2226"/>
              <a:ext cx="312" cy="6"/>
            </a:xfrm>
            <a:prstGeom prst="line">
              <a:avLst/>
            </a:prstGeom>
            <a:ln w="19050" cap="flat" cmpd="sng">
              <a:solidFill>
                <a:schemeClr val="tx1"/>
              </a:solidFill>
              <a:prstDash val="solid"/>
              <a:headEnd type="none" w="med" len="med"/>
              <a:tailEnd type="none" w="med" len="med"/>
            </a:ln>
          </p:spPr>
        </p:sp>
        <p:sp>
          <p:nvSpPr>
            <p:cNvPr id="91232" name="直接连接符 91231"/>
            <p:cNvSpPr/>
            <p:nvPr/>
          </p:nvSpPr>
          <p:spPr>
            <a:xfrm flipH="1">
              <a:off x="5541" y="2856"/>
              <a:ext cx="0" cy="234"/>
            </a:xfrm>
            <a:prstGeom prst="line">
              <a:avLst/>
            </a:prstGeom>
            <a:ln w="19050" cap="flat" cmpd="sng">
              <a:solidFill>
                <a:schemeClr val="tx1"/>
              </a:solidFill>
              <a:prstDash val="solid"/>
              <a:headEnd type="none" w="med" len="med"/>
              <a:tailEnd type="none" w="med" len="med"/>
            </a:ln>
          </p:spPr>
        </p:sp>
        <p:sp>
          <p:nvSpPr>
            <p:cNvPr id="91233" name="直接连接符 91232"/>
            <p:cNvSpPr/>
            <p:nvPr/>
          </p:nvSpPr>
          <p:spPr>
            <a:xfrm>
              <a:off x="4101" y="2226"/>
              <a:ext cx="0" cy="864"/>
            </a:xfrm>
            <a:prstGeom prst="line">
              <a:avLst/>
            </a:prstGeom>
            <a:ln w="19050" cap="flat" cmpd="sng">
              <a:solidFill>
                <a:schemeClr val="tx1"/>
              </a:solidFill>
              <a:prstDash val="solid"/>
              <a:headEnd type="none" w="med" len="med"/>
              <a:tailEnd type="none" w="med" len="med"/>
            </a:ln>
          </p:spPr>
        </p:sp>
        <p:sp>
          <p:nvSpPr>
            <p:cNvPr id="91234" name="直接连接符 91233"/>
            <p:cNvSpPr/>
            <p:nvPr/>
          </p:nvSpPr>
          <p:spPr>
            <a:xfrm>
              <a:off x="4101" y="3090"/>
              <a:ext cx="1440" cy="0"/>
            </a:xfrm>
            <a:prstGeom prst="line">
              <a:avLst/>
            </a:prstGeom>
            <a:ln w="19050" cap="flat" cmpd="sng">
              <a:solidFill>
                <a:schemeClr val="tx1"/>
              </a:solidFill>
              <a:prstDash val="solid"/>
              <a:headEnd type="none" w="med" len="med"/>
              <a:tailEnd type="none" w="med" len="med"/>
            </a:ln>
          </p:spPr>
        </p:sp>
        <p:sp>
          <p:nvSpPr>
            <p:cNvPr id="91235" name="矩形 91234"/>
            <p:cNvSpPr/>
            <p:nvPr/>
          </p:nvSpPr>
          <p:spPr>
            <a:xfrm>
              <a:off x="4419" y="2178"/>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91239" name="文本框 91238"/>
            <p:cNvSpPr txBox="1"/>
            <p:nvPr/>
          </p:nvSpPr>
          <p:spPr>
            <a:xfrm>
              <a:off x="4395" y="1902"/>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1240" name="文本框 91239"/>
            <p:cNvSpPr txBox="1"/>
            <p:nvPr/>
          </p:nvSpPr>
          <p:spPr>
            <a:xfrm>
              <a:off x="4563" y="2484"/>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91241" name="文本框 91240"/>
            <p:cNvSpPr txBox="1"/>
            <p:nvPr/>
          </p:nvSpPr>
          <p:spPr>
            <a:xfrm>
              <a:off x="5174" y="2532"/>
              <a:ext cx="361"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H</a:t>
              </a:r>
              <a:endParaRPr lang="en-US" altLang="zh-CN" b="0">
                <a:latin typeface="Times New Roman" panose="02020603050405020304" pitchFamily="18" charset="0"/>
              </a:endParaRPr>
            </a:p>
          </p:txBody>
        </p:sp>
        <p:sp>
          <p:nvSpPr>
            <p:cNvPr id="91242" name="直接连接符 91241"/>
            <p:cNvSpPr/>
            <p:nvPr/>
          </p:nvSpPr>
          <p:spPr>
            <a:xfrm>
              <a:off x="5181" y="2166"/>
              <a:ext cx="264" cy="0"/>
            </a:xfrm>
            <a:prstGeom prst="line">
              <a:avLst/>
            </a:prstGeom>
            <a:ln w="19050" cap="flat" cmpd="sng">
              <a:solidFill>
                <a:schemeClr val="tx1"/>
              </a:solidFill>
              <a:prstDash val="solid"/>
              <a:headEnd type="none" w="med" len="med"/>
              <a:tailEnd type="stealth" w="sm" len="med"/>
            </a:ln>
          </p:spPr>
        </p:sp>
        <p:sp>
          <p:nvSpPr>
            <p:cNvPr id="91243" name="文本框 91242"/>
            <p:cNvSpPr txBox="1"/>
            <p:nvPr/>
          </p:nvSpPr>
          <p:spPr>
            <a:xfrm>
              <a:off x="5160" y="1872"/>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91244" name="直接连接符 91243"/>
            <p:cNvSpPr/>
            <p:nvPr/>
          </p:nvSpPr>
          <p:spPr>
            <a:xfrm>
              <a:off x="4711" y="2224"/>
              <a:ext cx="828" cy="0"/>
            </a:xfrm>
            <a:prstGeom prst="line">
              <a:avLst/>
            </a:prstGeom>
            <a:ln w="19050" cap="flat" cmpd="sng">
              <a:solidFill>
                <a:schemeClr val="tx1"/>
              </a:solidFill>
              <a:prstDash val="solid"/>
              <a:headEnd type="none" w="med" len="med"/>
              <a:tailEnd type="none" w="med" len="med"/>
            </a:ln>
          </p:spPr>
        </p:sp>
        <p:sp>
          <p:nvSpPr>
            <p:cNvPr id="91245" name="直接连接符 91244"/>
            <p:cNvSpPr/>
            <p:nvPr/>
          </p:nvSpPr>
          <p:spPr>
            <a:xfrm>
              <a:off x="4957" y="2218"/>
              <a:ext cx="0" cy="294"/>
            </a:xfrm>
            <a:prstGeom prst="line">
              <a:avLst/>
            </a:prstGeom>
            <a:ln w="19050" cap="flat" cmpd="sng">
              <a:solidFill>
                <a:schemeClr val="tx1"/>
              </a:solidFill>
              <a:prstDash val="solid"/>
              <a:headEnd type="none" w="med" len="med"/>
              <a:tailEnd type="none" w="med" len="med"/>
            </a:ln>
          </p:spPr>
        </p:sp>
        <p:grpSp>
          <p:nvGrpSpPr>
            <p:cNvPr id="91246" name="组合 91245"/>
            <p:cNvGrpSpPr/>
            <p:nvPr/>
          </p:nvGrpSpPr>
          <p:grpSpPr>
            <a:xfrm rot="5400000">
              <a:off x="5373" y="2632"/>
              <a:ext cx="385" cy="52"/>
              <a:chOff x="2314" y="1441"/>
              <a:chExt cx="481" cy="66"/>
            </a:xfrm>
          </p:grpSpPr>
          <p:sp>
            <p:nvSpPr>
              <p:cNvPr id="91247" name="任意多边形 91246"/>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48" name="任意多边形 91247"/>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49" name="任意多边形 91248"/>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91250" name="任意多边形 91249"/>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91251" name="直接连接符 91250"/>
            <p:cNvSpPr/>
            <p:nvPr/>
          </p:nvSpPr>
          <p:spPr>
            <a:xfrm>
              <a:off x="5539" y="2224"/>
              <a:ext cx="0" cy="246"/>
            </a:xfrm>
            <a:prstGeom prst="line">
              <a:avLst/>
            </a:prstGeom>
            <a:ln w="19050" cap="flat" cmpd="sng">
              <a:solidFill>
                <a:schemeClr val="tx1"/>
              </a:solidFill>
              <a:prstDash val="solid"/>
              <a:headEnd type="none" w="med" len="med"/>
              <a:tailEnd type="none" w="med" len="med"/>
            </a:ln>
          </p:spPr>
        </p:sp>
      </p:grpSp>
      <p:sp>
        <p:nvSpPr>
          <p:cNvPr id="91254" name="动作按钮: 后退或前一项 91253"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91255" name="动作按钮: 后退或前一项 91254"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1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91138"/>
                                        </p:tgtEl>
                                        <p:attrNameLst>
                                          <p:attrName>style.visibility</p:attrName>
                                        </p:attrNameLst>
                                      </p:cBhvr>
                                      <p:to>
                                        <p:strVal val="visible"/>
                                      </p:to>
                                    </p:set>
                                    <p:anim calcmode="lin" valueType="num">
                                      <p:cBhvr additive="base">
                                        <p:cTn id="11" dur="500" fill="hold"/>
                                        <p:tgtEl>
                                          <p:spTgt spid="91138"/>
                                        </p:tgtEl>
                                        <p:attrNameLst>
                                          <p:attrName>ppt_x</p:attrName>
                                        </p:attrNameLst>
                                      </p:cBhvr>
                                      <p:tavLst>
                                        <p:tav tm="0">
                                          <p:val>
                                            <p:strVal val="0-#ppt_w/2"/>
                                          </p:val>
                                        </p:tav>
                                        <p:tav tm="100000">
                                          <p:val>
                                            <p:strVal val="#ppt_x"/>
                                          </p:val>
                                        </p:tav>
                                      </p:tavLst>
                                    </p:anim>
                                    <p:anim calcmode="lin" valueType="num">
                                      <p:cBhvr additive="base">
                                        <p:cTn id="12" dur="500" fill="hold"/>
                                        <p:tgtEl>
                                          <p:spTgt spid="9113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91146"/>
                                        </p:tgtEl>
                                        <p:attrNameLst>
                                          <p:attrName>style.visibility</p:attrName>
                                        </p:attrNameLst>
                                      </p:cBhvr>
                                      <p:to>
                                        <p:strVal val="visible"/>
                                      </p:to>
                                    </p:set>
                                    <p:anim calcmode="lin" valueType="num">
                                      <p:cBhvr additive="base">
                                        <p:cTn id="17" dur="500" fill="hold"/>
                                        <p:tgtEl>
                                          <p:spTgt spid="91146"/>
                                        </p:tgtEl>
                                        <p:attrNameLst>
                                          <p:attrName>ppt_x</p:attrName>
                                        </p:attrNameLst>
                                      </p:cBhvr>
                                      <p:tavLst>
                                        <p:tav tm="0">
                                          <p:val>
                                            <p:strVal val="0-#ppt_w/2"/>
                                          </p:val>
                                        </p:tav>
                                        <p:tav tm="100000">
                                          <p:val>
                                            <p:strVal val="#ppt_x"/>
                                          </p:val>
                                        </p:tav>
                                      </p:tavLst>
                                    </p:anim>
                                    <p:anim calcmode="lin" valueType="num">
                                      <p:cBhvr additive="base">
                                        <p:cTn id="18" dur="500" fill="hold"/>
                                        <p:tgtEl>
                                          <p:spTgt spid="911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1200"/>
                                        </p:tgtEl>
                                        <p:attrNameLst>
                                          <p:attrName>style.visibility</p:attrName>
                                        </p:attrNameLst>
                                      </p:cBhvr>
                                      <p:to>
                                        <p:strVal val="visible"/>
                                      </p:to>
                                    </p:set>
                                    <p:anim calcmode="lin" valueType="num">
                                      <p:cBhvr additive="base">
                                        <p:cTn id="23" dur="500" fill="hold"/>
                                        <p:tgtEl>
                                          <p:spTgt spid="91200"/>
                                        </p:tgtEl>
                                        <p:attrNameLst>
                                          <p:attrName>ppt_x</p:attrName>
                                        </p:attrNameLst>
                                      </p:cBhvr>
                                      <p:tavLst>
                                        <p:tav tm="0">
                                          <p:val>
                                            <p:strVal val="0-#ppt_w/2"/>
                                          </p:val>
                                        </p:tav>
                                        <p:tav tm="100000">
                                          <p:val>
                                            <p:strVal val="#ppt_x"/>
                                          </p:val>
                                        </p:tav>
                                      </p:tavLst>
                                    </p:anim>
                                    <p:anim calcmode="lin" valueType="num">
                                      <p:cBhvr additive="base">
                                        <p:cTn id="24" dur="500" fill="hold"/>
                                        <p:tgtEl>
                                          <p:spTgt spid="9120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1142"/>
                                        </p:tgtEl>
                                        <p:attrNameLst>
                                          <p:attrName>style.visibility</p:attrName>
                                        </p:attrNameLst>
                                      </p:cBhvr>
                                      <p:to>
                                        <p:strVal val="visible"/>
                                      </p:to>
                                    </p:set>
                                    <p:anim calcmode="lin" valueType="num">
                                      <p:cBhvr additive="base">
                                        <p:cTn id="29" dur="500" fill="hold"/>
                                        <p:tgtEl>
                                          <p:spTgt spid="91142"/>
                                        </p:tgtEl>
                                        <p:attrNameLst>
                                          <p:attrName>ppt_x</p:attrName>
                                        </p:attrNameLst>
                                      </p:cBhvr>
                                      <p:tavLst>
                                        <p:tav tm="0">
                                          <p:val>
                                            <p:strVal val="0-#ppt_w/2"/>
                                          </p:val>
                                        </p:tav>
                                        <p:tav tm="100000">
                                          <p:val>
                                            <p:strVal val="#ppt_x"/>
                                          </p:val>
                                        </p:tav>
                                      </p:tavLst>
                                    </p:anim>
                                    <p:anim calcmode="lin" valueType="num">
                                      <p:cBhvr additive="base">
                                        <p:cTn id="30" dur="500" fill="hold"/>
                                        <p:tgtEl>
                                          <p:spTgt spid="9114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91252"/>
                                        </p:tgtEl>
                                        <p:attrNameLst>
                                          <p:attrName>style.visibility</p:attrName>
                                        </p:attrNameLst>
                                      </p:cBhvr>
                                      <p:to>
                                        <p:strVal val="visible"/>
                                      </p:to>
                                    </p:set>
                                    <p:anim calcmode="lin" valueType="num">
                                      <p:cBhvr additive="base">
                                        <p:cTn id="35" dur="500" fill="hold"/>
                                        <p:tgtEl>
                                          <p:spTgt spid="91252"/>
                                        </p:tgtEl>
                                        <p:attrNameLst>
                                          <p:attrName>ppt_x</p:attrName>
                                        </p:attrNameLst>
                                      </p:cBhvr>
                                      <p:tavLst>
                                        <p:tav tm="0">
                                          <p:val>
                                            <p:strVal val="0-#ppt_w/2"/>
                                          </p:val>
                                        </p:tav>
                                        <p:tav tm="100000">
                                          <p:val>
                                            <p:strVal val="#ppt_x"/>
                                          </p:val>
                                        </p:tav>
                                      </p:tavLst>
                                    </p:anim>
                                    <p:anim calcmode="lin" valueType="num">
                                      <p:cBhvr additive="base">
                                        <p:cTn id="36" dur="500" fill="hold"/>
                                        <p:tgtEl>
                                          <p:spTgt spid="91252"/>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1143"/>
                                        </p:tgtEl>
                                        <p:attrNameLst>
                                          <p:attrName>style.visibility</p:attrName>
                                        </p:attrNameLst>
                                      </p:cBhvr>
                                      <p:to>
                                        <p:strVal val="visible"/>
                                      </p:to>
                                    </p:set>
                                    <p:anim calcmode="lin" valueType="num">
                                      <p:cBhvr additive="base">
                                        <p:cTn id="41" dur="500" fill="hold"/>
                                        <p:tgtEl>
                                          <p:spTgt spid="91143"/>
                                        </p:tgtEl>
                                        <p:attrNameLst>
                                          <p:attrName>ppt_x</p:attrName>
                                        </p:attrNameLst>
                                      </p:cBhvr>
                                      <p:tavLst>
                                        <p:tav tm="0">
                                          <p:val>
                                            <p:strVal val="0-#ppt_w/2"/>
                                          </p:val>
                                        </p:tav>
                                        <p:tav tm="100000">
                                          <p:val>
                                            <p:strVal val="#ppt_x"/>
                                          </p:val>
                                        </p:tav>
                                      </p:tavLst>
                                    </p:anim>
                                    <p:anim calcmode="lin" valueType="num">
                                      <p:cBhvr additive="base">
                                        <p:cTn id="42" dur="500" fill="hold"/>
                                        <p:tgtEl>
                                          <p:spTgt spid="91143"/>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1139"/>
                                        </p:tgtEl>
                                        <p:attrNameLst>
                                          <p:attrName>style.visibility</p:attrName>
                                        </p:attrNameLst>
                                      </p:cBhvr>
                                      <p:to>
                                        <p:strVal val="visible"/>
                                      </p:to>
                                    </p:set>
                                    <p:anim calcmode="lin" valueType="num">
                                      <p:cBhvr additive="base">
                                        <p:cTn id="47" dur="500" fill="hold"/>
                                        <p:tgtEl>
                                          <p:spTgt spid="91139"/>
                                        </p:tgtEl>
                                        <p:attrNameLst>
                                          <p:attrName>ppt_x</p:attrName>
                                        </p:attrNameLst>
                                      </p:cBhvr>
                                      <p:tavLst>
                                        <p:tav tm="0">
                                          <p:val>
                                            <p:strVal val="0-#ppt_w/2"/>
                                          </p:val>
                                        </p:tav>
                                        <p:tav tm="100000">
                                          <p:val>
                                            <p:strVal val="#ppt_x"/>
                                          </p:val>
                                        </p:tav>
                                      </p:tavLst>
                                    </p:anim>
                                    <p:anim calcmode="lin" valueType="num">
                                      <p:cBhvr additive="base">
                                        <p:cTn id="4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91201"/>
                                        </p:tgtEl>
                                        <p:attrNameLst>
                                          <p:attrName>style.visibility</p:attrName>
                                        </p:attrNameLst>
                                      </p:cBhvr>
                                      <p:to>
                                        <p:strVal val="visible"/>
                                      </p:to>
                                    </p:set>
                                    <p:anim calcmode="lin" valueType="num">
                                      <p:cBhvr additive="base">
                                        <p:cTn id="53" dur="500" fill="hold"/>
                                        <p:tgtEl>
                                          <p:spTgt spid="91201"/>
                                        </p:tgtEl>
                                        <p:attrNameLst>
                                          <p:attrName>ppt_x</p:attrName>
                                        </p:attrNameLst>
                                      </p:cBhvr>
                                      <p:tavLst>
                                        <p:tav tm="0">
                                          <p:val>
                                            <p:strVal val="0-#ppt_w/2"/>
                                          </p:val>
                                        </p:tav>
                                        <p:tav tm="100000">
                                          <p:val>
                                            <p:strVal val="#ppt_x"/>
                                          </p:val>
                                        </p:tav>
                                      </p:tavLst>
                                    </p:anim>
                                    <p:anim calcmode="lin" valueType="num">
                                      <p:cBhvr additive="base">
                                        <p:cTn id="54" dur="500" fill="hold"/>
                                        <p:tgtEl>
                                          <p:spTgt spid="9120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91147"/>
                                        </p:tgtEl>
                                        <p:attrNameLst>
                                          <p:attrName>style.visibility</p:attrName>
                                        </p:attrNameLst>
                                      </p:cBhvr>
                                      <p:to>
                                        <p:strVal val="visible"/>
                                      </p:to>
                                    </p:set>
                                    <p:anim calcmode="lin" valueType="num">
                                      <p:cBhvr additive="base">
                                        <p:cTn id="59" dur="500" fill="hold"/>
                                        <p:tgtEl>
                                          <p:spTgt spid="91147"/>
                                        </p:tgtEl>
                                        <p:attrNameLst>
                                          <p:attrName>ppt_x</p:attrName>
                                        </p:attrNameLst>
                                      </p:cBhvr>
                                      <p:tavLst>
                                        <p:tav tm="0">
                                          <p:val>
                                            <p:strVal val="0-#ppt_w/2"/>
                                          </p:val>
                                        </p:tav>
                                        <p:tav tm="100000">
                                          <p:val>
                                            <p:strVal val="#ppt_x"/>
                                          </p:val>
                                        </p:tav>
                                      </p:tavLst>
                                    </p:anim>
                                    <p:anim calcmode="lin" valueType="num">
                                      <p:cBhvr additive="base">
                                        <p:cTn id="60" dur="500" fill="hold"/>
                                        <p:tgtEl>
                                          <p:spTgt spid="91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42" grpId="0"/>
      <p:bldP spid="91143" grpId="0"/>
      <p:bldP spid="91146" grpId="0"/>
      <p:bldP spid="91147" grpId="0"/>
      <p:bldP spid="91200" grpId="0"/>
      <p:bldP spid="9120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文本框 144385"/>
          <p:cNvSpPr txBox="1"/>
          <p:nvPr/>
        </p:nvSpPr>
        <p:spPr>
          <a:xfrm>
            <a:off x="401638" y="3706813"/>
            <a:ext cx="3554412"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四、分析暂态过程的方法</a:t>
            </a:r>
            <a:endParaRPr lang="zh-CN" altLang="en-US">
              <a:latin typeface="Times New Roman" panose="02020603050405020304" pitchFamily="18" charset="0"/>
            </a:endParaRPr>
          </a:p>
        </p:txBody>
      </p:sp>
      <p:grpSp>
        <p:nvGrpSpPr>
          <p:cNvPr id="144427" name="组合 144426"/>
          <p:cNvGrpSpPr/>
          <p:nvPr/>
        </p:nvGrpSpPr>
        <p:grpSpPr>
          <a:xfrm>
            <a:off x="1771650" y="4267200"/>
            <a:ext cx="4894263" cy="1231900"/>
            <a:chOff x="1116" y="444"/>
            <a:chExt cx="3083" cy="776"/>
          </a:xfrm>
        </p:grpSpPr>
        <p:sp>
          <p:nvSpPr>
            <p:cNvPr id="144387" name="文本框 144386"/>
            <p:cNvSpPr txBox="1"/>
            <p:nvPr/>
          </p:nvSpPr>
          <p:spPr>
            <a:xfrm>
              <a:off x="1212" y="464"/>
              <a:ext cx="1481" cy="756"/>
            </a:xfrm>
            <a:prstGeom prst="rect">
              <a:avLst/>
            </a:prstGeom>
            <a:noFill/>
            <a:ln w="9525">
              <a:noFill/>
            </a:ln>
          </p:spPr>
          <p:txBody>
            <a:bodyPr wrap="none" anchor="ctr">
              <a:spAutoFit/>
            </a:bodyPr>
            <a:lstStyle/>
            <a:p>
              <a:pPr algn="l"/>
              <a:r>
                <a:rPr lang="zh-CN" altLang="en-US" dirty="0">
                  <a:solidFill>
                    <a:srgbClr val="FF0000"/>
                  </a:solidFill>
                  <a:latin typeface="Times New Roman" panose="02020603050405020304" pitchFamily="18" charset="0"/>
                </a:rPr>
                <a:t>经典法</a:t>
              </a:r>
            </a:p>
            <a:p>
              <a:pPr algn="l"/>
              <a:r>
                <a:rPr lang="zh-CN" altLang="en-US" dirty="0">
                  <a:latin typeface="Times New Roman" panose="02020603050405020304" pitchFamily="18" charset="0"/>
                </a:rPr>
                <a:t>拉普拉斯变换法</a:t>
              </a:r>
            </a:p>
            <a:p>
              <a:pPr algn="l"/>
              <a:r>
                <a:rPr lang="zh-CN" altLang="en-US" dirty="0">
                  <a:latin typeface="Times New Roman" panose="02020603050405020304" pitchFamily="18" charset="0"/>
                </a:rPr>
                <a:t>状态变量法</a:t>
              </a:r>
            </a:p>
          </p:txBody>
        </p:sp>
        <p:sp>
          <p:nvSpPr>
            <p:cNvPr id="144389" name="文本框 144388"/>
            <p:cNvSpPr txBox="1"/>
            <p:nvPr/>
          </p:nvSpPr>
          <p:spPr>
            <a:xfrm>
              <a:off x="3117" y="444"/>
              <a:ext cx="1082" cy="288"/>
            </a:xfrm>
            <a:prstGeom prst="rect">
              <a:avLst/>
            </a:prstGeom>
            <a:noFill/>
            <a:ln w="9525">
              <a:noFill/>
            </a:ln>
          </p:spPr>
          <p:txBody>
            <a:bodyPr wrap="none" anchor="ctr">
              <a:spAutoFit/>
            </a:bodyPr>
            <a:lstStyle/>
            <a:p>
              <a:r>
                <a:rPr lang="zh-CN" altLang="en-US" dirty="0">
                  <a:solidFill>
                    <a:srgbClr val="FF0000"/>
                  </a:solidFill>
                  <a:latin typeface="Times New Roman" panose="02020603050405020304" pitchFamily="18" charset="0"/>
                </a:rPr>
                <a:t>时域分析法</a:t>
              </a:r>
            </a:p>
          </p:txBody>
        </p:sp>
        <p:sp>
          <p:nvSpPr>
            <p:cNvPr id="144390" name="文本框 144389"/>
            <p:cNvSpPr txBox="1"/>
            <p:nvPr/>
          </p:nvSpPr>
          <p:spPr>
            <a:xfrm>
              <a:off x="3117" y="684"/>
              <a:ext cx="1082" cy="288"/>
            </a:xfrm>
            <a:prstGeom prst="rect">
              <a:avLst/>
            </a:prstGeom>
            <a:noFill/>
            <a:ln w="9525">
              <a:noFill/>
            </a:ln>
          </p:spPr>
          <p:txBody>
            <a:bodyPr wrap="none" anchor="ctr">
              <a:spAutoFit/>
            </a:bodyPr>
            <a:lstStyle/>
            <a:p>
              <a:r>
                <a:rPr lang="zh-CN" altLang="en-US" dirty="0">
                  <a:latin typeface="Times New Roman" panose="02020603050405020304" pitchFamily="18" charset="0"/>
                </a:rPr>
                <a:t>频域分析法</a:t>
              </a:r>
              <a:endParaRPr lang="zh-CN" altLang="en-US">
                <a:latin typeface="Times New Roman" panose="02020603050405020304" pitchFamily="18" charset="0"/>
              </a:endParaRPr>
            </a:p>
          </p:txBody>
        </p:sp>
        <p:sp>
          <p:nvSpPr>
            <p:cNvPr id="144391" name="矩形 144390"/>
            <p:cNvSpPr/>
            <p:nvPr/>
          </p:nvSpPr>
          <p:spPr>
            <a:xfrm>
              <a:off x="3117" y="924"/>
              <a:ext cx="1082" cy="288"/>
            </a:xfrm>
            <a:prstGeom prst="rect">
              <a:avLst/>
            </a:prstGeom>
            <a:noFill/>
            <a:ln w="9525">
              <a:noFill/>
            </a:ln>
          </p:spPr>
          <p:txBody>
            <a:bodyPr wrap="none" anchor="ctr">
              <a:spAutoFit/>
            </a:bodyPr>
            <a:lstStyle/>
            <a:p>
              <a:r>
                <a:rPr lang="zh-CN" altLang="en-US" dirty="0">
                  <a:latin typeface="Times New Roman" panose="02020603050405020304" pitchFamily="18" charset="0"/>
                </a:rPr>
                <a:t>时域分析法</a:t>
              </a:r>
            </a:p>
          </p:txBody>
        </p:sp>
        <p:sp>
          <p:nvSpPr>
            <p:cNvPr id="144426" name="左大括号 144425"/>
            <p:cNvSpPr/>
            <p:nvPr/>
          </p:nvSpPr>
          <p:spPr>
            <a:xfrm>
              <a:off x="1116" y="588"/>
              <a:ext cx="108" cy="576"/>
            </a:xfrm>
            <a:prstGeom prst="leftBrace">
              <a:avLst>
                <a:gd name="adj1" fmla="val 4444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grpSp>
      <p:sp>
        <p:nvSpPr>
          <p:cNvPr id="144436" name="矩形 144435"/>
          <p:cNvSpPr/>
          <p:nvPr/>
        </p:nvSpPr>
        <p:spPr>
          <a:xfrm>
            <a:off x="620713" y="519113"/>
            <a:ext cx="7875587" cy="1516062"/>
          </a:xfrm>
          <a:prstGeom prst="rect">
            <a:avLst/>
          </a:prstGeom>
          <a:noFill/>
          <a:ln w="9525">
            <a:noFill/>
          </a:ln>
        </p:spPr>
        <p:txBody>
          <a:bodyPr anchor="ctr">
            <a:spAutoFit/>
          </a:bodyPr>
          <a:lstStyle/>
          <a:p>
            <a:pPr algn="l">
              <a:lnSpc>
                <a:spcPct val="130000"/>
              </a:lnSpc>
            </a:pPr>
            <a:r>
              <a:rPr lang="zh-CN" altLang="en-US" dirty="0">
                <a:solidFill>
                  <a:srgbClr val="0000FF"/>
                </a:solidFill>
                <a:latin typeface="Times New Roman" panose="02020603050405020304" pitchFamily="18" charset="0"/>
              </a:rPr>
              <a:t>本章统一约定换路时刻为</a:t>
            </a:r>
            <a:r>
              <a:rPr lang="en-US" altLang="zh-CN" i="1">
                <a:solidFill>
                  <a:srgbClr val="FF0000"/>
                </a:solidFill>
                <a:latin typeface="Times New Roman" panose="02020603050405020304" pitchFamily="18" charset="0"/>
              </a:rPr>
              <a:t>t</a:t>
            </a:r>
            <a:r>
              <a:rPr lang="en-US" altLang="zh-CN">
                <a:solidFill>
                  <a:srgbClr val="FF0000"/>
                </a:solidFill>
                <a:latin typeface="Times New Roman" panose="02020603050405020304" pitchFamily="18" charset="0"/>
              </a:rPr>
              <a:t> = 0</a:t>
            </a:r>
            <a:r>
              <a:rPr lang="en-US" altLang="zh-CN" dirty="0">
                <a:solidFill>
                  <a:srgbClr val="0000FF"/>
                </a:solidFill>
                <a:latin typeface="Times New Roman" panose="02020603050405020304" pitchFamily="18" charset="0"/>
              </a:rPr>
              <a:t>( </a:t>
            </a:r>
            <a:r>
              <a:rPr lang="zh-CN" altLang="en-US" dirty="0">
                <a:solidFill>
                  <a:srgbClr val="0000FF"/>
                </a:solidFill>
                <a:latin typeface="Times New Roman" panose="02020603050405020304" pitchFamily="18" charset="0"/>
              </a:rPr>
              <a:t>或</a:t>
            </a:r>
            <a:r>
              <a:rPr lang="en-US" altLang="zh-CN" i="1">
                <a:solidFill>
                  <a:srgbClr val="0000FF"/>
                </a:solidFill>
                <a:latin typeface="Times New Roman" panose="02020603050405020304" pitchFamily="18" charset="0"/>
              </a:rPr>
              <a:t>t</a:t>
            </a:r>
            <a:r>
              <a:rPr lang="en-US" altLang="zh-CN">
                <a:solidFill>
                  <a:srgbClr val="0000FF"/>
                </a:solidFill>
                <a:latin typeface="Times New Roman" panose="02020603050405020304" pitchFamily="18" charset="0"/>
              </a:rPr>
              <a:t> = </a:t>
            </a:r>
            <a:r>
              <a:rPr lang="en-US" altLang="zh-CN" i="1">
                <a:solidFill>
                  <a:srgbClr val="0000FF"/>
                </a:solidFill>
                <a:latin typeface="Times New Roman" panose="02020603050405020304" pitchFamily="18" charset="0"/>
              </a:rPr>
              <a:t>t</a:t>
            </a:r>
            <a:r>
              <a:rPr lang="en-US" altLang="zh-CN" dirty="0">
                <a:solidFill>
                  <a:srgbClr val="0000FF"/>
                </a:solidFill>
                <a:latin typeface="Times New Roman" panose="02020603050405020304" pitchFamily="18" charset="0"/>
              </a:rPr>
              <a:t>0 )</a:t>
            </a:r>
            <a:r>
              <a:rPr lang="zh-CN" altLang="en-US" dirty="0">
                <a:solidFill>
                  <a:srgbClr val="0000FF"/>
                </a:solidFill>
                <a:latin typeface="Times New Roman" panose="02020603050405020304" pitchFamily="18" charset="0"/>
              </a:rPr>
              <a:t>，用</a:t>
            </a:r>
            <a:r>
              <a:rPr lang="en-US" altLang="zh-CN" i="1">
                <a:solidFill>
                  <a:srgbClr val="FF0000"/>
                </a:solidFill>
                <a:latin typeface="Times New Roman" panose="02020603050405020304" pitchFamily="18" charset="0"/>
              </a:rPr>
              <a:t>t</a:t>
            </a:r>
            <a:r>
              <a:rPr lang="en-US" altLang="zh-CN">
                <a:solidFill>
                  <a:srgbClr val="FF0000"/>
                </a:solidFill>
                <a:latin typeface="Times New Roman" panose="02020603050405020304" pitchFamily="18" charset="0"/>
              </a:rPr>
              <a:t> = 0−</a:t>
            </a:r>
            <a:r>
              <a:rPr lang="zh-CN" altLang="en-US" dirty="0">
                <a:solidFill>
                  <a:srgbClr val="0000FF"/>
                </a:solidFill>
                <a:latin typeface="Times New Roman" panose="02020603050405020304" pitchFamily="18" charset="0"/>
              </a:rPr>
              <a:t>表示换路前的终了时刻，用</a:t>
            </a:r>
            <a:r>
              <a:rPr lang="en-US" altLang="zh-CN" i="1">
                <a:solidFill>
                  <a:srgbClr val="FF0000"/>
                </a:solidFill>
                <a:latin typeface="Times New Roman" panose="02020603050405020304" pitchFamily="18" charset="0"/>
              </a:rPr>
              <a:t>t</a:t>
            </a:r>
            <a:r>
              <a:rPr lang="en-US" altLang="zh-CN">
                <a:solidFill>
                  <a:srgbClr val="FF0000"/>
                </a:solidFill>
                <a:latin typeface="Times New Roman" panose="02020603050405020304" pitchFamily="18" charset="0"/>
              </a:rPr>
              <a:t> = 0+</a:t>
            </a:r>
            <a:r>
              <a:rPr lang="zh-CN" altLang="en-US" dirty="0">
                <a:solidFill>
                  <a:srgbClr val="0000FF"/>
                </a:solidFill>
                <a:latin typeface="Times New Roman" panose="02020603050405020304" pitchFamily="18" charset="0"/>
              </a:rPr>
              <a:t>表示换路后的起始时刻，换路经历的时间为</a:t>
            </a:r>
            <a:r>
              <a:rPr lang="en-US" altLang="zh-CN" dirty="0">
                <a:solidFill>
                  <a:srgbClr val="0000FF"/>
                </a:solidFill>
                <a:latin typeface="Times New Roman" panose="02020603050405020304" pitchFamily="18" charset="0"/>
              </a:rPr>
              <a:t>0− ~ 0+ </a:t>
            </a:r>
            <a:r>
              <a:rPr lang="zh-CN" altLang="en-US" dirty="0">
                <a:solidFill>
                  <a:srgbClr val="0000FF"/>
                </a:solidFill>
                <a:latin typeface="Times New Roman" panose="02020603050405020304" pitchFamily="18" charset="0"/>
              </a:rPr>
              <a:t>。 </a:t>
            </a:r>
          </a:p>
        </p:txBody>
      </p:sp>
      <p:sp>
        <p:nvSpPr>
          <p:cNvPr id="144437" name="矩形 144436"/>
          <p:cNvSpPr/>
          <p:nvPr/>
        </p:nvSpPr>
        <p:spPr>
          <a:xfrm>
            <a:off x="687388" y="2138363"/>
            <a:ext cx="7980362" cy="1516062"/>
          </a:xfrm>
          <a:prstGeom prst="rect">
            <a:avLst/>
          </a:prstGeom>
          <a:noFill/>
          <a:ln w="9525">
            <a:noFill/>
          </a:ln>
        </p:spPr>
        <p:txBody>
          <a:bodyPr anchor="ctr">
            <a:spAutoFit/>
          </a:bodyPr>
          <a:lstStyle/>
          <a:p>
            <a:pPr algn="l">
              <a:lnSpc>
                <a:spcPct val="130000"/>
              </a:lnSpc>
            </a:pPr>
            <a:r>
              <a:rPr lang="zh-CN" altLang="en-US" dirty="0">
                <a:latin typeface="Times New Roman" panose="02020603050405020304" pitchFamily="18" charset="0"/>
              </a:rPr>
              <a:t>暂态分析的任务就是研究电路各量怎样从</a:t>
            </a:r>
            <a:r>
              <a:rPr lang="en-US" altLang="zh-CN" dirty="0">
                <a:latin typeface="Times New Roman" panose="02020603050405020304" pitchFamily="18" charset="0"/>
              </a:rPr>
              <a:t>t = 0−</a:t>
            </a:r>
            <a:r>
              <a:rPr lang="zh-CN" altLang="en-US" dirty="0">
                <a:latin typeface="Times New Roman" panose="02020603050405020304" pitchFamily="18" charset="0"/>
              </a:rPr>
              <a:t>时刻的值，变到</a:t>
            </a:r>
            <a:r>
              <a:rPr lang="en-US" altLang="zh-CN" dirty="0">
                <a:latin typeface="Times New Roman" panose="02020603050405020304" pitchFamily="18" charset="0"/>
              </a:rPr>
              <a:t>t = 0+</a:t>
            </a:r>
            <a:r>
              <a:rPr lang="zh-CN" altLang="en-US" dirty="0">
                <a:latin typeface="Times New Roman" panose="02020603050405020304" pitchFamily="18" charset="0"/>
              </a:rPr>
              <a:t>时刻的值，进而求出</a:t>
            </a:r>
            <a:r>
              <a:rPr lang="en-US" altLang="zh-CN" dirty="0">
                <a:latin typeface="Times New Roman" panose="02020603050405020304" pitchFamily="18" charset="0"/>
              </a:rPr>
              <a:t>t &gt; 0</a:t>
            </a:r>
            <a:r>
              <a:rPr lang="zh-CN" altLang="en-US" dirty="0">
                <a:latin typeface="Times New Roman" panose="02020603050405020304" pitchFamily="18" charset="0"/>
              </a:rPr>
              <a:t>时的电路运行规律。 </a:t>
            </a:r>
          </a:p>
        </p:txBody>
      </p:sp>
      <p:sp>
        <p:nvSpPr>
          <p:cNvPr id="144438" name="动作按钮: 后退或前一项 144437"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44439" name="动作按钮: 后退或前一项 144438"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cxnSp>
        <p:nvCxnSpPr>
          <p:cNvPr id="3" name="直接连接符 2">
            <a:extLst>
              <a:ext uri="{FF2B5EF4-FFF2-40B4-BE49-F238E27FC236}">
                <a16:creationId xmlns:a16="http://schemas.microsoft.com/office/drawing/2014/main" id="{9CC3D7C0-1943-484B-AD92-3D5F8FCC24A7}"/>
              </a:ext>
            </a:extLst>
          </p:cNvPr>
          <p:cNvCxnSpPr/>
          <p:nvPr/>
        </p:nvCxnSpPr>
        <p:spPr>
          <a:xfrm>
            <a:off x="3019245" y="4563374"/>
            <a:ext cx="17856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032EFE81-9954-4DA8-9CC0-1A8F4391E064}"/>
              </a:ext>
            </a:extLst>
          </p:cNvPr>
          <p:cNvCxnSpPr>
            <a:stCxn id="144387" idx="3"/>
          </p:cNvCxnSpPr>
          <p:nvPr/>
        </p:nvCxnSpPr>
        <p:spPr>
          <a:xfrm>
            <a:off x="4275138" y="4899025"/>
            <a:ext cx="5297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54E7CF15-3EBE-4DC8-AB2B-0130E044DBF5}"/>
              </a:ext>
            </a:extLst>
          </p:cNvPr>
          <p:cNvCxnSpPr/>
          <p:nvPr/>
        </p:nvCxnSpPr>
        <p:spPr>
          <a:xfrm>
            <a:off x="3640347" y="5257800"/>
            <a:ext cx="116456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437"/>
                                        </p:tgtEl>
                                        <p:attrNameLst>
                                          <p:attrName>style.visibility</p:attrName>
                                        </p:attrNameLst>
                                      </p:cBhvr>
                                      <p:to>
                                        <p:strVal val="visible"/>
                                      </p:to>
                                    </p:set>
                                    <p:animEffect transition="in" filter="blinds(horizontal)">
                                      <p:cBhvr>
                                        <p:cTn id="7" dur="500"/>
                                        <p:tgtEl>
                                          <p:spTgt spid="1444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4386"/>
                                        </p:tgtEl>
                                        <p:attrNameLst>
                                          <p:attrName>style.visibility</p:attrName>
                                        </p:attrNameLst>
                                      </p:cBhvr>
                                      <p:to>
                                        <p:strVal val="visible"/>
                                      </p:to>
                                    </p:set>
                                    <p:anim calcmode="lin" valueType="num">
                                      <p:cBhvr additive="base">
                                        <p:cTn id="12" dur="500" fill="hold"/>
                                        <p:tgtEl>
                                          <p:spTgt spid="144386"/>
                                        </p:tgtEl>
                                        <p:attrNameLst>
                                          <p:attrName>ppt_x</p:attrName>
                                        </p:attrNameLst>
                                      </p:cBhvr>
                                      <p:tavLst>
                                        <p:tav tm="0">
                                          <p:val>
                                            <p:strVal val="0-#ppt_w/2"/>
                                          </p:val>
                                        </p:tav>
                                        <p:tav tm="100000">
                                          <p:val>
                                            <p:strVal val="#ppt_x"/>
                                          </p:val>
                                        </p:tav>
                                      </p:tavLst>
                                    </p:anim>
                                    <p:anim calcmode="lin" valueType="num">
                                      <p:cBhvr additive="base">
                                        <p:cTn id="13" dur="500" fill="hold"/>
                                        <p:tgtEl>
                                          <p:spTgt spid="1443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4427"/>
                                        </p:tgtEl>
                                        <p:attrNameLst>
                                          <p:attrName>style.visibility</p:attrName>
                                        </p:attrNameLst>
                                      </p:cBhvr>
                                      <p:to>
                                        <p:strVal val="visible"/>
                                      </p:to>
                                    </p:set>
                                    <p:animEffect transition="in" filter="wipe(left)">
                                      <p:cBhvr>
                                        <p:cTn id="18" dur="500"/>
                                        <p:tgtEl>
                                          <p:spTgt spid="144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p:bldP spid="1444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25" name="组合 92224"/>
          <p:cNvGrpSpPr/>
          <p:nvPr/>
        </p:nvGrpSpPr>
        <p:grpSpPr>
          <a:xfrm>
            <a:off x="2328863" y="3295650"/>
            <a:ext cx="4943475" cy="2643188"/>
            <a:chOff x="1203" y="0"/>
            <a:chExt cx="3114" cy="1665"/>
          </a:xfrm>
        </p:grpSpPr>
        <p:sp>
          <p:nvSpPr>
            <p:cNvPr id="92207" name="直接连接符 92206"/>
            <p:cNvSpPr/>
            <p:nvPr/>
          </p:nvSpPr>
          <p:spPr>
            <a:xfrm flipV="1">
              <a:off x="1372" y="1367"/>
              <a:ext cx="2850" cy="6"/>
            </a:xfrm>
            <a:prstGeom prst="line">
              <a:avLst/>
            </a:prstGeom>
            <a:ln w="19050" cap="flat" cmpd="sng">
              <a:solidFill>
                <a:schemeClr val="tx1"/>
              </a:solidFill>
              <a:prstDash val="solid"/>
              <a:headEnd type="none" w="med" len="med"/>
              <a:tailEnd type="triangle" w="med" len="lg"/>
            </a:ln>
          </p:spPr>
        </p:sp>
        <p:sp>
          <p:nvSpPr>
            <p:cNvPr id="92208" name="直接连接符 92207"/>
            <p:cNvSpPr/>
            <p:nvPr/>
          </p:nvSpPr>
          <p:spPr>
            <a:xfrm rot="5400000" flipH="1">
              <a:off x="997" y="864"/>
              <a:ext cx="1536" cy="4"/>
            </a:xfrm>
            <a:prstGeom prst="line">
              <a:avLst/>
            </a:prstGeom>
            <a:ln w="19050" cap="flat" cmpd="sng">
              <a:solidFill>
                <a:schemeClr val="tx1"/>
              </a:solidFill>
              <a:prstDash val="solid"/>
              <a:headEnd type="none" w="med" len="med"/>
              <a:tailEnd type="triangle" w="med" len="lg"/>
            </a:ln>
          </p:spPr>
        </p:sp>
        <p:sp>
          <p:nvSpPr>
            <p:cNvPr id="92209" name="直接连接符 92208"/>
            <p:cNvSpPr/>
            <p:nvPr/>
          </p:nvSpPr>
          <p:spPr>
            <a:xfrm>
              <a:off x="1759" y="1058"/>
              <a:ext cx="500" cy="0"/>
            </a:xfrm>
            <a:prstGeom prst="line">
              <a:avLst/>
            </a:prstGeom>
            <a:ln w="12700" cap="flat" cmpd="sng">
              <a:solidFill>
                <a:schemeClr val="tx1"/>
              </a:solidFill>
              <a:prstDash val="dash"/>
              <a:headEnd type="none" w="med" len="med"/>
              <a:tailEnd type="none" w="med" len="med"/>
            </a:ln>
          </p:spPr>
        </p:sp>
        <p:sp>
          <p:nvSpPr>
            <p:cNvPr id="92210" name="直接连接符 92209"/>
            <p:cNvSpPr/>
            <p:nvPr/>
          </p:nvSpPr>
          <p:spPr>
            <a:xfrm>
              <a:off x="1768" y="513"/>
              <a:ext cx="1046" cy="0"/>
            </a:xfrm>
            <a:prstGeom prst="line">
              <a:avLst/>
            </a:prstGeom>
            <a:ln w="12700" cap="flat" cmpd="sng">
              <a:solidFill>
                <a:schemeClr val="tx1"/>
              </a:solidFill>
              <a:prstDash val="dash"/>
              <a:headEnd type="none" w="med" len="med"/>
              <a:tailEnd type="none" w="med" len="med"/>
            </a:ln>
          </p:spPr>
        </p:sp>
        <p:sp>
          <p:nvSpPr>
            <p:cNvPr id="92211" name="文本框 92210"/>
            <p:cNvSpPr txBox="1"/>
            <p:nvPr/>
          </p:nvSpPr>
          <p:spPr>
            <a:xfrm>
              <a:off x="1529" y="1350"/>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0</a:t>
              </a:r>
              <a:endParaRPr lang="en-US" altLang="zh-CN" b="0">
                <a:latin typeface="Times New Roman" panose="02020603050405020304" pitchFamily="18" charset="0"/>
              </a:endParaRPr>
            </a:p>
          </p:txBody>
        </p:sp>
        <p:sp>
          <p:nvSpPr>
            <p:cNvPr id="92212" name="文本框 92211"/>
            <p:cNvSpPr txBox="1"/>
            <p:nvPr/>
          </p:nvSpPr>
          <p:spPr>
            <a:xfrm>
              <a:off x="1204" y="923"/>
              <a:ext cx="548" cy="288"/>
            </a:xfrm>
            <a:prstGeom prst="rect">
              <a:avLst/>
            </a:prstGeom>
            <a:noFill/>
            <a:ln w="9525">
              <a:noFill/>
            </a:ln>
          </p:spPr>
          <p:txBody>
            <a:bodyPr wrap="none" anchor="ctr">
              <a:spAutoFit/>
            </a:bodyPr>
            <a:lstStyle/>
            <a:p>
              <a:r>
                <a:rPr lang="en-US" altLang="zh-CN">
                  <a:latin typeface="Times New Roman" panose="02020603050405020304" pitchFamily="18" charset="0"/>
                </a:rPr>
                <a:t>0.154</a:t>
              </a:r>
              <a:endParaRPr lang="en-US" altLang="zh-CN" b="0">
                <a:latin typeface="Times New Roman" panose="02020603050405020304" pitchFamily="18" charset="0"/>
              </a:endParaRPr>
            </a:p>
          </p:txBody>
        </p:sp>
        <p:sp>
          <p:nvSpPr>
            <p:cNvPr id="92213" name="文本框 92212"/>
            <p:cNvSpPr txBox="1"/>
            <p:nvPr/>
          </p:nvSpPr>
          <p:spPr>
            <a:xfrm>
              <a:off x="1203" y="477"/>
              <a:ext cx="548" cy="288"/>
            </a:xfrm>
            <a:prstGeom prst="rect">
              <a:avLst/>
            </a:prstGeom>
            <a:noFill/>
            <a:ln w="9525">
              <a:noFill/>
            </a:ln>
          </p:spPr>
          <p:txBody>
            <a:bodyPr wrap="none" anchor="ctr">
              <a:spAutoFit/>
            </a:bodyPr>
            <a:lstStyle/>
            <a:p>
              <a:r>
                <a:rPr lang="en-US" altLang="zh-CN">
                  <a:latin typeface="Times New Roman" panose="02020603050405020304" pitchFamily="18" charset="0"/>
                </a:rPr>
                <a:t>0.437</a:t>
              </a:r>
              <a:endParaRPr lang="en-US" altLang="zh-CN" b="0">
                <a:latin typeface="Times New Roman" panose="02020603050405020304" pitchFamily="18" charset="0"/>
              </a:endParaRPr>
            </a:p>
          </p:txBody>
        </p:sp>
        <p:sp>
          <p:nvSpPr>
            <p:cNvPr id="92214" name="直接连接符 92213"/>
            <p:cNvSpPr/>
            <p:nvPr/>
          </p:nvSpPr>
          <p:spPr>
            <a:xfrm>
              <a:off x="2241" y="1058"/>
              <a:ext cx="0" cy="300"/>
            </a:xfrm>
            <a:prstGeom prst="line">
              <a:avLst/>
            </a:prstGeom>
            <a:ln w="12700" cap="flat" cmpd="sng">
              <a:solidFill>
                <a:schemeClr val="tx1"/>
              </a:solidFill>
              <a:prstDash val="dash"/>
              <a:headEnd type="none" w="med" len="med"/>
              <a:tailEnd type="none" w="med" len="med"/>
            </a:ln>
          </p:spPr>
        </p:sp>
        <p:sp>
          <p:nvSpPr>
            <p:cNvPr id="92215" name="直接连接符 92214"/>
            <p:cNvSpPr/>
            <p:nvPr/>
          </p:nvSpPr>
          <p:spPr>
            <a:xfrm>
              <a:off x="2807" y="504"/>
              <a:ext cx="6" cy="854"/>
            </a:xfrm>
            <a:prstGeom prst="line">
              <a:avLst/>
            </a:prstGeom>
            <a:ln w="12700" cap="flat" cmpd="sng">
              <a:solidFill>
                <a:schemeClr val="tx1"/>
              </a:solidFill>
              <a:prstDash val="dash"/>
              <a:headEnd type="none" w="med" len="med"/>
              <a:tailEnd type="none" w="med" len="med"/>
            </a:ln>
          </p:spPr>
        </p:sp>
        <p:sp>
          <p:nvSpPr>
            <p:cNvPr id="92216" name="任意多边形 92215"/>
            <p:cNvSpPr/>
            <p:nvPr/>
          </p:nvSpPr>
          <p:spPr>
            <a:xfrm>
              <a:off x="1766" y="1056"/>
              <a:ext cx="478" cy="305"/>
            </a:xfrm>
            <a:custGeom>
              <a:avLst/>
              <a:gdLst/>
              <a:ahLst/>
              <a:cxnLst/>
              <a:rect l="0" t="0" r="0" b="0"/>
              <a:pathLst>
                <a:path w="478" h="305">
                  <a:moveTo>
                    <a:pt x="0" y="305"/>
                  </a:moveTo>
                  <a:cubicBezTo>
                    <a:pt x="21" y="279"/>
                    <a:pt x="71" y="193"/>
                    <a:pt x="124" y="150"/>
                  </a:cubicBezTo>
                  <a:cubicBezTo>
                    <a:pt x="177" y="107"/>
                    <a:pt x="257" y="73"/>
                    <a:pt x="316" y="48"/>
                  </a:cubicBezTo>
                  <a:cubicBezTo>
                    <a:pt x="375" y="23"/>
                    <a:pt x="445" y="10"/>
                    <a:pt x="478" y="0"/>
                  </a:cubicBezTo>
                </a:path>
              </a:pathLst>
            </a:custGeom>
            <a:noFill/>
            <a:ln w="28575" cap="flat" cmpd="sng">
              <a:solidFill>
                <a:srgbClr val="FF3300">
                  <a:alpha val="100000"/>
                </a:srgbClr>
              </a:solidFill>
              <a:prstDash val="solid"/>
              <a:headEnd type="none" w="med" len="med"/>
              <a:tailEnd type="none" w="med" len="med"/>
            </a:ln>
          </p:spPr>
          <p:txBody>
            <a:bodyPr/>
            <a:lstStyle/>
            <a:p>
              <a:endParaRPr lang="zh-CN" altLang="en-US"/>
            </a:p>
          </p:txBody>
        </p:sp>
        <p:sp>
          <p:nvSpPr>
            <p:cNvPr id="92217" name="任意多边形 92216"/>
            <p:cNvSpPr/>
            <p:nvPr/>
          </p:nvSpPr>
          <p:spPr>
            <a:xfrm>
              <a:off x="2231" y="516"/>
              <a:ext cx="571" cy="551"/>
            </a:xfrm>
            <a:custGeom>
              <a:avLst/>
              <a:gdLst/>
              <a:ahLst/>
              <a:cxnLst/>
              <a:rect l="0" t="0" r="0" b="0"/>
              <a:pathLst>
                <a:path w="571" h="551">
                  <a:moveTo>
                    <a:pt x="0" y="551"/>
                  </a:moveTo>
                  <a:cubicBezTo>
                    <a:pt x="16" y="516"/>
                    <a:pt x="46" y="415"/>
                    <a:pt x="97" y="342"/>
                  </a:cubicBezTo>
                  <a:cubicBezTo>
                    <a:pt x="148" y="269"/>
                    <a:pt x="228" y="171"/>
                    <a:pt x="307" y="114"/>
                  </a:cubicBezTo>
                  <a:cubicBezTo>
                    <a:pt x="386" y="57"/>
                    <a:pt x="516" y="24"/>
                    <a:pt x="571" y="0"/>
                  </a:cubicBezTo>
                </a:path>
              </a:pathLst>
            </a:custGeom>
            <a:noFill/>
            <a:ln w="28575" cap="flat" cmpd="sng">
              <a:solidFill>
                <a:srgbClr val="FF3300">
                  <a:alpha val="100000"/>
                </a:srgbClr>
              </a:solidFill>
              <a:prstDash val="solid"/>
              <a:headEnd type="none" w="med" len="med"/>
              <a:tailEnd type="none" w="med" len="med"/>
            </a:ln>
          </p:spPr>
          <p:txBody>
            <a:bodyPr/>
            <a:lstStyle/>
            <a:p>
              <a:endParaRPr lang="zh-CN" altLang="en-US"/>
            </a:p>
          </p:txBody>
        </p:sp>
        <p:sp>
          <p:nvSpPr>
            <p:cNvPr id="92218" name="任意多边形 92217"/>
            <p:cNvSpPr/>
            <p:nvPr/>
          </p:nvSpPr>
          <p:spPr>
            <a:xfrm>
              <a:off x="2802" y="522"/>
              <a:ext cx="1111" cy="817"/>
            </a:xfrm>
            <a:custGeom>
              <a:avLst/>
              <a:gdLst/>
              <a:ahLst/>
              <a:cxnLst/>
              <a:rect l="0" t="0" r="0" b="0"/>
              <a:pathLst>
                <a:path w="1111" h="817">
                  <a:moveTo>
                    <a:pt x="0" y="0"/>
                  </a:moveTo>
                  <a:cubicBezTo>
                    <a:pt x="21" y="58"/>
                    <a:pt x="63" y="245"/>
                    <a:pt x="129" y="345"/>
                  </a:cubicBezTo>
                  <a:cubicBezTo>
                    <a:pt x="195" y="445"/>
                    <a:pt x="290" y="529"/>
                    <a:pt x="396" y="600"/>
                  </a:cubicBezTo>
                  <a:cubicBezTo>
                    <a:pt x="502" y="671"/>
                    <a:pt x="649" y="738"/>
                    <a:pt x="768" y="774"/>
                  </a:cubicBezTo>
                  <a:cubicBezTo>
                    <a:pt x="887" y="810"/>
                    <a:pt x="1040" y="808"/>
                    <a:pt x="1111" y="817"/>
                  </a:cubicBezTo>
                </a:path>
              </a:pathLst>
            </a:custGeom>
            <a:noFill/>
            <a:ln w="28575" cap="flat" cmpd="sng">
              <a:solidFill>
                <a:srgbClr val="FF3300">
                  <a:alpha val="100000"/>
                </a:srgbClr>
              </a:solidFill>
              <a:prstDash val="solid"/>
              <a:headEnd type="none" w="med" len="med"/>
              <a:tailEnd type="none" w="med" len="med"/>
            </a:ln>
          </p:spPr>
          <p:txBody>
            <a:bodyPr/>
            <a:lstStyle/>
            <a:p>
              <a:endParaRPr lang="zh-CN" altLang="en-US"/>
            </a:p>
          </p:txBody>
        </p:sp>
        <p:sp>
          <p:nvSpPr>
            <p:cNvPr id="92219" name="文本框 92218"/>
            <p:cNvSpPr txBox="1"/>
            <p:nvPr/>
          </p:nvSpPr>
          <p:spPr>
            <a:xfrm>
              <a:off x="2137" y="1359"/>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endParaRPr lang="en-US" altLang="zh-CN" b="0">
                <a:latin typeface="Times New Roman" panose="02020603050405020304" pitchFamily="18" charset="0"/>
              </a:endParaRPr>
            </a:p>
          </p:txBody>
        </p:sp>
        <p:sp>
          <p:nvSpPr>
            <p:cNvPr id="92220" name="文本框 92219"/>
            <p:cNvSpPr txBox="1"/>
            <p:nvPr/>
          </p:nvSpPr>
          <p:spPr>
            <a:xfrm>
              <a:off x="2713" y="1377"/>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endParaRPr lang="en-US" altLang="zh-CN" b="0">
                <a:latin typeface="Times New Roman" panose="02020603050405020304" pitchFamily="18" charset="0"/>
              </a:endParaRPr>
            </a:p>
          </p:txBody>
        </p:sp>
        <p:sp>
          <p:nvSpPr>
            <p:cNvPr id="92221" name="文本框 92220"/>
            <p:cNvSpPr txBox="1"/>
            <p:nvPr/>
          </p:nvSpPr>
          <p:spPr>
            <a:xfrm>
              <a:off x="3897" y="1377"/>
              <a:ext cx="420" cy="288"/>
            </a:xfrm>
            <a:prstGeom prst="rect">
              <a:avLst/>
            </a:prstGeom>
            <a:noFill/>
            <a:ln w="9525">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a:t>
              </a:r>
              <a:r>
                <a:rPr lang="en-US" altLang="zh-CN" i="1">
                  <a:latin typeface="Times New Roman" panose="02020603050405020304" pitchFamily="18" charset="0"/>
                </a:rPr>
                <a:t>s</a:t>
              </a:r>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92222" name="文本框 92221"/>
            <p:cNvSpPr txBox="1"/>
            <p:nvPr/>
          </p:nvSpPr>
          <p:spPr>
            <a:xfrm>
              <a:off x="1303" y="0"/>
              <a:ext cx="428"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a:t>
              </a:r>
            </a:p>
          </p:txBody>
        </p:sp>
        <p:sp>
          <p:nvSpPr>
            <p:cNvPr id="92223" name="文本框 92222"/>
            <p:cNvSpPr txBox="1"/>
            <p:nvPr/>
          </p:nvSpPr>
          <p:spPr>
            <a:xfrm>
              <a:off x="1777" y="0"/>
              <a:ext cx="383" cy="288"/>
            </a:xfrm>
            <a:prstGeom prst="rect">
              <a:avLst/>
            </a:prstGeom>
            <a:noFill/>
            <a:ln w="9525">
              <a:noFill/>
            </a:ln>
          </p:spPr>
          <p:txBody>
            <a:bodyPr wrap="none" anchor="ctr">
              <a:spAutoFit/>
            </a:bodyPr>
            <a:lstStyle/>
            <a:p>
              <a:r>
                <a:rPr lang="en-US" altLang="zh-CN">
                  <a:latin typeface="Times New Roman" panose="02020603050405020304" pitchFamily="18" charset="0"/>
                </a:rPr>
                <a:t>(A)</a:t>
              </a:r>
              <a:endParaRPr lang="en-US" altLang="zh-CN" b="0">
                <a:latin typeface="Times New Roman" panose="02020603050405020304" pitchFamily="18" charset="0"/>
              </a:endParaRPr>
            </a:p>
          </p:txBody>
        </p:sp>
      </p:grpSp>
      <p:sp>
        <p:nvSpPr>
          <p:cNvPr id="92250" name="动作按钮: 后退或前一项 92249" descr="水滴">
            <a:hlinkClick r:id="" action="ppaction://hlinkshowjump?jump=previousslide">
              <a:snd r:embed="rId3" name="PROJCTOR.WAV"/>
            </a:hlinkClick>
          </p:cNvPr>
          <p:cNvSpPr/>
          <p:nvPr/>
        </p:nvSpPr>
        <p:spPr>
          <a:xfrm>
            <a:off x="8245475" y="63817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92251" name="动作按钮: 后退或前一项 92250" descr="水滴">
            <a:hlinkClick r:id="" action="ppaction://hlinkshowjump?jump=nextslide">
              <a:snd r:embed="rId3" name="PROJCTOR.WAV"/>
            </a:hlinkClick>
          </p:cNvPr>
          <p:cNvSpPr/>
          <p:nvPr/>
        </p:nvSpPr>
        <p:spPr>
          <a:xfrm flipH="1">
            <a:off x="8667750" y="63817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92252" name="对象 92251"/>
          <p:cNvGraphicFramePr/>
          <p:nvPr/>
        </p:nvGraphicFramePr>
        <p:xfrm>
          <a:off x="1416050" y="885825"/>
          <a:ext cx="5962650" cy="1838325"/>
        </p:xfrm>
        <a:graphic>
          <a:graphicData uri="http://schemas.openxmlformats.org/presentationml/2006/ole">
            <mc:AlternateContent xmlns:mc="http://schemas.openxmlformats.org/markup-compatibility/2006">
              <mc:Choice xmlns:v="urn:schemas-microsoft-com:vml" Requires="v">
                <p:oleObj spid="_x0000_s38931" r:id="rId5" imgW="2387600" imgH="736600" progId="Equation.3">
                  <p:embed/>
                </p:oleObj>
              </mc:Choice>
              <mc:Fallback>
                <p:oleObj r:id="rId5" imgW="2387600" imgH="736600" progId="Equation.3">
                  <p:embed/>
                  <p:pic>
                    <p:nvPicPr>
                      <p:cNvPr id="0" name="图片 3171"/>
                      <p:cNvPicPr/>
                      <p:nvPr/>
                    </p:nvPicPr>
                    <p:blipFill>
                      <a:blip r:embed="rId6"/>
                      <a:stretch>
                        <a:fillRect/>
                      </a:stretch>
                    </p:blipFill>
                    <p:spPr>
                      <a:xfrm>
                        <a:off x="1416050" y="885825"/>
                        <a:ext cx="5962650" cy="1838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252"/>
                                        </p:tgtEl>
                                        <p:attrNameLst>
                                          <p:attrName>style.visibility</p:attrName>
                                        </p:attrNameLst>
                                      </p:cBhvr>
                                      <p:to>
                                        <p:strVal val="visible"/>
                                      </p:to>
                                    </p:set>
                                    <p:anim calcmode="lin" valueType="num">
                                      <p:cBhvr additive="base">
                                        <p:cTn id="7" dur="500" fill="hold"/>
                                        <p:tgtEl>
                                          <p:spTgt spid="92252"/>
                                        </p:tgtEl>
                                        <p:attrNameLst>
                                          <p:attrName>ppt_x</p:attrName>
                                        </p:attrNameLst>
                                      </p:cBhvr>
                                      <p:tavLst>
                                        <p:tav tm="0">
                                          <p:val>
                                            <p:strVal val="0-#ppt_w/2"/>
                                          </p:val>
                                        </p:tav>
                                        <p:tav tm="100000">
                                          <p:val>
                                            <p:strVal val="#ppt_x"/>
                                          </p:val>
                                        </p:tav>
                                      </p:tavLst>
                                    </p:anim>
                                    <p:anim calcmode="lin" valueType="num">
                                      <p:cBhvr additive="base">
                                        <p:cTn id="8" dur="500" fill="hold"/>
                                        <p:tgtEl>
                                          <p:spTgt spid="922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2225"/>
                                        </p:tgtEl>
                                        <p:attrNameLst>
                                          <p:attrName>style.visibility</p:attrName>
                                        </p:attrNameLst>
                                      </p:cBhvr>
                                      <p:to>
                                        <p:strVal val="visible"/>
                                      </p:to>
                                    </p:set>
                                    <p:anim calcmode="lin" valueType="num">
                                      <p:cBhvr additive="base">
                                        <p:cTn id="13" dur="500" fill="hold"/>
                                        <p:tgtEl>
                                          <p:spTgt spid="92225"/>
                                        </p:tgtEl>
                                        <p:attrNameLst>
                                          <p:attrName>ppt_x</p:attrName>
                                        </p:attrNameLst>
                                      </p:cBhvr>
                                      <p:tavLst>
                                        <p:tav tm="0">
                                          <p:val>
                                            <p:strVal val="0-#ppt_w/2"/>
                                          </p:val>
                                        </p:tav>
                                        <p:tav tm="100000">
                                          <p:val>
                                            <p:strVal val="#ppt_x"/>
                                          </p:val>
                                        </p:tav>
                                      </p:tavLst>
                                    </p:anim>
                                    <p:anim calcmode="lin" valueType="num">
                                      <p:cBhvr additive="base">
                                        <p:cTn id="14" dur="500" fill="hold"/>
                                        <p:tgtEl>
                                          <p:spTgt spid="92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文本框 191490"/>
          <p:cNvSpPr txBox="1"/>
          <p:nvPr/>
        </p:nvSpPr>
        <p:spPr>
          <a:xfrm>
            <a:off x="250825" y="1131888"/>
            <a:ext cx="3365500" cy="519112"/>
          </a:xfrm>
          <a:prstGeom prst="rect">
            <a:avLst/>
          </a:prstGeom>
          <a:solidFill>
            <a:srgbClr val="CC99FF"/>
          </a:solidFill>
          <a:ln w="9525">
            <a:noFill/>
          </a:ln>
        </p:spPr>
        <p:txBody>
          <a:bodyPr anchor="ctr">
            <a:spAutoFit/>
          </a:bodyPr>
          <a:lstStyle/>
          <a:p>
            <a:r>
              <a:rPr lang="en-US" altLang="zh-CN" sz="2800" dirty="0">
                <a:solidFill>
                  <a:srgbClr val="0000FF"/>
                </a:solidFill>
                <a:latin typeface="Times New Roman" panose="02020603050405020304" pitchFamily="18" charset="0"/>
              </a:rPr>
              <a:t>9.5.1 </a:t>
            </a:r>
            <a:r>
              <a:rPr lang="zh-CN" altLang="en-US" sz="2800" dirty="0">
                <a:solidFill>
                  <a:srgbClr val="0000FF"/>
                </a:solidFill>
                <a:latin typeface="Times New Roman" panose="02020603050405020304" pitchFamily="18" charset="0"/>
              </a:rPr>
              <a:t>阶跃函数   </a:t>
            </a:r>
            <a:endParaRPr lang="zh-CN" altLang="en-US" sz="2800" b="0" dirty="0">
              <a:latin typeface="Times New Roman" panose="02020603050405020304" pitchFamily="18" charset="0"/>
            </a:endParaRPr>
          </a:p>
        </p:txBody>
      </p:sp>
      <p:sp>
        <p:nvSpPr>
          <p:cNvPr id="191492" name="文本框 191491"/>
          <p:cNvSpPr txBox="1"/>
          <p:nvPr/>
        </p:nvSpPr>
        <p:spPr>
          <a:xfrm>
            <a:off x="384175" y="3895725"/>
            <a:ext cx="5156200" cy="457200"/>
          </a:xfrm>
          <a:prstGeom prst="rect">
            <a:avLst/>
          </a:prstGeom>
          <a:noFill/>
          <a:ln w="9525">
            <a:noFill/>
          </a:ln>
        </p:spPr>
        <p:txBody>
          <a:bodyPr wrap="none" anchor="ctr">
            <a:spAutoFit/>
          </a:bodyPr>
          <a:lstStyle/>
          <a:p>
            <a:pPr algn="l"/>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单位阶跃函数</a:t>
            </a:r>
            <a:r>
              <a:rPr lang="en-US" altLang="zh-CN" dirty="0">
                <a:solidFill>
                  <a:srgbClr val="FF0000"/>
                </a:solidFill>
                <a:latin typeface="Times New Roman" panose="02020603050405020304" pitchFamily="18" charset="0"/>
              </a:rPr>
              <a:t>( Unit Step Function ) </a:t>
            </a:r>
          </a:p>
        </p:txBody>
      </p:sp>
      <p:grpSp>
        <p:nvGrpSpPr>
          <p:cNvPr id="191523" name="组合 191522"/>
          <p:cNvGrpSpPr/>
          <p:nvPr/>
        </p:nvGrpSpPr>
        <p:grpSpPr>
          <a:xfrm>
            <a:off x="5443538" y="4333875"/>
            <a:ext cx="2908300" cy="1549400"/>
            <a:chOff x="3342" y="828"/>
            <a:chExt cx="1832" cy="976"/>
          </a:xfrm>
        </p:grpSpPr>
        <p:sp>
          <p:nvSpPr>
            <p:cNvPr id="191524" name="直接连接符 191523"/>
            <p:cNvSpPr/>
            <p:nvPr/>
          </p:nvSpPr>
          <p:spPr>
            <a:xfrm>
              <a:off x="3342" y="1536"/>
              <a:ext cx="1794" cy="0"/>
            </a:xfrm>
            <a:prstGeom prst="line">
              <a:avLst/>
            </a:prstGeom>
            <a:ln w="19050" cap="flat" cmpd="sng">
              <a:solidFill>
                <a:schemeClr val="tx1"/>
              </a:solidFill>
              <a:prstDash val="solid"/>
              <a:headEnd type="none" w="med" len="med"/>
              <a:tailEnd type="stealth" w="sm" len="med"/>
            </a:ln>
          </p:spPr>
        </p:sp>
        <p:sp>
          <p:nvSpPr>
            <p:cNvPr id="191525" name="直接连接符 191524"/>
            <p:cNvSpPr/>
            <p:nvPr/>
          </p:nvSpPr>
          <p:spPr>
            <a:xfrm flipH="1" flipV="1">
              <a:off x="3648" y="960"/>
              <a:ext cx="0" cy="779"/>
            </a:xfrm>
            <a:prstGeom prst="line">
              <a:avLst/>
            </a:prstGeom>
            <a:ln w="19050" cap="flat" cmpd="sng">
              <a:solidFill>
                <a:schemeClr val="tx1"/>
              </a:solidFill>
              <a:prstDash val="solid"/>
              <a:headEnd type="none" w="med" len="med"/>
              <a:tailEnd type="stealth" w="sm" len="med"/>
            </a:ln>
          </p:spPr>
        </p:sp>
        <p:sp>
          <p:nvSpPr>
            <p:cNvPr id="191526" name="文本框 191525"/>
            <p:cNvSpPr txBox="1"/>
            <p:nvPr/>
          </p:nvSpPr>
          <p:spPr>
            <a:xfrm>
              <a:off x="5005" y="1516"/>
              <a:ext cx="169" cy="288"/>
            </a:xfrm>
            <a:prstGeom prst="rect">
              <a:avLst/>
            </a:prstGeom>
            <a:noFill/>
            <a:ln w="28575">
              <a:noFill/>
            </a:ln>
          </p:spPr>
          <p:txBody>
            <a:bodyPr wrap="none" anchor="ctr">
              <a:spAutoFit/>
            </a:bodyPr>
            <a:lstStyle/>
            <a:p>
              <a:r>
                <a:rPr lang="en-US" altLang="zh-CN" b="0" i="1">
                  <a:latin typeface="Times New Roman" panose="02020603050405020304" pitchFamily="18" charset="0"/>
                </a:rPr>
                <a:t>t</a:t>
              </a:r>
              <a:endParaRPr lang="en-US" altLang="zh-CN" b="0">
                <a:latin typeface="Times New Roman" panose="02020603050405020304" pitchFamily="18" charset="0"/>
              </a:endParaRPr>
            </a:p>
          </p:txBody>
        </p:sp>
        <p:sp>
          <p:nvSpPr>
            <p:cNvPr id="191527" name="文本框 191526"/>
            <p:cNvSpPr txBox="1"/>
            <p:nvPr/>
          </p:nvSpPr>
          <p:spPr>
            <a:xfrm>
              <a:off x="3636" y="828"/>
              <a:ext cx="429" cy="288"/>
            </a:xfrm>
            <a:prstGeom prst="rect">
              <a:avLst/>
            </a:prstGeom>
            <a:noFill/>
            <a:ln w="28575">
              <a:noFill/>
            </a:ln>
          </p:spPr>
          <p:txBody>
            <a:bodyPr wrap="none" anchor="ctr">
              <a:spAutoFit/>
            </a:bodyPr>
            <a:lstStyle/>
            <a:p>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91528" name="文本框 191527"/>
            <p:cNvSpPr txBox="1"/>
            <p:nvPr/>
          </p:nvSpPr>
          <p:spPr>
            <a:xfrm>
              <a:off x="3429" y="1516"/>
              <a:ext cx="255"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O</a:t>
              </a:r>
            </a:p>
          </p:txBody>
        </p:sp>
      </p:grpSp>
      <p:sp>
        <p:nvSpPr>
          <p:cNvPr id="191529" name="任意多边形 191528"/>
          <p:cNvSpPr/>
          <p:nvPr/>
        </p:nvSpPr>
        <p:spPr>
          <a:xfrm>
            <a:off x="5410200" y="4905375"/>
            <a:ext cx="2400300" cy="552450"/>
          </a:xfrm>
          <a:custGeom>
            <a:avLst/>
            <a:gdLst/>
            <a:ahLst/>
            <a:cxnLst/>
            <a:rect l="0" t="0" r="0" b="0"/>
            <a:pathLst>
              <a:path w="1512" h="348">
                <a:moveTo>
                  <a:pt x="0" y="342"/>
                </a:moveTo>
                <a:lnTo>
                  <a:pt x="324" y="348"/>
                </a:lnTo>
                <a:lnTo>
                  <a:pt x="324" y="0"/>
                </a:lnTo>
                <a:lnTo>
                  <a:pt x="1512" y="0"/>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191538" name="标题 191537" descr="蓝色面巾纸"/>
          <p:cNvSpPr>
            <a:spLocks noGrp="1"/>
          </p:cNvSpPr>
          <p:nvPr>
            <p:ph type="title" idx="4294967295"/>
          </p:nvPr>
        </p:nvSpPr>
        <p:spPr>
          <a:xfrm>
            <a:off x="1790700" y="190500"/>
            <a:ext cx="5600700" cy="552450"/>
          </a:xfrm>
          <a:blipFill rotWithShape="1">
            <a:blip r:embed="rId2"/>
          </a:blipFill>
          <a:ln/>
        </p:spPr>
        <p:txBody>
          <a:bodyPr anchor="ctr"/>
          <a:lstStyle/>
          <a:p>
            <a:r>
              <a:rPr lang="en-US" altLang="zh-CN" sz="3600" b="1" dirty="0">
                <a:solidFill>
                  <a:schemeClr val="accent2"/>
                </a:solidFill>
                <a:latin typeface="隶书" panose="02010509060101010101" pitchFamily="49" charset="-122"/>
                <a:ea typeface="隶书" panose="02010509060101010101" pitchFamily="49" charset="-122"/>
              </a:rPr>
              <a:t>9.5 </a:t>
            </a:r>
            <a:r>
              <a:rPr lang="zh-CN" altLang="en-US" sz="3600" b="1" dirty="0">
                <a:solidFill>
                  <a:schemeClr val="accent2"/>
                </a:solidFill>
                <a:latin typeface="隶书" panose="02010509060101010101" pitchFamily="49" charset="-122"/>
                <a:ea typeface="隶书" panose="02010509060101010101" pitchFamily="49" charset="-122"/>
              </a:rPr>
              <a:t>阶跃函数和阶跃响应</a:t>
            </a:r>
            <a:endParaRPr lang="zh-CN" altLang="en-US" dirty="0"/>
          </a:p>
        </p:txBody>
      </p:sp>
      <p:sp>
        <p:nvSpPr>
          <p:cNvPr id="191543" name="矩形 191542"/>
          <p:cNvSpPr/>
          <p:nvPr/>
        </p:nvSpPr>
        <p:spPr>
          <a:xfrm>
            <a:off x="422275" y="1820863"/>
            <a:ext cx="8166100" cy="1844675"/>
          </a:xfrm>
          <a:prstGeom prst="rect">
            <a:avLst/>
          </a:prstGeom>
          <a:noFill/>
          <a:ln w="9525">
            <a:noFill/>
          </a:ln>
        </p:spPr>
        <p:txBody>
          <a:bodyPr anchor="ctr">
            <a:spAutoFit/>
          </a:bodyPr>
          <a:lstStyle/>
          <a:p>
            <a:pPr algn="l">
              <a:lnSpc>
                <a:spcPct val="120000"/>
              </a:lnSpc>
            </a:pPr>
            <a:r>
              <a:rPr lang="zh-CN" altLang="en-US" dirty="0">
                <a:solidFill>
                  <a:srgbClr val="FF0000"/>
                </a:solidFill>
                <a:latin typeface="Times New Roman" panose="02020603050405020304" pitchFamily="18" charset="0"/>
              </a:rPr>
              <a:t>阶跃函数</a:t>
            </a:r>
            <a:r>
              <a:rPr lang="zh-CN" altLang="en-US" dirty="0">
                <a:latin typeface="Times New Roman" panose="02020603050405020304" pitchFamily="18" charset="0"/>
              </a:rPr>
              <a:t>是一种非常规意义的</a:t>
            </a:r>
            <a:r>
              <a:rPr lang="zh-CN" altLang="en-US" dirty="0">
                <a:solidFill>
                  <a:srgbClr val="0000FF"/>
                </a:solidFill>
                <a:latin typeface="Times New Roman" panose="02020603050405020304" pitchFamily="18" charset="0"/>
              </a:rPr>
              <a:t>奇异函数</a:t>
            </a:r>
            <a:r>
              <a:rPr lang="en-US" altLang="zh-CN" dirty="0">
                <a:latin typeface="Times New Roman" panose="02020603050405020304" pitchFamily="18" charset="0"/>
              </a:rPr>
              <a:t>(</a:t>
            </a:r>
            <a:r>
              <a:rPr lang="zh-CN" altLang="en-US" dirty="0">
                <a:latin typeface="Times New Roman" panose="02020603050405020304" pitchFamily="18" charset="0"/>
              </a:rPr>
              <a:t>凡是函数本身有不连续或其任一阶导数有不连续点的函数统称为奇异函数。 </a:t>
            </a:r>
            <a:r>
              <a:rPr lang="en-US" altLang="zh-CN" dirty="0">
                <a:latin typeface="Times New Roman" panose="02020603050405020304" pitchFamily="18" charset="0"/>
              </a:rPr>
              <a:t>)</a:t>
            </a:r>
            <a:r>
              <a:rPr lang="zh-CN" altLang="en-US" dirty="0">
                <a:latin typeface="Times New Roman" panose="02020603050405020304" pitchFamily="18" charset="0"/>
              </a:rPr>
              <a:t>，利用它能较好地解决不连续函数的描述以及函数不连续点的求导问题。 </a:t>
            </a:r>
          </a:p>
        </p:txBody>
      </p:sp>
      <p:grpSp>
        <p:nvGrpSpPr>
          <p:cNvPr id="191588" name="组合 191587"/>
          <p:cNvGrpSpPr/>
          <p:nvPr/>
        </p:nvGrpSpPr>
        <p:grpSpPr>
          <a:xfrm>
            <a:off x="1192213" y="4714875"/>
            <a:ext cx="3044825" cy="912813"/>
            <a:chOff x="751" y="3204"/>
            <a:chExt cx="1918" cy="575"/>
          </a:xfrm>
        </p:grpSpPr>
        <p:sp>
          <p:nvSpPr>
            <p:cNvPr id="191569" name="矩形 191568"/>
            <p:cNvSpPr>
              <a:spLocks noChangeAspect="1" noTextEdit="1"/>
            </p:cNvSpPr>
            <p:nvPr/>
          </p:nvSpPr>
          <p:spPr>
            <a:xfrm>
              <a:off x="751" y="3204"/>
              <a:ext cx="1918" cy="575"/>
            </a:xfrm>
            <a:prstGeom prst="rect">
              <a:avLst/>
            </a:prstGeom>
            <a:noFill/>
            <a:ln w="9525">
              <a:noFill/>
            </a:ln>
          </p:spPr>
          <p:txBody>
            <a:bodyPr/>
            <a:lstStyle/>
            <a:p>
              <a:endParaRPr lang="zh-CN" altLang="en-US"/>
            </a:p>
          </p:txBody>
        </p:sp>
        <p:sp>
          <p:nvSpPr>
            <p:cNvPr id="191571" name="矩形 191570"/>
            <p:cNvSpPr/>
            <p:nvPr/>
          </p:nvSpPr>
          <p:spPr>
            <a:xfrm>
              <a:off x="1324" y="3537"/>
              <a:ext cx="96"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î</a:t>
              </a:r>
              <a:endParaRPr lang="en-US" altLang="zh-CN" sz="4400">
                <a:latin typeface="Times New Roman" panose="02020603050405020304" pitchFamily="18" charset="0"/>
              </a:endParaRPr>
            </a:p>
          </p:txBody>
        </p:sp>
        <p:sp>
          <p:nvSpPr>
            <p:cNvPr id="191572" name="矩形 191571"/>
            <p:cNvSpPr/>
            <p:nvPr/>
          </p:nvSpPr>
          <p:spPr>
            <a:xfrm>
              <a:off x="1324" y="3382"/>
              <a:ext cx="96" cy="229"/>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í</a:t>
              </a:r>
              <a:endParaRPr lang="en-US" altLang="zh-CN" sz="4400">
                <a:latin typeface="Times New Roman" panose="02020603050405020304" pitchFamily="18" charset="0"/>
              </a:endParaRPr>
            </a:p>
          </p:txBody>
        </p:sp>
        <p:sp>
          <p:nvSpPr>
            <p:cNvPr id="191573" name="矩形 191572"/>
            <p:cNvSpPr/>
            <p:nvPr/>
          </p:nvSpPr>
          <p:spPr>
            <a:xfrm>
              <a:off x="1324" y="3220"/>
              <a:ext cx="96"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ì</a:t>
              </a:r>
              <a:endParaRPr lang="en-US" altLang="zh-CN" sz="4400">
                <a:latin typeface="Times New Roman" panose="02020603050405020304" pitchFamily="18" charset="0"/>
              </a:endParaRPr>
            </a:p>
          </p:txBody>
        </p:sp>
        <p:sp>
          <p:nvSpPr>
            <p:cNvPr id="191574" name="矩形 191573"/>
            <p:cNvSpPr/>
            <p:nvPr/>
          </p:nvSpPr>
          <p:spPr>
            <a:xfrm>
              <a:off x="2180" y="3492"/>
              <a:ext cx="105" cy="229"/>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&gt;</a:t>
              </a:r>
              <a:endParaRPr lang="en-US" altLang="zh-CN" sz="4400">
                <a:latin typeface="Times New Roman" panose="02020603050405020304" pitchFamily="18" charset="0"/>
              </a:endParaRPr>
            </a:p>
          </p:txBody>
        </p:sp>
        <p:sp>
          <p:nvSpPr>
            <p:cNvPr id="191575" name="矩形 191574"/>
            <p:cNvSpPr/>
            <p:nvPr/>
          </p:nvSpPr>
          <p:spPr>
            <a:xfrm>
              <a:off x="2180" y="3204"/>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&lt;</a:t>
              </a:r>
              <a:endParaRPr lang="en-US" altLang="zh-CN" sz="4400">
                <a:latin typeface="Times New Roman" panose="02020603050405020304" pitchFamily="18" charset="0"/>
              </a:endParaRPr>
            </a:p>
          </p:txBody>
        </p:sp>
        <p:sp>
          <p:nvSpPr>
            <p:cNvPr id="191576" name="矩形 191575"/>
            <p:cNvSpPr/>
            <p:nvPr/>
          </p:nvSpPr>
          <p:spPr>
            <a:xfrm>
              <a:off x="1169" y="3346"/>
              <a:ext cx="105" cy="229"/>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191577" name="矩形 191576"/>
            <p:cNvSpPr/>
            <p:nvPr/>
          </p:nvSpPr>
          <p:spPr>
            <a:xfrm>
              <a:off x="2311" y="3513"/>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191578" name="矩形 191577"/>
            <p:cNvSpPr/>
            <p:nvPr/>
          </p:nvSpPr>
          <p:spPr>
            <a:xfrm>
              <a:off x="1542" y="3513"/>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sz="4400">
                <a:latin typeface="Times New Roman" panose="02020603050405020304" pitchFamily="18" charset="0"/>
              </a:endParaRPr>
            </a:p>
          </p:txBody>
        </p:sp>
        <p:sp>
          <p:nvSpPr>
            <p:cNvPr id="191579" name="矩形 191578"/>
            <p:cNvSpPr/>
            <p:nvPr/>
          </p:nvSpPr>
          <p:spPr>
            <a:xfrm>
              <a:off x="2311" y="3226"/>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191580" name="矩形 191579"/>
            <p:cNvSpPr/>
            <p:nvPr/>
          </p:nvSpPr>
          <p:spPr>
            <a:xfrm>
              <a:off x="1534" y="3226"/>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191581" name="矩形 191580"/>
            <p:cNvSpPr/>
            <p:nvPr/>
          </p:nvSpPr>
          <p:spPr>
            <a:xfrm>
              <a:off x="1037" y="3368"/>
              <a:ext cx="64" cy="22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191582" name="矩形 191581"/>
            <p:cNvSpPr/>
            <p:nvPr/>
          </p:nvSpPr>
          <p:spPr>
            <a:xfrm>
              <a:off x="903" y="3368"/>
              <a:ext cx="64" cy="229"/>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191583" name="矩形 191582"/>
            <p:cNvSpPr/>
            <p:nvPr/>
          </p:nvSpPr>
          <p:spPr>
            <a:xfrm>
              <a:off x="791" y="3368"/>
              <a:ext cx="132" cy="230"/>
            </a:xfrm>
            <a:prstGeom prst="rect">
              <a:avLst/>
            </a:prstGeom>
            <a:noFill/>
            <a:ln w="9525">
              <a:noFill/>
            </a:ln>
          </p:spPr>
          <p:txBody>
            <a:bodyPr wrap="none" lIns="0" tIns="0" rIns="0" bIns="0">
              <a:spAutoFit/>
            </a:bodyPr>
            <a:lstStyle/>
            <a:p>
              <a:r>
                <a:rPr lang="en-US" altLang="zh-CN"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endParaRPr lang="en-US" altLang="zh-CN">
                <a:solidFill>
                  <a:srgbClr val="000000"/>
                </a:solidFill>
                <a:latin typeface="Times New Roman" panose="02020603050405020304" pitchFamily="18" charset="0"/>
              </a:endParaRPr>
            </a:p>
          </p:txBody>
        </p:sp>
        <p:sp>
          <p:nvSpPr>
            <p:cNvPr id="191584" name="矩形 191583"/>
            <p:cNvSpPr/>
            <p:nvPr/>
          </p:nvSpPr>
          <p:spPr>
            <a:xfrm>
              <a:off x="2050" y="3513"/>
              <a:ext cx="54"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191585" name="矩形 191584"/>
            <p:cNvSpPr/>
            <p:nvPr/>
          </p:nvSpPr>
          <p:spPr>
            <a:xfrm>
              <a:off x="2052" y="3226"/>
              <a:ext cx="54"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191586" name="矩形 191585"/>
            <p:cNvSpPr/>
            <p:nvPr/>
          </p:nvSpPr>
          <p:spPr>
            <a:xfrm>
              <a:off x="969" y="3368"/>
              <a:ext cx="54" cy="229"/>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grpSp>
      <p:sp>
        <p:nvSpPr>
          <p:cNvPr id="191587" name="矩形 191586"/>
          <p:cNvSpPr/>
          <p:nvPr/>
        </p:nvSpPr>
        <p:spPr>
          <a:xfrm>
            <a:off x="1074738" y="5705475"/>
            <a:ext cx="3081337"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在</a:t>
            </a:r>
            <a:r>
              <a:rPr lang="en-US" altLang="zh-CN" i="1">
                <a:latin typeface="Times New Roman" panose="02020603050405020304" pitchFamily="18" charset="0"/>
              </a:rPr>
              <a:t>t</a:t>
            </a:r>
            <a:r>
              <a:rPr lang="en-US" altLang="zh-CN" dirty="0">
                <a:latin typeface="Times New Roman" panose="02020603050405020304" pitchFamily="18" charset="0"/>
              </a:rPr>
              <a:t> = 0</a:t>
            </a:r>
            <a:r>
              <a:rPr lang="zh-CN" altLang="en-US" dirty="0">
                <a:latin typeface="Times New Roman" panose="02020603050405020304" pitchFamily="18" charset="0"/>
              </a:rPr>
              <a:t>处</a:t>
            </a:r>
            <a:r>
              <a:rPr lang="en-US" altLang="zh-CN"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发生跃变 </a:t>
            </a:r>
          </a:p>
        </p:txBody>
      </p:sp>
      <p:sp>
        <p:nvSpPr>
          <p:cNvPr id="191589" name="动作按钮: 后退或前一项 191588" descr="水滴">
            <a:hlinkClick r:id="" action="ppaction://hlinkshowjump?jump=previousslide">
              <a:snd r:embed="rId3" name="PROJCTOR.WAV"/>
            </a:hlinkClick>
          </p:cNvPr>
          <p:cNvSpPr/>
          <p:nvPr/>
        </p:nvSpPr>
        <p:spPr>
          <a:xfrm>
            <a:off x="8245475" y="63817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91590" name="动作按钮: 后退或前一项 191589" descr="水滴">
            <a:hlinkClick r:id="" action="ppaction://hlinkshowjump?jump=nextslide">
              <a:snd r:embed="rId3" name="PROJCTOR.WAV"/>
            </a:hlinkClick>
          </p:cNvPr>
          <p:cNvSpPr/>
          <p:nvPr/>
        </p:nvSpPr>
        <p:spPr>
          <a:xfrm flipH="1">
            <a:off x="8667750" y="63817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 name="文本框 1"/>
          <p:cNvSpPr txBox="1"/>
          <p:nvPr/>
        </p:nvSpPr>
        <p:spPr>
          <a:xfrm>
            <a:off x="4994275" y="4761807"/>
            <a:ext cx="1528241" cy="369332"/>
          </a:xfrm>
          <a:prstGeom prst="rect">
            <a:avLst/>
          </a:prstGeom>
          <a:noFill/>
        </p:spPr>
        <p:txBody>
          <a:bodyPr wrap="square" rtlCol="0">
            <a:spAutoFit/>
          </a:bodyPr>
          <a:lstStyle/>
          <a:p>
            <a:r>
              <a:rPr lang="en-US" altLang="zh-CN" sz="1800" dirty="0"/>
              <a:t>1</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1"/>
                                        </p:tgtEl>
                                        <p:attrNameLst>
                                          <p:attrName>style.visibility</p:attrName>
                                        </p:attrNameLst>
                                      </p:cBhvr>
                                      <p:to>
                                        <p:strVal val="visible"/>
                                      </p:to>
                                    </p:set>
                                    <p:anim calcmode="lin" valueType="num">
                                      <p:cBhvr additive="base">
                                        <p:cTn id="7" dur="500" fill="hold"/>
                                        <p:tgtEl>
                                          <p:spTgt spid="191491"/>
                                        </p:tgtEl>
                                        <p:attrNameLst>
                                          <p:attrName>ppt_x</p:attrName>
                                        </p:attrNameLst>
                                      </p:cBhvr>
                                      <p:tavLst>
                                        <p:tav tm="0">
                                          <p:val>
                                            <p:strVal val="0-#ppt_w/2"/>
                                          </p:val>
                                        </p:tav>
                                        <p:tav tm="100000">
                                          <p:val>
                                            <p:strVal val="#ppt_x"/>
                                          </p:val>
                                        </p:tav>
                                      </p:tavLst>
                                    </p:anim>
                                    <p:anim calcmode="lin" valueType="num">
                                      <p:cBhvr additive="base">
                                        <p:cTn id="8" dur="500" fill="hold"/>
                                        <p:tgtEl>
                                          <p:spTgt spid="191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91543"/>
                                        </p:tgtEl>
                                        <p:attrNameLst>
                                          <p:attrName>style.visibility</p:attrName>
                                        </p:attrNameLst>
                                      </p:cBhvr>
                                      <p:to>
                                        <p:strVal val="visible"/>
                                      </p:to>
                                    </p:set>
                                    <p:animEffect transition="in" filter="blinds(horizontal)">
                                      <p:cBhvr>
                                        <p:cTn id="13" dur="500"/>
                                        <p:tgtEl>
                                          <p:spTgt spid="19154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1492"/>
                                        </p:tgtEl>
                                        <p:attrNameLst>
                                          <p:attrName>style.visibility</p:attrName>
                                        </p:attrNameLst>
                                      </p:cBhvr>
                                      <p:to>
                                        <p:strVal val="visible"/>
                                      </p:to>
                                    </p:set>
                                    <p:anim calcmode="lin" valueType="num">
                                      <p:cBhvr additive="base">
                                        <p:cTn id="18" dur="500" fill="hold"/>
                                        <p:tgtEl>
                                          <p:spTgt spid="191492"/>
                                        </p:tgtEl>
                                        <p:attrNameLst>
                                          <p:attrName>ppt_x</p:attrName>
                                        </p:attrNameLst>
                                      </p:cBhvr>
                                      <p:tavLst>
                                        <p:tav tm="0">
                                          <p:val>
                                            <p:strVal val="0-#ppt_w/2"/>
                                          </p:val>
                                        </p:tav>
                                        <p:tav tm="100000">
                                          <p:val>
                                            <p:strVal val="#ppt_x"/>
                                          </p:val>
                                        </p:tav>
                                      </p:tavLst>
                                    </p:anim>
                                    <p:anim calcmode="lin" valueType="num">
                                      <p:cBhvr additive="base">
                                        <p:cTn id="19" dur="500" fill="hold"/>
                                        <p:tgtEl>
                                          <p:spTgt spid="19149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91523"/>
                                        </p:tgtEl>
                                        <p:attrNameLst>
                                          <p:attrName>style.visibility</p:attrName>
                                        </p:attrNameLst>
                                      </p:cBhvr>
                                      <p:to>
                                        <p:strVal val="visible"/>
                                      </p:to>
                                    </p:set>
                                    <p:anim calcmode="lin" valueType="num">
                                      <p:cBhvr additive="base">
                                        <p:cTn id="24" dur="500" fill="hold"/>
                                        <p:tgtEl>
                                          <p:spTgt spid="191523"/>
                                        </p:tgtEl>
                                        <p:attrNameLst>
                                          <p:attrName>ppt_x</p:attrName>
                                        </p:attrNameLst>
                                      </p:cBhvr>
                                      <p:tavLst>
                                        <p:tav tm="0">
                                          <p:val>
                                            <p:strVal val="0-#ppt_w/2"/>
                                          </p:val>
                                        </p:tav>
                                        <p:tav tm="100000">
                                          <p:val>
                                            <p:strVal val="#ppt_x"/>
                                          </p:val>
                                        </p:tav>
                                      </p:tavLst>
                                    </p:anim>
                                    <p:anim calcmode="lin" valueType="num">
                                      <p:cBhvr additive="base">
                                        <p:cTn id="25" dur="500" fill="hold"/>
                                        <p:tgtEl>
                                          <p:spTgt spid="19152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91529"/>
                                        </p:tgtEl>
                                        <p:attrNameLst>
                                          <p:attrName>style.visibility</p:attrName>
                                        </p:attrNameLst>
                                      </p:cBhvr>
                                      <p:to>
                                        <p:strVal val="visible"/>
                                      </p:to>
                                    </p:set>
                                    <p:anim calcmode="lin" valueType="num">
                                      <p:cBhvr additive="base">
                                        <p:cTn id="30" dur="500" fill="hold"/>
                                        <p:tgtEl>
                                          <p:spTgt spid="191529"/>
                                        </p:tgtEl>
                                        <p:attrNameLst>
                                          <p:attrName>ppt_x</p:attrName>
                                        </p:attrNameLst>
                                      </p:cBhvr>
                                      <p:tavLst>
                                        <p:tav tm="0">
                                          <p:val>
                                            <p:strVal val="0-#ppt_w/2"/>
                                          </p:val>
                                        </p:tav>
                                        <p:tav tm="100000">
                                          <p:val>
                                            <p:strVal val="#ppt_x"/>
                                          </p:val>
                                        </p:tav>
                                      </p:tavLst>
                                    </p:anim>
                                    <p:anim calcmode="lin" valueType="num">
                                      <p:cBhvr additive="base">
                                        <p:cTn id="31" dur="500" fill="hold"/>
                                        <p:tgtEl>
                                          <p:spTgt spid="19152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ppt_x"/>
                                          </p:val>
                                        </p:tav>
                                        <p:tav tm="100000">
                                          <p:val>
                                            <p:strVal val="#ppt_x"/>
                                          </p:val>
                                        </p:tav>
                                      </p:tavLst>
                                    </p:anim>
                                    <p:anim calcmode="lin" valueType="num">
                                      <p:cBhvr additive="base">
                                        <p:cTn id="3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1588"/>
                                        </p:tgtEl>
                                        <p:attrNameLst>
                                          <p:attrName>style.visibility</p:attrName>
                                        </p:attrNameLst>
                                      </p:cBhvr>
                                      <p:to>
                                        <p:strVal val="visible"/>
                                      </p:to>
                                    </p:set>
                                    <p:animEffect transition="in" filter="blinds(horizontal)">
                                      <p:cBhvr>
                                        <p:cTn id="42" dur="500"/>
                                        <p:tgtEl>
                                          <p:spTgt spid="19158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1587"/>
                                        </p:tgtEl>
                                        <p:attrNameLst>
                                          <p:attrName>style.visibility</p:attrName>
                                        </p:attrNameLst>
                                      </p:cBhvr>
                                      <p:to>
                                        <p:strVal val="visible"/>
                                      </p:to>
                                    </p:set>
                                    <p:anim calcmode="lin" valueType="num">
                                      <p:cBhvr additive="base">
                                        <p:cTn id="47" dur="500" fill="hold"/>
                                        <p:tgtEl>
                                          <p:spTgt spid="191587"/>
                                        </p:tgtEl>
                                        <p:attrNameLst>
                                          <p:attrName>ppt_x</p:attrName>
                                        </p:attrNameLst>
                                      </p:cBhvr>
                                      <p:tavLst>
                                        <p:tav tm="0">
                                          <p:val>
                                            <p:strVal val="#ppt_x"/>
                                          </p:val>
                                        </p:tav>
                                        <p:tav tm="100000">
                                          <p:val>
                                            <p:strVal val="#ppt_x"/>
                                          </p:val>
                                        </p:tav>
                                      </p:tavLst>
                                    </p:anim>
                                    <p:anim calcmode="lin" valueType="num">
                                      <p:cBhvr additive="base">
                                        <p:cTn id="48" dur="500" fill="hold"/>
                                        <p:tgtEl>
                                          <p:spTgt spid="1915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animBg="1"/>
      <p:bldP spid="191492" grpId="0"/>
      <p:bldP spid="191543" grpId="0"/>
      <p:bldP spid="191587"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7" name="矩形 243716"/>
          <p:cNvSpPr/>
          <p:nvPr/>
        </p:nvSpPr>
        <p:spPr>
          <a:xfrm>
            <a:off x="468313" y="742950"/>
            <a:ext cx="6024562"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cs typeface="Times New Roman" panose="02020603050405020304" pitchFamily="18" charset="0"/>
              </a:rPr>
              <a:t>阶跃幅度为</a:t>
            </a:r>
            <a:r>
              <a:rPr lang="en-US" altLang="zh-CN">
                <a:latin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的一般阶跃函数可表示为</a:t>
            </a:r>
            <a:r>
              <a:rPr lang="en-US" altLang="zh-CN" dirty="0" err="1">
                <a:latin typeface="Times New Roman" panose="02020603050405020304" pitchFamily="18" charset="0"/>
              </a:rPr>
              <a:t>A</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a:t>
            </a:r>
          </a:p>
        </p:txBody>
      </p:sp>
      <p:grpSp>
        <p:nvGrpSpPr>
          <p:cNvPr id="243721" name="组合 243720"/>
          <p:cNvGrpSpPr>
            <a:grpSpLocks noChangeAspect="1"/>
          </p:cNvGrpSpPr>
          <p:nvPr/>
        </p:nvGrpSpPr>
        <p:grpSpPr>
          <a:xfrm>
            <a:off x="2133600" y="1562100"/>
            <a:ext cx="3351213" cy="914400"/>
            <a:chOff x="1776" y="1548"/>
            <a:chExt cx="1056" cy="288"/>
          </a:xfrm>
        </p:grpSpPr>
        <p:sp>
          <p:nvSpPr>
            <p:cNvPr id="243720" name="矩形 243719"/>
            <p:cNvSpPr>
              <a:spLocks noChangeAspect="1" noTextEdit="1"/>
            </p:cNvSpPr>
            <p:nvPr/>
          </p:nvSpPr>
          <p:spPr>
            <a:xfrm>
              <a:off x="1776" y="1548"/>
              <a:ext cx="1056" cy="288"/>
            </a:xfrm>
            <a:prstGeom prst="rect">
              <a:avLst/>
            </a:prstGeom>
            <a:noFill/>
            <a:ln w="9525">
              <a:noFill/>
            </a:ln>
          </p:spPr>
          <p:txBody>
            <a:bodyPr/>
            <a:lstStyle/>
            <a:p>
              <a:endParaRPr lang="zh-CN" altLang="en-US"/>
            </a:p>
          </p:txBody>
        </p:sp>
        <p:sp>
          <p:nvSpPr>
            <p:cNvPr id="243722" name="矩形 243721"/>
            <p:cNvSpPr/>
            <p:nvPr/>
          </p:nvSpPr>
          <p:spPr>
            <a:xfrm>
              <a:off x="2137" y="1715"/>
              <a:ext cx="47" cy="115"/>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î</a:t>
              </a:r>
              <a:endParaRPr lang="en-US" altLang="zh-CN" sz="4400">
                <a:latin typeface="Times New Roman" panose="02020603050405020304" pitchFamily="18" charset="0"/>
              </a:endParaRPr>
            </a:p>
          </p:txBody>
        </p:sp>
        <p:sp>
          <p:nvSpPr>
            <p:cNvPr id="243723" name="矩形 243722"/>
            <p:cNvSpPr/>
            <p:nvPr/>
          </p:nvSpPr>
          <p:spPr>
            <a:xfrm>
              <a:off x="2137" y="1637"/>
              <a:ext cx="47" cy="115"/>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í</a:t>
              </a:r>
              <a:endParaRPr lang="en-US" altLang="zh-CN" sz="4400">
                <a:latin typeface="Times New Roman" panose="02020603050405020304" pitchFamily="18" charset="0"/>
              </a:endParaRPr>
            </a:p>
          </p:txBody>
        </p:sp>
        <p:sp>
          <p:nvSpPr>
            <p:cNvPr id="243724" name="矩形 243723"/>
            <p:cNvSpPr/>
            <p:nvPr/>
          </p:nvSpPr>
          <p:spPr>
            <a:xfrm>
              <a:off x="2137" y="1556"/>
              <a:ext cx="47" cy="115"/>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ì</a:t>
              </a:r>
              <a:endParaRPr lang="en-US" altLang="zh-CN" sz="4400">
                <a:latin typeface="Times New Roman" panose="02020603050405020304" pitchFamily="18" charset="0"/>
              </a:endParaRPr>
            </a:p>
          </p:txBody>
        </p:sp>
        <p:sp>
          <p:nvSpPr>
            <p:cNvPr id="243725" name="矩形 243724"/>
            <p:cNvSpPr/>
            <p:nvPr/>
          </p:nvSpPr>
          <p:spPr>
            <a:xfrm>
              <a:off x="2589" y="1692"/>
              <a:ext cx="52"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&gt;</a:t>
              </a:r>
              <a:endParaRPr lang="en-US" altLang="zh-CN" sz="4400">
                <a:latin typeface="Times New Roman" panose="02020603050405020304" pitchFamily="18" charset="0"/>
              </a:endParaRPr>
            </a:p>
          </p:txBody>
        </p:sp>
        <p:sp>
          <p:nvSpPr>
            <p:cNvPr id="243726" name="矩形 243725"/>
            <p:cNvSpPr/>
            <p:nvPr/>
          </p:nvSpPr>
          <p:spPr>
            <a:xfrm>
              <a:off x="2575" y="1548"/>
              <a:ext cx="52"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&lt;</a:t>
              </a:r>
              <a:endParaRPr lang="en-US" altLang="zh-CN" sz="4400">
                <a:latin typeface="Times New Roman" panose="02020603050405020304" pitchFamily="18" charset="0"/>
              </a:endParaRPr>
            </a:p>
          </p:txBody>
        </p:sp>
        <p:sp>
          <p:nvSpPr>
            <p:cNvPr id="243727" name="矩形 243726"/>
            <p:cNvSpPr/>
            <p:nvPr/>
          </p:nvSpPr>
          <p:spPr>
            <a:xfrm>
              <a:off x="2057" y="1619"/>
              <a:ext cx="53" cy="115"/>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sz="4400">
                <a:latin typeface="Times New Roman" panose="02020603050405020304" pitchFamily="18" charset="0"/>
              </a:endParaRPr>
            </a:p>
          </p:txBody>
        </p:sp>
        <p:sp>
          <p:nvSpPr>
            <p:cNvPr id="243728" name="矩形 243727"/>
            <p:cNvSpPr/>
            <p:nvPr/>
          </p:nvSpPr>
          <p:spPr>
            <a:xfrm>
              <a:off x="2655" y="1703"/>
              <a:ext cx="4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43729" name="矩形 243728"/>
            <p:cNvSpPr/>
            <p:nvPr/>
          </p:nvSpPr>
          <p:spPr>
            <a:xfrm>
              <a:off x="2177" y="1703"/>
              <a:ext cx="69"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a:t>
              </a:r>
              <a:endParaRPr lang="en-US" altLang="zh-CN" sz="4400">
                <a:latin typeface="Times New Roman" panose="02020603050405020304" pitchFamily="18" charset="0"/>
              </a:endParaRPr>
            </a:p>
          </p:txBody>
        </p:sp>
        <p:sp>
          <p:nvSpPr>
            <p:cNvPr id="243730" name="矩形 243729"/>
            <p:cNvSpPr/>
            <p:nvPr/>
          </p:nvSpPr>
          <p:spPr>
            <a:xfrm>
              <a:off x="2641" y="1559"/>
              <a:ext cx="4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43731" name="矩形 243730"/>
            <p:cNvSpPr/>
            <p:nvPr/>
          </p:nvSpPr>
          <p:spPr>
            <a:xfrm>
              <a:off x="2188" y="1559"/>
              <a:ext cx="48"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sz="4400">
                <a:latin typeface="Times New Roman" panose="02020603050405020304" pitchFamily="18" charset="0"/>
              </a:endParaRPr>
            </a:p>
          </p:txBody>
        </p:sp>
        <p:sp>
          <p:nvSpPr>
            <p:cNvPr id="243732" name="矩形 243731"/>
            <p:cNvSpPr/>
            <p:nvPr/>
          </p:nvSpPr>
          <p:spPr>
            <a:xfrm>
              <a:off x="1991" y="1630"/>
              <a:ext cx="32"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3733" name="矩形 243732"/>
            <p:cNvSpPr/>
            <p:nvPr/>
          </p:nvSpPr>
          <p:spPr>
            <a:xfrm>
              <a:off x="1924" y="1630"/>
              <a:ext cx="32"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sz="4400">
                <a:latin typeface="Times New Roman" panose="02020603050405020304" pitchFamily="18" charset="0"/>
              </a:endParaRPr>
            </a:p>
          </p:txBody>
        </p:sp>
        <p:sp>
          <p:nvSpPr>
            <p:cNvPr id="243734" name="矩形 243733"/>
            <p:cNvSpPr/>
            <p:nvPr/>
          </p:nvSpPr>
          <p:spPr>
            <a:xfrm>
              <a:off x="1811" y="1630"/>
              <a:ext cx="69"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a:t>
              </a:r>
              <a:endParaRPr lang="en-US" altLang="zh-CN" sz="4400">
                <a:latin typeface="Times New Roman" panose="02020603050405020304" pitchFamily="18" charset="0"/>
              </a:endParaRPr>
            </a:p>
          </p:txBody>
        </p:sp>
        <p:sp>
          <p:nvSpPr>
            <p:cNvPr id="243735" name="矩形 243734"/>
            <p:cNvSpPr/>
            <p:nvPr/>
          </p:nvSpPr>
          <p:spPr>
            <a:xfrm>
              <a:off x="1853" y="1630"/>
              <a:ext cx="97" cy="115"/>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ε</a:t>
              </a:r>
              <a:endParaRPr lang="en-US" altLang="zh-CN" sz="4400">
                <a:latin typeface="Times New Roman" panose="02020603050405020304" pitchFamily="18" charset="0"/>
              </a:endParaRPr>
            </a:p>
          </p:txBody>
        </p:sp>
        <p:sp>
          <p:nvSpPr>
            <p:cNvPr id="243736" name="矩形 243735"/>
            <p:cNvSpPr/>
            <p:nvPr/>
          </p:nvSpPr>
          <p:spPr>
            <a:xfrm>
              <a:off x="2524" y="1703"/>
              <a:ext cx="26"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43737" name="矩形 243736"/>
            <p:cNvSpPr/>
            <p:nvPr/>
          </p:nvSpPr>
          <p:spPr>
            <a:xfrm>
              <a:off x="2511" y="1559"/>
              <a:ext cx="26"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243738" name="矩形 243737"/>
            <p:cNvSpPr/>
            <p:nvPr/>
          </p:nvSpPr>
          <p:spPr>
            <a:xfrm>
              <a:off x="1957" y="1630"/>
              <a:ext cx="27"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grpSp>
      <p:sp>
        <p:nvSpPr>
          <p:cNvPr id="243739" name="矩形 243738"/>
          <p:cNvSpPr/>
          <p:nvPr/>
        </p:nvSpPr>
        <p:spPr>
          <a:xfrm>
            <a:off x="431800" y="2933700"/>
            <a:ext cx="3016250" cy="457200"/>
          </a:xfrm>
          <a:prstGeom prst="rect">
            <a:avLst/>
          </a:prstGeom>
          <a:noFill/>
          <a:ln w="9525">
            <a:noFill/>
          </a:ln>
        </p:spPr>
        <p:txBody>
          <a:bodyPr wrap="none" anchor="ctr">
            <a:spAutoFit/>
          </a:bodyPr>
          <a:lstStyle/>
          <a:p>
            <a:r>
              <a:rPr lang="en-US" altLang="zh-CN" dirty="0">
                <a:solidFill>
                  <a:srgbClr val="FF0000"/>
                </a:solidFill>
                <a:latin typeface="Times New Roman" panose="02020603050405020304" pitchFamily="18" charset="0"/>
              </a:rPr>
              <a:t>2.  </a:t>
            </a:r>
            <a:r>
              <a:rPr lang="zh-CN" altLang="en-US" dirty="0">
                <a:solidFill>
                  <a:srgbClr val="FF0000"/>
                </a:solidFill>
                <a:latin typeface="Times New Roman" panose="02020603050405020304" pitchFamily="18" charset="0"/>
              </a:rPr>
              <a:t>延迟单位阶跃函数</a:t>
            </a:r>
            <a:endParaRPr lang="zh-CN" altLang="en-US" b="0" dirty="0">
              <a:solidFill>
                <a:srgbClr val="FF0000"/>
              </a:solidFill>
              <a:latin typeface="Times New Roman" panose="02020603050405020304" pitchFamily="18" charset="0"/>
            </a:endParaRPr>
          </a:p>
        </p:txBody>
      </p:sp>
      <p:grpSp>
        <p:nvGrpSpPr>
          <p:cNvPr id="243740" name="组合 243739"/>
          <p:cNvGrpSpPr/>
          <p:nvPr/>
        </p:nvGrpSpPr>
        <p:grpSpPr>
          <a:xfrm>
            <a:off x="5621338" y="2959100"/>
            <a:ext cx="2908300" cy="1549400"/>
            <a:chOff x="3342" y="828"/>
            <a:chExt cx="1832" cy="976"/>
          </a:xfrm>
        </p:grpSpPr>
        <p:sp>
          <p:nvSpPr>
            <p:cNvPr id="243741" name="直接连接符 243740"/>
            <p:cNvSpPr/>
            <p:nvPr/>
          </p:nvSpPr>
          <p:spPr>
            <a:xfrm>
              <a:off x="3342" y="1536"/>
              <a:ext cx="1794" cy="0"/>
            </a:xfrm>
            <a:prstGeom prst="line">
              <a:avLst/>
            </a:prstGeom>
            <a:ln w="19050" cap="flat" cmpd="sng">
              <a:solidFill>
                <a:schemeClr val="tx1"/>
              </a:solidFill>
              <a:prstDash val="solid"/>
              <a:headEnd type="none" w="med" len="med"/>
              <a:tailEnd type="stealth" w="sm" len="med"/>
            </a:ln>
          </p:spPr>
        </p:sp>
        <p:sp>
          <p:nvSpPr>
            <p:cNvPr id="243742" name="直接连接符 243741"/>
            <p:cNvSpPr/>
            <p:nvPr/>
          </p:nvSpPr>
          <p:spPr>
            <a:xfrm flipH="1" flipV="1">
              <a:off x="3648" y="960"/>
              <a:ext cx="0" cy="779"/>
            </a:xfrm>
            <a:prstGeom prst="line">
              <a:avLst/>
            </a:prstGeom>
            <a:ln w="19050" cap="flat" cmpd="sng">
              <a:solidFill>
                <a:schemeClr val="tx1"/>
              </a:solidFill>
              <a:prstDash val="solid"/>
              <a:headEnd type="none" w="med" len="med"/>
              <a:tailEnd type="stealth" w="sm" len="med"/>
            </a:ln>
          </p:spPr>
        </p:sp>
        <p:sp>
          <p:nvSpPr>
            <p:cNvPr id="243743" name="文本框 243742"/>
            <p:cNvSpPr txBox="1"/>
            <p:nvPr/>
          </p:nvSpPr>
          <p:spPr>
            <a:xfrm>
              <a:off x="5005" y="1516"/>
              <a:ext cx="169" cy="288"/>
            </a:xfrm>
            <a:prstGeom prst="rect">
              <a:avLst/>
            </a:prstGeom>
            <a:noFill/>
            <a:ln w="28575">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43744" name="文本框 243743"/>
            <p:cNvSpPr txBox="1"/>
            <p:nvPr/>
          </p:nvSpPr>
          <p:spPr>
            <a:xfrm>
              <a:off x="3636" y="828"/>
              <a:ext cx="429" cy="288"/>
            </a:xfrm>
            <a:prstGeom prst="rect">
              <a:avLst/>
            </a:prstGeom>
            <a:noFill/>
            <a:ln w="28575">
              <a:noFill/>
            </a:ln>
          </p:spPr>
          <p:txBody>
            <a:bodyPr wrap="none" anchor="ctr">
              <a:spAutoFit/>
            </a:bodyPr>
            <a:lstStyle/>
            <a:p>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43745" name="文本框 243744"/>
            <p:cNvSpPr txBox="1"/>
            <p:nvPr/>
          </p:nvSpPr>
          <p:spPr>
            <a:xfrm>
              <a:off x="3429" y="1516"/>
              <a:ext cx="255"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O</a:t>
              </a:r>
            </a:p>
          </p:txBody>
        </p:sp>
      </p:grpSp>
      <p:sp>
        <p:nvSpPr>
          <p:cNvPr id="243746" name="任意多边形 243745"/>
          <p:cNvSpPr/>
          <p:nvPr/>
        </p:nvSpPr>
        <p:spPr>
          <a:xfrm>
            <a:off x="6110287" y="3530600"/>
            <a:ext cx="2133600" cy="552450"/>
          </a:xfrm>
          <a:custGeom>
            <a:avLst/>
            <a:gdLst/>
            <a:ahLst/>
            <a:cxnLst/>
            <a:rect l="0" t="0" r="0" b="0"/>
            <a:pathLst>
              <a:path w="1512" h="348">
                <a:moveTo>
                  <a:pt x="0" y="342"/>
                </a:moveTo>
                <a:lnTo>
                  <a:pt x="324" y="348"/>
                </a:lnTo>
                <a:lnTo>
                  <a:pt x="324" y="0"/>
                </a:lnTo>
                <a:lnTo>
                  <a:pt x="1512" y="0"/>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243747" name="文本框 243746"/>
          <p:cNvSpPr txBox="1"/>
          <p:nvPr/>
        </p:nvSpPr>
        <p:spPr>
          <a:xfrm>
            <a:off x="6428582" y="4013200"/>
            <a:ext cx="369888" cy="457200"/>
          </a:xfrm>
          <a:prstGeom prst="rect">
            <a:avLst/>
          </a:prstGeom>
          <a:noFill/>
          <a:ln w="9525">
            <a:noFill/>
          </a:ln>
        </p:spPr>
        <p:txBody>
          <a:bodyPr wrap="none" anchor="ctr">
            <a:spAutoFit/>
          </a:bodyPr>
          <a:lstStyle/>
          <a:p>
            <a:pPr>
              <a:spcBef>
                <a:spcPct val="50000"/>
              </a:spcBef>
            </a:pPr>
            <a:r>
              <a:rPr lang="en-US" altLang="zh-CN" i="1" dirty="0">
                <a:latin typeface="Times New Roman" panose="02020603050405020304" pitchFamily="18" charset="0"/>
              </a:rPr>
              <a:t>t</a:t>
            </a:r>
            <a:r>
              <a:rPr lang="en-US" altLang="zh-CN" baseline="-25000" dirty="0">
                <a:latin typeface="Times New Roman" panose="02020603050405020304" pitchFamily="18" charset="0"/>
              </a:rPr>
              <a:t>0</a:t>
            </a:r>
            <a:endParaRPr lang="en-US" altLang="zh-CN" dirty="0">
              <a:latin typeface="Times New Roman" panose="02020603050405020304" pitchFamily="18" charset="0"/>
            </a:endParaRPr>
          </a:p>
        </p:txBody>
      </p:sp>
      <p:grpSp>
        <p:nvGrpSpPr>
          <p:cNvPr id="243751" name="组合 243750"/>
          <p:cNvGrpSpPr>
            <a:grpSpLocks noChangeAspect="1"/>
          </p:cNvGrpSpPr>
          <p:nvPr/>
        </p:nvGrpSpPr>
        <p:grpSpPr>
          <a:xfrm>
            <a:off x="900113" y="3643313"/>
            <a:ext cx="3576637" cy="985837"/>
            <a:chOff x="831" y="2511"/>
            <a:chExt cx="2253" cy="621"/>
          </a:xfrm>
        </p:grpSpPr>
        <p:sp>
          <p:nvSpPr>
            <p:cNvPr id="243750" name="矩形 243749"/>
            <p:cNvSpPr>
              <a:spLocks noChangeAspect="1" noTextEdit="1"/>
            </p:cNvSpPr>
            <p:nvPr/>
          </p:nvSpPr>
          <p:spPr>
            <a:xfrm>
              <a:off x="840" y="2511"/>
              <a:ext cx="2244" cy="606"/>
            </a:xfrm>
            <a:prstGeom prst="rect">
              <a:avLst/>
            </a:prstGeom>
            <a:noFill/>
            <a:ln w="9525">
              <a:noFill/>
            </a:ln>
          </p:spPr>
          <p:txBody>
            <a:bodyPr/>
            <a:lstStyle/>
            <a:p>
              <a:endParaRPr lang="zh-CN" altLang="en-US"/>
            </a:p>
          </p:txBody>
        </p:sp>
        <p:sp>
          <p:nvSpPr>
            <p:cNvPr id="243752" name="矩形 243751"/>
            <p:cNvSpPr/>
            <p:nvPr/>
          </p:nvSpPr>
          <p:spPr>
            <a:xfrm>
              <a:off x="1715" y="2863"/>
              <a:ext cx="111" cy="269"/>
            </a:xfrm>
            <a:prstGeom prst="rect">
              <a:avLst/>
            </a:prstGeom>
            <a:noFill/>
            <a:ln w="9525">
              <a:noFill/>
            </a:ln>
          </p:spPr>
          <p:txBody>
            <a:bodyPr wrap="none" lIns="0" tIns="0" rIns="0" bIns="0">
              <a:spAutoFit/>
            </a:bodyPr>
            <a:lstStyle/>
            <a:p>
              <a:r>
                <a:rPr lang="en-US" altLang="zh-CN" sz="2800" dirty="0" err="1">
                  <a:solidFill>
                    <a:srgbClr val="000000"/>
                  </a:solidFill>
                  <a:latin typeface="Symbol" panose="05050102010706020507" pitchFamily="18" charset="2"/>
                </a:rPr>
                <a:t>î</a:t>
              </a:r>
              <a:endParaRPr lang="en-US" altLang="zh-CN" sz="2800">
                <a:latin typeface="Times New Roman" panose="02020603050405020304" pitchFamily="18" charset="0"/>
              </a:endParaRPr>
            </a:p>
          </p:txBody>
        </p:sp>
        <p:sp>
          <p:nvSpPr>
            <p:cNvPr id="243753" name="矩形 243752"/>
            <p:cNvSpPr/>
            <p:nvPr/>
          </p:nvSpPr>
          <p:spPr>
            <a:xfrm>
              <a:off x="1715" y="2705"/>
              <a:ext cx="111" cy="269"/>
            </a:xfrm>
            <a:prstGeom prst="rect">
              <a:avLst/>
            </a:prstGeom>
            <a:noFill/>
            <a:ln w="9525">
              <a:noFill/>
            </a:ln>
          </p:spPr>
          <p:txBody>
            <a:bodyPr wrap="none" lIns="0" tIns="0" rIns="0" bIns="0">
              <a:spAutoFit/>
            </a:bodyPr>
            <a:lstStyle/>
            <a:p>
              <a:r>
                <a:rPr lang="en-US" altLang="zh-CN" sz="2800" dirty="0" err="1">
                  <a:solidFill>
                    <a:srgbClr val="000000"/>
                  </a:solidFill>
                  <a:latin typeface="Symbol" panose="05050102010706020507" pitchFamily="18" charset="2"/>
                </a:rPr>
                <a:t>í</a:t>
              </a:r>
              <a:endParaRPr lang="en-US" altLang="zh-CN" sz="2800">
                <a:latin typeface="Times New Roman" panose="02020603050405020304" pitchFamily="18" charset="0"/>
              </a:endParaRPr>
            </a:p>
          </p:txBody>
        </p:sp>
        <p:sp>
          <p:nvSpPr>
            <p:cNvPr id="243754" name="矩形 243753"/>
            <p:cNvSpPr/>
            <p:nvPr/>
          </p:nvSpPr>
          <p:spPr>
            <a:xfrm>
              <a:off x="1715" y="2542"/>
              <a:ext cx="111" cy="269"/>
            </a:xfrm>
            <a:prstGeom prst="rect">
              <a:avLst/>
            </a:prstGeom>
            <a:noFill/>
            <a:ln w="9525">
              <a:noFill/>
            </a:ln>
          </p:spPr>
          <p:txBody>
            <a:bodyPr wrap="none" lIns="0" tIns="0" rIns="0" bIns="0">
              <a:spAutoFit/>
            </a:bodyPr>
            <a:lstStyle/>
            <a:p>
              <a:r>
                <a:rPr lang="en-US" altLang="zh-CN" sz="2800" dirty="0" err="1">
                  <a:solidFill>
                    <a:srgbClr val="000000"/>
                  </a:solidFill>
                  <a:latin typeface="Symbol" panose="05050102010706020507" pitchFamily="18" charset="2"/>
                </a:rPr>
                <a:t>ì</a:t>
              </a:r>
              <a:endParaRPr lang="en-US" altLang="zh-CN" sz="2800">
                <a:latin typeface="Times New Roman" panose="02020603050405020304" pitchFamily="18" charset="0"/>
              </a:endParaRPr>
            </a:p>
          </p:txBody>
        </p:sp>
        <p:sp>
          <p:nvSpPr>
            <p:cNvPr id="243755" name="矩形 243754"/>
            <p:cNvSpPr/>
            <p:nvPr/>
          </p:nvSpPr>
          <p:spPr>
            <a:xfrm>
              <a:off x="2516" y="2814"/>
              <a:ext cx="179" cy="269"/>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&gt; </a:t>
              </a:r>
              <a:endParaRPr lang="en-US" altLang="zh-CN" sz="2800">
                <a:latin typeface="Times New Roman" panose="02020603050405020304" pitchFamily="18" charset="0"/>
              </a:endParaRPr>
            </a:p>
          </p:txBody>
        </p:sp>
        <p:sp>
          <p:nvSpPr>
            <p:cNvPr id="243756" name="矩形 243755"/>
            <p:cNvSpPr/>
            <p:nvPr/>
          </p:nvSpPr>
          <p:spPr>
            <a:xfrm>
              <a:off x="2528" y="2527"/>
              <a:ext cx="179" cy="269"/>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&lt; </a:t>
              </a:r>
              <a:endParaRPr lang="en-US" altLang="zh-CN" sz="2800">
                <a:latin typeface="Times New Roman" panose="02020603050405020304" pitchFamily="18" charset="0"/>
              </a:endParaRPr>
            </a:p>
          </p:txBody>
        </p:sp>
        <p:sp>
          <p:nvSpPr>
            <p:cNvPr id="243757" name="矩形 243756"/>
            <p:cNvSpPr/>
            <p:nvPr/>
          </p:nvSpPr>
          <p:spPr>
            <a:xfrm>
              <a:off x="1556" y="2670"/>
              <a:ext cx="123" cy="269"/>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a:t>
              </a:r>
              <a:endParaRPr lang="en-US" altLang="zh-CN" sz="2800">
                <a:latin typeface="Times New Roman" panose="02020603050405020304" pitchFamily="18" charset="0"/>
              </a:endParaRPr>
            </a:p>
          </p:txBody>
        </p:sp>
        <p:sp>
          <p:nvSpPr>
            <p:cNvPr id="243758" name="矩形 243757"/>
            <p:cNvSpPr/>
            <p:nvPr/>
          </p:nvSpPr>
          <p:spPr>
            <a:xfrm>
              <a:off x="1164" y="2670"/>
              <a:ext cx="123" cy="269"/>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a:t>
              </a:r>
              <a:endParaRPr lang="en-US" altLang="zh-CN" sz="2800">
                <a:latin typeface="Times New Roman" panose="02020603050405020304" pitchFamily="18" charset="0"/>
              </a:endParaRPr>
            </a:p>
          </p:txBody>
        </p:sp>
        <p:sp>
          <p:nvSpPr>
            <p:cNvPr id="243759" name="矩形 243758"/>
            <p:cNvSpPr/>
            <p:nvPr/>
          </p:nvSpPr>
          <p:spPr>
            <a:xfrm>
              <a:off x="2724" y="2954"/>
              <a:ext cx="64"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rPr>
                <a:t>0</a:t>
              </a:r>
              <a:endParaRPr lang="en-US" altLang="zh-CN" sz="2800">
                <a:latin typeface="Times New Roman" panose="02020603050405020304" pitchFamily="18" charset="0"/>
              </a:endParaRPr>
            </a:p>
          </p:txBody>
        </p:sp>
        <p:sp>
          <p:nvSpPr>
            <p:cNvPr id="243760" name="矩形 243759"/>
            <p:cNvSpPr/>
            <p:nvPr/>
          </p:nvSpPr>
          <p:spPr>
            <a:xfrm>
              <a:off x="2736" y="2667"/>
              <a:ext cx="64"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rPr>
                <a:t>0</a:t>
              </a:r>
              <a:endParaRPr lang="en-US" altLang="zh-CN" sz="2800">
                <a:latin typeface="Times New Roman" panose="02020603050405020304" pitchFamily="18" charset="0"/>
              </a:endParaRPr>
            </a:p>
          </p:txBody>
        </p:sp>
        <p:sp>
          <p:nvSpPr>
            <p:cNvPr id="243761" name="矩形 243760"/>
            <p:cNvSpPr/>
            <p:nvPr/>
          </p:nvSpPr>
          <p:spPr>
            <a:xfrm>
              <a:off x="1334" y="2810"/>
              <a:ext cx="64" cy="154"/>
            </a:xfrm>
            <a:prstGeom prst="rect">
              <a:avLst/>
            </a:prstGeom>
            <a:noFill/>
            <a:ln w="9525">
              <a:noFill/>
            </a:ln>
          </p:spPr>
          <p:txBody>
            <a:bodyPr wrap="none" lIns="0" tIns="0" rIns="0" bIns="0">
              <a:spAutoFit/>
            </a:bodyPr>
            <a:lstStyle/>
            <a:p>
              <a:r>
                <a:rPr lang="en-US" altLang="zh-CN" sz="1600">
                  <a:solidFill>
                    <a:srgbClr val="000000"/>
                  </a:solidFill>
                  <a:latin typeface="Times New Roman" panose="02020603050405020304" pitchFamily="18" charset="0"/>
                </a:rPr>
                <a:t>0</a:t>
              </a:r>
              <a:endParaRPr lang="en-US" altLang="zh-CN" sz="2800">
                <a:latin typeface="Times New Roman" panose="02020603050405020304" pitchFamily="18" charset="0"/>
              </a:endParaRPr>
            </a:p>
          </p:txBody>
        </p:sp>
        <p:sp>
          <p:nvSpPr>
            <p:cNvPr id="243762" name="矩形 243761"/>
            <p:cNvSpPr/>
            <p:nvPr/>
          </p:nvSpPr>
          <p:spPr>
            <a:xfrm>
              <a:off x="1731" y="2836"/>
              <a:ext cx="224" cy="269"/>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  1</a:t>
              </a:r>
              <a:endParaRPr lang="en-US" altLang="zh-CN" sz="2800">
                <a:latin typeface="Times New Roman" panose="02020603050405020304" pitchFamily="18" charset="0"/>
              </a:endParaRPr>
            </a:p>
          </p:txBody>
        </p:sp>
        <p:sp>
          <p:nvSpPr>
            <p:cNvPr id="243763" name="矩形 243762"/>
            <p:cNvSpPr/>
            <p:nvPr/>
          </p:nvSpPr>
          <p:spPr>
            <a:xfrm>
              <a:off x="1734" y="2549"/>
              <a:ext cx="224" cy="269"/>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  0</a:t>
              </a:r>
              <a:endParaRPr lang="en-US" altLang="zh-CN" sz="2800">
                <a:latin typeface="Times New Roman" panose="02020603050405020304" pitchFamily="18" charset="0"/>
              </a:endParaRPr>
            </a:p>
          </p:txBody>
        </p:sp>
        <p:sp>
          <p:nvSpPr>
            <p:cNvPr id="243764" name="矩形 243763"/>
            <p:cNvSpPr/>
            <p:nvPr/>
          </p:nvSpPr>
          <p:spPr>
            <a:xfrm>
              <a:off x="1427" y="2692"/>
              <a:ext cx="75" cy="269"/>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sz="2800">
                <a:latin typeface="Times New Roman" panose="02020603050405020304" pitchFamily="18" charset="0"/>
              </a:endParaRPr>
            </a:p>
          </p:txBody>
        </p:sp>
        <p:sp>
          <p:nvSpPr>
            <p:cNvPr id="243765" name="矩形 243764"/>
            <p:cNvSpPr/>
            <p:nvPr/>
          </p:nvSpPr>
          <p:spPr>
            <a:xfrm>
              <a:off x="980" y="2692"/>
              <a:ext cx="75" cy="269"/>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a:t>
              </a:r>
              <a:endParaRPr lang="en-US" altLang="zh-CN" sz="2800">
                <a:latin typeface="Times New Roman" panose="02020603050405020304" pitchFamily="18" charset="0"/>
              </a:endParaRPr>
            </a:p>
          </p:txBody>
        </p:sp>
        <p:sp>
          <p:nvSpPr>
            <p:cNvPr id="243766" name="矩形 243765"/>
            <p:cNvSpPr/>
            <p:nvPr/>
          </p:nvSpPr>
          <p:spPr>
            <a:xfrm>
              <a:off x="831" y="2692"/>
              <a:ext cx="225" cy="269"/>
            </a:xfrm>
            <a:prstGeom prst="rect">
              <a:avLst/>
            </a:prstGeom>
            <a:noFill/>
            <a:ln w="9525">
              <a:noFill/>
            </a:ln>
          </p:spPr>
          <p:txBody>
            <a:bodyPr wrap="none" lIns="0" tIns="0" rIns="0" bIns="0">
              <a:spAutoFit/>
            </a:bodyPr>
            <a:lstStyle/>
            <a:p>
              <a:r>
                <a:rPr lang="en-US" altLang="zh-CN" sz="2800">
                  <a:solidFill>
                    <a:srgbClr val="000000"/>
                  </a:solidFill>
                  <a:latin typeface="Times New Roman" panose="02020603050405020304" pitchFamily="18" charset="0"/>
                </a:rPr>
                <a:t>ε</a:t>
              </a:r>
              <a:endParaRPr lang="en-US" altLang="zh-CN" sz="2800">
                <a:latin typeface="Times New Roman" panose="02020603050405020304" pitchFamily="18" charset="0"/>
              </a:endParaRPr>
            </a:p>
          </p:txBody>
        </p:sp>
        <p:sp>
          <p:nvSpPr>
            <p:cNvPr id="243767" name="矩形 243766"/>
            <p:cNvSpPr/>
            <p:nvPr/>
          </p:nvSpPr>
          <p:spPr>
            <a:xfrm>
              <a:off x="2654" y="2836"/>
              <a:ext cx="118"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t </a:t>
              </a:r>
              <a:endParaRPr lang="en-US" altLang="zh-CN" sz="2800">
                <a:latin typeface="Times New Roman" panose="02020603050405020304" pitchFamily="18" charset="0"/>
              </a:endParaRPr>
            </a:p>
          </p:txBody>
        </p:sp>
        <p:sp>
          <p:nvSpPr>
            <p:cNvPr id="243768" name="矩形 243767"/>
            <p:cNvSpPr/>
            <p:nvPr/>
          </p:nvSpPr>
          <p:spPr>
            <a:xfrm>
              <a:off x="2422" y="2836"/>
              <a:ext cx="62"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t</a:t>
              </a:r>
              <a:endParaRPr lang="en-US" altLang="zh-CN" sz="2800">
                <a:latin typeface="Times New Roman" panose="02020603050405020304" pitchFamily="18" charset="0"/>
              </a:endParaRPr>
            </a:p>
          </p:txBody>
        </p:sp>
        <p:sp>
          <p:nvSpPr>
            <p:cNvPr id="243769" name="矩形 243768"/>
            <p:cNvSpPr/>
            <p:nvPr/>
          </p:nvSpPr>
          <p:spPr>
            <a:xfrm>
              <a:off x="2666" y="2549"/>
              <a:ext cx="118"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t </a:t>
              </a:r>
              <a:endParaRPr lang="en-US" altLang="zh-CN" sz="2800">
                <a:latin typeface="Times New Roman" panose="02020603050405020304" pitchFamily="18" charset="0"/>
              </a:endParaRPr>
            </a:p>
          </p:txBody>
        </p:sp>
        <p:sp>
          <p:nvSpPr>
            <p:cNvPr id="243770" name="矩形 243769"/>
            <p:cNvSpPr/>
            <p:nvPr/>
          </p:nvSpPr>
          <p:spPr>
            <a:xfrm>
              <a:off x="2436" y="2549"/>
              <a:ext cx="62"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t</a:t>
              </a:r>
              <a:endParaRPr lang="en-US" altLang="zh-CN" sz="2800">
                <a:latin typeface="Times New Roman" panose="02020603050405020304" pitchFamily="18" charset="0"/>
              </a:endParaRPr>
            </a:p>
          </p:txBody>
        </p:sp>
        <p:sp>
          <p:nvSpPr>
            <p:cNvPr id="243771" name="矩形 243770"/>
            <p:cNvSpPr/>
            <p:nvPr/>
          </p:nvSpPr>
          <p:spPr>
            <a:xfrm>
              <a:off x="1264" y="2692"/>
              <a:ext cx="118"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t </a:t>
              </a:r>
              <a:endParaRPr lang="en-US" altLang="zh-CN" sz="2800">
                <a:latin typeface="Times New Roman" panose="02020603050405020304" pitchFamily="18" charset="0"/>
              </a:endParaRPr>
            </a:p>
          </p:txBody>
        </p:sp>
        <p:sp>
          <p:nvSpPr>
            <p:cNvPr id="243772" name="矩形 243771"/>
            <p:cNvSpPr/>
            <p:nvPr/>
          </p:nvSpPr>
          <p:spPr>
            <a:xfrm>
              <a:off x="1049" y="2692"/>
              <a:ext cx="62"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t</a:t>
              </a:r>
              <a:endParaRPr lang="en-US" altLang="zh-CN" sz="2800">
                <a:latin typeface="Times New Roman" panose="02020603050405020304" pitchFamily="18" charset="0"/>
              </a:endParaRPr>
            </a:p>
          </p:txBody>
        </p:sp>
      </p:grpSp>
      <p:sp>
        <p:nvSpPr>
          <p:cNvPr id="243774" name="矩形 243773"/>
          <p:cNvSpPr/>
          <p:nvPr/>
        </p:nvSpPr>
        <p:spPr>
          <a:xfrm>
            <a:off x="474663" y="4914900"/>
            <a:ext cx="7851775"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cs typeface="Times New Roman" panose="02020603050405020304" pitchFamily="18" charset="0"/>
              </a:rPr>
              <a:t>阶跃不是出现在计时起点</a:t>
            </a:r>
            <a:r>
              <a:rPr lang="en-US" altLang="zh-CN" i="1">
                <a:solidFill>
                  <a:srgbClr val="FF0000"/>
                </a:solidFill>
                <a:latin typeface="Times New Roman" panose="02020603050405020304" pitchFamily="18" charset="0"/>
              </a:rPr>
              <a:t>t</a:t>
            </a:r>
            <a:r>
              <a:rPr lang="en-US" altLang="zh-CN">
                <a:solidFill>
                  <a:srgbClr val="FF0000"/>
                </a:solidFill>
                <a:latin typeface="Symbol" panose="05050102010706020507" pitchFamily="18" charset="2"/>
                <a:cs typeface="Times New Roman" panose="02020603050405020304" pitchFamily="18" charset="0"/>
              </a:rPr>
              <a:t> </a:t>
            </a:r>
            <a:r>
              <a:rPr lang="en-US" altLang="zh-CN">
                <a:solidFill>
                  <a:srgbClr val="FF0000"/>
                </a:solidFill>
                <a:latin typeface="Times New Roman" panose="02020603050405020304" pitchFamily="18" charset="0"/>
              </a:rPr>
              <a:t>=</a:t>
            </a:r>
            <a:r>
              <a:rPr lang="en-US" altLang="zh-CN">
                <a:solidFill>
                  <a:srgbClr val="FF0000"/>
                </a:solidFill>
                <a:latin typeface="Symbol" panose="05050102010706020507" pitchFamily="18" charset="2"/>
                <a:cs typeface="Times New Roman" panose="02020603050405020304" pitchFamily="18" charset="0"/>
              </a:rPr>
              <a:t> </a:t>
            </a:r>
            <a:r>
              <a:rPr lang="en-US" altLang="zh-CN">
                <a:solidFill>
                  <a:srgbClr val="FF0000"/>
                </a:solidFill>
                <a:latin typeface="Times New Roman" panose="02020603050405020304" pitchFamily="18" charset="0"/>
              </a:rPr>
              <a:t>0</a:t>
            </a:r>
            <a:r>
              <a:rPr lang="zh-CN" altLang="en-US" dirty="0">
                <a:solidFill>
                  <a:srgbClr val="FF0000"/>
                </a:solidFill>
                <a:latin typeface="Times New Roman" panose="02020603050405020304" pitchFamily="18" charset="0"/>
                <a:cs typeface="Times New Roman" panose="02020603050405020304" pitchFamily="18" charset="0"/>
              </a:rPr>
              <a:t>时刻</a:t>
            </a:r>
            <a:r>
              <a:rPr lang="zh-CN" altLang="en-US" dirty="0">
                <a:latin typeface="Times New Roman" panose="02020603050405020304" pitchFamily="18" charset="0"/>
                <a:cs typeface="Times New Roman" panose="02020603050405020304" pitchFamily="18" charset="0"/>
              </a:rPr>
              <a:t>，而是出现在</a:t>
            </a:r>
            <a:r>
              <a:rPr lang="en-US" altLang="zh-CN" i="1">
                <a:solidFill>
                  <a:srgbClr val="FF0000"/>
                </a:solidFill>
                <a:latin typeface="Times New Roman" panose="02020603050405020304" pitchFamily="18" charset="0"/>
              </a:rPr>
              <a:t>t</a:t>
            </a:r>
            <a:r>
              <a:rPr lang="en-US" altLang="zh-CN">
                <a:solidFill>
                  <a:srgbClr val="FF0000"/>
                </a:solidFill>
                <a:latin typeface="Symbol" panose="05050102010706020507" pitchFamily="18" charset="2"/>
                <a:cs typeface="Times New Roman" panose="02020603050405020304" pitchFamily="18" charset="0"/>
              </a:rPr>
              <a:t> </a:t>
            </a:r>
            <a:r>
              <a:rPr lang="en-US" altLang="zh-CN">
                <a:solidFill>
                  <a:srgbClr val="FF0000"/>
                </a:solidFill>
                <a:latin typeface="Times New Roman" panose="02020603050405020304" pitchFamily="18" charset="0"/>
              </a:rPr>
              <a:t>=</a:t>
            </a:r>
            <a:r>
              <a:rPr lang="en-US" altLang="zh-CN">
                <a:solidFill>
                  <a:srgbClr val="FF0000"/>
                </a:solidFill>
                <a:latin typeface="Symbol" panose="05050102010706020507" pitchFamily="18" charset="2"/>
                <a:cs typeface="Times New Roman" panose="02020603050405020304" pitchFamily="18" charset="0"/>
              </a:rPr>
              <a:t> </a:t>
            </a:r>
            <a:r>
              <a:rPr lang="en-US" altLang="zh-CN" i="1">
                <a:solidFill>
                  <a:srgbClr val="FF0000"/>
                </a:solidFill>
                <a:latin typeface="Times New Roman" panose="02020603050405020304" pitchFamily="18" charset="0"/>
              </a:rPr>
              <a:t>t</a:t>
            </a:r>
            <a:r>
              <a:rPr lang="en-US" altLang="zh-CN" baseline="-30000">
                <a:solidFill>
                  <a:srgbClr val="FF0000"/>
                </a:solidFill>
                <a:latin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时刻</a:t>
            </a:r>
            <a:r>
              <a:rPr lang="zh-CN" altLang="en-US" dirty="0">
                <a:latin typeface="Times New Roman" panose="02020603050405020304" pitchFamily="18" charset="0"/>
              </a:rPr>
              <a:t> </a:t>
            </a:r>
          </a:p>
        </p:txBody>
      </p:sp>
      <p:sp>
        <p:nvSpPr>
          <p:cNvPr id="243776" name="矩形 243775"/>
          <p:cNvSpPr/>
          <p:nvPr/>
        </p:nvSpPr>
        <p:spPr>
          <a:xfrm>
            <a:off x="758825" y="5695950"/>
            <a:ext cx="7364413" cy="457200"/>
          </a:xfrm>
          <a:prstGeom prst="rect">
            <a:avLst/>
          </a:prstGeom>
          <a:noFill/>
          <a:ln w="9525">
            <a:noFill/>
          </a:ln>
        </p:spPr>
        <p:txBody>
          <a:bodyPr wrap="none" anchor="ctr">
            <a:spAutoFit/>
          </a:bodyPr>
          <a:lstStyle/>
          <a:p>
            <a:pPr algn="l"/>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t</a:t>
            </a:r>
            <a:r>
              <a:rPr lang="en-US" altLang="zh-CN" i="1">
                <a:latin typeface="Symbol" panose="05050102010706020507" pitchFamily="18" charset="2"/>
                <a:cs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 t</a:t>
            </a:r>
            <a:r>
              <a:rPr lang="en-US" altLang="zh-CN" baseline="-30000">
                <a:latin typeface="Times New Roman" panose="02020603050405020304" pitchFamily="18" charset="0"/>
                <a:cs typeface="Times New Roman" panose="02020603050405020304" pitchFamily="18" charset="0"/>
                <a:sym typeface="Symbol" panose="05050102010706020507" pitchFamily="18" charset="2"/>
              </a:rPr>
              <a:t>0</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可以看作是把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在时间轴上移动 </a:t>
            </a:r>
            <a:r>
              <a:rPr lang="en-US" altLang="zh-CN" i="1">
                <a:latin typeface="Times New Roman" panose="02020603050405020304" pitchFamily="18" charset="0"/>
                <a:sym typeface="Symbol" panose="05050102010706020507" pitchFamily="18" charset="2"/>
              </a:rPr>
              <a:t>t</a:t>
            </a:r>
            <a:r>
              <a:rPr lang="en-US" altLang="zh-CN" baseline="-30000">
                <a:latin typeface="Times New Roman" panose="02020603050405020304" pitchFamily="18" charset="0"/>
                <a:cs typeface="Times New Roman" panose="02020603050405020304" pitchFamily="18" charset="0"/>
                <a:sym typeface="Symbol" panose="05050102010706020507" pitchFamily="18" charset="2"/>
              </a:rPr>
              <a:t>0 </a:t>
            </a:r>
            <a:r>
              <a:rPr lang="zh-CN" altLang="en-US" dirty="0">
                <a:latin typeface="Times New Roman" panose="02020603050405020304" pitchFamily="18" charset="0"/>
                <a:cs typeface="Times New Roman" panose="02020603050405020304" pitchFamily="18" charset="0"/>
                <a:sym typeface="Symbol" panose="05050102010706020507" pitchFamily="18" charset="2"/>
              </a:rPr>
              <a:t>后的结果</a:t>
            </a:r>
            <a:r>
              <a:rPr lang="zh-CN" altLang="en-US" dirty="0">
                <a:latin typeface="Times New Roman" panose="02020603050405020304" pitchFamily="18" charset="0"/>
                <a:sym typeface="Symbol" panose="05050102010706020507" pitchFamily="18" charset="2"/>
              </a:rPr>
              <a:t> </a:t>
            </a:r>
          </a:p>
        </p:txBody>
      </p:sp>
      <p:sp>
        <p:nvSpPr>
          <p:cNvPr id="243777" name="动作按钮: 后退或前一项 243776"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43778" name="动作按钮: 后退或前一项 243777"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721"/>
                                        </p:tgtEl>
                                        <p:attrNameLst>
                                          <p:attrName>style.visibility</p:attrName>
                                        </p:attrNameLst>
                                      </p:cBhvr>
                                      <p:to>
                                        <p:strVal val="visible"/>
                                      </p:to>
                                    </p:set>
                                    <p:anim calcmode="lin" valueType="num">
                                      <p:cBhvr additive="base">
                                        <p:cTn id="7" dur="500" fill="hold"/>
                                        <p:tgtEl>
                                          <p:spTgt spid="243721"/>
                                        </p:tgtEl>
                                        <p:attrNameLst>
                                          <p:attrName>ppt_x</p:attrName>
                                        </p:attrNameLst>
                                      </p:cBhvr>
                                      <p:tavLst>
                                        <p:tav tm="0">
                                          <p:val>
                                            <p:strVal val="0-#ppt_w/2"/>
                                          </p:val>
                                        </p:tav>
                                        <p:tav tm="100000">
                                          <p:val>
                                            <p:strVal val="#ppt_x"/>
                                          </p:val>
                                        </p:tav>
                                      </p:tavLst>
                                    </p:anim>
                                    <p:anim calcmode="lin" valueType="num">
                                      <p:cBhvr additive="base">
                                        <p:cTn id="8" dur="500" fill="hold"/>
                                        <p:tgtEl>
                                          <p:spTgt spid="2437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3739"/>
                                        </p:tgtEl>
                                        <p:attrNameLst>
                                          <p:attrName>style.visibility</p:attrName>
                                        </p:attrNameLst>
                                      </p:cBhvr>
                                      <p:to>
                                        <p:strVal val="visible"/>
                                      </p:to>
                                    </p:set>
                                    <p:anim calcmode="lin" valueType="num">
                                      <p:cBhvr additive="base">
                                        <p:cTn id="13" dur="500" fill="hold"/>
                                        <p:tgtEl>
                                          <p:spTgt spid="243739"/>
                                        </p:tgtEl>
                                        <p:attrNameLst>
                                          <p:attrName>ppt_x</p:attrName>
                                        </p:attrNameLst>
                                      </p:cBhvr>
                                      <p:tavLst>
                                        <p:tav tm="0">
                                          <p:val>
                                            <p:strVal val="0-#ppt_w/2"/>
                                          </p:val>
                                        </p:tav>
                                        <p:tav tm="100000">
                                          <p:val>
                                            <p:strVal val="#ppt_x"/>
                                          </p:val>
                                        </p:tav>
                                      </p:tavLst>
                                    </p:anim>
                                    <p:anim calcmode="lin" valueType="num">
                                      <p:cBhvr additive="base">
                                        <p:cTn id="14" dur="500" fill="hold"/>
                                        <p:tgtEl>
                                          <p:spTgt spid="2437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3751"/>
                                        </p:tgtEl>
                                        <p:attrNameLst>
                                          <p:attrName>style.visibility</p:attrName>
                                        </p:attrNameLst>
                                      </p:cBhvr>
                                      <p:to>
                                        <p:strVal val="visible"/>
                                      </p:to>
                                    </p:set>
                                    <p:animEffect transition="in" filter="wipe(left)">
                                      <p:cBhvr>
                                        <p:cTn id="19" dur="500"/>
                                        <p:tgtEl>
                                          <p:spTgt spid="24375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43740"/>
                                        </p:tgtEl>
                                        <p:attrNameLst>
                                          <p:attrName>style.visibility</p:attrName>
                                        </p:attrNameLst>
                                      </p:cBhvr>
                                      <p:to>
                                        <p:strVal val="visible"/>
                                      </p:to>
                                    </p:set>
                                    <p:anim calcmode="lin" valueType="num">
                                      <p:cBhvr additive="base">
                                        <p:cTn id="24" dur="500" fill="hold"/>
                                        <p:tgtEl>
                                          <p:spTgt spid="243740"/>
                                        </p:tgtEl>
                                        <p:attrNameLst>
                                          <p:attrName>ppt_x</p:attrName>
                                        </p:attrNameLst>
                                      </p:cBhvr>
                                      <p:tavLst>
                                        <p:tav tm="0">
                                          <p:val>
                                            <p:strVal val="0-#ppt_w/2"/>
                                          </p:val>
                                        </p:tav>
                                        <p:tav tm="100000">
                                          <p:val>
                                            <p:strVal val="#ppt_x"/>
                                          </p:val>
                                        </p:tav>
                                      </p:tavLst>
                                    </p:anim>
                                    <p:anim calcmode="lin" valueType="num">
                                      <p:cBhvr additive="base">
                                        <p:cTn id="25" dur="500" fill="hold"/>
                                        <p:tgtEl>
                                          <p:spTgt spid="24374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43746"/>
                                        </p:tgtEl>
                                        <p:attrNameLst>
                                          <p:attrName>style.visibility</p:attrName>
                                        </p:attrNameLst>
                                      </p:cBhvr>
                                      <p:to>
                                        <p:strVal val="visible"/>
                                      </p:to>
                                    </p:set>
                                    <p:anim calcmode="lin" valueType="num">
                                      <p:cBhvr additive="base">
                                        <p:cTn id="30" dur="500" fill="hold"/>
                                        <p:tgtEl>
                                          <p:spTgt spid="243746"/>
                                        </p:tgtEl>
                                        <p:attrNameLst>
                                          <p:attrName>ppt_x</p:attrName>
                                        </p:attrNameLst>
                                      </p:cBhvr>
                                      <p:tavLst>
                                        <p:tav tm="0">
                                          <p:val>
                                            <p:strVal val="0-#ppt_w/2"/>
                                          </p:val>
                                        </p:tav>
                                        <p:tav tm="100000">
                                          <p:val>
                                            <p:strVal val="#ppt_x"/>
                                          </p:val>
                                        </p:tav>
                                      </p:tavLst>
                                    </p:anim>
                                    <p:anim calcmode="lin" valueType="num">
                                      <p:cBhvr additive="base">
                                        <p:cTn id="31" dur="500" fill="hold"/>
                                        <p:tgtEl>
                                          <p:spTgt spid="24374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43747"/>
                                        </p:tgtEl>
                                        <p:attrNameLst>
                                          <p:attrName>style.visibility</p:attrName>
                                        </p:attrNameLst>
                                      </p:cBhvr>
                                      <p:to>
                                        <p:strVal val="visible"/>
                                      </p:to>
                                    </p:set>
                                    <p:anim calcmode="lin" valueType="num">
                                      <p:cBhvr additive="base">
                                        <p:cTn id="36" dur="500" fill="hold"/>
                                        <p:tgtEl>
                                          <p:spTgt spid="243747"/>
                                        </p:tgtEl>
                                        <p:attrNameLst>
                                          <p:attrName>ppt_x</p:attrName>
                                        </p:attrNameLst>
                                      </p:cBhvr>
                                      <p:tavLst>
                                        <p:tav tm="0">
                                          <p:val>
                                            <p:strVal val="0-#ppt_w/2"/>
                                          </p:val>
                                        </p:tav>
                                        <p:tav tm="100000">
                                          <p:val>
                                            <p:strVal val="#ppt_x"/>
                                          </p:val>
                                        </p:tav>
                                      </p:tavLst>
                                    </p:anim>
                                    <p:anim calcmode="lin" valueType="num">
                                      <p:cBhvr additive="base">
                                        <p:cTn id="37" dur="500" fill="hold"/>
                                        <p:tgtEl>
                                          <p:spTgt spid="243747"/>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3774"/>
                                        </p:tgtEl>
                                        <p:attrNameLst>
                                          <p:attrName>style.visibility</p:attrName>
                                        </p:attrNameLst>
                                      </p:cBhvr>
                                      <p:to>
                                        <p:strVal val="visible"/>
                                      </p:to>
                                    </p:set>
                                    <p:animEffect transition="in" filter="blinds(horizontal)">
                                      <p:cBhvr>
                                        <p:cTn id="42" dur="500"/>
                                        <p:tgtEl>
                                          <p:spTgt spid="24377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43776"/>
                                        </p:tgtEl>
                                        <p:attrNameLst>
                                          <p:attrName>style.visibility</p:attrName>
                                        </p:attrNameLst>
                                      </p:cBhvr>
                                      <p:to>
                                        <p:strVal val="visible"/>
                                      </p:to>
                                    </p:set>
                                    <p:anim calcmode="lin" valueType="num">
                                      <p:cBhvr additive="base">
                                        <p:cTn id="47" dur="500" fill="hold"/>
                                        <p:tgtEl>
                                          <p:spTgt spid="243776"/>
                                        </p:tgtEl>
                                        <p:attrNameLst>
                                          <p:attrName>ppt_x</p:attrName>
                                        </p:attrNameLst>
                                      </p:cBhvr>
                                      <p:tavLst>
                                        <p:tav tm="0">
                                          <p:val>
                                            <p:strVal val="#ppt_x"/>
                                          </p:val>
                                        </p:tav>
                                        <p:tav tm="100000">
                                          <p:val>
                                            <p:strVal val="#ppt_x"/>
                                          </p:val>
                                        </p:tav>
                                      </p:tavLst>
                                    </p:anim>
                                    <p:anim calcmode="lin" valueType="num">
                                      <p:cBhvr additive="base">
                                        <p:cTn id="48" dur="500" fill="hold"/>
                                        <p:tgtEl>
                                          <p:spTgt spid="2437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9" grpId="0"/>
      <p:bldP spid="243747" grpId="0"/>
      <p:bldP spid="243774" grpId="0"/>
      <p:bldP spid="2437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矩形 244739"/>
          <p:cNvSpPr/>
          <p:nvPr/>
        </p:nvSpPr>
        <p:spPr>
          <a:xfrm>
            <a:off x="622300" y="781050"/>
            <a:ext cx="1177925" cy="457200"/>
          </a:xfrm>
          <a:prstGeom prst="rect">
            <a:avLst/>
          </a:prstGeom>
          <a:noFill/>
          <a:ln w="9525">
            <a:noFill/>
          </a:ln>
        </p:spPr>
        <p:txBody>
          <a:bodyPr wrap="none" anchor="ctr">
            <a:spAutoFit/>
          </a:bodyPr>
          <a:lstStyle/>
          <a:p>
            <a:r>
              <a:rPr lang="en-US" altLang="zh-CN" dirty="0">
                <a:solidFill>
                  <a:srgbClr val="FF0000"/>
                </a:solidFill>
                <a:latin typeface="Times New Roman" panose="02020603050405020304" pitchFamily="18" charset="0"/>
              </a:rPr>
              <a:t>3. </a:t>
            </a:r>
            <a:r>
              <a:rPr lang="zh-CN" altLang="en-US" dirty="0">
                <a:solidFill>
                  <a:srgbClr val="FF0000"/>
                </a:solidFill>
                <a:latin typeface="Times New Roman" panose="02020603050405020304" pitchFamily="18" charset="0"/>
              </a:rPr>
              <a:t>用途 </a:t>
            </a:r>
            <a:endParaRPr lang="zh-CN" altLang="en-US" b="0" dirty="0">
              <a:solidFill>
                <a:srgbClr val="FF0000"/>
              </a:solidFill>
              <a:latin typeface="Times New Roman" panose="02020603050405020304" pitchFamily="18" charset="0"/>
            </a:endParaRPr>
          </a:p>
        </p:txBody>
      </p:sp>
      <p:sp>
        <p:nvSpPr>
          <p:cNvPr id="244741" name="矩形 244740"/>
          <p:cNvSpPr/>
          <p:nvPr/>
        </p:nvSpPr>
        <p:spPr>
          <a:xfrm>
            <a:off x="784225" y="1485900"/>
            <a:ext cx="5900738" cy="457200"/>
          </a:xfrm>
          <a:prstGeom prst="rect">
            <a:avLst/>
          </a:prstGeom>
          <a:noFill/>
          <a:ln w="9525">
            <a:noFill/>
          </a:ln>
        </p:spPr>
        <p:txBody>
          <a:bodyPr wrap="none" anchor="ctr">
            <a:spAutoFit/>
          </a:bodyPr>
          <a:lstStyle/>
          <a:p>
            <a:pPr algn="l"/>
            <a:r>
              <a:rPr lang="en-US" altLang="zh-CN" dirty="0">
                <a:solidFill>
                  <a:srgbClr val="0000FF"/>
                </a:solidFill>
                <a:latin typeface="Times New Roman" panose="02020603050405020304" pitchFamily="18" charset="0"/>
              </a:rPr>
              <a:t>(1) </a:t>
            </a:r>
            <a:r>
              <a:rPr lang="zh-CN" altLang="en-US" dirty="0">
                <a:solidFill>
                  <a:srgbClr val="0000FF"/>
                </a:solidFill>
                <a:latin typeface="Times New Roman" panose="02020603050405020304" pitchFamily="18" charset="0"/>
              </a:rPr>
              <a:t>单位阶跃函数可以用来描述开关的动作 </a:t>
            </a:r>
          </a:p>
        </p:txBody>
      </p:sp>
      <p:grpSp>
        <p:nvGrpSpPr>
          <p:cNvPr id="244742" name="组合 244741"/>
          <p:cNvGrpSpPr/>
          <p:nvPr/>
        </p:nvGrpSpPr>
        <p:grpSpPr>
          <a:xfrm>
            <a:off x="650875" y="2060575"/>
            <a:ext cx="3560763" cy="1768475"/>
            <a:chOff x="559" y="1703"/>
            <a:chExt cx="2243" cy="1114"/>
          </a:xfrm>
        </p:grpSpPr>
        <p:sp>
          <p:nvSpPr>
            <p:cNvPr id="244743" name="直接连接符 244742"/>
            <p:cNvSpPr/>
            <p:nvPr/>
          </p:nvSpPr>
          <p:spPr>
            <a:xfrm>
              <a:off x="2212" y="2406"/>
              <a:ext cx="267" cy="0"/>
            </a:xfrm>
            <a:prstGeom prst="line">
              <a:avLst/>
            </a:prstGeom>
            <a:ln w="25400" cap="flat" cmpd="sng">
              <a:solidFill>
                <a:schemeClr val="tx1"/>
              </a:solidFill>
              <a:prstDash val="solid"/>
              <a:headEnd type="none" w="med" len="med"/>
              <a:tailEnd type="none" w="med" len="med"/>
            </a:ln>
          </p:spPr>
        </p:sp>
        <p:sp>
          <p:nvSpPr>
            <p:cNvPr id="244744" name="直接连接符 244743"/>
            <p:cNvSpPr/>
            <p:nvPr/>
          </p:nvSpPr>
          <p:spPr>
            <a:xfrm>
              <a:off x="2212" y="2483"/>
              <a:ext cx="267" cy="0"/>
            </a:xfrm>
            <a:prstGeom prst="line">
              <a:avLst/>
            </a:prstGeom>
            <a:ln w="25400" cap="flat" cmpd="sng">
              <a:solidFill>
                <a:schemeClr val="tx1"/>
              </a:solidFill>
              <a:prstDash val="solid"/>
              <a:headEnd type="none" w="med" len="med"/>
              <a:tailEnd type="none" w="med" len="med"/>
            </a:ln>
          </p:spPr>
        </p:sp>
        <p:sp>
          <p:nvSpPr>
            <p:cNvPr id="244745" name="文本框 244744"/>
            <p:cNvSpPr txBox="1"/>
            <p:nvPr/>
          </p:nvSpPr>
          <p:spPr>
            <a:xfrm>
              <a:off x="1390" y="1784"/>
              <a:ext cx="22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p>
          </p:txBody>
        </p:sp>
        <p:sp>
          <p:nvSpPr>
            <p:cNvPr id="244746" name="文本框 244745"/>
            <p:cNvSpPr txBox="1"/>
            <p:nvPr/>
          </p:nvSpPr>
          <p:spPr>
            <a:xfrm>
              <a:off x="2383" y="2043"/>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44747" name="文本框 244746"/>
            <p:cNvSpPr txBox="1"/>
            <p:nvPr/>
          </p:nvSpPr>
          <p:spPr>
            <a:xfrm>
              <a:off x="2388" y="2496"/>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44748" name="文本框 244747"/>
            <p:cNvSpPr txBox="1"/>
            <p:nvPr/>
          </p:nvSpPr>
          <p:spPr>
            <a:xfrm>
              <a:off x="2452" y="2203"/>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44749" name="文本框 244748"/>
            <p:cNvSpPr txBox="1"/>
            <p:nvPr/>
          </p:nvSpPr>
          <p:spPr>
            <a:xfrm>
              <a:off x="559" y="2286"/>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244750" name="直接连接符 244749"/>
            <p:cNvSpPr/>
            <p:nvPr/>
          </p:nvSpPr>
          <p:spPr>
            <a:xfrm>
              <a:off x="941" y="2043"/>
              <a:ext cx="401" cy="0"/>
            </a:xfrm>
            <a:prstGeom prst="line">
              <a:avLst/>
            </a:prstGeom>
            <a:ln w="19050" cap="flat" cmpd="sng">
              <a:solidFill>
                <a:schemeClr val="tx1"/>
              </a:solidFill>
              <a:prstDash val="solid"/>
              <a:headEnd type="none" w="med" len="med"/>
              <a:tailEnd type="none" w="med" len="med"/>
            </a:ln>
          </p:spPr>
        </p:sp>
        <p:sp>
          <p:nvSpPr>
            <p:cNvPr id="244751" name="直接连接符 244750"/>
            <p:cNvSpPr/>
            <p:nvPr/>
          </p:nvSpPr>
          <p:spPr>
            <a:xfrm>
              <a:off x="938" y="2811"/>
              <a:ext cx="1408" cy="0"/>
            </a:xfrm>
            <a:prstGeom prst="line">
              <a:avLst/>
            </a:prstGeom>
            <a:ln w="19050" cap="flat" cmpd="sng">
              <a:solidFill>
                <a:schemeClr val="tx1"/>
              </a:solidFill>
              <a:prstDash val="solid"/>
              <a:headEnd type="none" w="med" len="med"/>
              <a:tailEnd type="none" w="med" len="med"/>
            </a:ln>
          </p:spPr>
        </p:sp>
        <p:sp>
          <p:nvSpPr>
            <p:cNvPr id="244752" name="直接连接符 244751"/>
            <p:cNvSpPr/>
            <p:nvPr/>
          </p:nvSpPr>
          <p:spPr>
            <a:xfrm flipH="1">
              <a:off x="1545" y="2043"/>
              <a:ext cx="183" cy="0"/>
            </a:xfrm>
            <a:prstGeom prst="line">
              <a:avLst/>
            </a:prstGeom>
            <a:ln w="19050" cap="flat" cmpd="sng">
              <a:solidFill>
                <a:schemeClr val="tx1"/>
              </a:solidFill>
              <a:prstDash val="solid"/>
              <a:headEnd type="none" w="med" len="med"/>
              <a:tailEnd type="none" w="med" len="med"/>
            </a:ln>
          </p:spPr>
        </p:sp>
        <p:sp>
          <p:nvSpPr>
            <p:cNvPr id="244753" name="直接连接符 244752"/>
            <p:cNvSpPr/>
            <p:nvPr/>
          </p:nvSpPr>
          <p:spPr>
            <a:xfrm>
              <a:off x="811" y="2430"/>
              <a:ext cx="267" cy="0"/>
            </a:xfrm>
            <a:prstGeom prst="line">
              <a:avLst/>
            </a:prstGeom>
            <a:ln w="19050" cap="flat" cmpd="sng">
              <a:solidFill>
                <a:schemeClr val="tx1"/>
              </a:solidFill>
              <a:prstDash val="solid"/>
              <a:headEnd type="none" w="med" len="med"/>
              <a:tailEnd type="none" w="med" len="med"/>
            </a:ln>
          </p:spPr>
        </p:sp>
        <p:sp>
          <p:nvSpPr>
            <p:cNvPr id="244754" name="直接连接符 244753"/>
            <p:cNvSpPr/>
            <p:nvPr/>
          </p:nvSpPr>
          <p:spPr>
            <a:xfrm>
              <a:off x="878" y="2495"/>
              <a:ext cx="133" cy="0"/>
            </a:xfrm>
            <a:prstGeom prst="line">
              <a:avLst/>
            </a:prstGeom>
            <a:ln w="28575" cap="flat" cmpd="sng">
              <a:solidFill>
                <a:schemeClr val="tx1"/>
              </a:solidFill>
              <a:prstDash val="solid"/>
              <a:headEnd type="none" w="med" len="med"/>
              <a:tailEnd type="none" w="med" len="med"/>
            </a:ln>
          </p:spPr>
        </p:sp>
        <p:sp>
          <p:nvSpPr>
            <p:cNvPr id="244755" name="直接连接符 244754"/>
            <p:cNvSpPr/>
            <p:nvPr/>
          </p:nvSpPr>
          <p:spPr>
            <a:xfrm flipV="1">
              <a:off x="944" y="2495"/>
              <a:ext cx="0" cy="322"/>
            </a:xfrm>
            <a:prstGeom prst="line">
              <a:avLst/>
            </a:prstGeom>
            <a:ln w="19050" cap="flat" cmpd="sng">
              <a:solidFill>
                <a:schemeClr val="tx1"/>
              </a:solidFill>
              <a:prstDash val="solid"/>
              <a:headEnd type="none" w="med" len="med"/>
              <a:tailEnd type="none" w="med" len="med"/>
            </a:ln>
          </p:spPr>
        </p:sp>
        <p:sp>
          <p:nvSpPr>
            <p:cNvPr id="244756" name="直接连接符 244755"/>
            <p:cNvSpPr/>
            <p:nvPr/>
          </p:nvSpPr>
          <p:spPr>
            <a:xfrm>
              <a:off x="944" y="2043"/>
              <a:ext cx="0" cy="387"/>
            </a:xfrm>
            <a:prstGeom prst="line">
              <a:avLst/>
            </a:prstGeom>
            <a:ln w="19050" cap="flat" cmpd="sng">
              <a:solidFill>
                <a:schemeClr val="tx1"/>
              </a:solidFill>
              <a:prstDash val="solid"/>
              <a:headEnd type="none" w="med" len="med"/>
              <a:tailEnd type="none" w="med" len="med"/>
            </a:ln>
          </p:spPr>
        </p:sp>
        <p:sp>
          <p:nvSpPr>
            <p:cNvPr id="244757" name="直接连接符 244756"/>
            <p:cNvSpPr/>
            <p:nvPr/>
          </p:nvSpPr>
          <p:spPr>
            <a:xfrm>
              <a:off x="2352" y="2049"/>
              <a:ext cx="0" cy="363"/>
            </a:xfrm>
            <a:prstGeom prst="line">
              <a:avLst/>
            </a:prstGeom>
            <a:ln w="19050" cap="flat" cmpd="sng">
              <a:solidFill>
                <a:schemeClr val="tx1"/>
              </a:solidFill>
              <a:prstDash val="solid"/>
              <a:headEnd type="none" w="med" len="med"/>
              <a:tailEnd type="none" w="med" len="med"/>
            </a:ln>
          </p:spPr>
        </p:sp>
        <p:sp>
          <p:nvSpPr>
            <p:cNvPr id="244758" name="直接连接符 244757"/>
            <p:cNvSpPr/>
            <p:nvPr/>
          </p:nvSpPr>
          <p:spPr>
            <a:xfrm flipV="1">
              <a:off x="2347" y="2483"/>
              <a:ext cx="0" cy="334"/>
            </a:xfrm>
            <a:prstGeom prst="line">
              <a:avLst/>
            </a:prstGeom>
            <a:ln w="19050" cap="flat" cmpd="sng">
              <a:solidFill>
                <a:schemeClr val="tx1"/>
              </a:solidFill>
              <a:prstDash val="solid"/>
              <a:headEnd type="none" w="med" len="med"/>
              <a:tailEnd type="none" w="med" len="med"/>
            </a:ln>
          </p:spPr>
        </p:sp>
        <p:sp>
          <p:nvSpPr>
            <p:cNvPr id="244759" name="文本框 244758"/>
            <p:cNvSpPr txBox="1"/>
            <p:nvPr/>
          </p:nvSpPr>
          <p:spPr>
            <a:xfrm>
              <a:off x="1840" y="1728"/>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44760" name="矩形 244759"/>
            <p:cNvSpPr/>
            <p:nvPr/>
          </p:nvSpPr>
          <p:spPr>
            <a:xfrm>
              <a:off x="1734" y="1979"/>
              <a:ext cx="334" cy="129"/>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244761" name="文本框 244760"/>
            <p:cNvSpPr txBox="1"/>
            <p:nvPr/>
          </p:nvSpPr>
          <p:spPr>
            <a:xfrm>
              <a:off x="1994" y="230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244762" name="文本框 244761"/>
            <p:cNvSpPr txBox="1"/>
            <p:nvPr/>
          </p:nvSpPr>
          <p:spPr>
            <a:xfrm>
              <a:off x="2162" y="1703"/>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244763" name="直接连接符 244762"/>
            <p:cNvSpPr/>
            <p:nvPr/>
          </p:nvSpPr>
          <p:spPr>
            <a:xfrm>
              <a:off x="2158" y="1985"/>
              <a:ext cx="200" cy="0"/>
            </a:xfrm>
            <a:prstGeom prst="line">
              <a:avLst/>
            </a:prstGeom>
            <a:ln w="19050" cap="flat" cmpd="sng">
              <a:solidFill>
                <a:schemeClr val="tx1"/>
              </a:solidFill>
              <a:prstDash val="solid"/>
              <a:headEnd type="none" w="med" len="med"/>
              <a:tailEnd type="stealth" w="sm" len="med"/>
            </a:ln>
          </p:spPr>
        </p:sp>
        <p:sp>
          <p:nvSpPr>
            <p:cNvPr id="244764" name="直接连接符 244763"/>
            <p:cNvSpPr/>
            <p:nvPr/>
          </p:nvSpPr>
          <p:spPr>
            <a:xfrm flipH="1">
              <a:off x="1345" y="2043"/>
              <a:ext cx="200" cy="129"/>
            </a:xfrm>
            <a:prstGeom prst="line">
              <a:avLst/>
            </a:prstGeom>
            <a:ln w="25400" cap="flat" cmpd="sng">
              <a:solidFill>
                <a:srgbClr val="FF0066"/>
              </a:solidFill>
              <a:prstDash val="solid"/>
              <a:headEnd type="none" w="med" len="med"/>
              <a:tailEnd type="none" w="med" len="med"/>
            </a:ln>
          </p:spPr>
        </p:sp>
        <p:sp>
          <p:nvSpPr>
            <p:cNvPr id="244765" name="直接连接符 244764"/>
            <p:cNvSpPr/>
            <p:nvPr/>
          </p:nvSpPr>
          <p:spPr>
            <a:xfrm>
              <a:off x="1411" y="2148"/>
              <a:ext cx="0" cy="669"/>
            </a:xfrm>
            <a:prstGeom prst="line">
              <a:avLst/>
            </a:prstGeom>
            <a:ln w="19050" cap="flat" cmpd="sng">
              <a:solidFill>
                <a:schemeClr val="tx1"/>
              </a:solidFill>
              <a:prstDash val="solid"/>
              <a:headEnd type="none" w="med" len="med"/>
              <a:tailEnd type="none" w="med" len="med"/>
            </a:ln>
          </p:spPr>
        </p:sp>
        <p:sp>
          <p:nvSpPr>
            <p:cNvPr id="244766" name="直接连接符 244765"/>
            <p:cNvSpPr/>
            <p:nvPr/>
          </p:nvSpPr>
          <p:spPr>
            <a:xfrm>
              <a:off x="2069" y="2046"/>
              <a:ext cx="289" cy="0"/>
            </a:xfrm>
            <a:prstGeom prst="line">
              <a:avLst/>
            </a:prstGeom>
            <a:ln w="19050" cap="flat" cmpd="sng">
              <a:solidFill>
                <a:schemeClr val="tx1"/>
              </a:solidFill>
              <a:prstDash val="solid"/>
              <a:headEnd type="none" w="med" len="med"/>
              <a:tailEnd type="none" w="med" len="med"/>
            </a:ln>
          </p:spPr>
        </p:sp>
        <p:sp>
          <p:nvSpPr>
            <p:cNvPr id="244767" name="任意多边形 244766"/>
            <p:cNvSpPr/>
            <p:nvPr/>
          </p:nvSpPr>
          <p:spPr>
            <a:xfrm flipH="1" flipV="1">
              <a:off x="1393" y="1956"/>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graphicFrame>
        <p:nvGraphicFramePr>
          <p:cNvPr id="244768" name="对象 244767"/>
          <p:cNvGraphicFramePr/>
          <p:nvPr/>
        </p:nvGraphicFramePr>
        <p:xfrm>
          <a:off x="4953000" y="2855913"/>
          <a:ext cx="2541588" cy="962025"/>
        </p:xfrm>
        <a:graphic>
          <a:graphicData uri="http://schemas.openxmlformats.org/presentationml/2006/ole">
            <mc:AlternateContent xmlns:mc="http://schemas.openxmlformats.org/markup-compatibility/2006">
              <mc:Choice xmlns:v="urn:schemas-microsoft-com:vml" Requires="v">
                <p:oleObj spid="_x0000_s39955" r:id="rId3" imgW="1269365" imgH="482600" progId="Equation.3">
                  <p:embed/>
                </p:oleObj>
              </mc:Choice>
              <mc:Fallback>
                <p:oleObj r:id="rId3" imgW="1269365" imgH="482600" progId="Equation.3">
                  <p:embed/>
                  <p:pic>
                    <p:nvPicPr>
                      <p:cNvPr id="0" name="图片 3172"/>
                      <p:cNvPicPr/>
                      <p:nvPr/>
                    </p:nvPicPr>
                    <p:blipFill>
                      <a:blip r:embed="rId4"/>
                      <a:stretch>
                        <a:fillRect/>
                      </a:stretch>
                    </p:blipFill>
                    <p:spPr>
                      <a:xfrm>
                        <a:off x="4953000" y="2855913"/>
                        <a:ext cx="2541588" cy="962025"/>
                      </a:xfrm>
                      <a:prstGeom prst="rect">
                        <a:avLst/>
                      </a:prstGeom>
                      <a:noFill/>
                      <a:ln w="38100">
                        <a:noFill/>
                        <a:miter/>
                      </a:ln>
                    </p:spPr>
                  </p:pic>
                </p:oleObj>
              </mc:Fallback>
            </mc:AlternateContent>
          </a:graphicData>
        </a:graphic>
      </p:graphicFrame>
      <p:sp>
        <p:nvSpPr>
          <p:cNvPr id="244769" name="矩形 244768"/>
          <p:cNvSpPr/>
          <p:nvPr/>
        </p:nvSpPr>
        <p:spPr>
          <a:xfrm>
            <a:off x="304800" y="5638800"/>
            <a:ext cx="8839200"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阶跃函数可以作为开关的数学模型，所以有时也称为</a:t>
            </a:r>
            <a:r>
              <a:rPr lang="zh-CN" altLang="en-US" dirty="0">
                <a:solidFill>
                  <a:srgbClr val="FF0000"/>
                </a:solidFill>
                <a:latin typeface="Times New Roman" panose="02020603050405020304" pitchFamily="18" charset="0"/>
              </a:rPr>
              <a:t>开关函数</a:t>
            </a:r>
            <a:r>
              <a:rPr lang="zh-CN" altLang="en-US" dirty="0">
                <a:latin typeface="Times New Roman" panose="02020603050405020304" pitchFamily="18" charset="0"/>
              </a:rPr>
              <a:t>。 </a:t>
            </a:r>
          </a:p>
        </p:txBody>
      </p:sp>
      <p:sp>
        <p:nvSpPr>
          <p:cNvPr id="244771" name="矩形 244770"/>
          <p:cNvSpPr/>
          <p:nvPr/>
        </p:nvSpPr>
        <p:spPr>
          <a:xfrm>
            <a:off x="495300" y="4229100"/>
            <a:ext cx="5681663" cy="457200"/>
          </a:xfrm>
          <a:prstGeom prst="rect">
            <a:avLst/>
          </a:prstGeom>
          <a:noFill/>
          <a:ln w="9525">
            <a:noFill/>
          </a:ln>
        </p:spPr>
        <p:txBody>
          <a:bodyPr wrap="none" anchor="ctr">
            <a:spAutoFit/>
          </a:bodyPr>
          <a:lstStyle/>
          <a:p>
            <a:pPr algn="l"/>
            <a:r>
              <a:rPr lang="zh-CN" altLang="en-US" dirty="0">
                <a:latin typeface="Times New Roman" panose="02020603050405020304" pitchFamily="18" charset="0"/>
                <a:cs typeface="Times New Roman" panose="02020603050405020304" pitchFamily="18" charset="0"/>
              </a:rPr>
              <a:t>假设开关是在</a:t>
            </a:r>
            <a:r>
              <a:rPr lang="en-US" altLang="zh-CN" i="1">
                <a:solidFill>
                  <a:srgbClr val="FF0000"/>
                </a:solidFill>
                <a:latin typeface="Times New Roman" panose="02020603050405020304" pitchFamily="18" charset="0"/>
              </a:rPr>
              <a:t>t</a:t>
            </a:r>
            <a:r>
              <a:rPr lang="en-US" altLang="zh-CN">
                <a:solidFill>
                  <a:srgbClr val="FF0000"/>
                </a:solidFill>
                <a:latin typeface="Symbol" panose="05050102010706020507" pitchFamily="18" charset="2"/>
                <a:cs typeface="Times New Roman" panose="02020603050405020304" pitchFamily="18" charset="0"/>
              </a:rPr>
              <a:t> </a:t>
            </a:r>
            <a:r>
              <a:rPr lang="en-US" altLang="zh-CN">
                <a:solidFill>
                  <a:srgbClr val="FF0000"/>
                </a:solidFill>
                <a:latin typeface="Times New Roman" panose="02020603050405020304" pitchFamily="18" charset="0"/>
              </a:rPr>
              <a:t>=</a:t>
            </a:r>
            <a:r>
              <a:rPr lang="en-US" altLang="zh-CN">
                <a:solidFill>
                  <a:srgbClr val="FF0000"/>
                </a:solidFill>
                <a:latin typeface="Symbol" panose="05050102010706020507" pitchFamily="18" charset="2"/>
                <a:cs typeface="Times New Roman" panose="02020603050405020304" pitchFamily="18" charset="0"/>
              </a:rPr>
              <a:t> </a:t>
            </a:r>
            <a:r>
              <a:rPr lang="en-US" altLang="zh-CN" i="1">
                <a:solidFill>
                  <a:srgbClr val="FF0000"/>
                </a:solidFill>
                <a:latin typeface="Times New Roman" panose="02020603050405020304" pitchFamily="18" charset="0"/>
              </a:rPr>
              <a:t>t</a:t>
            </a:r>
            <a:r>
              <a:rPr lang="en-US" altLang="zh-CN" baseline="-30000">
                <a:solidFill>
                  <a:srgbClr val="FF0000"/>
                </a:solidFill>
                <a:latin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时刻与直流电压源接通</a:t>
            </a:r>
            <a:endParaRPr lang="zh-CN" altLang="en-US" dirty="0">
              <a:latin typeface="Times New Roman" panose="02020603050405020304" pitchFamily="18" charset="0"/>
            </a:endParaRPr>
          </a:p>
        </p:txBody>
      </p:sp>
      <p:sp>
        <p:nvSpPr>
          <p:cNvPr id="244773" name="矩形 244772"/>
          <p:cNvSpPr/>
          <p:nvPr/>
        </p:nvSpPr>
        <p:spPr>
          <a:xfrm>
            <a:off x="4659313" y="2265363"/>
            <a:ext cx="2354262" cy="457200"/>
          </a:xfrm>
          <a:prstGeom prst="rect">
            <a:avLst/>
          </a:prstGeom>
          <a:noFill/>
          <a:ln w="9525">
            <a:noFill/>
          </a:ln>
        </p:spPr>
        <p:txBody>
          <a:bodyPr wrap="none" anchor="ctr">
            <a:spAutoFit/>
          </a:bodyPr>
          <a:lstStyle/>
          <a:p>
            <a:pPr algn="l"/>
            <a:r>
              <a:rPr lang="en-US" altLang="zh-CN" i="1">
                <a:solidFill>
                  <a:srgbClr val="FF0000"/>
                </a:solidFill>
                <a:latin typeface="Times New Roman" panose="02020603050405020304" pitchFamily="18" charset="0"/>
              </a:rPr>
              <a:t>t</a:t>
            </a:r>
            <a:r>
              <a:rPr lang="en-US" altLang="zh-CN">
                <a:solidFill>
                  <a:srgbClr val="FF0000"/>
                </a:solidFill>
                <a:latin typeface="Symbol" panose="05050102010706020507" pitchFamily="18" charset="2"/>
                <a:cs typeface="Times New Roman" panose="02020603050405020304" pitchFamily="18" charset="0"/>
              </a:rPr>
              <a:t> </a:t>
            </a:r>
            <a:r>
              <a:rPr lang="en-US" altLang="zh-CN">
                <a:solidFill>
                  <a:srgbClr val="FF0000"/>
                </a:solidFill>
                <a:latin typeface="Times New Roman" panose="02020603050405020304" pitchFamily="18" charset="0"/>
              </a:rPr>
              <a:t>=</a:t>
            </a:r>
            <a:r>
              <a:rPr lang="en-US" altLang="zh-CN">
                <a:solidFill>
                  <a:srgbClr val="FF0000"/>
                </a:solidFill>
                <a:latin typeface="Symbol" panose="05050102010706020507" pitchFamily="18" charset="2"/>
                <a:cs typeface="Times New Roman" panose="02020603050405020304" pitchFamily="18" charset="0"/>
              </a:rPr>
              <a:t> </a:t>
            </a:r>
            <a:r>
              <a:rPr lang="en-US" altLang="zh-CN">
                <a:solidFill>
                  <a:srgbClr val="FF0000"/>
                </a:solidFill>
                <a:latin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时开关动作</a:t>
            </a:r>
            <a:r>
              <a:rPr lang="zh-CN" altLang="en-US" dirty="0">
                <a:latin typeface="Times New Roman" panose="02020603050405020304" pitchFamily="18" charset="0"/>
              </a:rPr>
              <a:t> </a:t>
            </a:r>
          </a:p>
        </p:txBody>
      </p:sp>
      <p:sp>
        <p:nvSpPr>
          <p:cNvPr id="244775" name="矩形 244774"/>
          <p:cNvSpPr/>
          <p:nvPr/>
        </p:nvSpPr>
        <p:spPr>
          <a:xfrm>
            <a:off x="0" y="3314700"/>
            <a:ext cx="9144000" cy="0"/>
          </a:xfrm>
          <a:prstGeom prst="rect">
            <a:avLst/>
          </a:prstGeom>
          <a:noFill/>
          <a:ln w="9525">
            <a:noFill/>
          </a:ln>
        </p:spPr>
        <p:txBody>
          <a:bodyPr/>
          <a:lstStyle/>
          <a:p>
            <a:endParaRPr lang="zh-CN" altLang="en-US"/>
          </a:p>
        </p:txBody>
      </p:sp>
      <p:grpSp>
        <p:nvGrpSpPr>
          <p:cNvPr id="244777" name="组合 244776"/>
          <p:cNvGrpSpPr>
            <a:grpSpLocks noChangeAspect="1"/>
          </p:cNvGrpSpPr>
          <p:nvPr/>
        </p:nvGrpSpPr>
        <p:grpSpPr>
          <a:xfrm>
            <a:off x="4079875" y="4897438"/>
            <a:ext cx="1620838" cy="536575"/>
            <a:chOff x="1664" y="3202"/>
            <a:chExt cx="1021" cy="338"/>
          </a:xfrm>
        </p:grpSpPr>
        <p:sp>
          <p:nvSpPr>
            <p:cNvPr id="244776" name="矩形 244775"/>
            <p:cNvSpPr>
              <a:spLocks noChangeAspect="1" noTextEdit="1"/>
            </p:cNvSpPr>
            <p:nvPr/>
          </p:nvSpPr>
          <p:spPr>
            <a:xfrm>
              <a:off x="1664" y="3220"/>
              <a:ext cx="1009" cy="320"/>
            </a:xfrm>
            <a:prstGeom prst="rect">
              <a:avLst/>
            </a:prstGeom>
            <a:noFill/>
            <a:ln w="9525">
              <a:noFill/>
            </a:ln>
          </p:spPr>
          <p:txBody>
            <a:bodyPr/>
            <a:lstStyle/>
            <a:p>
              <a:endParaRPr lang="zh-CN" altLang="en-US"/>
            </a:p>
          </p:txBody>
        </p:sp>
        <p:sp>
          <p:nvSpPr>
            <p:cNvPr id="244778" name="矩形 244777"/>
            <p:cNvSpPr/>
            <p:nvPr/>
          </p:nvSpPr>
          <p:spPr>
            <a:xfrm>
              <a:off x="2605" y="3230"/>
              <a:ext cx="80" cy="288"/>
            </a:xfrm>
            <a:prstGeom prst="rect">
              <a:avLst/>
            </a:prstGeom>
            <a:noFill/>
            <a:ln w="9525">
              <a:noFill/>
            </a:ln>
          </p:spPr>
          <p:txBody>
            <a:bodyPr wrap="none" lIns="0" tIns="0" rIns="0" bIns="0">
              <a:spAutoFit/>
            </a:bodyPr>
            <a:lstStyle/>
            <a:p>
              <a:r>
                <a:rPr lang="en-US" altLang="zh-CN" sz="30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44779" name="矩形 244778"/>
            <p:cNvSpPr/>
            <p:nvPr/>
          </p:nvSpPr>
          <p:spPr>
            <a:xfrm>
              <a:off x="2083" y="3230"/>
              <a:ext cx="80" cy="288"/>
            </a:xfrm>
            <a:prstGeom prst="rect">
              <a:avLst/>
            </a:prstGeom>
            <a:noFill/>
            <a:ln w="9525">
              <a:noFill/>
            </a:ln>
          </p:spPr>
          <p:txBody>
            <a:bodyPr wrap="none" lIns="0" tIns="0" rIns="0" bIns="0">
              <a:spAutoFit/>
            </a:bodyPr>
            <a:lstStyle/>
            <a:p>
              <a:r>
                <a:rPr lang="en-US" altLang="zh-CN" sz="3000">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44780" name="矩形 244779"/>
            <p:cNvSpPr/>
            <p:nvPr/>
          </p:nvSpPr>
          <p:spPr>
            <a:xfrm>
              <a:off x="1905" y="3230"/>
              <a:ext cx="241" cy="288"/>
            </a:xfrm>
            <a:prstGeom prst="rect">
              <a:avLst/>
            </a:prstGeom>
            <a:noFill/>
            <a:ln w="9525">
              <a:noFill/>
            </a:ln>
          </p:spPr>
          <p:txBody>
            <a:bodyPr wrap="none" lIns="0" tIns="0" rIns="0" bIns="0">
              <a:spAutoFit/>
            </a:bodyPr>
            <a:lstStyle/>
            <a:p>
              <a:r>
                <a:rPr lang="en-US" altLang="zh-CN" sz="3000">
                  <a:solidFill>
                    <a:srgbClr val="000000"/>
                  </a:solidFill>
                  <a:latin typeface="Times New Roman" panose="02020603050405020304" pitchFamily="18" charset="0"/>
                </a:rPr>
                <a:t>ε</a:t>
              </a:r>
              <a:endParaRPr lang="en-US" altLang="zh-CN">
                <a:latin typeface="Times New Roman" panose="02020603050405020304" pitchFamily="18" charset="0"/>
              </a:endParaRPr>
            </a:p>
          </p:txBody>
        </p:sp>
        <p:sp>
          <p:nvSpPr>
            <p:cNvPr id="244781" name="矩形 244780"/>
            <p:cNvSpPr/>
            <p:nvPr/>
          </p:nvSpPr>
          <p:spPr>
            <a:xfrm>
              <a:off x="2496" y="340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44782" name="矩形 244781"/>
            <p:cNvSpPr/>
            <p:nvPr/>
          </p:nvSpPr>
          <p:spPr>
            <a:xfrm>
              <a:off x="1882" y="3403"/>
              <a:ext cx="62"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S</a:t>
              </a:r>
              <a:endParaRPr lang="en-US" altLang="zh-CN">
                <a:latin typeface="Times New Roman" panose="02020603050405020304" pitchFamily="18" charset="0"/>
              </a:endParaRPr>
            </a:p>
          </p:txBody>
        </p:sp>
        <p:sp>
          <p:nvSpPr>
            <p:cNvPr id="244783" name="矩形 244782"/>
            <p:cNvSpPr/>
            <p:nvPr/>
          </p:nvSpPr>
          <p:spPr>
            <a:xfrm>
              <a:off x="2451" y="3230"/>
              <a:ext cx="67"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44784" name="矩形 244783"/>
            <p:cNvSpPr/>
            <p:nvPr/>
          </p:nvSpPr>
          <p:spPr>
            <a:xfrm>
              <a:off x="2162" y="3230"/>
              <a:ext cx="67"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44785" name="矩形 244784"/>
            <p:cNvSpPr/>
            <p:nvPr/>
          </p:nvSpPr>
          <p:spPr>
            <a:xfrm>
              <a:off x="1718" y="3230"/>
              <a:ext cx="173" cy="288"/>
            </a:xfrm>
            <a:prstGeom prst="rect">
              <a:avLst/>
            </a:prstGeom>
            <a:noFill/>
            <a:ln w="9525">
              <a:noFill/>
            </a:ln>
          </p:spPr>
          <p:txBody>
            <a:bodyPr wrap="none" lIns="0" tIns="0" rIns="0" bIns="0">
              <a:spAutoFit/>
            </a:bodyPr>
            <a:lstStyle/>
            <a:p>
              <a:r>
                <a:rPr lang="en-US" altLang="zh-CN" sz="3000"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44786" name="矩形 244785"/>
            <p:cNvSpPr/>
            <p:nvPr/>
          </p:nvSpPr>
          <p:spPr>
            <a:xfrm>
              <a:off x="2308" y="3202"/>
              <a:ext cx="132" cy="288"/>
            </a:xfrm>
            <a:prstGeom prst="rect">
              <a:avLst/>
            </a:prstGeom>
            <a:noFill/>
            <a:ln w="9525">
              <a:noFill/>
            </a:ln>
          </p:spPr>
          <p:txBody>
            <a:bodyPr wrap="none" lIns="0" tIns="0" rIns="0" bIns="0">
              <a:spAutoFit/>
            </a:bodyPr>
            <a:lstStyle/>
            <a:p>
              <a:r>
                <a:rPr lang="en-US" altLang="zh-CN" sz="3000">
                  <a:solidFill>
                    <a:srgbClr val="000000"/>
                  </a:solidFill>
                  <a:latin typeface="Symbol" panose="05050102010706020507" pitchFamily="18" charset="2"/>
                </a:rPr>
                <a:t>-</a:t>
              </a:r>
              <a:endParaRPr lang="en-US" altLang="zh-CN">
                <a:latin typeface="Times New Roman" panose="02020603050405020304" pitchFamily="18" charset="0"/>
              </a:endParaRPr>
            </a:p>
          </p:txBody>
        </p:sp>
      </p:grpSp>
      <p:sp>
        <p:nvSpPr>
          <p:cNvPr id="244788" name="矩形 244787"/>
          <p:cNvSpPr/>
          <p:nvPr/>
        </p:nvSpPr>
        <p:spPr>
          <a:xfrm>
            <a:off x="1328738" y="4978400"/>
            <a:ext cx="2328862" cy="457200"/>
          </a:xfrm>
          <a:prstGeom prst="rect">
            <a:avLst/>
          </a:prstGeom>
          <a:noFill/>
          <a:ln w="9525">
            <a:noFill/>
          </a:ln>
        </p:spPr>
        <p:txBody>
          <a:bodyPr wrap="none" anchor="t">
            <a:spAutoFit/>
          </a:bodyPr>
          <a:lstStyle/>
          <a:p>
            <a:r>
              <a:rPr lang="zh-CN" altLang="en-US" dirty="0">
                <a:latin typeface="Times New Roman" panose="02020603050405020304" pitchFamily="18" charset="0"/>
                <a:cs typeface="Times New Roman" panose="02020603050405020304" pitchFamily="18" charset="0"/>
              </a:rPr>
              <a:t>则电压可表示为</a:t>
            </a:r>
            <a:endParaRPr lang="zh-CN" altLang="en-US" dirty="0">
              <a:latin typeface="Times New Roman" panose="02020603050405020304" pitchFamily="18" charset="0"/>
              <a:ea typeface="Times New Roman" panose="02020603050405020304" pitchFamily="18" charset="0"/>
            </a:endParaRPr>
          </a:p>
        </p:txBody>
      </p:sp>
      <p:sp>
        <p:nvSpPr>
          <p:cNvPr id="244789" name="动作按钮: 后退或前一项 244788"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44790" name="动作按钮: 后退或前一项 244789"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0-#ppt_w/2"/>
                                          </p:val>
                                        </p:tav>
                                        <p:tav tm="100000">
                                          <p:val>
                                            <p:strVal val="#ppt_x"/>
                                          </p:val>
                                        </p:tav>
                                      </p:tavLst>
                                    </p:anim>
                                    <p:anim calcmode="lin" valueType="num">
                                      <p:cBhvr additive="base">
                                        <p:cTn id="8" dur="500" fill="hold"/>
                                        <p:tgtEl>
                                          <p:spTgt spid="2447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41"/>
                                        </p:tgtEl>
                                        <p:attrNameLst>
                                          <p:attrName>style.visibility</p:attrName>
                                        </p:attrNameLst>
                                      </p:cBhvr>
                                      <p:to>
                                        <p:strVal val="visible"/>
                                      </p:to>
                                    </p:set>
                                    <p:anim calcmode="lin" valueType="num">
                                      <p:cBhvr additive="base">
                                        <p:cTn id="13" dur="500" fill="hold"/>
                                        <p:tgtEl>
                                          <p:spTgt spid="244741"/>
                                        </p:tgtEl>
                                        <p:attrNameLst>
                                          <p:attrName>ppt_x</p:attrName>
                                        </p:attrNameLst>
                                      </p:cBhvr>
                                      <p:tavLst>
                                        <p:tav tm="0">
                                          <p:val>
                                            <p:strVal val="0-#ppt_w/2"/>
                                          </p:val>
                                        </p:tav>
                                        <p:tav tm="100000">
                                          <p:val>
                                            <p:strVal val="#ppt_x"/>
                                          </p:val>
                                        </p:tav>
                                      </p:tavLst>
                                    </p:anim>
                                    <p:anim calcmode="lin" valueType="num">
                                      <p:cBhvr additive="base">
                                        <p:cTn id="14" dur="500" fill="hold"/>
                                        <p:tgtEl>
                                          <p:spTgt spid="2447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4742"/>
                                        </p:tgtEl>
                                        <p:attrNameLst>
                                          <p:attrName>style.visibility</p:attrName>
                                        </p:attrNameLst>
                                      </p:cBhvr>
                                      <p:to>
                                        <p:strVal val="visible"/>
                                      </p:to>
                                    </p:set>
                                    <p:anim calcmode="lin" valueType="num">
                                      <p:cBhvr additive="base">
                                        <p:cTn id="19" dur="500" fill="hold"/>
                                        <p:tgtEl>
                                          <p:spTgt spid="244742"/>
                                        </p:tgtEl>
                                        <p:attrNameLst>
                                          <p:attrName>ppt_x</p:attrName>
                                        </p:attrNameLst>
                                      </p:cBhvr>
                                      <p:tavLst>
                                        <p:tav tm="0">
                                          <p:val>
                                            <p:strVal val="0-#ppt_w/2"/>
                                          </p:val>
                                        </p:tav>
                                        <p:tav tm="100000">
                                          <p:val>
                                            <p:strVal val="#ppt_x"/>
                                          </p:val>
                                        </p:tav>
                                      </p:tavLst>
                                    </p:anim>
                                    <p:anim calcmode="lin" valueType="num">
                                      <p:cBhvr additive="base">
                                        <p:cTn id="20" dur="500" fill="hold"/>
                                        <p:tgtEl>
                                          <p:spTgt spid="2447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4773"/>
                                        </p:tgtEl>
                                        <p:attrNameLst>
                                          <p:attrName>style.visibility</p:attrName>
                                        </p:attrNameLst>
                                      </p:cBhvr>
                                      <p:to>
                                        <p:strVal val="visible"/>
                                      </p:to>
                                    </p:set>
                                    <p:animEffect transition="in" filter="blinds(horizontal)">
                                      <p:cBhvr>
                                        <p:cTn id="25" dur="500"/>
                                        <p:tgtEl>
                                          <p:spTgt spid="24477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44768"/>
                                        </p:tgtEl>
                                        <p:attrNameLst>
                                          <p:attrName>style.visibility</p:attrName>
                                        </p:attrNameLst>
                                      </p:cBhvr>
                                      <p:to>
                                        <p:strVal val="visible"/>
                                      </p:to>
                                    </p:set>
                                    <p:anim calcmode="lin" valueType="num">
                                      <p:cBhvr additive="base">
                                        <p:cTn id="30" dur="500" fill="hold"/>
                                        <p:tgtEl>
                                          <p:spTgt spid="244768"/>
                                        </p:tgtEl>
                                        <p:attrNameLst>
                                          <p:attrName>ppt_x</p:attrName>
                                        </p:attrNameLst>
                                      </p:cBhvr>
                                      <p:tavLst>
                                        <p:tav tm="0">
                                          <p:val>
                                            <p:strVal val="0-#ppt_w/2"/>
                                          </p:val>
                                        </p:tav>
                                        <p:tav tm="100000">
                                          <p:val>
                                            <p:strVal val="#ppt_x"/>
                                          </p:val>
                                        </p:tav>
                                      </p:tavLst>
                                    </p:anim>
                                    <p:anim calcmode="lin" valueType="num">
                                      <p:cBhvr additive="base">
                                        <p:cTn id="31" dur="500" fill="hold"/>
                                        <p:tgtEl>
                                          <p:spTgt spid="24476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44771"/>
                                        </p:tgtEl>
                                        <p:attrNameLst>
                                          <p:attrName>style.visibility</p:attrName>
                                        </p:attrNameLst>
                                      </p:cBhvr>
                                      <p:to>
                                        <p:strVal val="visible"/>
                                      </p:to>
                                    </p:set>
                                    <p:animEffect transition="in" filter="blinds(horizontal)">
                                      <p:cBhvr>
                                        <p:cTn id="36" dur="500"/>
                                        <p:tgtEl>
                                          <p:spTgt spid="24477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44788"/>
                                        </p:tgtEl>
                                        <p:attrNameLst>
                                          <p:attrName>style.visibility</p:attrName>
                                        </p:attrNameLst>
                                      </p:cBhvr>
                                      <p:to>
                                        <p:strVal val="visible"/>
                                      </p:to>
                                    </p:set>
                                    <p:animEffect transition="in" filter="blinds(horizontal)">
                                      <p:cBhvr>
                                        <p:cTn id="41" dur="500"/>
                                        <p:tgtEl>
                                          <p:spTgt spid="244788"/>
                                        </p:tgtEl>
                                      </p:cBhvr>
                                    </p:animEffect>
                                  </p:childTnLst>
                                </p:cTn>
                              </p:par>
                              <p:par>
                                <p:cTn id="42" presetID="3" presetClass="entr" presetSubtype="10" fill="hold" nodeType="withEffect">
                                  <p:stCondLst>
                                    <p:cond delay="0"/>
                                  </p:stCondLst>
                                  <p:childTnLst>
                                    <p:set>
                                      <p:cBhvr>
                                        <p:cTn id="43" dur="1" fill="hold">
                                          <p:stCondLst>
                                            <p:cond delay="0"/>
                                          </p:stCondLst>
                                        </p:cTn>
                                        <p:tgtEl>
                                          <p:spTgt spid="244777"/>
                                        </p:tgtEl>
                                        <p:attrNameLst>
                                          <p:attrName>style.visibility</p:attrName>
                                        </p:attrNameLst>
                                      </p:cBhvr>
                                      <p:to>
                                        <p:strVal val="visible"/>
                                      </p:to>
                                    </p:set>
                                    <p:animEffect transition="in" filter="blinds(horizontal)">
                                      <p:cBhvr>
                                        <p:cTn id="44" dur="500"/>
                                        <p:tgtEl>
                                          <p:spTgt spid="244777"/>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44769"/>
                                        </p:tgtEl>
                                        <p:attrNameLst>
                                          <p:attrName>style.visibility</p:attrName>
                                        </p:attrNameLst>
                                      </p:cBhvr>
                                      <p:to>
                                        <p:strVal val="visible"/>
                                      </p:to>
                                    </p:set>
                                    <p:anim calcmode="lin" valueType="num">
                                      <p:cBhvr additive="base">
                                        <p:cTn id="49" dur="500" fill="hold"/>
                                        <p:tgtEl>
                                          <p:spTgt spid="244769"/>
                                        </p:tgtEl>
                                        <p:attrNameLst>
                                          <p:attrName>ppt_x</p:attrName>
                                        </p:attrNameLst>
                                      </p:cBhvr>
                                      <p:tavLst>
                                        <p:tav tm="0">
                                          <p:val>
                                            <p:strVal val="#ppt_x"/>
                                          </p:val>
                                        </p:tav>
                                        <p:tav tm="100000">
                                          <p:val>
                                            <p:strVal val="#ppt_x"/>
                                          </p:val>
                                        </p:tav>
                                      </p:tavLst>
                                    </p:anim>
                                    <p:anim calcmode="lin" valueType="num">
                                      <p:cBhvr additive="base">
                                        <p:cTn id="50" dur="500" fill="hold"/>
                                        <p:tgtEl>
                                          <p:spTgt spid="2447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p:bldP spid="244741" grpId="0"/>
      <p:bldP spid="244769" grpId="0"/>
      <p:bldP spid="244771" grpId="0"/>
      <p:bldP spid="244773" grpId="0"/>
      <p:bldP spid="24478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矩形 192513"/>
          <p:cNvSpPr/>
          <p:nvPr/>
        </p:nvSpPr>
        <p:spPr>
          <a:xfrm>
            <a:off x="419100" y="552450"/>
            <a:ext cx="4214813" cy="457200"/>
          </a:xfrm>
          <a:prstGeom prst="rect">
            <a:avLst/>
          </a:prstGeom>
          <a:noFill/>
          <a:ln w="9525">
            <a:noFill/>
          </a:ln>
        </p:spPr>
        <p:txBody>
          <a:bodyPr wrap="none" anchor="ctr">
            <a:spAutoFit/>
          </a:bodyPr>
          <a:lstStyle/>
          <a:p>
            <a:pPr algn="l"/>
            <a:r>
              <a:rPr lang="en-US" altLang="zh-CN" dirty="0">
                <a:solidFill>
                  <a:srgbClr val="0000FF"/>
                </a:solidFill>
                <a:latin typeface="Times New Roman" panose="02020603050405020304" pitchFamily="18" charset="0"/>
              </a:rPr>
              <a:t>(2)</a:t>
            </a:r>
            <a:r>
              <a:rPr lang="zh-CN" altLang="en-US" dirty="0">
                <a:solidFill>
                  <a:srgbClr val="0000FF"/>
                </a:solidFill>
                <a:latin typeface="Times New Roman" panose="02020603050405020304" pitchFamily="18" charset="0"/>
              </a:rPr>
              <a:t>单位阶跃函数的“起始”作用</a:t>
            </a:r>
          </a:p>
        </p:txBody>
      </p:sp>
      <p:sp>
        <p:nvSpPr>
          <p:cNvPr id="192515" name="任意多边形 192514"/>
          <p:cNvSpPr/>
          <p:nvPr/>
        </p:nvSpPr>
        <p:spPr>
          <a:xfrm>
            <a:off x="1039813" y="3063875"/>
            <a:ext cx="2203450" cy="847725"/>
          </a:xfrm>
          <a:custGeom>
            <a:avLst/>
            <a:gdLst/>
            <a:ahLst/>
            <a:cxnLst/>
            <a:rect l="0" t="0" r="0" b="0"/>
            <a:pathLst>
              <a:path w="1680" h="555">
                <a:moveTo>
                  <a:pt x="0" y="528"/>
                </a:moveTo>
                <a:cubicBezTo>
                  <a:pt x="32" y="472"/>
                  <a:pt x="69" y="421"/>
                  <a:pt x="96" y="384"/>
                </a:cubicBezTo>
                <a:cubicBezTo>
                  <a:pt x="123" y="347"/>
                  <a:pt x="123" y="331"/>
                  <a:pt x="163" y="307"/>
                </a:cubicBezTo>
                <a:cubicBezTo>
                  <a:pt x="203" y="283"/>
                  <a:pt x="275" y="229"/>
                  <a:pt x="336" y="240"/>
                </a:cubicBezTo>
                <a:cubicBezTo>
                  <a:pt x="397" y="251"/>
                  <a:pt x="470" y="331"/>
                  <a:pt x="528" y="374"/>
                </a:cubicBezTo>
                <a:cubicBezTo>
                  <a:pt x="586" y="417"/>
                  <a:pt x="628" y="473"/>
                  <a:pt x="682" y="499"/>
                </a:cubicBezTo>
                <a:cubicBezTo>
                  <a:pt x="736" y="525"/>
                  <a:pt x="776" y="555"/>
                  <a:pt x="854" y="528"/>
                </a:cubicBezTo>
                <a:cubicBezTo>
                  <a:pt x="932" y="501"/>
                  <a:pt x="1014" y="424"/>
                  <a:pt x="1152" y="336"/>
                </a:cubicBezTo>
                <a:cubicBezTo>
                  <a:pt x="1290" y="248"/>
                  <a:pt x="1592" y="56"/>
                  <a:pt x="1680" y="0"/>
                </a:cubicBez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graphicFrame>
        <p:nvGraphicFramePr>
          <p:cNvPr id="192516" name="对象 192515"/>
          <p:cNvGraphicFramePr/>
          <p:nvPr/>
        </p:nvGraphicFramePr>
        <p:xfrm>
          <a:off x="4011613" y="5133975"/>
          <a:ext cx="3836987" cy="962025"/>
        </p:xfrm>
        <a:graphic>
          <a:graphicData uri="http://schemas.openxmlformats.org/presentationml/2006/ole">
            <mc:AlternateContent xmlns:mc="http://schemas.openxmlformats.org/markup-compatibility/2006">
              <mc:Choice xmlns:v="urn:schemas-microsoft-com:vml" Requires="v">
                <p:oleObj spid="_x0000_s40979" r:id="rId3" imgW="1917065" imgH="482600" progId="Equation.DSMT4">
                  <p:embed/>
                </p:oleObj>
              </mc:Choice>
              <mc:Fallback>
                <p:oleObj r:id="rId3" imgW="1917065" imgH="482600" progId="Equation.DSMT4">
                  <p:embed/>
                  <p:pic>
                    <p:nvPicPr>
                      <p:cNvPr id="0" name="图片 3173"/>
                      <p:cNvPicPr/>
                      <p:nvPr/>
                    </p:nvPicPr>
                    <p:blipFill>
                      <a:blip r:embed="rId4"/>
                      <a:stretch>
                        <a:fillRect/>
                      </a:stretch>
                    </p:blipFill>
                    <p:spPr>
                      <a:xfrm>
                        <a:off x="4011613" y="5133975"/>
                        <a:ext cx="3836987" cy="962025"/>
                      </a:xfrm>
                      <a:prstGeom prst="rect">
                        <a:avLst/>
                      </a:prstGeom>
                      <a:noFill/>
                      <a:ln w="38100">
                        <a:noFill/>
                        <a:miter/>
                      </a:ln>
                    </p:spPr>
                  </p:pic>
                </p:oleObj>
              </mc:Fallback>
            </mc:AlternateContent>
          </a:graphicData>
        </a:graphic>
      </p:graphicFrame>
      <p:grpSp>
        <p:nvGrpSpPr>
          <p:cNvPr id="192519" name="组合 192518"/>
          <p:cNvGrpSpPr/>
          <p:nvPr/>
        </p:nvGrpSpPr>
        <p:grpSpPr>
          <a:xfrm>
            <a:off x="1273175" y="3436938"/>
            <a:ext cx="369888" cy="1304925"/>
            <a:chOff x="2122" y="1937"/>
            <a:chExt cx="233" cy="822"/>
          </a:xfrm>
        </p:grpSpPr>
        <p:sp>
          <p:nvSpPr>
            <p:cNvPr id="192520" name="直接连接符 192519"/>
            <p:cNvSpPr/>
            <p:nvPr/>
          </p:nvSpPr>
          <p:spPr>
            <a:xfrm>
              <a:off x="2216" y="1937"/>
              <a:ext cx="6" cy="539"/>
            </a:xfrm>
            <a:prstGeom prst="line">
              <a:avLst/>
            </a:prstGeom>
            <a:ln w="25400" cap="flat" cmpd="sng">
              <a:solidFill>
                <a:schemeClr val="tx1"/>
              </a:solidFill>
              <a:prstDash val="dash"/>
              <a:headEnd type="none" w="med" len="med"/>
              <a:tailEnd type="none" w="med" len="med"/>
            </a:ln>
          </p:spPr>
        </p:sp>
        <p:sp>
          <p:nvSpPr>
            <p:cNvPr id="192521" name="文本框 192520"/>
            <p:cNvSpPr txBox="1"/>
            <p:nvPr/>
          </p:nvSpPr>
          <p:spPr>
            <a:xfrm>
              <a:off x="2122" y="2471"/>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grpSp>
      <p:grpSp>
        <p:nvGrpSpPr>
          <p:cNvPr id="192522" name="组合 192521"/>
          <p:cNvGrpSpPr/>
          <p:nvPr/>
        </p:nvGrpSpPr>
        <p:grpSpPr>
          <a:xfrm>
            <a:off x="660400" y="2695575"/>
            <a:ext cx="3159125" cy="2046288"/>
            <a:chOff x="416" y="498"/>
            <a:chExt cx="1990" cy="1289"/>
          </a:xfrm>
        </p:grpSpPr>
        <p:sp>
          <p:nvSpPr>
            <p:cNvPr id="192523" name="直接连接符 192522"/>
            <p:cNvSpPr/>
            <p:nvPr/>
          </p:nvSpPr>
          <p:spPr>
            <a:xfrm flipV="1">
              <a:off x="456" y="1504"/>
              <a:ext cx="1944" cy="6"/>
            </a:xfrm>
            <a:prstGeom prst="line">
              <a:avLst/>
            </a:prstGeom>
            <a:ln w="19050" cap="flat" cmpd="sng">
              <a:solidFill>
                <a:schemeClr val="tx1"/>
              </a:solidFill>
              <a:prstDash val="solid"/>
              <a:headEnd type="none" w="med" len="med"/>
              <a:tailEnd type="stealth" w="sm" len="med"/>
            </a:ln>
          </p:spPr>
        </p:sp>
        <p:sp>
          <p:nvSpPr>
            <p:cNvPr id="192524" name="直接连接符 192523"/>
            <p:cNvSpPr/>
            <p:nvPr/>
          </p:nvSpPr>
          <p:spPr>
            <a:xfrm flipV="1">
              <a:off x="655" y="579"/>
              <a:ext cx="0" cy="1202"/>
            </a:xfrm>
            <a:prstGeom prst="line">
              <a:avLst/>
            </a:prstGeom>
            <a:ln w="19050" cap="flat" cmpd="sng">
              <a:solidFill>
                <a:schemeClr val="tx1"/>
              </a:solidFill>
              <a:prstDash val="solid"/>
              <a:headEnd type="none" w="med" len="med"/>
              <a:tailEnd type="stealth" w="sm" len="med"/>
            </a:ln>
          </p:spPr>
        </p:sp>
        <p:sp>
          <p:nvSpPr>
            <p:cNvPr id="192525" name="文本框 192524"/>
            <p:cNvSpPr txBox="1"/>
            <p:nvPr/>
          </p:nvSpPr>
          <p:spPr>
            <a:xfrm>
              <a:off x="699" y="498"/>
              <a:ext cx="361" cy="288"/>
            </a:xfrm>
            <a:prstGeom prst="rect">
              <a:avLst/>
            </a:prstGeom>
            <a:noFill/>
            <a:ln w="25400">
              <a:noFill/>
            </a:ln>
          </p:spPr>
          <p:txBody>
            <a:bodyPr anchor="ctr">
              <a:spAutoFit/>
            </a:bodyPr>
            <a:lstStyle/>
            <a:p>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192526" name="文本框 192525"/>
            <p:cNvSpPr txBox="1"/>
            <p:nvPr/>
          </p:nvSpPr>
          <p:spPr>
            <a:xfrm>
              <a:off x="2237" y="1499"/>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2527" name="文本框 192526"/>
            <p:cNvSpPr txBox="1"/>
            <p:nvPr/>
          </p:nvSpPr>
          <p:spPr>
            <a:xfrm>
              <a:off x="416" y="1476"/>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grpSp>
      <p:grpSp>
        <p:nvGrpSpPr>
          <p:cNvPr id="192528" name="组合 192527"/>
          <p:cNvGrpSpPr/>
          <p:nvPr/>
        </p:nvGrpSpPr>
        <p:grpSpPr>
          <a:xfrm>
            <a:off x="4394200" y="2762250"/>
            <a:ext cx="3159125" cy="2017713"/>
            <a:chOff x="2768" y="540"/>
            <a:chExt cx="1990" cy="1271"/>
          </a:xfrm>
        </p:grpSpPr>
        <p:sp>
          <p:nvSpPr>
            <p:cNvPr id="192529" name="文本框 192528"/>
            <p:cNvSpPr txBox="1"/>
            <p:nvPr/>
          </p:nvSpPr>
          <p:spPr>
            <a:xfrm>
              <a:off x="3035" y="540"/>
              <a:ext cx="897" cy="288"/>
            </a:xfrm>
            <a:prstGeom prst="rect">
              <a:avLst/>
            </a:prstGeom>
            <a:noFill/>
            <a:ln w="25400">
              <a:noFill/>
            </a:ln>
          </p:spPr>
          <p:txBody>
            <a:bodyPr anchor="ctr">
              <a:spAutoFit/>
            </a:bodyPr>
            <a:lstStyle/>
            <a:p>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 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p>
          </p:txBody>
        </p:sp>
        <p:sp>
          <p:nvSpPr>
            <p:cNvPr id="192530" name="直接连接符 192529"/>
            <p:cNvSpPr/>
            <p:nvPr/>
          </p:nvSpPr>
          <p:spPr>
            <a:xfrm flipV="1">
              <a:off x="2808" y="1528"/>
              <a:ext cx="1944" cy="6"/>
            </a:xfrm>
            <a:prstGeom prst="line">
              <a:avLst/>
            </a:prstGeom>
            <a:ln w="19050" cap="flat" cmpd="sng">
              <a:solidFill>
                <a:schemeClr val="tx1"/>
              </a:solidFill>
              <a:prstDash val="solid"/>
              <a:headEnd type="none" w="med" len="med"/>
              <a:tailEnd type="stealth" w="sm" len="med"/>
            </a:ln>
          </p:spPr>
        </p:sp>
        <p:sp>
          <p:nvSpPr>
            <p:cNvPr id="192531" name="直接连接符 192530"/>
            <p:cNvSpPr/>
            <p:nvPr/>
          </p:nvSpPr>
          <p:spPr>
            <a:xfrm flipV="1">
              <a:off x="3007" y="603"/>
              <a:ext cx="0" cy="1202"/>
            </a:xfrm>
            <a:prstGeom prst="line">
              <a:avLst/>
            </a:prstGeom>
            <a:ln w="19050" cap="flat" cmpd="sng">
              <a:solidFill>
                <a:schemeClr val="tx1"/>
              </a:solidFill>
              <a:prstDash val="solid"/>
              <a:headEnd type="none" w="med" len="med"/>
              <a:tailEnd type="stealth" w="sm" len="med"/>
            </a:ln>
          </p:spPr>
        </p:sp>
        <p:sp>
          <p:nvSpPr>
            <p:cNvPr id="192532" name="文本框 192531"/>
            <p:cNvSpPr txBox="1"/>
            <p:nvPr/>
          </p:nvSpPr>
          <p:spPr>
            <a:xfrm>
              <a:off x="3124" y="1499"/>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192533" name="文本框 192532"/>
            <p:cNvSpPr txBox="1"/>
            <p:nvPr/>
          </p:nvSpPr>
          <p:spPr>
            <a:xfrm>
              <a:off x="4589" y="1523"/>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2534" name="文本框 192533"/>
            <p:cNvSpPr txBox="1"/>
            <p:nvPr/>
          </p:nvSpPr>
          <p:spPr>
            <a:xfrm>
              <a:off x="2768" y="1500"/>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grpSp>
      <p:grpSp>
        <p:nvGrpSpPr>
          <p:cNvPr id="192535" name="组合 192534"/>
          <p:cNvGrpSpPr/>
          <p:nvPr/>
        </p:nvGrpSpPr>
        <p:grpSpPr>
          <a:xfrm>
            <a:off x="5122863" y="3073400"/>
            <a:ext cx="1881187" cy="1257300"/>
            <a:chOff x="3207" y="742"/>
            <a:chExt cx="1185" cy="792"/>
          </a:xfrm>
        </p:grpSpPr>
        <p:sp>
          <p:nvSpPr>
            <p:cNvPr id="192536" name="任意多边形 192535"/>
            <p:cNvSpPr/>
            <p:nvPr/>
          </p:nvSpPr>
          <p:spPr>
            <a:xfrm>
              <a:off x="3207" y="742"/>
              <a:ext cx="1185" cy="534"/>
            </a:xfrm>
            <a:custGeom>
              <a:avLst/>
              <a:gdLst/>
              <a:ahLst/>
              <a:cxnLst/>
              <a:rect l="0" t="0" r="0" b="0"/>
              <a:pathLst>
                <a:path w="1185" h="534">
                  <a:moveTo>
                    <a:pt x="0" y="242"/>
                  </a:moveTo>
                  <a:cubicBezTo>
                    <a:pt x="19" y="242"/>
                    <a:pt x="74" y="222"/>
                    <a:pt x="114" y="242"/>
                  </a:cubicBezTo>
                  <a:cubicBezTo>
                    <a:pt x="154" y="262"/>
                    <a:pt x="199" y="322"/>
                    <a:pt x="240" y="362"/>
                  </a:cubicBezTo>
                  <a:cubicBezTo>
                    <a:pt x="281" y="402"/>
                    <a:pt x="316" y="456"/>
                    <a:pt x="360" y="480"/>
                  </a:cubicBezTo>
                  <a:cubicBezTo>
                    <a:pt x="404" y="504"/>
                    <a:pt x="438" y="534"/>
                    <a:pt x="503" y="508"/>
                  </a:cubicBezTo>
                  <a:cubicBezTo>
                    <a:pt x="567" y="482"/>
                    <a:pt x="635" y="408"/>
                    <a:pt x="749" y="323"/>
                  </a:cubicBezTo>
                  <a:cubicBezTo>
                    <a:pt x="863" y="239"/>
                    <a:pt x="1112" y="54"/>
                    <a:pt x="1185" y="0"/>
                  </a:cubicBez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192537" name="直接连接符 192536"/>
            <p:cNvSpPr/>
            <p:nvPr/>
          </p:nvSpPr>
          <p:spPr>
            <a:xfrm>
              <a:off x="3210" y="995"/>
              <a:ext cx="0" cy="539"/>
            </a:xfrm>
            <a:prstGeom prst="line">
              <a:avLst/>
            </a:prstGeom>
            <a:ln w="28575" cap="flat" cmpd="sng">
              <a:solidFill>
                <a:srgbClr val="FF0066"/>
              </a:solidFill>
              <a:prstDash val="solid"/>
              <a:headEnd type="none" w="med" len="med"/>
              <a:tailEnd type="none" w="med" len="med"/>
            </a:ln>
          </p:spPr>
        </p:sp>
      </p:grpSp>
      <p:sp>
        <p:nvSpPr>
          <p:cNvPr id="192560" name="动作按钮: 后退或前一项 192559"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92561" name="动作按钮: 后退或前一项 192560"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92564" name="矩形 192563"/>
          <p:cNvSpPr/>
          <p:nvPr/>
        </p:nvSpPr>
        <p:spPr>
          <a:xfrm>
            <a:off x="627063" y="1277938"/>
            <a:ext cx="7775575" cy="457200"/>
          </a:xfrm>
          <a:prstGeom prst="rect">
            <a:avLst/>
          </a:prstGeom>
          <a:noFill/>
          <a:ln w="9525">
            <a:noFill/>
          </a:ln>
        </p:spPr>
        <p:txBody>
          <a:bodyPr>
            <a:spAutoFit/>
          </a:bodyPr>
          <a:lstStyle/>
          <a:p>
            <a:pPr algn="l"/>
            <a:r>
              <a:rPr lang="zh-CN" altLang="en-US" dirty="0">
                <a:latin typeface="Times New Roman" panose="02020603050405020304" pitchFamily="18" charset="0"/>
              </a:rPr>
              <a:t>将延迟单位阶跃函数乘以</a:t>
            </a:r>
            <a:r>
              <a:rPr lang="en-US" altLang="zh-CN" i="1">
                <a:latin typeface="Times New Roman" panose="02020603050405020304" pitchFamily="18" charset="0"/>
              </a:rPr>
              <a:t>f </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后可以限定函数的定义范围 </a:t>
            </a:r>
            <a:endParaRPr lang="zh-CN" altLang="en-US">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2564"/>
                                        </p:tgtEl>
                                        <p:attrNameLst>
                                          <p:attrName>style.visibility</p:attrName>
                                        </p:attrNameLst>
                                      </p:cBhvr>
                                      <p:to>
                                        <p:strVal val="visible"/>
                                      </p:to>
                                    </p:set>
                                    <p:animEffect transition="in" filter="blinds(horizontal)">
                                      <p:cBhvr>
                                        <p:cTn id="7" dur="500"/>
                                        <p:tgtEl>
                                          <p:spTgt spid="19256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92522"/>
                                        </p:tgtEl>
                                        <p:attrNameLst>
                                          <p:attrName>style.visibility</p:attrName>
                                        </p:attrNameLst>
                                      </p:cBhvr>
                                      <p:to>
                                        <p:strVal val="visible"/>
                                      </p:to>
                                    </p:set>
                                    <p:anim calcmode="lin" valueType="num">
                                      <p:cBhvr>
                                        <p:cTn id="12" dur="500" fill="hold"/>
                                        <p:tgtEl>
                                          <p:spTgt spid="192522"/>
                                        </p:tgtEl>
                                        <p:attrNameLst>
                                          <p:attrName>ppt_w</p:attrName>
                                        </p:attrNameLst>
                                      </p:cBhvr>
                                      <p:tavLst>
                                        <p:tav tm="0">
                                          <p:val>
                                            <p:fltVal val="0"/>
                                          </p:val>
                                        </p:tav>
                                        <p:tav tm="100000">
                                          <p:val>
                                            <p:strVal val="#ppt_w"/>
                                          </p:val>
                                        </p:tav>
                                      </p:tavLst>
                                    </p:anim>
                                    <p:anim calcmode="lin" valueType="num">
                                      <p:cBhvr>
                                        <p:cTn id="13" dur="500" fill="hold"/>
                                        <p:tgtEl>
                                          <p:spTgt spid="192522"/>
                                        </p:tgtEl>
                                        <p:attrNameLst>
                                          <p:attrName>ppt_h</p:attrName>
                                        </p:attrNameLst>
                                      </p:cBhvr>
                                      <p:tavLst>
                                        <p:tav tm="0">
                                          <p:val>
                                            <p:fltVal val="0"/>
                                          </p:val>
                                        </p:tav>
                                        <p:tav tm="100000">
                                          <p:val>
                                            <p:strVal val="#ppt_h"/>
                                          </p:val>
                                        </p:tav>
                                      </p:tavLst>
                                    </p:anim>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92515"/>
                                        </p:tgtEl>
                                        <p:attrNameLst>
                                          <p:attrName>style.visibility</p:attrName>
                                        </p:attrNameLst>
                                      </p:cBhvr>
                                      <p:to>
                                        <p:strVal val="visible"/>
                                      </p:to>
                                    </p:set>
                                    <p:animEffect transition="in" filter="wipe(left)">
                                      <p:cBhvr>
                                        <p:cTn id="17" dur="500"/>
                                        <p:tgtEl>
                                          <p:spTgt spid="192515"/>
                                        </p:tgtEl>
                                      </p:cBhvr>
                                    </p:animEffect>
                                  </p:childTnLst>
                                </p:cTn>
                              </p:par>
                            </p:childTnLst>
                          </p:cTn>
                        </p:par>
                        <p:par>
                          <p:cTn id="18" fill="hold">
                            <p:stCondLst>
                              <p:cond delay="1000"/>
                            </p:stCondLst>
                            <p:childTnLst>
                              <p:par>
                                <p:cTn id="19" presetID="23" presetClass="entr" presetSubtype="32" fill="hold" nodeType="afterEffect">
                                  <p:stCondLst>
                                    <p:cond delay="0"/>
                                  </p:stCondLst>
                                  <p:childTnLst>
                                    <p:set>
                                      <p:cBhvr>
                                        <p:cTn id="20" dur="1" fill="hold">
                                          <p:stCondLst>
                                            <p:cond delay="0"/>
                                          </p:stCondLst>
                                        </p:cTn>
                                        <p:tgtEl>
                                          <p:spTgt spid="192519"/>
                                        </p:tgtEl>
                                        <p:attrNameLst>
                                          <p:attrName>style.visibility</p:attrName>
                                        </p:attrNameLst>
                                      </p:cBhvr>
                                      <p:to>
                                        <p:strVal val="visible"/>
                                      </p:to>
                                    </p:set>
                                    <p:anim calcmode="lin" valueType="num">
                                      <p:cBhvr>
                                        <p:cTn id="21" dur="500" fill="hold"/>
                                        <p:tgtEl>
                                          <p:spTgt spid="192519"/>
                                        </p:tgtEl>
                                        <p:attrNameLst>
                                          <p:attrName>ppt_w</p:attrName>
                                        </p:attrNameLst>
                                      </p:cBhvr>
                                      <p:tavLst>
                                        <p:tav tm="0">
                                          <p:val>
                                            <p:strVal val="4*#ppt_w"/>
                                          </p:val>
                                        </p:tav>
                                        <p:tav tm="100000">
                                          <p:val>
                                            <p:strVal val="#ppt_w"/>
                                          </p:val>
                                        </p:tav>
                                      </p:tavLst>
                                    </p:anim>
                                    <p:anim calcmode="lin" valueType="num">
                                      <p:cBhvr>
                                        <p:cTn id="22" dur="500" fill="hold"/>
                                        <p:tgtEl>
                                          <p:spTgt spid="192519"/>
                                        </p:tgtEl>
                                        <p:attrNameLst>
                                          <p:attrName>ppt_h</p:attrName>
                                        </p:attrNameLst>
                                      </p:cBhvr>
                                      <p:tavLst>
                                        <p:tav tm="0">
                                          <p:val>
                                            <p:strVal val="4*#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192528"/>
                                        </p:tgtEl>
                                        <p:attrNameLst>
                                          <p:attrName>style.visibility</p:attrName>
                                        </p:attrNameLst>
                                      </p:cBhvr>
                                      <p:to>
                                        <p:strVal val="visible"/>
                                      </p:to>
                                    </p:set>
                                    <p:anim calcmode="lin" valueType="num">
                                      <p:cBhvr>
                                        <p:cTn id="27" dur="500" fill="hold"/>
                                        <p:tgtEl>
                                          <p:spTgt spid="192528"/>
                                        </p:tgtEl>
                                        <p:attrNameLst>
                                          <p:attrName>ppt_w</p:attrName>
                                        </p:attrNameLst>
                                      </p:cBhvr>
                                      <p:tavLst>
                                        <p:tav tm="0">
                                          <p:val>
                                            <p:fltVal val="0"/>
                                          </p:val>
                                        </p:tav>
                                        <p:tav tm="100000">
                                          <p:val>
                                            <p:strVal val="#ppt_w"/>
                                          </p:val>
                                        </p:tav>
                                      </p:tavLst>
                                    </p:anim>
                                    <p:anim calcmode="lin" valueType="num">
                                      <p:cBhvr>
                                        <p:cTn id="28" dur="500" fill="hold"/>
                                        <p:tgtEl>
                                          <p:spTgt spid="192528"/>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92535"/>
                                        </p:tgtEl>
                                        <p:attrNameLst>
                                          <p:attrName>style.visibility</p:attrName>
                                        </p:attrNameLst>
                                      </p:cBhvr>
                                      <p:to>
                                        <p:strVal val="visible"/>
                                      </p:to>
                                    </p:set>
                                    <p:animEffect transition="in" filter="wipe(left)">
                                      <p:cBhvr>
                                        <p:cTn id="32" dur="500"/>
                                        <p:tgtEl>
                                          <p:spTgt spid="1925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2516"/>
                                        </p:tgtEl>
                                        <p:attrNameLst>
                                          <p:attrName>style.visibility</p:attrName>
                                        </p:attrNameLst>
                                      </p:cBhvr>
                                      <p:to>
                                        <p:strVal val="visible"/>
                                      </p:to>
                                    </p:set>
                                    <p:animEffect transition="in" filter="wipe(left)">
                                      <p:cBhvr>
                                        <p:cTn id="37"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6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4" name="对象 245763"/>
          <p:cNvGraphicFramePr/>
          <p:nvPr/>
        </p:nvGraphicFramePr>
        <p:xfrm>
          <a:off x="1847850" y="4133850"/>
          <a:ext cx="3111500" cy="442913"/>
        </p:xfrm>
        <a:graphic>
          <a:graphicData uri="http://schemas.openxmlformats.org/presentationml/2006/ole">
            <mc:AlternateContent xmlns:mc="http://schemas.openxmlformats.org/markup-compatibility/2006">
              <mc:Choice xmlns:v="urn:schemas-microsoft-com:vml" Requires="v">
                <p:oleObj spid="_x0000_s42021" r:id="rId3" imgW="3110230" imgH="444500" progId="Equation.DSMT4">
                  <p:embed/>
                </p:oleObj>
              </mc:Choice>
              <mc:Fallback>
                <p:oleObj r:id="rId3" imgW="3110230" imgH="444500" progId="Equation.DSMT4">
                  <p:embed/>
                  <p:pic>
                    <p:nvPicPr>
                      <p:cNvPr id="0" name="图片 3174"/>
                      <p:cNvPicPr/>
                      <p:nvPr/>
                    </p:nvPicPr>
                    <p:blipFill>
                      <a:blip r:embed="rId4"/>
                      <a:stretch>
                        <a:fillRect/>
                      </a:stretch>
                    </p:blipFill>
                    <p:spPr>
                      <a:xfrm>
                        <a:off x="1847850" y="4133850"/>
                        <a:ext cx="3111500" cy="442913"/>
                      </a:xfrm>
                      <a:prstGeom prst="rect">
                        <a:avLst/>
                      </a:prstGeom>
                      <a:noFill/>
                      <a:ln w="38100">
                        <a:noFill/>
                        <a:miter/>
                      </a:ln>
                    </p:spPr>
                  </p:pic>
                </p:oleObj>
              </mc:Fallback>
            </mc:AlternateContent>
          </a:graphicData>
        </a:graphic>
      </p:graphicFrame>
      <p:grpSp>
        <p:nvGrpSpPr>
          <p:cNvPr id="245765" name="组合 245764"/>
          <p:cNvGrpSpPr/>
          <p:nvPr/>
        </p:nvGrpSpPr>
        <p:grpSpPr>
          <a:xfrm>
            <a:off x="2027238" y="2305050"/>
            <a:ext cx="2184400" cy="1657350"/>
            <a:chOff x="593" y="2712"/>
            <a:chExt cx="1376" cy="1044"/>
          </a:xfrm>
        </p:grpSpPr>
        <p:sp>
          <p:nvSpPr>
            <p:cNvPr id="245766" name="直接连接符 245765"/>
            <p:cNvSpPr/>
            <p:nvPr/>
          </p:nvSpPr>
          <p:spPr>
            <a:xfrm>
              <a:off x="614" y="3504"/>
              <a:ext cx="1324" cy="0"/>
            </a:xfrm>
            <a:prstGeom prst="line">
              <a:avLst/>
            </a:prstGeom>
            <a:ln w="19050" cap="flat" cmpd="sng">
              <a:solidFill>
                <a:schemeClr val="tx1"/>
              </a:solidFill>
              <a:prstDash val="solid"/>
              <a:headEnd type="none" w="med" len="med"/>
              <a:tailEnd type="stealth" w="sm" len="med"/>
            </a:ln>
          </p:spPr>
        </p:sp>
        <p:sp>
          <p:nvSpPr>
            <p:cNvPr id="245767" name="直接连接符 245766"/>
            <p:cNvSpPr/>
            <p:nvPr/>
          </p:nvSpPr>
          <p:spPr>
            <a:xfrm flipV="1">
              <a:off x="834" y="2832"/>
              <a:ext cx="0" cy="921"/>
            </a:xfrm>
            <a:prstGeom prst="line">
              <a:avLst/>
            </a:prstGeom>
            <a:ln w="19050" cap="flat" cmpd="sng">
              <a:solidFill>
                <a:schemeClr val="tx1"/>
              </a:solidFill>
              <a:prstDash val="solid"/>
              <a:headEnd type="none" w="med" len="med"/>
              <a:tailEnd type="stealth" w="sm" len="med"/>
            </a:ln>
          </p:spPr>
        </p:sp>
        <p:sp>
          <p:nvSpPr>
            <p:cNvPr id="245768" name="文本框 245767"/>
            <p:cNvSpPr txBox="1"/>
            <p:nvPr/>
          </p:nvSpPr>
          <p:spPr>
            <a:xfrm>
              <a:off x="614" y="3021"/>
              <a:ext cx="212" cy="288"/>
            </a:xfrm>
            <a:prstGeom prst="rect">
              <a:avLst/>
            </a:prstGeom>
            <a:noFill/>
            <a:ln w="25400">
              <a:noFill/>
            </a:ln>
          </p:spPr>
          <p:txBody>
            <a:bodyPr wrap="none" anchor="ctr">
              <a:spAutoFit/>
            </a:bodyPr>
            <a:lstStyle/>
            <a:p>
              <a:r>
                <a:rPr lang="en-US" altLang="zh-CN">
                  <a:latin typeface="Times New Roman" panose="02020603050405020304" pitchFamily="18" charset="0"/>
                </a:rPr>
                <a:t>1</a:t>
              </a:r>
            </a:p>
          </p:txBody>
        </p:sp>
        <p:sp>
          <p:nvSpPr>
            <p:cNvPr id="245769" name="文本框 245768"/>
            <p:cNvSpPr txBox="1"/>
            <p:nvPr/>
          </p:nvSpPr>
          <p:spPr>
            <a:xfrm>
              <a:off x="1108" y="3453"/>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45770" name="文本框 245769"/>
            <p:cNvSpPr txBox="1"/>
            <p:nvPr/>
          </p:nvSpPr>
          <p:spPr>
            <a:xfrm>
              <a:off x="1800" y="346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45771" name="文本框 245770"/>
            <p:cNvSpPr txBox="1"/>
            <p:nvPr/>
          </p:nvSpPr>
          <p:spPr>
            <a:xfrm>
              <a:off x="862" y="2712"/>
              <a:ext cx="372" cy="288"/>
            </a:xfrm>
            <a:prstGeom prst="rect">
              <a:avLst/>
            </a:prstGeom>
            <a:noFill/>
            <a:ln w="25400">
              <a:noFill/>
            </a:ln>
          </p:spPr>
          <p:txBody>
            <a:bodyPr wrap="none" anchor="ctr">
              <a:spAutoFit/>
            </a:bodyPr>
            <a:lstStyle/>
            <a:p>
              <a:r>
                <a:rPr lang="en-US" altLang="zh-CN" i="1">
                  <a:latin typeface="Times New Roman" panose="02020603050405020304" pitchFamily="18" charset="0"/>
                </a:rPr>
                <a:t>f</a:t>
              </a:r>
              <a:r>
                <a:rPr lang="en-US" altLang="zh-CN">
                  <a:latin typeface="Times New Roman" panose="02020603050405020304" pitchFamily="18" charset="0"/>
                </a:rPr>
                <a:t>(t)</a:t>
              </a:r>
            </a:p>
          </p:txBody>
        </p:sp>
        <p:sp>
          <p:nvSpPr>
            <p:cNvPr id="245772" name="文本框 245771"/>
            <p:cNvSpPr txBox="1"/>
            <p:nvPr/>
          </p:nvSpPr>
          <p:spPr>
            <a:xfrm>
              <a:off x="593" y="3465"/>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sp>
          <p:nvSpPr>
            <p:cNvPr id="245773" name="任意多边形 245772"/>
            <p:cNvSpPr/>
            <p:nvPr/>
          </p:nvSpPr>
          <p:spPr>
            <a:xfrm>
              <a:off x="834" y="3162"/>
              <a:ext cx="393" cy="342"/>
            </a:xfrm>
            <a:custGeom>
              <a:avLst/>
              <a:gdLst/>
              <a:ahLst/>
              <a:cxnLst/>
              <a:rect l="0" t="0" r="0" b="0"/>
              <a:pathLst>
                <a:path w="393" h="342">
                  <a:moveTo>
                    <a:pt x="0" y="342"/>
                  </a:moveTo>
                  <a:lnTo>
                    <a:pt x="0" y="0"/>
                  </a:lnTo>
                  <a:lnTo>
                    <a:pt x="393" y="3"/>
                  </a:lnTo>
                  <a:lnTo>
                    <a:pt x="393" y="339"/>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grpSp>
      <p:grpSp>
        <p:nvGrpSpPr>
          <p:cNvPr id="245774" name="组合 245773"/>
          <p:cNvGrpSpPr/>
          <p:nvPr/>
        </p:nvGrpSpPr>
        <p:grpSpPr>
          <a:xfrm>
            <a:off x="5589588" y="2433638"/>
            <a:ext cx="2497137" cy="1604962"/>
            <a:chOff x="3617" y="2697"/>
            <a:chExt cx="1573" cy="1011"/>
          </a:xfrm>
        </p:grpSpPr>
        <p:sp>
          <p:nvSpPr>
            <p:cNvPr id="245775" name="直接连接符 245774"/>
            <p:cNvSpPr/>
            <p:nvPr/>
          </p:nvSpPr>
          <p:spPr>
            <a:xfrm>
              <a:off x="3638" y="3456"/>
              <a:ext cx="1552" cy="0"/>
            </a:xfrm>
            <a:prstGeom prst="line">
              <a:avLst/>
            </a:prstGeom>
            <a:ln w="19050" cap="flat" cmpd="sng">
              <a:solidFill>
                <a:schemeClr val="tx1"/>
              </a:solidFill>
              <a:prstDash val="solid"/>
              <a:headEnd type="none" w="med" len="med"/>
              <a:tailEnd type="stealth" w="sm" len="med"/>
            </a:ln>
          </p:spPr>
        </p:sp>
        <p:sp>
          <p:nvSpPr>
            <p:cNvPr id="245776" name="直接连接符 245775"/>
            <p:cNvSpPr/>
            <p:nvPr/>
          </p:nvSpPr>
          <p:spPr>
            <a:xfrm flipV="1">
              <a:off x="3858" y="2784"/>
              <a:ext cx="0" cy="921"/>
            </a:xfrm>
            <a:prstGeom prst="line">
              <a:avLst/>
            </a:prstGeom>
            <a:ln w="19050" cap="flat" cmpd="sng">
              <a:solidFill>
                <a:schemeClr val="tx1"/>
              </a:solidFill>
              <a:prstDash val="solid"/>
              <a:headEnd type="none" w="med" len="med"/>
              <a:tailEnd type="stealth" w="sm" len="med"/>
            </a:ln>
          </p:spPr>
        </p:sp>
        <p:sp>
          <p:nvSpPr>
            <p:cNvPr id="245777" name="文本框 245776"/>
            <p:cNvSpPr txBox="1"/>
            <p:nvPr/>
          </p:nvSpPr>
          <p:spPr>
            <a:xfrm>
              <a:off x="3656" y="2973"/>
              <a:ext cx="212" cy="288"/>
            </a:xfrm>
            <a:prstGeom prst="rect">
              <a:avLst/>
            </a:prstGeom>
            <a:noFill/>
            <a:ln w="25400">
              <a:noFill/>
            </a:ln>
          </p:spPr>
          <p:txBody>
            <a:bodyPr wrap="none" anchor="ctr">
              <a:spAutoFit/>
            </a:bodyPr>
            <a:lstStyle/>
            <a:p>
              <a:r>
                <a:rPr lang="en-US" altLang="zh-CN">
                  <a:latin typeface="Times New Roman" panose="02020603050405020304" pitchFamily="18" charset="0"/>
                </a:rPr>
                <a:t>1</a:t>
              </a:r>
            </a:p>
          </p:txBody>
        </p:sp>
        <p:sp>
          <p:nvSpPr>
            <p:cNvPr id="245778" name="文本框 245777"/>
            <p:cNvSpPr txBox="1"/>
            <p:nvPr/>
          </p:nvSpPr>
          <p:spPr>
            <a:xfrm>
              <a:off x="4030" y="3381"/>
              <a:ext cx="233"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45779" name="文本框 245778"/>
            <p:cNvSpPr txBox="1"/>
            <p:nvPr/>
          </p:nvSpPr>
          <p:spPr>
            <a:xfrm>
              <a:off x="5016" y="342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45780" name="文本框 245779"/>
            <p:cNvSpPr txBox="1"/>
            <p:nvPr/>
          </p:nvSpPr>
          <p:spPr>
            <a:xfrm>
              <a:off x="3891" y="2697"/>
              <a:ext cx="361" cy="288"/>
            </a:xfrm>
            <a:prstGeom prst="rect">
              <a:avLst/>
            </a:prstGeom>
            <a:noFill/>
            <a:ln w="25400">
              <a:noFill/>
            </a:ln>
          </p:spPr>
          <p:txBody>
            <a:bodyPr anchor="ctr">
              <a:spAutoFit/>
            </a:bodyPr>
            <a:lstStyle/>
            <a:p>
              <a:endParaRPr dirty="0">
                <a:latin typeface="Times New Roman" panose="02020603050405020304" pitchFamily="18" charset="0"/>
              </a:endParaRPr>
            </a:p>
          </p:txBody>
        </p:sp>
        <p:sp>
          <p:nvSpPr>
            <p:cNvPr id="245781" name="文本框 245780"/>
            <p:cNvSpPr txBox="1"/>
            <p:nvPr/>
          </p:nvSpPr>
          <p:spPr>
            <a:xfrm>
              <a:off x="3617" y="3417"/>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grpSp>
      <p:sp>
        <p:nvSpPr>
          <p:cNvPr id="245782" name="任意多边形 245781"/>
          <p:cNvSpPr/>
          <p:nvPr/>
        </p:nvSpPr>
        <p:spPr>
          <a:xfrm>
            <a:off x="5972175" y="3105150"/>
            <a:ext cx="1685925" cy="542925"/>
          </a:xfrm>
          <a:custGeom>
            <a:avLst/>
            <a:gdLst/>
            <a:ahLst/>
            <a:cxnLst/>
            <a:rect l="0" t="0" r="0" b="0"/>
            <a:pathLst>
              <a:path w="1062" h="342">
                <a:moveTo>
                  <a:pt x="0" y="342"/>
                </a:moveTo>
                <a:lnTo>
                  <a:pt x="0" y="0"/>
                </a:lnTo>
                <a:lnTo>
                  <a:pt x="1062" y="0"/>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245783" name="任意多边形 245782"/>
          <p:cNvSpPr/>
          <p:nvPr/>
        </p:nvSpPr>
        <p:spPr>
          <a:xfrm flipV="1">
            <a:off x="6562725" y="3638550"/>
            <a:ext cx="1400175" cy="542925"/>
          </a:xfrm>
          <a:custGeom>
            <a:avLst/>
            <a:gdLst/>
            <a:ahLst/>
            <a:cxnLst/>
            <a:rect l="0" t="0" r="0" b="0"/>
            <a:pathLst>
              <a:path w="1062" h="342">
                <a:moveTo>
                  <a:pt x="0" y="342"/>
                </a:moveTo>
                <a:lnTo>
                  <a:pt x="0" y="0"/>
                </a:lnTo>
                <a:lnTo>
                  <a:pt x="1062" y="0"/>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245784" name="矩形 245783"/>
          <p:cNvSpPr/>
          <p:nvPr/>
        </p:nvSpPr>
        <p:spPr>
          <a:xfrm>
            <a:off x="6156325" y="2628900"/>
            <a:ext cx="681038" cy="457200"/>
          </a:xfrm>
          <a:prstGeom prst="rect">
            <a:avLst/>
          </a:prstGeom>
          <a:noFill/>
          <a:ln w="9525">
            <a:noFill/>
          </a:ln>
        </p:spPr>
        <p:txBody>
          <a:bodyPr wrap="none" anchor="ctr">
            <a:spAutoFit/>
          </a:bodyPr>
          <a:lstStyle/>
          <a:p>
            <a:r>
              <a:rPr lang="en-US" altLang="zh-CN" i="1" dirty="0">
                <a:solidFill>
                  <a:srgbClr val="FF0066"/>
                </a:solidFill>
                <a:latin typeface="Times New Roman" panose="02020603050405020304" pitchFamily="18" charset="0"/>
                <a:sym typeface="Symbol" panose="05050102010706020507" pitchFamily="18" charset="2"/>
              </a:rPr>
              <a:t> </a:t>
            </a:r>
            <a:r>
              <a:rPr lang="en-US" altLang="zh-CN">
                <a:solidFill>
                  <a:srgbClr val="FF0066"/>
                </a:solidFill>
                <a:latin typeface="Times New Roman" panose="02020603050405020304" pitchFamily="18" charset="0"/>
                <a:sym typeface="Symbol" panose="05050102010706020507" pitchFamily="18" charset="2"/>
              </a:rPr>
              <a:t>(</a:t>
            </a:r>
            <a:r>
              <a:rPr lang="en-US" altLang="zh-CN" i="1">
                <a:solidFill>
                  <a:srgbClr val="FF0066"/>
                </a:solidFill>
                <a:latin typeface="Times New Roman" panose="02020603050405020304" pitchFamily="18" charset="0"/>
                <a:sym typeface="Symbol" panose="05050102010706020507" pitchFamily="18" charset="2"/>
              </a:rPr>
              <a:t>t</a:t>
            </a:r>
            <a:r>
              <a:rPr lang="en-US" altLang="zh-CN">
                <a:solidFill>
                  <a:srgbClr val="FF0066"/>
                </a:solidFill>
                <a:latin typeface="Times New Roman" panose="02020603050405020304" pitchFamily="18" charset="0"/>
                <a:sym typeface="Symbol" panose="05050102010706020507" pitchFamily="18" charset="2"/>
              </a:rPr>
              <a:t>)</a:t>
            </a:r>
          </a:p>
        </p:txBody>
      </p:sp>
      <p:sp>
        <p:nvSpPr>
          <p:cNvPr id="245785" name="矩形 245784"/>
          <p:cNvSpPr/>
          <p:nvPr/>
        </p:nvSpPr>
        <p:spPr>
          <a:xfrm>
            <a:off x="6523038" y="4133850"/>
            <a:ext cx="1203325" cy="457200"/>
          </a:xfrm>
          <a:prstGeom prst="rect">
            <a:avLst/>
          </a:prstGeom>
          <a:noFill/>
          <a:ln w="9525">
            <a:noFill/>
          </a:ln>
        </p:spPr>
        <p:txBody>
          <a:bodyPr wrap="none" anchor="ctr">
            <a:spAutoFit/>
          </a:bodyPr>
          <a:lstStyle/>
          <a:p>
            <a:r>
              <a:rPr lang="en-US" altLang="zh-CN" dirty="0">
                <a:solidFill>
                  <a:srgbClr val="FF0066"/>
                </a:solidFill>
                <a:latin typeface="Times New Roman" panose="02020603050405020304" pitchFamily="18" charset="0"/>
                <a:sym typeface="Symbol" panose="05050102010706020507" pitchFamily="18" charset="2"/>
              </a:rPr>
              <a:t></a:t>
            </a:r>
            <a:r>
              <a:rPr lang="en-US" altLang="zh-CN">
                <a:solidFill>
                  <a:srgbClr val="FF0066"/>
                </a:solidFill>
                <a:latin typeface="Times New Roman" panose="02020603050405020304" pitchFamily="18" charset="0"/>
                <a:sym typeface="Symbol" panose="05050102010706020507" pitchFamily="18" charset="2"/>
              </a:rPr>
              <a:t>(</a:t>
            </a:r>
            <a:r>
              <a:rPr lang="en-US" altLang="zh-CN" i="1">
                <a:solidFill>
                  <a:srgbClr val="FF0066"/>
                </a:solidFill>
                <a:latin typeface="Times New Roman" panose="02020603050405020304" pitchFamily="18" charset="0"/>
                <a:sym typeface="Symbol" panose="05050102010706020507" pitchFamily="18" charset="2"/>
              </a:rPr>
              <a:t>t t</a:t>
            </a:r>
            <a:r>
              <a:rPr lang="en-US" altLang="zh-CN" baseline="-25000">
                <a:solidFill>
                  <a:srgbClr val="FF0066"/>
                </a:solidFill>
                <a:latin typeface="Times New Roman" panose="02020603050405020304" pitchFamily="18" charset="0"/>
                <a:sym typeface="Symbol" panose="05050102010706020507" pitchFamily="18" charset="2"/>
              </a:rPr>
              <a:t>0</a:t>
            </a:r>
            <a:r>
              <a:rPr lang="en-US" altLang="zh-CN">
                <a:solidFill>
                  <a:srgbClr val="FF0066"/>
                </a:solidFill>
                <a:latin typeface="Times New Roman" panose="02020603050405020304" pitchFamily="18" charset="0"/>
                <a:sym typeface="Symbol" panose="05050102010706020507" pitchFamily="18" charset="2"/>
              </a:rPr>
              <a:t>)</a:t>
            </a:r>
          </a:p>
        </p:txBody>
      </p:sp>
      <p:sp>
        <p:nvSpPr>
          <p:cNvPr id="245786" name="矩形 245785"/>
          <p:cNvSpPr/>
          <p:nvPr/>
        </p:nvSpPr>
        <p:spPr>
          <a:xfrm>
            <a:off x="857250" y="1277938"/>
            <a:ext cx="7164388" cy="1041400"/>
          </a:xfrm>
          <a:prstGeom prst="rect">
            <a:avLst/>
          </a:prstGeom>
          <a:noFill/>
          <a:ln w="9525">
            <a:noFill/>
          </a:ln>
        </p:spPr>
        <p:txBody>
          <a:bodyPr>
            <a:spAutoFit/>
          </a:bodyPr>
          <a:lstStyle/>
          <a:p>
            <a:pPr algn="l">
              <a:lnSpc>
                <a:spcPct val="130000"/>
              </a:lnSpc>
            </a:pPr>
            <a:r>
              <a:rPr lang="zh-CN" altLang="en-US" dirty="0">
                <a:latin typeface="Times New Roman" panose="02020603050405020304" pitchFamily="18" charset="0"/>
              </a:rPr>
              <a:t>幅值为</a:t>
            </a:r>
            <a:r>
              <a:rPr lang="en-US" altLang="zh-CN" dirty="0">
                <a:latin typeface="Times New Roman" panose="02020603050405020304" pitchFamily="18" charset="0"/>
              </a:rPr>
              <a:t>1</a:t>
            </a:r>
            <a:r>
              <a:rPr lang="zh-CN" altLang="en-US" dirty="0">
                <a:latin typeface="Times New Roman" panose="02020603050405020304" pitchFamily="18" charset="0"/>
              </a:rPr>
              <a:t>的矩形脉冲</a:t>
            </a:r>
            <a:r>
              <a:rPr lang="en-US" altLang="zh-CN" dirty="0">
                <a:latin typeface="Times New Roman" panose="02020603050405020304" pitchFamily="18" charset="0"/>
              </a:rPr>
              <a:t>(</a:t>
            </a:r>
            <a:r>
              <a:rPr lang="zh-CN" altLang="en-US" dirty="0">
                <a:latin typeface="Times New Roman" panose="02020603050405020304" pitchFamily="18" charset="0"/>
              </a:rPr>
              <a:t>又称</a:t>
            </a:r>
            <a:r>
              <a:rPr lang="zh-CN" altLang="en-US" dirty="0">
                <a:solidFill>
                  <a:srgbClr val="FF9900"/>
                </a:solidFill>
                <a:latin typeface="Times New Roman" panose="02020603050405020304" pitchFamily="18" charset="0"/>
              </a:rPr>
              <a:t>门函数</a:t>
            </a:r>
            <a:r>
              <a:rPr lang="en-US" altLang="zh-CN" dirty="0">
                <a:latin typeface="Times New Roman" panose="02020603050405020304" pitchFamily="18" charset="0"/>
              </a:rPr>
              <a:t>)</a:t>
            </a:r>
            <a:r>
              <a:rPr lang="zh-CN" altLang="en-US" dirty="0">
                <a:latin typeface="Times New Roman" panose="02020603050405020304" pitchFamily="18" charset="0"/>
              </a:rPr>
              <a:t>可以看作由</a:t>
            </a:r>
            <a:r>
              <a:rPr lang="en-US" altLang="zh-CN" dirty="0">
                <a:latin typeface="Times New Roman" panose="02020603050405020304" pitchFamily="18" charset="0"/>
              </a:rPr>
              <a:t>2</a:t>
            </a:r>
            <a:r>
              <a:rPr lang="zh-CN" altLang="en-US" dirty="0">
                <a:latin typeface="Times New Roman" panose="02020603050405020304" pitchFamily="18" charset="0"/>
              </a:rPr>
              <a:t>个阶跃函数组成的</a:t>
            </a:r>
          </a:p>
        </p:txBody>
      </p:sp>
      <p:sp>
        <p:nvSpPr>
          <p:cNvPr id="245787" name="矩形 245786"/>
          <p:cNvSpPr/>
          <p:nvPr/>
        </p:nvSpPr>
        <p:spPr>
          <a:xfrm>
            <a:off x="330200" y="704850"/>
            <a:ext cx="8045450" cy="457200"/>
          </a:xfrm>
          <a:prstGeom prst="rect">
            <a:avLst/>
          </a:prstGeom>
          <a:noFill/>
          <a:ln w="9525">
            <a:noFill/>
          </a:ln>
        </p:spPr>
        <p:txBody>
          <a:bodyPr wrap="none" anchor="ctr">
            <a:spAutoFit/>
          </a:bodyPr>
          <a:lstStyle/>
          <a:p>
            <a:pPr algn="l"/>
            <a:r>
              <a:rPr lang="en-US" altLang="zh-CN" dirty="0">
                <a:solidFill>
                  <a:srgbClr val="0000FF"/>
                </a:solidFill>
                <a:latin typeface="Times New Roman" panose="02020603050405020304" pitchFamily="18" charset="0"/>
              </a:rPr>
              <a:t>(3) </a:t>
            </a:r>
            <a:r>
              <a:rPr lang="zh-CN" altLang="en-US" dirty="0">
                <a:solidFill>
                  <a:srgbClr val="0000FF"/>
                </a:solidFill>
                <a:latin typeface="Times New Roman" panose="02020603050405020304" pitchFamily="18" charset="0"/>
              </a:rPr>
              <a:t>单位阶跃波形是一种基本波形，可以解析表示其他波形 </a:t>
            </a:r>
          </a:p>
        </p:txBody>
      </p:sp>
      <p:sp>
        <p:nvSpPr>
          <p:cNvPr id="245788" name="文本框 245787"/>
          <p:cNvSpPr txBox="1"/>
          <p:nvPr/>
        </p:nvSpPr>
        <p:spPr>
          <a:xfrm>
            <a:off x="893763" y="4600575"/>
            <a:ext cx="490537"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例</a:t>
            </a:r>
            <a:endParaRPr lang="zh-CN" altLang="en-US">
              <a:solidFill>
                <a:schemeClr val="accent2"/>
              </a:solidFill>
              <a:latin typeface="Times New Roman" panose="02020603050405020304" pitchFamily="18" charset="0"/>
            </a:endParaRPr>
          </a:p>
        </p:txBody>
      </p:sp>
      <p:graphicFrame>
        <p:nvGraphicFramePr>
          <p:cNvPr id="245789" name="对象 245788"/>
          <p:cNvGraphicFramePr/>
          <p:nvPr/>
        </p:nvGraphicFramePr>
        <p:xfrm>
          <a:off x="4191000" y="5410200"/>
          <a:ext cx="4711700" cy="368300"/>
        </p:xfrm>
        <a:graphic>
          <a:graphicData uri="http://schemas.openxmlformats.org/presentationml/2006/ole">
            <mc:AlternateContent xmlns:mc="http://schemas.openxmlformats.org/markup-compatibility/2006">
              <mc:Choice xmlns:v="urn:schemas-microsoft-com:vml" Requires="v">
                <p:oleObj spid="_x0000_s42022" r:id="rId5" imgW="4711700" imgH="368300" progId="Equation.3">
                  <p:embed/>
                </p:oleObj>
              </mc:Choice>
              <mc:Fallback>
                <p:oleObj r:id="rId5" imgW="4711700" imgH="368300" progId="Equation.3">
                  <p:embed/>
                  <p:pic>
                    <p:nvPicPr>
                      <p:cNvPr id="0" name="图片 3175"/>
                      <p:cNvPicPr/>
                      <p:nvPr/>
                    </p:nvPicPr>
                    <p:blipFill>
                      <a:blip r:embed="rId6"/>
                      <a:stretch>
                        <a:fillRect/>
                      </a:stretch>
                    </p:blipFill>
                    <p:spPr>
                      <a:xfrm>
                        <a:off x="4191000" y="5410200"/>
                        <a:ext cx="4711700" cy="368300"/>
                      </a:xfrm>
                      <a:prstGeom prst="rect">
                        <a:avLst/>
                      </a:prstGeom>
                      <a:noFill/>
                      <a:ln w="38100">
                        <a:noFill/>
                        <a:miter/>
                      </a:ln>
                    </p:spPr>
                  </p:pic>
                </p:oleObj>
              </mc:Fallback>
            </mc:AlternateContent>
          </a:graphicData>
        </a:graphic>
      </p:graphicFrame>
      <p:grpSp>
        <p:nvGrpSpPr>
          <p:cNvPr id="245790" name="组合 245789"/>
          <p:cNvGrpSpPr/>
          <p:nvPr/>
        </p:nvGrpSpPr>
        <p:grpSpPr>
          <a:xfrm>
            <a:off x="1557338" y="4848225"/>
            <a:ext cx="2425700" cy="1647825"/>
            <a:chOff x="621" y="102"/>
            <a:chExt cx="1528" cy="1038"/>
          </a:xfrm>
        </p:grpSpPr>
        <p:sp>
          <p:nvSpPr>
            <p:cNvPr id="245791" name="直接连接符 245790"/>
            <p:cNvSpPr/>
            <p:nvPr/>
          </p:nvSpPr>
          <p:spPr>
            <a:xfrm>
              <a:off x="621" y="864"/>
              <a:ext cx="1491" cy="0"/>
            </a:xfrm>
            <a:prstGeom prst="line">
              <a:avLst/>
            </a:prstGeom>
            <a:ln w="19050" cap="flat" cmpd="sng">
              <a:solidFill>
                <a:schemeClr val="tx1"/>
              </a:solidFill>
              <a:prstDash val="solid"/>
              <a:headEnd type="none" w="med" len="med"/>
              <a:tailEnd type="stealth" w="sm" len="med"/>
            </a:ln>
          </p:spPr>
        </p:sp>
        <p:sp>
          <p:nvSpPr>
            <p:cNvPr id="245792" name="直接连接符 245791"/>
            <p:cNvSpPr/>
            <p:nvPr/>
          </p:nvSpPr>
          <p:spPr>
            <a:xfrm flipV="1">
              <a:off x="864" y="192"/>
              <a:ext cx="0" cy="864"/>
            </a:xfrm>
            <a:prstGeom prst="line">
              <a:avLst/>
            </a:prstGeom>
            <a:ln w="19050" cap="flat" cmpd="sng">
              <a:solidFill>
                <a:schemeClr val="tx1"/>
              </a:solidFill>
              <a:prstDash val="solid"/>
              <a:headEnd type="none" w="med" len="med"/>
              <a:tailEnd type="stealth" w="sm" len="med"/>
            </a:ln>
          </p:spPr>
        </p:sp>
        <p:sp>
          <p:nvSpPr>
            <p:cNvPr id="245793" name="直接连接符 245792"/>
            <p:cNvSpPr/>
            <p:nvPr/>
          </p:nvSpPr>
          <p:spPr>
            <a:xfrm flipV="1">
              <a:off x="864" y="480"/>
              <a:ext cx="336" cy="384"/>
            </a:xfrm>
            <a:prstGeom prst="line">
              <a:avLst/>
            </a:prstGeom>
            <a:ln w="28575" cap="flat" cmpd="sng">
              <a:solidFill>
                <a:srgbClr val="FF0066"/>
              </a:solidFill>
              <a:prstDash val="solid"/>
              <a:headEnd type="none" w="med" len="med"/>
              <a:tailEnd type="none" w="med" len="med"/>
            </a:ln>
          </p:spPr>
        </p:sp>
        <p:sp>
          <p:nvSpPr>
            <p:cNvPr id="245794" name="直接连接符 245793"/>
            <p:cNvSpPr/>
            <p:nvPr/>
          </p:nvSpPr>
          <p:spPr>
            <a:xfrm>
              <a:off x="1200" y="480"/>
              <a:ext cx="864" cy="0"/>
            </a:xfrm>
            <a:prstGeom prst="line">
              <a:avLst/>
            </a:prstGeom>
            <a:ln w="28575" cap="flat" cmpd="sng">
              <a:solidFill>
                <a:srgbClr val="FF0066"/>
              </a:solidFill>
              <a:prstDash val="solid"/>
              <a:headEnd type="none" w="med" len="med"/>
              <a:tailEnd type="none" w="med" len="med"/>
            </a:ln>
          </p:spPr>
        </p:sp>
        <p:sp>
          <p:nvSpPr>
            <p:cNvPr id="245795" name="直接连接符 245794"/>
            <p:cNvSpPr/>
            <p:nvPr/>
          </p:nvSpPr>
          <p:spPr>
            <a:xfrm>
              <a:off x="1200" y="486"/>
              <a:ext cx="0" cy="384"/>
            </a:xfrm>
            <a:prstGeom prst="line">
              <a:avLst/>
            </a:prstGeom>
            <a:ln w="12700" cap="flat" cmpd="sng">
              <a:solidFill>
                <a:schemeClr val="tx1"/>
              </a:solidFill>
              <a:prstDash val="dash"/>
              <a:headEnd type="none" w="med" len="med"/>
              <a:tailEnd type="none" w="med" len="med"/>
            </a:ln>
          </p:spPr>
        </p:sp>
        <p:sp>
          <p:nvSpPr>
            <p:cNvPr id="245796" name="文本框 245795"/>
            <p:cNvSpPr txBox="1"/>
            <p:nvPr/>
          </p:nvSpPr>
          <p:spPr>
            <a:xfrm>
              <a:off x="1094" y="840"/>
              <a:ext cx="212" cy="288"/>
            </a:xfrm>
            <a:prstGeom prst="rect">
              <a:avLst/>
            </a:prstGeom>
            <a:noFill/>
            <a:ln w="25400">
              <a:noFill/>
            </a:ln>
          </p:spPr>
          <p:txBody>
            <a:bodyPr wrap="none" anchor="ctr">
              <a:spAutoFit/>
            </a:bodyPr>
            <a:lstStyle/>
            <a:p>
              <a:r>
                <a:rPr lang="en-US" altLang="zh-CN">
                  <a:latin typeface="Times New Roman" panose="02020603050405020304" pitchFamily="18" charset="0"/>
                </a:rPr>
                <a:t>1</a:t>
              </a:r>
            </a:p>
          </p:txBody>
        </p:sp>
        <p:sp>
          <p:nvSpPr>
            <p:cNvPr id="245797" name="文本框 245796"/>
            <p:cNvSpPr txBox="1"/>
            <p:nvPr/>
          </p:nvSpPr>
          <p:spPr>
            <a:xfrm>
              <a:off x="1980" y="852"/>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45798" name="文本框 245797"/>
            <p:cNvSpPr txBox="1"/>
            <p:nvPr/>
          </p:nvSpPr>
          <p:spPr>
            <a:xfrm>
              <a:off x="668" y="318"/>
              <a:ext cx="212" cy="288"/>
            </a:xfrm>
            <a:prstGeom prst="rect">
              <a:avLst/>
            </a:prstGeom>
            <a:noFill/>
            <a:ln w="25400">
              <a:noFill/>
            </a:ln>
          </p:spPr>
          <p:txBody>
            <a:bodyPr wrap="none" anchor="ctr">
              <a:spAutoFit/>
            </a:bodyPr>
            <a:lstStyle/>
            <a:p>
              <a:r>
                <a:rPr lang="en-US" altLang="zh-CN">
                  <a:latin typeface="Times New Roman" panose="02020603050405020304" pitchFamily="18" charset="0"/>
                </a:rPr>
                <a:t>1</a:t>
              </a:r>
            </a:p>
          </p:txBody>
        </p:sp>
        <p:sp>
          <p:nvSpPr>
            <p:cNvPr id="245799" name="文本框 245798"/>
            <p:cNvSpPr txBox="1"/>
            <p:nvPr/>
          </p:nvSpPr>
          <p:spPr>
            <a:xfrm>
              <a:off x="883" y="102"/>
              <a:ext cx="361" cy="288"/>
            </a:xfrm>
            <a:prstGeom prst="rect">
              <a:avLst/>
            </a:prstGeom>
            <a:noFill/>
            <a:ln w="25400">
              <a:noFill/>
            </a:ln>
          </p:spPr>
          <p:txBody>
            <a:bodyPr wrap="none" anchor="ctr">
              <a:spAutoFit/>
            </a:bodyPr>
            <a:lstStyle/>
            <a:p>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245800" name="直接连接符 245799"/>
            <p:cNvSpPr/>
            <p:nvPr/>
          </p:nvSpPr>
          <p:spPr>
            <a:xfrm>
              <a:off x="859" y="480"/>
              <a:ext cx="341" cy="0"/>
            </a:xfrm>
            <a:prstGeom prst="line">
              <a:avLst/>
            </a:prstGeom>
            <a:ln w="9525" cap="flat" cmpd="sng">
              <a:solidFill>
                <a:schemeClr val="tx1"/>
              </a:solidFill>
              <a:prstDash val="dash"/>
              <a:headEnd type="none" w="med" len="med"/>
              <a:tailEnd type="none" w="med" len="med"/>
            </a:ln>
          </p:spPr>
        </p:sp>
        <p:sp>
          <p:nvSpPr>
            <p:cNvPr id="245801" name="文本框 245800"/>
            <p:cNvSpPr txBox="1"/>
            <p:nvPr/>
          </p:nvSpPr>
          <p:spPr>
            <a:xfrm>
              <a:off x="674" y="828"/>
              <a:ext cx="212"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0</a:t>
              </a:r>
            </a:p>
          </p:txBody>
        </p:sp>
      </p:grpSp>
      <p:sp>
        <p:nvSpPr>
          <p:cNvPr id="245802" name="动作按钮: 后退或前一项 245801"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45803" name="动作按钮: 后退或前一项 245802"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86"/>
                                        </p:tgtEl>
                                        <p:attrNameLst>
                                          <p:attrName>style.visibility</p:attrName>
                                        </p:attrNameLst>
                                      </p:cBhvr>
                                      <p:to>
                                        <p:strVal val="visible"/>
                                      </p:to>
                                    </p:set>
                                    <p:anim calcmode="lin" valueType="num">
                                      <p:cBhvr additive="base">
                                        <p:cTn id="7" dur="500" fill="hold"/>
                                        <p:tgtEl>
                                          <p:spTgt spid="245786"/>
                                        </p:tgtEl>
                                        <p:attrNameLst>
                                          <p:attrName>ppt_x</p:attrName>
                                        </p:attrNameLst>
                                      </p:cBhvr>
                                      <p:tavLst>
                                        <p:tav tm="0">
                                          <p:val>
                                            <p:strVal val="0-#ppt_w/2"/>
                                          </p:val>
                                        </p:tav>
                                        <p:tav tm="100000">
                                          <p:val>
                                            <p:strVal val="#ppt_x"/>
                                          </p:val>
                                        </p:tav>
                                      </p:tavLst>
                                    </p:anim>
                                    <p:anim calcmode="lin" valueType="num">
                                      <p:cBhvr additive="base">
                                        <p:cTn id="8" dur="500" fill="hold"/>
                                        <p:tgtEl>
                                          <p:spTgt spid="245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5765"/>
                                        </p:tgtEl>
                                        <p:attrNameLst>
                                          <p:attrName>style.visibility</p:attrName>
                                        </p:attrNameLst>
                                      </p:cBhvr>
                                      <p:to>
                                        <p:strVal val="visible"/>
                                      </p:to>
                                    </p:set>
                                    <p:anim calcmode="lin" valueType="num">
                                      <p:cBhvr additive="base">
                                        <p:cTn id="13" dur="500" fill="hold"/>
                                        <p:tgtEl>
                                          <p:spTgt spid="245765"/>
                                        </p:tgtEl>
                                        <p:attrNameLst>
                                          <p:attrName>ppt_x</p:attrName>
                                        </p:attrNameLst>
                                      </p:cBhvr>
                                      <p:tavLst>
                                        <p:tav tm="0">
                                          <p:val>
                                            <p:strVal val="0-#ppt_w/2"/>
                                          </p:val>
                                        </p:tav>
                                        <p:tav tm="100000">
                                          <p:val>
                                            <p:strVal val="#ppt_x"/>
                                          </p:val>
                                        </p:tav>
                                      </p:tavLst>
                                    </p:anim>
                                    <p:anim calcmode="lin" valueType="num">
                                      <p:cBhvr additive="base">
                                        <p:cTn id="14" dur="500" fill="hold"/>
                                        <p:tgtEl>
                                          <p:spTgt spid="24576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45774"/>
                                        </p:tgtEl>
                                        <p:attrNameLst>
                                          <p:attrName>style.visibility</p:attrName>
                                        </p:attrNameLst>
                                      </p:cBhvr>
                                      <p:to>
                                        <p:strVal val="visible"/>
                                      </p:to>
                                    </p:set>
                                    <p:anim calcmode="lin" valueType="num">
                                      <p:cBhvr>
                                        <p:cTn id="19" dur="500" fill="hold"/>
                                        <p:tgtEl>
                                          <p:spTgt spid="245774"/>
                                        </p:tgtEl>
                                        <p:attrNameLst>
                                          <p:attrName>ppt_w</p:attrName>
                                        </p:attrNameLst>
                                      </p:cBhvr>
                                      <p:tavLst>
                                        <p:tav tm="0">
                                          <p:val>
                                            <p:fltVal val="0"/>
                                          </p:val>
                                        </p:tav>
                                        <p:tav tm="100000">
                                          <p:val>
                                            <p:strVal val="#ppt_w"/>
                                          </p:val>
                                        </p:tav>
                                      </p:tavLst>
                                    </p:anim>
                                    <p:anim calcmode="lin" valueType="num">
                                      <p:cBhvr>
                                        <p:cTn id="20" dur="500" fill="hold"/>
                                        <p:tgtEl>
                                          <p:spTgt spid="245774"/>
                                        </p:tgtEl>
                                        <p:attrNameLst>
                                          <p:attrName>ppt_h</p:attrName>
                                        </p:attrNameLst>
                                      </p:cBhvr>
                                      <p:tavLst>
                                        <p:tav tm="0">
                                          <p:val>
                                            <p:fltVal val="0"/>
                                          </p:val>
                                        </p:tav>
                                        <p:tav tm="100000">
                                          <p:val>
                                            <p:strVal val="#ppt_h"/>
                                          </p:val>
                                        </p:tav>
                                      </p:tavLst>
                                    </p:anim>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45782"/>
                                        </p:tgtEl>
                                        <p:attrNameLst>
                                          <p:attrName>style.visibility</p:attrName>
                                        </p:attrNameLst>
                                      </p:cBhvr>
                                      <p:to>
                                        <p:strVal val="visible"/>
                                      </p:to>
                                    </p:set>
                                    <p:animEffect transition="in" filter="wipe(left)">
                                      <p:cBhvr>
                                        <p:cTn id="24" dur="500"/>
                                        <p:tgtEl>
                                          <p:spTgt spid="245782"/>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45784"/>
                                        </p:tgtEl>
                                        <p:attrNameLst>
                                          <p:attrName>style.visibility</p:attrName>
                                        </p:attrNameLst>
                                      </p:cBhvr>
                                      <p:to>
                                        <p:strVal val="visible"/>
                                      </p:to>
                                    </p:set>
                                    <p:animEffect transition="in" filter="wipe(left)">
                                      <p:cBhvr>
                                        <p:cTn id="28" dur="500"/>
                                        <p:tgtEl>
                                          <p:spTgt spid="2457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5783"/>
                                        </p:tgtEl>
                                        <p:attrNameLst>
                                          <p:attrName>style.visibility</p:attrName>
                                        </p:attrNameLst>
                                      </p:cBhvr>
                                      <p:to>
                                        <p:strVal val="visible"/>
                                      </p:to>
                                    </p:set>
                                    <p:animEffect transition="in" filter="wipe(left)">
                                      <p:cBhvr>
                                        <p:cTn id="33" dur="500"/>
                                        <p:tgtEl>
                                          <p:spTgt spid="245783"/>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45785"/>
                                        </p:tgtEl>
                                        <p:attrNameLst>
                                          <p:attrName>style.visibility</p:attrName>
                                        </p:attrNameLst>
                                      </p:cBhvr>
                                      <p:to>
                                        <p:strVal val="visible"/>
                                      </p:to>
                                    </p:set>
                                    <p:animEffect transition="in" filter="wipe(left)">
                                      <p:cBhvr>
                                        <p:cTn id="37" dur="500"/>
                                        <p:tgtEl>
                                          <p:spTgt spid="2457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5764"/>
                                        </p:tgtEl>
                                        <p:attrNameLst>
                                          <p:attrName>style.visibility</p:attrName>
                                        </p:attrNameLst>
                                      </p:cBhvr>
                                      <p:to>
                                        <p:strVal val="visible"/>
                                      </p:to>
                                    </p:set>
                                    <p:animEffect transition="in" filter="wipe(left)">
                                      <p:cBhvr>
                                        <p:cTn id="42" dur="500"/>
                                        <p:tgtEl>
                                          <p:spTgt spid="245764"/>
                                        </p:tgtEl>
                                      </p:cBhvr>
                                    </p:animEffect>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245788"/>
                                        </p:tgtEl>
                                        <p:attrNameLst>
                                          <p:attrName>style.visibility</p:attrName>
                                        </p:attrNameLst>
                                      </p:cBhvr>
                                      <p:to>
                                        <p:strVal val="visible"/>
                                      </p:to>
                                    </p:set>
                                    <p:anim calcmode="lin" valueType="num">
                                      <p:cBhvr additive="base">
                                        <p:cTn id="46" dur="500" fill="hold"/>
                                        <p:tgtEl>
                                          <p:spTgt spid="245788"/>
                                        </p:tgtEl>
                                        <p:attrNameLst>
                                          <p:attrName>ppt_x</p:attrName>
                                        </p:attrNameLst>
                                      </p:cBhvr>
                                      <p:tavLst>
                                        <p:tav tm="0">
                                          <p:val>
                                            <p:strVal val="0-#ppt_w/2"/>
                                          </p:val>
                                        </p:tav>
                                        <p:tav tm="100000">
                                          <p:val>
                                            <p:strVal val="#ppt_x"/>
                                          </p:val>
                                        </p:tav>
                                      </p:tavLst>
                                    </p:anim>
                                    <p:anim calcmode="lin" valueType="num">
                                      <p:cBhvr additive="base">
                                        <p:cTn id="47" dur="500" fill="hold"/>
                                        <p:tgtEl>
                                          <p:spTgt spid="245788"/>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245790"/>
                                        </p:tgtEl>
                                        <p:attrNameLst>
                                          <p:attrName>style.visibility</p:attrName>
                                        </p:attrNameLst>
                                      </p:cBhvr>
                                      <p:to>
                                        <p:strVal val="visible"/>
                                      </p:to>
                                    </p:set>
                                    <p:anim calcmode="lin" valueType="num">
                                      <p:cBhvr additive="base">
                                        <p:cTn id="52" dur="500" fill="hold"/>
                                        <p:tgtEl>
                                          <p:spTgt spid="245790"/>
                                        </p:tgtEl>
                                        <p:attrNameLst>
                                          <p:attrName>ppt_x</p:attrName>
                                        </p:attrNameLst>
                                      </p:cBhvr>
                                      <p:tavLst>
                                        <p:tav tm="0">
                                          <p:val>
                                            <p:strVal val="0-#ppt_w/2"/>
                                          </p:val>
                                        </p:tav>
                                        <p:tav tm="100000">
                                          <p:val>
                                            <p:strVal val="#ppt_x"/>
                                          </p:val>
                                        </p:tav>
                                      </p:tavLst>
                                    </p:anim>
                                    <p:anim calcmode="lin" valueType="num">
                                      <p:cBhvr additive="base">
                                        <p:cTn id="53" dur="500" fill="hold"/>
                                        <p:tgtEl>
                                          <p:spTgt spid="24579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245789"/>
                                        </p:tgtEl>
                                        <p:attrNameLst>
                                          <p:attrName>style.visibility</p:attrName>
                                        </p:attrNameLst>
                                      </p:cBhvr>
                                      <p:to>
                                        <p:strVal val="visible"/>
                                      </p:to>
                                    </p:set>
                                    <p:anim calcmode="lin" valueType="num">
                                      <p:cBhvr additive="base">
                                        <p:cTn id="58" dur="500" fill="hold"/>
                                        <p:tgtEl>
                                          <p:spTgt spid="245789"/>
                                        </p:tgtEl>
                                        <p:attrNameLst>
                                          <p:attrName>ppt_x</p:attrName>
                                        </p:attrNameLst>
                                      </p:cBhvr>
                                      <p:tavLst>
                                        <p:tav tm="0">
                                          <p:val>
                                            <p:strVal val="0-#ppt_w/2"/>
                                          </p:val>
                                        </p:tav>
                                        <p:tav tm="100000">
                                          <p:val>
                                            <p:strVal val="#ppt_x"/>
                                          </p:val>
                                        </p:tav>
                                      </p:tavLst>
                                    </p:anim>
                                    <p:anim calcmode="lin" valueType="num">
                                      <p:cBhvr additive="base">
                                        <p:cTn id="59" dur="500" fill="hold"/>
                                        <p:tgtEl>
                                          <p:spTgt spid="2457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4" grpId="0"/>
      <p:bldP spid="245785" grpId="0"/>
      <p:bldP spid="245786" grpId="0"/>
      <p:bldP spid="24578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86" name="矩形 198685"/>
          <p:cNvSpPr/>
          <p:nvPr/>
        </p:nvSpPr>
        <p:spPr>
          <a:xfrm>
            <a:off x="574675" y="666750"/>
            <a:ext cx="7920038" cy="457200"/>
          </a:xfrm>
          <a:prstGeom prst="rect">
            <a:avLst/>
          </a:prstGeom>
          <a:noFill/>
          <a:ln w="9525">
            <a:noFill/>
          </a:ln>
        </p:spPr>
        <p:txBody>
          <a:bodyPr wrap="none" anchor="ctr">
            <a:spAutoFit/>
          </a:bodyPr>
          <a:lstStyle/>
          <a:p>
            <a:pPr algn="l"/>
            <a:r>
              <a:rPr lang="zh-CN" altLang="en-US" dirty="0">
                <a:solidFill>
                  <a:srgbClr val="FF9900"/>
                </a:solidFill>
                <a:latin typeface="Times New Roman" panose="02020603050405020304" pitchFamily="18" charset="0"/>
              </a:rPr>
              <a:t>一个任意形状的波形都可以分解成一系列阶跃波形的叠加 </a:t>
            </a:r>
          </a:p>
        </p:txBody>
      </p:sp>
      <p:grpSp>
        <p:nvGrpSpPr>
          <p:cNvPr id="198690" name="组合 198689"/>
          <p:cNvGrpSpPr>
            <a:grpSpLocks noChangeAspect="1"/>
          </p:cNvGrpSpPr>
          <p:nvPr/>
        </p:nvGrpSpPr>
        <p:grpSpPr>
          <a:xfrm>
            <a:off x="1657350" y="1281113"/>
            <a:ext cx="4325938" cy="2562225"/>
            <a:chOff x="1044" y="855"/>
            <a:chExt cx="2353" cy="1614"/>
          </a:xfrm>
        </p:grpSpPr>
        <p:sp>
          <p:nvSpPr>
            <p:cNvPr id="198689" name="矩形 198688"/>
            <p:cNvSpPr>
              <a:spLocks noChangeAspect="1" noTextEdit="1"/>
            </p:cNvSpPr>
            <p:nvPr/>
          </p:nvSpPr>
          <p:spPr>
            <a:xfrm>
              <a:off x="1044" y="855"/>
              <a:ext cx="2335" cy="1614"/>
            </a:xfrm>
            <a:prstGeom prst="rect">
              <a:avLst/>
            </a:prstGeom>
            <a:noFill/>
            <a:ln w="9525">
              <a:noFill/>
            </a:ln>
          </p:spPr>
          <p:txBody>
            <a:bodyPr/>
            <a:lstStyle/>
            <a:p>
              <a:endParaRPr lang="zh-CN" altLang="en-US"/>
            </a:p>
          </p:txBody>
        </p:sp>
        <p:sp>
          <p:nvSpPr>
            <p:cNvPr id="198691" name="矩形 198690"/>
            <p:cNvSpPr/>
            <p:nvPr/>
          </p:nvSpPr>
          <p:spPr>
            <a:xfrm>
              <a:off x="3364" y="2194"/>
              <a:ext cx="33" cy="163"/>
            </a:xfrm>
            <a:prstGeom prst="rect">
              <a:avLst/>
            </a:prstGeom>
            <a:noFill/>
            <a:ln w="9525">
              <a:noFill/>
            </a:ln>
          </p:spPr>
          <p:txBody>
            <a:bodyPr wrap="none" lIns="0" tIns="0" rIns="0" bIns="0">
              <a:spAutoFit/>
            </a:bodyPr>
            <a:lstStyle/>
            <a:p>
              <a:r>
                <a:rPr lang="en-US" altLang="zh-CN" sz="1700" i="1">
                  <a:solidFill>
                    <a:srgbClr val="FF0000"/>
                  </a:solidFill>
                  <a:latin typeface="Times New Roman" panose="02020603050405020304" pitchFamily="18" charset="0"/>
                </a:rPr>
                <a:t>t</a:t>
              </a:r>
              <a:endParaRPr lang="en-US" altLang="zh-CN" sz="3200">
                <a:solidFill>
                  <a:srgbClr val="FF0000"/>
                </a:solidFill>
                <a:latin typeface="Times New Roman" panose="02020603050405020304" pitchFamily="18" charset="0"/>
              </a:endParaRPr>
            </a:p>
          </p:txBody>
        </p:sp>
        <p:sp>
          <p:nvSpPr>
            <p:cNvPr id="198692" name="直接连接符 198691"/>
            <p:cNvSpPr/>
            <p:nvPr/>
          </p:nvSpPr>
          <p:spPr>
            <a:xfrm>
              <a:off x="1060" y="2137"/>
              <a:ext cx="2238" cy="1"/>
            </a:xfrm>
            <a:prstGeom prst="line">
              <a:avLst/>
            </a:prstGeom>
            <a:ln w="12700" cap="rnd" cmpd="sng">
              <a:solidFill>
                <a:srgbClr val="000000"/>
              </a:solidFill>
              <a:prstDash val="solid"/>
              <a:headEnd type="none" w="med" len="med"/>
              <a:tailEnd type="none" w="med" len="med"/>
            </a:ln>
          </p:spPr>
        </p:sp>
        <p:sp>
          <p:nvSpPr>
            <p:cNvPr id="198693" name="任意多边形 198692"/>
            <p:cNvSpPr/>
            <p:nvPr/>
          </p:nvSpPr>
          <p:spPr>
            <a:xfrm>
              <a:off x="3292" y="2113"/>
              <a:ext cx="71" cy="49"/>
            </a:xfrm>
            <a:custGeom>
              <a:avLst/>
              <a:gdLst/>
              <a:ahLst/>
              <a:cxnLst/>
              <a:rect l="0" t="0" r="0" b="0"/>
              <a:pathLst>
                <a:path w="71" h="49">
                  <a:moveTo>
                    <a:pt x="0" y="0"/>
                  </a:moveTo>
                  <a:lnTo>
                    <a:pt x="71" y="24"/>
                  </a:lnTo>
                  <a:lnTo>
                    <a:pt x="0" y="49"/>
                  </a:lnTo>
                  <a:lnTo>
                    <a:pt x="0" y="0"/>
                  </a:lnTo>
                  <a:close/>
                </a:path>
              </a:pathLst>
            </a:custGeom>
            <a:solidFill>
              <a:srgbClr val="000000"/>
            </a:solidFill>
            <a:ln w="9525">
              <a:noFill/>
            </a:ln>
          </p:spPr>
          <p:txBody>
            <a:bodyPr/>
            <a:lstStyle/>
            <a:p>
              <a:endParaRPr lang="zh-CN" altLang="en-US"/>
            </a:p>
          </p:txBody>
        </p:sp>
        <p:sp>
          <p:nvSpPr>
            <p:cNvPr id="198694" name="直接连接符 198693"/>
            <p:cNvSpPr/>
            <p:nvPr/>
          </p:nvSpPr>
          <p:spPr>
            <a:xfrm flipV="1">
              <a:off x="1369" y="954"/>
              <a:ext cx="1" cy="1499"/>
            </a:xfrm>
            <a:prstGeom prst="line">
              <a:avLst/>
            </a:prstGeom>
            <a:ln w="12700" cap="rnd" cmpd="sng">
              <a:solidFill>
                <a:srgbClr val="000000"/>
              </a:solidFill>
              <a:prstDash val="solid"/>
              <a:headEnd type="none" w="med" len="med"/>
              <a:tailEnd type="none" w="med" len="med"/>
            </a:ln>
          </p:spPr>
        </p:sp>
        <p:sp>
          <p:nvSpPr>
            <p:cNvPr id="198695" name="任意多边形 198694"/>
            <p:cNvSpPr/>
            <p:nvPr/>
          </p:nvSpPr>
          <p:spPr>
            <a:xfrm>
              <a:off x="1345" y="887"/>
              <a:ext cx="48" cy="73"/>
            </a:xfrm>
            <a:custGeom>
              <a:avLst/>
              <a:gdLst/>
              <a:ahLst/>
              <a:cxnLst/>
              <a:rect l="0" t="0" r="0" b="0"/>
              <a:pathLst>
                <a:path w="48" h="73">
                  <a:moveTo>
                    <a:pt x="48" y="73"/>
                  </a:moveTo>
                  <a:lnTo>
                    <a:pt x="24" y="0"/>
                  </a:lnTo>
                  <a:lnTo>
                    <a:pt x="0" y="73"/>
                  </a:lnTo>
                  <a:lnTo>
                    <a:pt x="48" y="73"/>
                  </a:lnTo>
                  <a:close/>
                </a:path>
              </a:pathLst>
            </a:custGeom>
            <a:solidFill>
              <a:srgbClr val="000000"/>
            </a:solidFill>
            <a:ln w="9525">
              <a:noFill/>
            </a:ln>
          </p:spPr>
          <p:txBody>
            <a:bodyPr/>
            <a:lstStyle/>
            <a:p>
              <a:endParaRPr lang="zh-CN" altLang="en-US"/>
            </a:p>
          </p:txBody>
        </p:sp>
        <p:sp>
          <p:nvSpPr>
            <p:cNvPr id="198696" name="矩形 198695"/>
            <p:cNvSpPr/>
            <p:nvPr/>
          </p:nvSpPr>
          <p:spPr>
            <a:xfrm>
              <a:off x="1275" y="2146"/>
              <a:ext cx="84" cy="163"/>
            </a:xfrm>
            <a:prstGeom prst="rect">
              <a:avLst/>
            </a:prstGeom>
            <a:noFill/>
            <a:ln w="9525">
              <a:noFill/>
            </a:ln>
          </p:spPr>
          <p:txBody>
            <a:bodyPr wrap="none" lIns="0" tIns="0" rIns="0" bIns="0">
              <a:spAutoFit/>
            </a:bodyPr>
            <a:lstStyle/>
            <a:p>
              <a:r>
                <a:rPr lang="en-US" altLang="zh-CN" sz="1700" i="1">
                  <a:solidFill>
                    <a:srgbClr val="FF0000"/>
                  </a:solidFill>
                  <a:latin typeface="Times New Roman" panose="02020603050405020304" pitchFamily="18" charset="0"/>
                </a:rPr>
                <a:t>O</a:t>
              </a:r>
              <a:endParaRPr lang="en-US" altLang="zh-CN" sz="3200">
                <a:solidFill>
                  <a:srgbClr val="FF0000"/>
                </a:solidFill>
                <a:latin typeface="Times New Roman" panose="02020603050405020304" pitchFamily="18" charset="0"/>
              </a:endParaRPr>
            </a:p>
          </p:txBody>
        </p:sp>
        <p:sp>
          <p:nvSpPr>
            <p:cNvPr id="198697" name="矩形 198696"/>
            <p:cNvSpPr/>
            <p:nvPr/>
          </p:nvSpPr>
          <p:spPr>
            <a:xfrm>
              <a:off x="1449" y="874"/>
              <a:ext cx="39" cy="163"/>
            </a:xfrm>
            <a:prstGeom prst="rect">
              <a:avLst/>
            </a:prstGeom>
            <a:noFill/>
            <a:ln w="9525">
              <a:noFill/>
            </a:ln>
          </p:spPr>
          <p:txBody>
            <a:bodyPr wrap="none" lIns="0" tIns="0" rIns="0" bIns="0">
              <a:spAutoFit/>
            </a:bodyPr>
            <a:lstStyle/>
            <a:p>
              <a:r>
                <a:rPr lang="en-US" altLang="zh-CN" sz="1700" i="1">
                  <a:solidFill>
                    <a:srgbClr val="FF0000"/>
                  </a:solidFill>
                  <a:latin typeface="Times New Roman" panose="02020603050405020304" pitchFamily="18" charset="0"/>
                </a:rPr>
                <a:t>f</a:t>
              </a:r>
              <a:endParaRPr lang="en-US" altLang="zh-CN" sz="3200">
                <a:solidFill>
                  <a:srgbClr val="FF0000"/>
                </a:solidFill>
                <a:latin typeface="Times New Roman" panose="02020603050405020304" pitchFamily="18" charset="0"/>
              </a:endParaRPr>
            </a:p>
          </p:txBody>
        </p:sp>
        <p:sp>
          <p:nvSpPr>
            <p:cNvPr id="198698" name="矩形 198697"/>
            <p:cNvSpPr/>
            <p:nvPr/>
          </p:nvSpPr>
          <p:spPr>
            <a:xfrm>
              <a:off x="1511" y="874"/>
              <a:ext cx="39" cy="163"/>
            </a:xfrm>
            <a:prstGeom prst="rect">
              <a:avLst/>
            </a:prstGeom>
            <a:noFill/>
            <a:ln w="9525">
              <a:noFill/>
            </a:ln>
          </p:spPr>
          <p:txBody>
            <a:bodyPr wrap="none" lIns="0" tIns="0" rIns="0" bIns="0">
              <a:spAutoFit/>
            </a:bodyPr>
            <a:lstStyle/>
            <a:p>
              <a:r>
                <a:rPr lang="en-US" altLang="zh-CN" sz="1700">
                  <a:solidFill>
                    <a:srgbClr val="FF0000"/>
                  </a:solidFill>
                  <a:latin typeface="Times New Roman" panose="02020603050405020304" pitchFamily="18" charset="0"/>
                </a:rPr>
                <a:t>(</a:t>
              </a:r>
              <a:endParaRPr lang="en-US" altLang="zh-CN" sz="3200">
                <a:solidFill>
                  <a:srgbClr val="FF0000"/>
                </a:solidFill>
                <a:latin typeface="Times New Roman" panose="02020603050405020304" pitchFamily="18" charset="0"/>
              </a:endParaRPr>
            </a:p>
          </p:txBody>
        </p:sp>
        <p:sp>
          <p:nvSpPr>
            <p:cNvPr id="198699" name="矩形 198698"/>
            <p:cNvSpPr/>
            <p:nvPr/>
          </p:nvSpPr>
          <p:spPr>
            <a:xfrm>
              <a:off x="1536" y="874"/>
              <a:ext cx="33" cy="163"/>
            </a:xfrm>
            <a:prstGeom prst="rect">
              <a:avLst/>
            </a:prstGeom>
            <a:noFill/>
            <a:ln w="9525">
              <a:noFill/>
            </a:ln>
          </p:spPr>
          <p:txBody>
            <a:bodyPr wrap="none" lIns="0" tIns="0" rIns="0" bIns="0">
              <a:spAutoFit/>
            </a:bodyPr>
            <a:lstStyle/>
            <a:p>
              <a:r>
                <a:rPr lang="en-US" altLang="zh-CN" sz="1700" i="1">
                  <a:solidFill>
                    <a:srgbClr val="FF0000"/>
                  </a:solidFill>
                  <a:latin typeface="Times New Roman" panose="02020603050405020304" pitchFamily="18" charset="0"/>
                </a:rPr>
                <a:t>t</a:t>
              </a:r>
              <a:endParaRPr lang="en-US" altLang="zh-CN" sz="3200">
                <a:solidFill>
                  <a:srgbClr val="FF0000"/>
                </a:solidFill>
                <a:latin typeface="Times New Roman" panose="02020603050405020304" pitchFamily="18" charset="0"/>
              </a:endParaRPr>
            </a:p>
          </p:txBody>
        </p:sp>
        <p:sp>
          <p:nvSpPr>
            <p:cNvPr id="198700" name="矩形 198699"/>
            <p:cNvSpPr/>
            <p:nvPr/>
          </p:nvSpPr>
          <p:spPr>
            <a:xfrm>
              <a:off x="1567" y="874"/>
              <a:ext cx="39" cy="163"/>
            </a:xfrm>
            <a:prstGeom prst="rect">
              <a:avLst/>
            </a:prstGeom>
            <a:noFill/>
            <a:ln w="9525">
              <a:noFill/>
            </a:ln>
          </p:spPr>
          <p:txBody>
            <a:bodyPr wrap="none" lIns="0" tIns="0" rIns="0" bIns="0">
              <a:spAutoFit/>
            </a:bodyPr>
            <a:lstStyle/>
            <a:p>
              <a:r>
                <a:rPr lang="en-US" altLang="zh-CN" sz="1700">
                  <a:solidFill>
                    <a:srgbClr val="FF0000"/>
                  </a:solidFill>
                  <a:latin typeface="Times New Roman" panose="02020603050405020304" pitchFamily="18" charset="0"/>
                </a:rPr>
                <a:t>)</a:t>
              </a:r>
              <a:endParaRPr lang="en-US" altLang="zh-CN" sz="3200">
                <a:solidFill>
                  <a:srgbClr val="FF0000"/>
                </a:solidFill>
                <a:latin typeface="Times New Roman" panose="02020603050405020304" pitchFamily="18" charset="0"/>
              </a:endParaRPr>
            </a:p>
          </p:txBody>
        </p:sp>
        <p:sp>
          <p:nvSpPr>
            <p:cNvPr id="198701" name="任意多边形 198700"/>
            <p:cNvSpPr/>
            <p:nvPr/>
          </p:nvSpPr>
          <p:spPr>
            <a:xfrm>
              <a:off x="1369" y="1143"/>
              <a:ext cx="1262" cy="702"/>
            </a:xfrm>
            <a:custGeom>
              <a:avLst/>
              <a:gdLst/>
              <a:ahLst/>
              <a:cxnLst/>
              <a:rect l="0" t="0" r="0" b="0"/>
              <a:pathLst>
                <a:path w="1262" h="702">
                  <a:moveTo>
                    <a:pt x="0" y="702"/>
                  </a:moveTo>
                  <a:lnTo>
                    <a:pt x="30" y="650"/>
                  </a:lnTo>
                  <a:lnTo>
                    <a:pt x="46" y="623"/>
                  </a:lnTo>
                  <a:lnTo>
                    <a:pt x="62" y="596"/>
                  </a:lnTo>
                  <a:lnTo>
                    <a:pt x="78" y="570"/>
                  </a:lnTo>
                  <a:lnTo>
                    <a:pt x="94" y="544"/>
                  </a:lnTo>
                  <a:lnTo>
                    <a:pt x="110" y="519"/>
                  </a:lnTo>
                  <a:lnTo>
                    <a:pt x="128" y="493"/>
                  </a:lnTo>
                  <a:lnTo>
                    <a:pt x="146" y="467"/>
                  </a:lnTo>
                  <a:lnTo>
                    <a:pt x="165" y="445"/>
                  </a:lnTo>
                  <a:lnTo>
                    <a:pt x="185" y="420"/>
                  </a:lnTo>
                  <a:lnTo>
                    <a:pt x="196" y="409"/>
                  </a:lnTo>
                  <a:lnTo>
                    <a:pt x="206" y="397"/>
                  </a:lnTo>
                  <a:lnTo>
                    <a:pt x="217" y="385"/>
                  </a:lnTo>
                  <a:lnTo>
                    <a:pt x="227" y="375"/>
                  </a:lnTo>
                  <a:lnTo>
                    <a:pt x="239" y="363"/>
                  </a:lnTo>
                  <a:lnTo>
                    <a:pt x="251" y="354"/>
                  </a:lnTo>
                  <a:lnTo>
                    <a:pt x="263" y="342"/>
                  </a:lnTo>
                  <a:lnTo>
                    <a:pt x="275" y="332"/>
                  </a:lnTo>
                  <a:lnTo>
                    <a:pt x="288" y="323"/>
                  </a:lnTo>
                  <a:lnTo>
                    <a:pt x="301" y="312"/>
                  </a:lnTo>
                  <a:lnTo>
                    <a:pt x="314" y="302"/>
                  </a:lnTo>
                  <a:lnTo>
                    <a:pt x="327" y="293"/>
                  </a:lnTo>
                  <a:lnTo>
                    <a:pt x="342" y="284"/>
                  </a:lnTo>
                  <a:lnTo>
                    <a:pt x="357" y="275"/>
                  </a:lnTo>
                  <a:lnTo>
                    <a:pt x="373" y="265"/>
                  </a:lnTo>
                  <a:lnTo>
                    <a:pt x="389" y="256"/>
                  </a:lnTo>
                  <a:lnTo>
                    <a:pt x="405" y="248"/>
                  </a:lnTo>
                  <a:lnTo>
                    <a:pt x="422" y="239"/>
                  </a:lnTo>
                  <a:lnTo>
                    <a:pt x="439" y="230"/>
                  </a:lnTo>
                  <a:lnTo>
                    <a:pt x="455" y="223"/>
                  </a:lnTo>
                  <a:lnTo>
                    <a:pt x="473" y="214"/>
                  </a:lnTo>
                  <a:lnTo>
                    <a:pt x="491" y="206"/>
                  </a:lnTo>
                  <a:lnTo>
                    <a:pt x="527" y="190"/>
                  </a:lnTo>
                  <a:lnTo>
                    <a:pt x="564" y="176"/>
                  </a:lnTo>
                  <a:lnTo>
                    <a:pt x="600" y="162"/>
                  </a:lnTo>
                  <a:lnTo>
                    <a:pt x="637" y="147"/>
                  </a:lnTo>
                  <a:lnTo>
                    <a:pt x="672" y="135"/>
                  </a:lnTo>
                  <a:lnTo>
                    <a:pt x="710" y="122"/>
                  </a:lnTo>
                  <a:lnTo>
                    <a:pt x="726" y="116"/>
                  </a:lnTo>
                  <a:lnTo>
                    <a:pt x="744" y="110"/>
                  </a:lnTo>
                  <a:lnTo>
                    <a:pt x="761" y="104"/>
                  </a:lnTo>
                  <a:lnTo>
                    <a:pt x="778" y="98"/>
                  </a:lnTo>
                  <a:lnTo>
                    <a:pt x="794" y="93"/>
                  </a:lnTo>
                  <a:lnTo>
                    <a:pt x="810" y="88"/>
                  </a:lnTo>
                  <a:lnTo>
                    <a:pt x="826" y="83"/>
                  </a:lnTo>
                  <a:lnTo>
                    <a:pt x="841" y="77"/>
                  </a:lnTo>
                  <a:lnTo>
                    <a:pt x="871" y="68"/>
                  </a:lnTo>
                  <a:lnTo>
                    <a:pt x="902" y="61"/>
                  </a:lnTo>
                  <a:lnTo>
                    <a:pt x="933" y="53"/>
                  </a:lnTo>
                  <a:lnTo>
                    <a:pt x="964" y="45"/>
                  </a:lnTo>
                  <a:lnTo>
                    <a:pt x="995" y="40"/>
                  </a:lnTo>
                  <a:lnTo>
                    <a:pt x="1026" y="34"/>
                  </a:lnTo>
                  <a:lnTo>
                    <a:pt x="1056" y="28"/>
                  </a:lnTo>
                  <a:lnTo>
                    <a:pt x="1071" y="27"/>
                  </a:lnTo>
                  <a:lnTo>
                    <a:pt x="1085" y="24"/>
                  </a:lnTo>
                  <a:lnTo>
                    <a:pt x="1099" y="22"/>
                  </a:lnTo>
                  <a:lnTo>
                    <a:pt x="1113" y="19"/>
                  </a:lnTo>
                  <a:lnTo>
                    <a:pt x="1127" y="19"/>
                  </a:lnTo>
                  <a:lnTo>
                    <a:pt x="1140" y="16"/>
                  </a:lnTo>
                  <a:lnTo>
                    <a:pt x="1152" y="15"/>
                  </a:lnTo>
                  <a:lnTo>
                    <a:pt x="1165" y="13"/>
                  </a:lnTo>
                  <a:lnTo>
                    <a:pt x="1178" y="12"/>
                  </a:lnTo>
                  <a:lnTo>
                    <a:pt x="1188" y="10"/>
                  </a:lnTo>
                  <a:lnTo>
                    <a:pt x="1200" y="9"/>
                  </a:lnTo>
                  <a:lnTo>
                    <a:pt x="1210" y="7"/>
                  </a:lnTo>
                  <a:lnTo>
                    <a:pt x="1220" y="6"/>
                  </a:lnTo>
                  <a:lnTo>
                    <a:pt x="1230" y="4"/>
                  </a:lnTo>
                  <a:lnTo>
                    <a:pt x="1239" y="3"/>
                  </a:lnTo>
                  <a:lnTo>
                    <a:pt x="1247" y="2"/>
                  </a:lnTo>
                  <a:lnTo>
                    <a:pt x="1255" y="1"/>
                  </a:lnTo>
                  <a:lnTo>
                    <a:pt x="1262" y="0"/>
                  </a:lnTo>
                </a:path>
              </a:pathLst>
            </a:custGeom>
            <a:noFill/>
            <a:ln w="20638" cap="rnd" cmpd="sng">
              <a:solidFill>
                <a:srgbClr val="000000"/>
              </a:solidFill>
              <a:prstDash val="solid"/>
              <a:round/>
              <a:headEnd type="none" w="med" len="med"/>
              <a:tailEnd type="none" w="med" len="med"/>
            </a:ln>
          </p:spPr>
          <p:txBody>
            <a:bodyPr/>
            <a:lstStyle/>
            <a:p>
              <a:endParaRPr lang="zh-CN" altLang="en-US"/>
            </a:p>
          </p:txBody>
        </p:sp>
        <p:sp>
          <p:nvSpPr>
            <p:cNvPr id="198702" name="任意多边形 198701"/>
            <p:cNvSpPr>
              <a:spLocks noEditPoints="1"/>
            </p:cNvSpPr>
            <p:nvPr/>
          </p:nvSpPr>
          <p:spPr>
            <a:xfrm>
              <a:off x="1364" y="1809"/>
              <a:ext cx="1724" cy="9"/>
            </a:xfrm>
            <a:custGeom>
              <a:avLst/>
              <a:gdLst/>
              <a:ahLst/>
              <a:cxnLst/>
              <a:rect l="0" t="0" r="0" b="0"/>
              <a:pathLst>
                <a:path w="2928" h="16">
                  <a:moveTo>
                    <a:pt x="8" y="0"/>
                  </a:moveTo>
                  <a:lnTo>
                    <a:pt x="120" y="0"/>
                  </a:lnTo>
                  <a:cubicBezTo>
                    <a:pt x="125" y="0"/>
                    <a:pt x="128" y="4"/>
                    <a:pt x="128" y="8"/>
                  </a:cubicBezTo>
                  <a:cubicBezTo>
                    <a:pt x="128" y="12"/>
                    <a:pt x="125" y="16"/>
                    <a:pt x="120" y="16"/>
                  </a:cubicBezTo>
                  <a:lnTo>
                    <a:pt x="8" y="16"/>
                  </a:lnTo>
                  <a:cubicBezTo>
                    <a:pt x="4" y="16"/>
                    <a:pt x="0" y="12"/>
                    <a:pt x="0" y="8"/>
                  </a:cubicBezTo>
                  <a:cubicBezTo>
                    <a:pt x="0" y="4"/>
                    <a:pt x="4" y="0"/>
                    <a:pt x="8" y="0"/>
                  </a:cubicBezTo>
                  <a:close/>
                  <a:moveTo>
                    <a:pt x="200" y="0"/>
                  </a:moveTo>
                  <a:lnTo>
                    <a:pt x="312" y="0"/>
                  </a:lnTo>
                  <a:cubicBezTo>
                    <a:pt x="317" y="0"/>
                    <a:pt x="320" y="4"/>
                    <a:pt x="320" y="8"/>
                  </a:cubicBezTo>
                  <a:cubicBezTo>
                    <a:pt x="320" y="12"/>
                    <a:pt x="317" y="16"/>
                    <a:pt x="312" y="16"/>
                  </a:cubicBezTo>
                  <a:lnTo>
                    <a:pt x="200" y="16"/>
                  </a:lnTo>
                  <a:cubicBezTo>
                    <a:pt x="196" y="16"/>
                    <a:pt x="192" y="12"/>
                    <a:pt x="192" y="8"/>
                  </a:cubicBezTo>
                  <a:cubicBezTo>
                    <a:pt x="192" y="4"/>
                    <a:pt x="196" y="0"/>
                    <a:pt x="200" y="0"/>
                  </a:cubicBezTo>
                  <a:close/>
                  <a:moveTo>
                    <a:pt x="392" y="0"/>
                  </a:moveTo>
                  <a:lnTo>
                    <a:pt x="504" y="0"/>
                  </a:lnTo>
                  <a:cubicBezTo>
                    <a:pt x="509" y="0"/>
                    <a:pt x="512" y="4"/>
                    <a:pt x="512" y="8"/>
                  </a:cubicBezTo>
                  <a:cubicBezTo>
                    <a:pt x="512" y="12"/>
                    <a:pt x="509" y="16"/>
                    <a:pt x="504" y="16"/>
                  </a:cubicBezTo>
                  <a:lnTo>
                    <a:pt x="392" y="16"/>
                  </a:lnTo>
                  <a:cubicBezTo>
                    <a:pt x="388" y="16"/>
                    <a:pt x="384" y="12"/>
                    <a:pt x="384" y="8"/>
                  </a:cubicBezTo>
                  <a:cubicBezTo>
                    <a:pt x="384" y="4"/>
                    <a:pt x="388" y="0"/>
                    <a:pt x="392" y="0"/>
                  </a:cubicBezTo>
                  <a:close/>
                  <a:moveTo>
                    <a:pt x="584" y="0"/>
                  </a:moveTo>
                  <a:lnTo>
                    <a:pt x="696" y="0"/>
                  </a:lnTo>
                  <a:cubicBezTo>
                    <a:pt x="701" y="0"/>
                    <a:pt x="704" y="4"/>
                    <a:pt x="704" y="8"/>
                  </a:cubicBezTo>
                  <a:cubicBezTo>
                    <a:pt x="704" y="12"/>
                    <a:pt x="701" y="16"/>
                    <a:pt x="696" y="16"/>
                  </a:cubicBezTo>
                  <a:lnTo>
                    <a:pt x="584" y="16"/>
                  </a:lnTo>
                  <a:cubicBezTo>
                    <a:pt x="580" y="16"/>
                    <a:pt x="576" y="12"/>
                    <a:pt x="576" y="8"/>
                  </a:cubicBezTo>
                  <a:cubicBezTo>
                    <a:pt x="576" y="4"/>
                    <a:pt x="580" y="0"/>
                    <a:pt x="584" y="0"/>
                  </a:cubicBezTo>
                  <a:close/>
                  <a:moveTo>
                    <a:pt x="776" y="0"/>
                  </a:moveTo>
                  <a:lnTo>
                    <a:pt x="888" y="0"/>
                  </a:lnTo>
                  <a:cubicBezTo>
                    <a:pt x="893" y="0"/>
                    <a:pt x="896" y="4"/>
                    <a:pt x="896" y="8"/>
                  </a:cubicBezTo>
                  <a:cubicBezTo>
                    <a:pt x="896" y="12"/>
                    <a:pt x="893" y="16"/>
                    <a:pt x="888" y="16"/>
                  </a:cubicBezTo>
                  <a:lnTo>
                    <a:pt x="776" y="16"/>
                  </a:lnTo>
                  <a:cubicBezTo>
                    <a:pt x="772" y="16"/>
                    <a:pt x="768" y="12"/>
                    <a:pt x="768" y="8"/>
                  </a:cubicBezTo>
                  <a:cubicBezTo>
                    <a:pt x="768" y="4"/>
                    <a:pt x="772" y="0"/>
                    <a:pt x="776" y="0"/>
                  </a:cubicBezTo>
                  <a:close/>
                  <a:moveTo>
                    <a:pt x="968" y="0"/>
                  </a:moveTo>
                  <a:lnTo>
                    <a:pt x="1080" y="0"/>
                  </a:lnTo>
                  <a:cubicBezTo>
                    <a:pt x="1085" y="0"/>
                    <a:pt x="1088" y="4"/>
                    <a:pt x="1088" y="8"/>
                  </a:cubicBezTo>
                  <a:cubicBezTo>
                    <a:pt x="1088" y="12"/>
                    <a:pt x="1085" y="16"/>
                    <a:pt x="1080" y="16"/>
                  </a:cubicBezTo>
                  <a:lnTo>
                    <a:pt x="968" y="16"/>
                  </a:lnTo>
                  <a:cubicBezTo>
                    <a:pt x="964" y="16"/>
                    <a:pt x="960" y="12"/>
                    <a:pt x="960" y="8"/>
                  </a:cubicBezTo>
                  <a:cubicBezTo>
                    <a:pt x="960" y="4"/>
                    <a:pt x="964" y="0"/>
                    <a:pt x="968" y="0"/>
                  </a:cubicBezTo>
                  <a:close/>
                  <a:moveTo>
                    <a:pt x="1160" y="0"/>
                  </a:moveTo>
                  <a:lnTo>
                    <a:pt x="1272" y="0"/>
                  </a:lnTo>
                  <a:cubicBezTo>
                    <a:pt x="1277" y="0"/>
                    <a:pt x="1280" y="4"/>
                    <a:pt x="1280" y="8"/>
                  </a:cubicBezTo>
                  <a:cubicBezTo>
                    <a:pt x="1280" y="12"/>
                    <a:pt x="1277" y="16"/>
                    <a:pt x="1272" y="16"/>
                  </a:cubicBezTo>
                  <a:lnTo>
                    <a:pt x="1160" y="16"/>
                  </a:lnTo>
                  <a:cubicBezTo>
                    <a:pt x="1156" y="16"/>
                    <a:pt x="1152" y="12"/>
                    <a:pt x="1152" y="8"/>
                  </a:cubicBezTo>
                  <a:cubicBezTo>
                    <a:pt x="1152" y="4"/>
                    <a:pt x="1156" y="0"/>
                    <a:pt x="1160" y="0"/>
                  </a:cubicBezTo>
                  <a:close/>
                  <a:moveTo>
                    <a:pt x="1352" y="0"/>
                  </a:moveTo>
                  <a:lnTo>
                    <a:pt x="1464" y="0"/>
                  </a:lnTo>
                  <a:cubicBezTo>
                    <a:pt x="1469" y="0"/>
                    <a:pt x="1472" y="4"/>
                    <a:pt x="1472" y="8"/>
                  </a:cubicBezTo>
                  <a:cubicBezTo>
                    <a:pt x="1472" y="12"/>
                    <a:pt x="1469" y="16"/>
                    <a:pt x="1464" y="16"/>
                  </a:cubicBezTo>
                  <a:lnTo>
                    <a:pt x="1352" y="16"/>
                  </a:lnTo>
                  <a:cubicBezTo>
                    <a:pt x="1348" y="16"/>
                    <a:pt x="1344" y="12"/>
                    <a:pt x="1344" y="8"/>
                  </a:cubicBezTo>
                  <a:cubicBezTo>
                    <a:pt x="1344" y="4"/>
                    <a:pt x="1348" y="0"/>
                    <a:pt x="1352" y="0"/>
                  </a:cubicBezTo>
                  <a:close/>
                  <a:moveTo>
                    <a:pt x="1544" y="0"/>
                  </a:moveTo>
                  <a:lnTo>
                    <a:pt x="1656" y="0"/>
                  </a:lnTo>
                  <a:cubicBezTo>
                    <a:pt x="1661" y="0"/>
                    <a:pt x="1664" y="4"/>
                    <a:pt x="1664" y="8"/>
                  </a:cubicBezTo>
                  <a:cubicBezTo>
                    <a:pt x="1664" y="12"/>
                    <a:pt x="1661" y="16"/>
                    <a:pt x="1656" y="16"/>
                  </a:cubicBezTo>
                  <a:lnTo>
                    <a:pt x="1544" y="16"/>
                  </a:lnTo>
                  <a:cubicBezTo>
                    <a:pt x="1540" y="16"/>
                    <a:pt x="1536" y="12"/>
                    <a:pt x="1536" y="8"/>
                  </a:cubicBezTo>
                  <a:cubicBezTo>
                    <a:pt x="1536" y="4"/>
                    <a:pt x="1540" y="0"/>
                    <a:pt x="1544" y="0"/>
                  </a:cubicBezTo>
                  <a:close/>
                  <a:moveTo>
                    <a:pt x="1736" y="0"/>
                  </a:moveTo>
                  <a:lnTo>
                    <a:pt x="1848" y="0"/>
                  </a:lnTo>
                  <a:cubicBezTo>
                    <a:pt x="1853" y="0"/>
                    <a:pt x="1856" y="4"/>
                    <a:pt x="1856" y="8"/>
                  </a:cubicBezTo>
                  <a:cubicBezTo>
                    <a:pt x="1856" y="12"/>
                    <a:pt x="1853" y="16"/>
                    <a:pt x="1848" y="16"/>
                  </a:cubicBezTo>
                  <a:lnTo>
                    <a:pt x="1736" y="16"/>
                  </a:lnTo>
                  <a:cubicBezTo>
                    <a:pt x="1732" y="16"/>
                    <a:pt x="1728" y="12"/>
                    <a:pt x="1728" y="8"/>
                  </a:cubicBezTo>
                  <a:cubicBezTo>
                    <a:pt x="1728" y="4"/>
                    <a:pt x="1732" y="0"/>
                    <a:pt x="1736" y="0"/>
                  </a:cubicBezTo>
                  <a:close/>
                  <a:moveTo>
                    <a:pt x="1928" y="0"/>
                  </a:moveTo>
                  <a:lnTo>
                    <a:pt x="2040" y="0"/>
                  </a:lnTo>
                  <a:cubicBezTo>
                    <a:pt x="2045" y="0"/>
                    <a:pt x="2048" y="4"/>
                    <a:pt x="2048" y="8"/>
                  </a:cubicBezTo>
                  <a:cubicBezTo>
                    <a:pt x="2048" y="12"/>
                    <a:pt x="2045" y="16"/>
                    <a:pt x="2040" y="16"/>
                  </a:cubicBezTo>
                  <a:lnTo>
                    <a:pt x="1928" y="16"/>
                  </a:lnTo>
                  <a:cubicBezTo>
                    <a:pt x="1924" y="16"/>
                    <a:pt x="1920" y="12"/>
                    <a:pt x="1920" y="8"/>
                  </a:cubicBezTo>
                  <a:cubicBezTo>
                    <a:pt x="1920" y="4"/>
                    <a:pt x="1924" y="0"/>
                    <a:pt x="1928" y="0"/>
                  </a:cubicBezTo>
                  <a:close/>
                  <a:moveTo>
                    <a:pt x="2120" y="0"/>
                  </a:moveTo>
                  <a:lnTo>
                    <a:pt x="2232" y="0"/>
                  </a:lnTo>
                  <a:cubicBezTo>
                    <a:pt x="2237" y="0"/>
                    <a:pt x="2240" y="4"/>
                    <a:pt x="2240" y="8"/>
                  </a:cubicBezTo>
                  <a:cubicBezTo>
                    <a:pt x="2240" y="12"/>
                    <a:pt x="2237" y="16"/>
                    <a:pt x="2232" y="16"/>
                  </a:cubicBezTo>
                  <a:lnTo>
                    <a:pt x="2120" y="16"/>
                  </a:lnTo>
                  <a:cubicBezTo>
                    <a:pt x="2116" y="16"/>
                    <a:pt x="2112" y="12"/>
                    <a:pt x="2112" y="8"/>
                  </a:cubicBezTo>
                  <a:cubicBezTo>
                    <a:pt x="2112" y="4"/>
                    <a:pt x="2116" y="0"/>
                    <a:pt x="2120" y="0"/>
                  </a:cubicBezTo>
                  <a:close/>
                  <a:moveTo>
                    <a:pt x="2312" y="0"/>
                  </a:moveTo>
                  <a:lnTo>
                    <a:pt x="2424" y="0"/>
                  </a:lnTo>
                  <a:cubicBezTo>
                    <a:pt x="2429" y="0"/>
                    <a:pt x="2432" y="4"/>
                    <a:pt x="2432" y="8"/>
                  </a:cubicBezTo>
                  <a:cubicBezTo>
                    <a:pt x="2432" y="12"/>
                    <a:pt x="2429" y="16"/>
                    <a:pt x="2424" y="16"/>
                  </a:cubicBezTo>
                  <a:lnTo>
                    <a:pt x="2312" y="16"/>
                  </a:lnTo>
                  <a:cubicBezTo>
                    <a:pt x="2308" y="16"/>
                    <a:pt x="2304" y="12"/>
                    <a:pt x="2304" y="8"/>
                  </a:cubicBezTo>
                  <a:cubicBezTo>
                    <a:pt x="2304" y="4"/>
                    <a:pt x="2308" y="0"/>
                    <a:pt x="2312" y="0"/>
                  </a:cubicBezTo>
                  <a:close/>
                  <a:moveTo>
                    <a:pt x="2504" y="0"/>
                  </a:moveTo>
                  <a:lnTo>
                    <a:pt x="2616" y="0"/>
                  </a:lnTo>
                  <a:cubicBezTo>
                    <a:pt x="2621" y="0"/>
                    <a:pt x="2624" y="4"/>
                    <a:pt x="2624" y="8"/>
                  </a:cubicBezTo>
                  <a:cubicBezTo>
                    <a:pt x="2624" y="12"/>
                    <a:pt x="2621" y="16"/>
                    <a:pt x="2616" y="16"/>
                  </a:cubicBezTo>
                  <a:lnTo>
                    <a:pt x="2504" y="16"/>
                  </a:lnTo>
                  <a:cubicBezTo>
                    <a:pt x="2500" y="16"/>
                    <a:pt x="2496" y="12"/>
                    <a:pt x="2496" y="8"/>
                  </a:cubicBezTo>
                  <a:cubicBezTo>
                    <a:pt x="2496" y="4"/>
                    <a:pt x="2500" y="0"/>
                    <a:pt x="2504" y="0"/>
                  </a:cubicBezTo>
                  <a:close/>
                  <a:moveTo>
                    <a:pt x="2696" y="0"/>
                  </a:moveTo>
                  <a:lnTo>
                    <a:pt x="2808" y="0"/>
                  </a:lnTo>
                  <a:cubicBezTo>
                    <a:pt x="2813" y="0"/>
                    <a:pt x="2816" y="4"/>
                    <a:pt x="2816" y="8"/>
                  </a:cubicBezTo>
                  <a:cubicBezTo>
                    <a:pt x="2816" y="12"/>
                    <a:pt x="2813" y="16"/>
                    <a:pt x="2808" y="16"/>
                  </a:cubicBezTo>
                  <a:lnTo>
                    <a:pt x="2696" y="16"/>
                  </a:lnTo>
                  <a:cubicBezTo>
                    <a:pt x="2692" y="16"/>
                    <a:pt x="2688" y="12"/>
                    <a:pt x="2688" y="8"/>
                  </a:cubicBezTo>
                  <a:cubicBezTo>
                    <a:pt x="2688" y="4"/>
                    <a:pt x="2692" y="0"/>
                    <a:pt x="2696" y="0"/>
                  </a:cubicBezTo>
                  <a:close/>
                  <a:moveTo>
                    <a:pt x="2888" y="0"/>
                  </a:moveTo>
                  <a:lnTo>
                    <a:pt x="2920" y="0"/>
                  </a:lnTo>
                  <a:cubicBezTo>
                    <a:pt x="2924" y="0"/>
                    <a:pt x="2928" y="4"/>
                    <a:pt x="2928" y="8"/>
                  </a:cubicBezTo>
                  <a:cubicBezTo>
                    <a:pt x="2928" y="12"/>
                    <a:pt x="2924" y="16"/>
                    <a:pt x="2920" y="16"/>
                  </a:cubicBezTo>
                  <a:lnTo>
                    <a:pt x="2888" y="16"/>
                  </a:lnTo>
                  <a:cubicBezTo>
                    <a:pt x="2884" y="16"/>
                    <a:pt x="2880" y="12"/>
                    <a:pt x="2880" y="8"/>
                  </a:cubicBezTo>
                  <a:cubicBezTo>
                    <a:pt x="2880" y="4"/>
                    <a:pt x="2884" y="0"/>
                    <a:pt x="2888"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3" name="任意多边形 198702"/>
            <p:cNvSpPr>
              <a:spLocks noEditPoints="1"/>
            </p:cNvSpPr>
            <p:nvPr/>
          </p:nvSpPr>
          <p:spPr>
            <a:xfrm>
              <a:off x="1520" y="1585"/>
              <a:ext cx="10" cy="536"/>
            </a:xfrm>
            <a:custGeom>
              <a:avLst/>
              <a:gdLst/>
              <a:ahLst/>
              <a:cxnLst/>
              <a:rect l="0" t="0" r="0" b="0"/>
              <a:pathLst>
                <a:path w="16" h="896">
                  <a:moveTo>
                    <a:pt x="16" y="8"/>
                  </a:moveTo>
                  <a:lnTo>
                    <a:pt x="16" y="120"/>
                  </a:lnTo>
                  <a:cubicBezTo>
                    <a:pt x="16" y="125"/>
                    <a:pt x="12" y="128"/>
                    <a:pt x="8" y="128"/>
                  </a:cubicBezTo>
                  <a:cubicBezTo>
                    <a:pt x="3" y="128"/>
                    <a:pt x="0" y="125"/>
                    <a:pt x="0" y="120"/>
                  </a:cubicBezTo>
                  <a:lnTo>
                    <a:pt x="0" y="8"/>
                  </a:lnTo>
                  <a:cubicBezTo>
                    <a:pt x="0" y="4"/>
                    <a:pt x="3" y="0"/>
                    <a:pt x="8" y="0"/>
                  </a:cubicBezTo>
                  <a:cubicBezTo>
                    <a:pt x="12" y="0"/>
                    <a:pt x="16" y="4"/>
                    <a:pt x="16" y="8"/>
                  </a:cubicBezTo>
                  <a:close/>
                  <a:moveTo>
                    <a:pt x="16" y="200"/>
                  </a:moveTo>
                  <a:lnTo>
                    <a:pt x="16" y="312"/>
                  </a:lnTo>
                  <a:cubicBezTo>
                    <a:pt x="16" y="317"/>
                    <a:pt x="12" y="320"/>
                    <a:pt x="8" y="320"/>
                  </a:cubicBezTo>
                  <a:cubicBezTo>
                    <a:pt x="3" y="320"/>
                    <a:pt x="0" y="317"/>
                    <a:pt x="0" y="312"/>
                  </a:cubicBezTo>
                  <a:lnTo>
                    <a:pt x="0" y="200"/>
                  </a:lnTo>
                  <a:cubicBezTo>
                    <a:pt x="0" y="196"/>
                    <a:pt x="3" y="192"/>
                    <a:pt x="8" y="192"/>
                  </a:cubicBezTo>
                  <a:cubicBezTo>
                    <a:pt x="12" y="192"/>
                    <a:pt x="16" y="196"/>
                    <a:pt x="16" y="200"/>
                  </a:cubicBezTo>
                  <a:close/>
                  <a:moveTo>
                    <a:pt x="16" y="392"/>
                  </a:moveTo>
                  <a:lnTo>
                    <a:pt x="16" y="504"/>
                  </a:lnTo>
                  <a:cubicBezTo>
                    <a:pt x="16" y="509"/>
                    <a:pt x="12" y="512"/>
                    <a:pt x="8" y="512"/>
                  </a:cubicBezTo>
                  <a:cubicBezTo>
                    <a:pt x="3" y="512"/>
                    <a:pt x="0" y="509"/>
                    <a:pt x="0" y="504"/>
                  </a:cubicBezTo>
                  <a:lnTo>
                    <a:pt x="0" y="392"/>
                  </a:lnTo>
                  <a:cubicBezTo>
                    <a:pt x="0" y="388"/>
                    <a:pt x="3" y="384"/>
                    <a:pt x="8" y="384"/>
                  </a:cubicBezTo>
                  <a:cubicBezTo>
                    <a:pt x="12" y="384"/>
                    <a:pt x="16" y="388"/>
                    <a:pt x="16" y="392"/>
                  </a:cubicBezTo>
                  <a:close/>
                  <a:moveTo>
                    <a:pt x="16" y="584"/>
                  </a:moveTo>
                  <a:lnTo>
                    <a:pt x="16" y="696"/>
                  </a:lnTo>
                  <a:cubicBezTo>
                    <a:pt x="16" y="701"/>
                    <a:pt x="12" y="704"/>
                    <a:pt x="8" y="704"/>
                  </a:cubicBezTo>
                  <a:cubicBezTo>
                    <a:pt x="3" y="704"/>
                    <a:pt x="0" y="701"/>
                    <a:pt x="0" y="696"/>
                  </a:cubicBezTo>
                  <a:lnTo>
                    <a:pt x="0" y="584"/>
                  </a:lnTo>
                  <a:cubicBezTo>
                    <a:pt x="0" y="580"/>
                    <a:pt x="3" y="576"/>
                    <a:pt x="8" y="576"/>
                  </a:cubicBezTo>
                  <a:cubicBezTo>
                    <a:pt x="12" y="576"/>
                    <a:pt x="16" y="580"/>
                    <a:pt x="16" y="584"/>
                  </a:cubicBezTo>
                  <a:close/>
                  <a:moveTo>
                    <a:pt x="16" y="776"/>
                  </a:moveTo>
                  <a:lnTo>
                    <a:pt x="16" y="888"/>
                  </a:lnTo>
                  <a:cubicBezTo>
                    <a:pt x="16" y="893"/>
                    <a:pt x="12" y="896"/>
                    <a:pt x="8" y="896"/>
                  </a:cubicBezTo>
                  <a:cubicBezTo>
                    <a:pt x="3" y="896"/>
                    <a:pt x="0" y="893"/>
                    <a:pt x="0" y="888"/>
                  </a:cubicBezTo>
                  <a:lnTo>
                    <a:pt x="0" y="776"/>
                  </a:lnTo>
                  <a:cubicBezTo>
                    <a:pt x="0" y="772"/>
                    <a:pt x="3" y="768"/>
                    <a:pt x="8" y="768"/>
                  </a:cubicBezTo>
                  <a:cubicBezTo>
                    <a:pt x="12" y="768"/>
                    <a:pt x="16" y="772"/>
                    <a:pt x="16" y="776"/>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4" name="任意多边形 198703"/>
            <p:cNvSpPr>
              <a:spLocks noEditPoints="1"/>
            </p:cNvSpPr>
            <p:nvPr/>
          </p:nvSpPr>
          <p:spPr>
            <a:xfrm>
              <a:off x="1520" y="1585"/>
              <a:ext cx="1545" cy="10"/>
            </a:xfrm>
            <a:custGeom>
              <a:avLst/>
              <a:gdLst/>
              <a:ahLst/>
              <a:cxnLst/>
              <a:rect l="0" t="0" r="0" b="0"/>
              <a:pathLst>
                <a:path w="2624" h="16">
                  <a:moveTo>
                    <a:pt x="8" y="0"/>
                  </a:moveTo>
                  <a:lnTo>
                    <a:pt x="120" y="0"/>
                  </a:lnTo>
                  <a:cubicBezTo>
                    <a:pt x="124" y="0"/>
                    <a:pt x="128" y="4"/>
                    <a:pt x="128" y="8"/>
                  </a:cubicBezTo>
                  <a:cubicBezTo>
                    <a:pt x="128" y="13"/>
                    <a:pt x="124" y="16"/>
                    <a:pt x="120" y="16"/>
                  </a:cubicBezTo>
                  <a:lnTo>
                    <a:pt x="8" y="16"/>
                  </a:lnTo>
                  <a:cubicBezTo>
                    <a:pt x="3" y="16"/>
                    <a:pt x="0" y="13"/>
                    <a:pt x="0" y="8"/>
                  </a:cubicBezTo>
                  <a:cubicBezTo>
                    <a:pt x="0" y="4"/>
                    <a:pt x="3" y="0"/>
                    <a:pt x="8" y="0"/>
                  </a:cubicBezTo>
                  <a:close/>
                  <a:moveTo>
                    <a:pt x="200" y="0"/>
                  </a:moveTo>
                  <a:lnTo>
                    <a:pt x="312" y="0"/>
                  </a:lnTo>
                  <a:cubicBezTo>
                    <a:pt x="316" y="0"/>
                    <a:pt x="320" y="4"/>
                    <a:pt x="320" y="8"/>
                  </a:cubicBezTo>
                  <a:cubicBezTo>
                    <a:pt x="320" y="13"/>
                    <a:pt x="316" y="16"/>
                    <a:pt x="312" y="16"/>
                  </a:cubicBezTo>
                  <a:lnTo>
                    <a:pt x="200" y="16"/>
                  </a:lnTo>
                  <a:cubicBezTo>
                    <a:pt x="195" y="16"/>
                    <a:pt x="192" y="13"/>
                    <a:pt x="192" y="8"/>
                  </a:cubicBezTo>
                  <a:cubicBezTo>
                    <a:pt x="192" y="4"/>
                    <a:pt x="195" y="0"/>
                    <a:pt x="200" y="0"/>
                  </a:cubicBezTo>
                  <a:close/>
                  <a:moveTo>
                    <a:pt x="392" y="0"/>
                  </a:moveTo>
                  <a:lnTo>
                    <a:pt x="504" y="0"/>
                  </a:lnTo>
                  <a:cubicBezTo>
                    <a:pt x="508" y="0"/>
                    <a:pt x="512" y="4"/>
                    <a:pt x="512" y="8"/>
                  </a:cubicBezTo>
                  <a:cubicBezTo>
                    <a:pt x="512" y="13"/>
                    <a:pt x="508" y="16"/>
                    <a:pt x="504" y="16"/>
                  </a:cubicBezTo>
                  <a:lnTo>
                    <a:pt x="392" y="16"/>
                  </a:lnTo>
                  <a:cubicBezTo>
                    <a:pt x="387" y="16"/>
                    <a:pt x="384" y="13"/>
                    <a:pt x="384" y="8"/>
                  </a:cubicBezTo>
                  <a:cubicBezTo>
                    <a:pt x="384" y="4"/>
                    <a:pt x="387" y="0"/>
                    <a:pt x="392" y="0"/>
                  </a:cubicBezTo>
                  <a:close/>
                  <a:moveTo>
                    <a:pt x="584" y="0"/>
                  </a:moveTo>
                  <a:lnTo>
                    <a:pt x="696" y="0"/>
                  </a:lnTo>
                  <a:cubicBezTo>
                    <a:pt x="700" y="0"/>
                    <a:pt x="704" y="4"/>
                    <a:pt x="704" y="8"/>
                  </a:cubicBezTo>
                  <a:cubicBezTo>
                    <a:pt x="704" y="13"/>
                    <a:pt x="700" y="16"/>
                    <a:pt x="696" y="16"/>
                  </a:cubicBezTo>
                  <a:lnTo>
                    <a:pt x="584" y="16"/>
                  </a:lnTo>
                  <a:cubicBezTo>
                    <a:pt x="579" y="16"/>
                    <a:pt x="576" y="13"/>
                    <a:pt x="576" y="8"/>
                  </a:cubicBezTo>
                  <a:cubicBezTo>
                    <a:pt x="576" y="4"/>
                    <a:pt x="579" y="0"/>
                    <a:pt x="584" y="0"/>
                  </a:cubicBezTo>
                  <a:close/>
                  <a:moveTo>
                    <a:pt x="776" y="0"/>
                  </a:moveTo>
                  <a:lnTo>
                    <a:pt x="888" y="0"/>
                  </a:lnTo>
                  <a:cubicBezTo>
                    <a:pt x="892" y="0"/>
                    <a:pt x="896" y="4"/>
                    <a:pt x="896" y="8"/>
                  </a:cubicBezTo>
                  <a:cubicBezTo>
                    <a:pt x="896" y="13"/>
                    <a:pt x="892" y="16"/>
                    <a:pt x="888" y="16"/>
                  </a:cubicBezTo>
                  <a:lnTo>
                    <a:pt x="776" y="16"/>
                  </a:lnTo>
                  <a:cubicBezTo>
                    <a:pt x="771" y="16"/>
                    <a:pt x="768" y="13"/>
                    <a:pt x="768" y="8"/>
                  </a:cubicBezTo>
                  <a:cubicBezTo>
                    <a:pt x="768" y="4"/>
                    <a:pt x="771" y="0"/>
                    <a:pt x="776" y="0"/>
                  </a:cubicBezTo>
                  <a:close/>
                  <a:moveTo>
                    <a:pt x="968" y="0"/>
                  </a:moveTo>
                  <a:lnTo>
                    <a:pt x="1080" y="0"/>
                  </a:lnTo>
                  <a:cubicBezTo>
                    <a:pt x="1084" y="0"/>
                    <a:pt x="1088" y="4"/>
                    <a:pt x="1088" y="8"/>
                  </a:cubicBezTo>
                  <a:cubicBezTo>
                    <a:pt x="1088" y="13"/>
                    <a:pt x="1084" y="16"/>
                    <a:pt x="1080" y="16"/>
                  </a:cubicBezTo>
                  <a:lnTo>
                    <a:pt x="968" y="16"/>
                  </a:lnTo>
                  <a:cubicBezTo>
                    <a:pt x="963" y="16"/>
                    <a:pt x="960" y="13"/>
                    <a:pt x="960" y="8"/>
                  </a:cubicBezTo>
                  <a:cubicBezTo>
                    <a:pt x="960" y="4"/>
                    <a:pt x="963" y="0"/>
                    <a:pt x="968" y="0"/>
                  </a:cubicBezTo>
                  <a:close/>
                  <a:moveTo>
                    <a:pt x="1160" y="0"/>
                  </a:moveTo>
                  <a:lnTo>
                    <a:pt x="1272" y="0"/>
                  </a:lnTo>
                  <a:cubicBezTo>
                    <a:pt x="1276" y="0"/>
                    <a:pt x="1280" y="4"/>
                    <a:pt x="1280" y="8"/>
                  </a:cubicBezTo>
                  <a:cubicBezTo>
                    <a:pt x="1280" y="13"/>
                    <a:pt x="1276" y="16"/>
                    <a:pt x="1272" y="16"/>
                  </a:cubicBezTo>
                  <a:lnTo>
                    <a:pt x="1160" y="16"/>
                  </a:lnTo>
                  <a:cubicBezTo>
                    <a:pt x="1155" y="16"/>
                    <a:pt x="1152" y="13"/>
                    <a:pt x="1152" y="8"/>
                  </a:cubicBezTo>
                  <a:cubicBezTo>
                    <a:pt x="1152" y="4"/>
                    <a:pt x="1155" y="0"/>
                    <a:pt x="1160" y="0"/>
                  </a:cubicBezTo>
                  <a:close/>
                  <a:moveTo>
                    <a:pt x="1352" y="0"/>
                  </a:moveTo>
                  <a:lnTo>
                    <a:pt x="1464" y="0"/>
                  </a:lnTo>
                  <a:cubicBezTo>
                    <a:pt x="1468" y="0"/>
                    <a:pt x="1472" y="4"/>
                    <a:pt x="1472" y="8"/>
                  </a:cubicBezTo>
                  <a:cubicBezTo>
                    <a:pt x="1472" y="13"/>
                    <a:pt x="1468" y="16"/>
                    <a:pt x="1464" y="16"/>
                  </a:cubicBezTo>
                  <a:lnTo>
                    <a:pt x="1352" y="16"/>
                  </a:lnTo>
                  <a:cubicBezTo>
                    <a:pt x="1347" y="16"/>
                    <a:pt x="1344" y="13"/>
                    <a:pt x="1344" y="8"/>
                  </a:cubicBezTo>
                  <a:cubicBezTo>
                    <a:pt x="1344" y="4"/>
                    <a:pt x="1347" y="0"/>
                    <a:pt x="1352" y="0"/>
                  </a:cubicBezTo>
                  <a:close/>
                  <a:moveTo>
                    <a:pt x="1544" y="0"/>
                  </a:moveTo>
                  <a:lnTo>
                    <a:pt x="1656" y="0"/>
                  </a:lnTo>
                  <a:cubicBezTo>
                    <a:pt x="1660" y="0"/>
                    <a:pt x="1664" y="4"/>
                    <a:pt x="1664" y="8"/>
                  </a:cubicBezTo>
                  <a:cubicBezTo>
                    <a:pt x="1664" y="13"/>
                    <a:pt x="1660" y="16"/>
                    <a:pt x="1656" y="16"/>
                  </a:cubicBezTo>
                  <a:lnTo>
                    <a:pt x="1544" y="16"/>
                  </a:lnTo>
                  <a:cubicBezTo>
                    <a:pt x="1539" y="16"/>
                    <a:pt x="1536" y="13"/>
                    <a:pt x="1536" y="8"/>
                  </a:cubicBezTo>
                  <a:cubicBezTo>
                    <a:pt x="1536" y="4"/>
                    <a:pt x="1539" y="0"/>
                    <a:pt x="1544" y="0"/>
                  </a:cubicBezTo>
                  <a:close/>
                  <a:moveTo>
                    <a:pt x="1736" y="0"/>
                  </a:moveTo>
                  <a:lnTo>
                    <a:pt x="1848" y="0"/>
                  </a:lnTo>
                  <a:cubicBezTo>
                    <a:pt x="1852" y="0"/>
                    <a:pt x="1856" y="4"/>
                    <a:pt x="1856" y="8"/>
                  </a:cubicBezTo>
                  <a:cubicBezTo>
                    <a:pt x="1856" y="13"/>
                    <a:pt x="1852" y="16"/>
                    <a:pt x="1848" y="16"/>
                  </a:cubicBezTo>
                  <a:lnTo>
                    <a:pt x="1736" y="16"/>
                  </a:lnTo>
                  <a:cubicBezTo>
                    <a:pt x="1731" y="16"/>
                    <a:pt x="1728" y="13"/>
                    <a:pt x="1728" y="8"/>
                  </a:cubicBezTo>
                  <a:cubicBezTo>
                    <a:pt x="1728" y="4"/>
                    <a:pt x="1731" y="0"/>
                    <a:pt x="1736" y="0"/>
                  </a:cubicBezTo>
                  <a:close/>
                  <a:moveTo>
                    <a:pt x="1928" y="0"/>
                  </a:moveTo>
                  <a:lnTo>
                    <a:pt x="2040" y="0"/>
                  </a:lnTo>
                  <a:cubicBezTo>
                    <a:pt x="2044" y="0"/>
                    <a:pt x="2048" y="4"/>
                    <a:pt x="2048" y="8"/>
                  </a:cubicBezTo>
                  <a:cubicBezTo>
                    <a:pt x="2048" y="13"/>
                    <a:pt x="2044" y="16"/>
                    <a:pt x="2040" y="16"/>
                  </a:cubicBezTo>
                  <a:lnTo>
                    <a:pt x="1928" y="16"/>
                  </a:lnTo>
                  <a:cubicBezTo>
                    <a:pt x="1923" y="16"/>
                    <a:pt x="1920" y="13"/>
                    <a:pt x="1920" y="8"/>
                  </a:cubicBezTo>
                  <a:cubicBezTo>
                    <a:pt x="1920" y="4"/>
                    <a:pt x="1923" y="0"/>
                    <a:pt x="1928" y="0"/>
                  </a:cubicBezTo>
                  <a:close/>
                  <a:moveTo>
                    <a:pt x="2120" y="0"/>
                  </a:moveTo>
                  <a:lnTo>
                    <a:pt x="2232" y="0"/>
                  </a:lnTo>
                  <a:cubicBezTo>
                    <a:pt x="2236" y="0"/>
                    <a:pt x="2240" y="4"/>
                    <a:pt x="2240" y="8"/>
                  </a:cubicBezTo>
                  <a:cubicBezTo>
                    <a:pt x="2240" y="13"/>
                    <a:pt x="2236" y="16"/>
                    <a:pt x="2232" y="16"/>
                  </a:cubicBezTo>
                  <a:lnTo>
                    <a:pt x="2120" y="16"/>
                  </a:lnTo>
                  <a:cubicBezTo>
                    <a:pt x="2115" y="16"/>
                    <a:pt x="2112" y="13"/>
                    <a:pt x="2112" y="8"/>
                  </a:cubicBezTo>
                  <a:cubicBezTo>
                    <a:pt x="2112" y="4"/>
                    <a:pt x="2115" y="0"/>
                    <a:pt x="2120" y="0"/>
                  </a:cubicBezTo>
                  <a:close/>
                  <a:moveTo>
                    <a:pt x="2312" y="0"/>
                  </a:moveTo>
                  <a:lnTo>
                    <a:pt x="2424" y="0"/>
                  </a:lnTo>
                  <a:cubicBezTo>
                    <a:pt x="2428" y="0"/>
                    <a:pt x="2432" y="4"/>
                    <a:pt x="2432" y="8"/>
                  </a:cubicBezTo>
                  <a:cubicBezTo>
                    <a:pt x="2432" y="13"/>
                    <a:pt x="2428" y="16"/>
                    <a:pt x="2424" y="16"/>
                  </a:cubicBezTo>
                  <a:lnTo>
                    <a:pt x="2312" y="16"/>
                  </a:lnTo>
                  <a:cubicBezTo>
                    <a:pt x="2307" y="16"/>
                    <a:pt x="2304" y="13"/>
                    <a:pt x="2304" y="8"/>
                  </a:cubicBezTo>
                  <a:cubicBezTo>
                    <a:pt x="2304" y="4"/>
                    <a:pt x="2307" y="0"/>
                    <a:pt x="2312" y="0"/>
                  </a:cubicBezTo>
                  <a:close/>
                  <a:moveTo>
                    <a:pt x="2504" y="0"/>
                  </a:moveTo>
                  <a:lnTo>
                    <a:pt x="2616" y="0"/>
                  </a:lnTo>
                  <a:cubicBezTo>
                    <a:pt x="2620" y="0"/>
                    <a:pt x="2624" y="4"/>
                    <a:pt x="2624" y="8"/>
                  </a:cubicBezTo>
                  <a:cubicBezTo>
                    <a:pt x="2624" y="13"/>
                    <a:pt x="2620" y="16"/>
                    <a:pt x="2616" y="16"/>
                  </a:cubicBezTo>
                  <a:lnTo>
                    <a:pt x="2504" y="16"/>
                  </a:lnTo>
                  <a:cubicBezTo>
                    <a:pt x="2499" y="16"/>
                    <a:pt x="2496" y="13"/>
                    <a:pt x="2496" y="8"/>
                  </a:cubicBezTo>
                  <a:cubicBezTo>
                    <a:pt x="2496" y="4"/>
                    <a:pt x="2499" y="0"/>
                    <a:pt x="2504"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5" name="任意多边形 198704"/>
            <p:cNvSpPr>
              <a:spLocks noEditPoints="1"/>
            </p:cNvSpPr>
            <p:nvPr/>
          </p:nvSpPr>
          <p:spPr>
            <a:xfrm>
              <a:off x="1676" y="1425"/>
              <a:ext cx="9" cy="713"/>
            </a:xfrm>
            <a:custGeom>
              <a:avLst/>
              <a:gdLst/>
              <a:ahLst/>
              <a:cxnLst/>
              <a:rect l="0" t="0" r="0" b="0"/>
              <a:pathLst>
                <a:path w="16" h="1191">
                  <a:moveTo>
                    <a:pt x="16" y="8"/>
                  </a:moveTo>
                  <a:lnTo>
                    <a:pt x="16" y="120"/>
                  </a:lnTo>
                  <a:cubicBezTo>
                    <a:pt x="16" y="124"/>
                    <a:pt x="12" y="128"/>
                    <a:pt x="8" y="128"/>
                  </a:cubicBezTo>
                  <a:cubicBezTo>
                    <a:pt x="3" y="128"/>
                    <a:pt x="0" y="124"/>
                    <a:pt x="0" y="120"/>
                  </a:cubicBezTo>
                  <a:lnTo>
                    <a:pt x="0" y="8"/>
                  </a:lnTo>
                  <a:cubicBezTo>
                    <a:pt x="0" y="4"/>
                    <a:pt x="3" y="0"/>
                    <a:pt x="8" y="0"/>
                  </a:cubicBezTo>
                  <a:cubicBezTo>
                    <a:pt x="12" y="0"/>
                    <a:pt x="16" y="4"/>
                    <a:pt x="16" y="8"/>
                  </a:cubicBezTo>
                  <a:close/>
                  <a:moveTo>
                    <a:pt x="16" y="200"/>
                  </a:moveTo>
                  <a:lnTo>
                    <a:pt x="16" y="312"/>
                  </a:lnTo>
                  <a:cubicBezTo>
                    <a:pt x="16" y="316"/>
                    <a:pt x="12" y="320"/>
                    <a:pt x="8" y="320"/>
                  </a:cubicBezTo>
                  <a:cubicBezTo>
                    <a:pt x="3" y="320"/>
                    <a:pt x="0" y="316"/>
                    <a:pt x="0" y="312"/>
                  </a:cubicBezTo>
                  <a:lnTo>
                    <a:pt x="0" y="200"/>
                  </a:lnTo>
                  <a:cubicBezTo>
                    <a:pt x="0" y="196"/>
                    <a:pt x="3" y="192"/>
                    <a:pt x="8" y="192"/>
                  </a:cubicBezTo>
                  <a:cubicBezTo>
                    <a:pt x="12" y="192"/>
                    <a:pt x="16" y="196"/>
                    <a:pt x="16" y="200"/>
                  </a:cubicBezTo>
                  <a:close/>
                  <a:moveTo>
                    <a:pt x="16" y="392"/>
                  </a:moveTo>
                  <a:lnTo>
                    <a:pt x="16" y="504"/>
                  </a:lnTo>
                  <a:cubicBezTo>
                    <a:pt x="16" y="508"/>
                    <a:pt x="12" y="512"/>
                    <a:pt x="8" y="512"/>
                  </a:cubicBezTo>
                  <a:cubicBezTo>
                    <a:pt x="3" y="512"/>
                    <a:pt x="0" y="508"/>
                    <a:pt x="0" y="504"/>
                  </a:cubicBezTo>
                  <a:lnTo>
                    <a:pt x="0" y="392"/>
                  </a:lnTo>
                  <a:cubicBezTo>
                    <a:pt x="0" y="388"/>
                    <a:pt x="3" y="384"/>
                    <a:pt x="8" y="384"/>
                  </a:cubicBezTo>
                  <a:cubicBezTo>
                    <a:pt x="12" y="384"/>
                    <a:pt x="16" y="388"/>
                    <a:pt x="16" y="392"/>
                  </a:cubicBezTo>
                  <a:close/>
                  <a:moveTo>
                    <a:pt x="16" y="584"/>
                  </a:moveTo>
                  <a:lnTo>
                    <a:pt x="16" y="696"/>
                  </a:lnTo>
                  <a:cubicBezTo>
                    <a:pt x="16" y="700"/>
                    <a:pt x="12" y="704"/>
                    <a:pt x="8" y="704"/>
                  </a:cubicBezTo>
                  <a:cubicBezTo>
                    <a:pt x="3" y="704"/>
                    <a:pt x="0" y="700"/>
                    <a:pt x="0" y="696"/>
                  </a:cubicBezTo>
                  <a:lnTo>
                    <a:pt x="0" y="584"/>
                  </a:lnTo>
                  <a:cubicBezTo>
                    <a:pt x="0" y="580"/>
                    <a:pt x="3" y="576"/>
                    <a:pt x="8" y="576"/>
                  </a:cubicBezTo>
                  <a:cubicBezTo>
                    <a:pt x="12" y="576"/>
                    <a:pt x="16" y="580"/>
                    <a:pt x="16" y="584"/>
                  </a:cubicBezTo>
                  <a:close/>
                  <a:moveTo>
                    <a:pt x="16" y="776"/>
                  </a:moveTo>
                  <a:lnTo>
                    <a:pt x="16" y="888"/>
                  </a:lnTo>
                  <a:cubicBezTo>
                    <a:pt x="16" y="892"/>
                    <a:pt x="12" y="896"/>
                    <a:pt x="8" y="896"/>
                  </a:cubicBezTo>
                  <a:cubicBezTo>
                    <a:pt x="3" y="896"/>
                    <a:pt x="0" y="892"/>
                    <a:pt x="0" y="888"/>
                  </a:cubicBezTo>
                  <a:lnTo>
                    <a:pt x="0" y="776"/>
                  </a:lnTo>
                  <a:cubicBezTo>
                    <a:pt x="0" y="772"/>
                    <a:pt x="3" y="768"/>
                    <a:pt x="8" y="768"/>
                  </a:cubicBezTo>
                  <a:cubicBezTo>
                    <a:pt x="12" y="768"/>
                    <a:pt x="16" y="772"/>
                    <a:pt x="16" y="776"/>
                  </a:cubicBezTo>
                  <a:close/>
                  <a:moveTo>
                    <a:pt x="16" y="968"/>
                  </a:moveTo>
                  <a:lnTo>
                    <a:pt x="16" y="1080"/>
                  </a:lnTo>
                  <a:cubicBezTo>
                    <a:pt x="16" y="1084"/>
                    <a:pt x="12" y="1088"/>
                    <a:pt x="8" y="1088"/>
                  </a:cubicBezTo>
                  <a:cubicBezTo>
                    <a:pt x="3" y="1088"/>
                    <a:pt x="0" y="1084"/>
                    <a:pt x="0" y="1080"/>
                  </a:cubicBezTo>
                  <a:lnTo>
                    <a:pt x="0" y="968"/>
                  </a:lnTo>
                  <a:cubicBezTo>
                    <a:pt x="0" y="964"/>
                    <a:pt x="3" y="960"/>
                    <a:pt x="8" y="960"/>
                  </a:cubicBezTo>
                  <a:cubicBezTo>
                    <a:pt x="12" y="960"/>
                    <a:pt x="16" y="964"/>
                    <a:pt x="16" y="968"/>
                  </a:cubicBezTo>
                  <a:close/>
                  <a:moveTo>
                    <a:pt x="16" y="1160"/>
                  </a:moveTo>
                  <a:lnTo>
                    <a:pt x="16" y="1183"/>
                  </a:lnTo>
                  <a:cubicBezTo>
                    <a:pt x="16" y="1188"/>
                    <a:pt x="12" y="1191"/>
                    <a:pt x="8" y="1191"/>
                  </a:cubicBezTo>
                  <a:cubicBezTo>
                    <a:pt x="3" y="1191"/>
                    <a:pt x="0" y="1188"/>
                    <a:pt x="0" y="1183"/>
                  </a:cubicBezTo>
                  <a:lnTo>
                    <a:pt x="0" y="1160"/>
                  </a:lnTo>
                  <a:cubicBezTo>
                    <a:pt x="0" y="1156"/>
                    <a:pt x="3" y="1152"/>
                    <a:pt x="8" y="1152"/>
                  </a:cubicBezTo>
                  <a:cubicBezTo>
                    <a:pt x="12" y="1152"/>
                    <a:pt x="16" y="1156"/>
                    <a:pt x="16" y="116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6" name="任意多边形 198705"/>
            <p:cNvSpPr>
              <a:spLocks noEditPoints="1"/>
            </p:cNvSpPr>
            <p:nvPr/>
          </p:nvSpPr>
          <p:spPr>
            <a:xfrm>
              <a:off x="1676" y="1438"/>
              <a:ext cx="1256" cy="10"/>
            </a:xfrm>
            <a:custGeom>
              <a:avLst/>
              <a:gdLst/>
              <a:ahLst/>
              <a:cxnLst/>
              <a:rect l="0" t="0" r="0" b="0"/>
              <a:pathLst>
                <a:path w="2134" h="16">
                  <a:moveTo>
                    <a:pt x="8" y="0"/>
                  </a:moveTo>
                  <a:lnTo>
                    <a:pt x="120" y="0"/>
                  </a:lnTo>
                  <a:cubicBezTo>
                    <a:pt x="124" y="0"/>
                    <a:pt x="128" y="4"/>
                    <a:pt x="128" y="8"/>
                  </a:cubicBezTo>
                  <a:cubicBezTo>
                    <a:pt x="128" y="13"/>
                    <a:pt x="124" y="16"/>
                    <a:pt x="120" y="16"/>
                  </a:cubicBezTo>
                  <a:lnTo>
                    <a:pt x="8" y="16"/>
                  </a:lnTo>
                  <a:cubicBezTo>
                    <a:pt x="3" y="16"/>
                    <a:pt x="0" y="13"/>
                    <a:pt x="0" y="8"/>
                  </a:cubicBezTo>
                  <a:cubicBezTo>
                    <a:pt x="0" y="4"/>
                    <a:pt x="3" y="0"/>
                    <a:pt x="8" y="0"/>
                  </a:cubicBezTo>
                  <a:close/>
                  <a:moveTo>
                    <a:pt x="200" y="0"/>
                  </a:moveTo>
                  <a:lnTo>
                    <a:pt x="312" y="0"/>
                  </a:lnTo>
                  <a:cubicBezTo>
                    <a:pt x="316" y="0"/>
                    <a:pt x="320" y="4"/>
                    <a:pt x="320" y="8"/>
                  </a:cubicBezTo>
                  <a:cubicBezTo>
                    <a:pt x="320" y="13"/>
                    <a:pt x="316" y="16"/>
                    <a:pt x="312" y="16"/>
                  </a:cubicBezTo>
                  <a:lnTo>
                    <a:pt x="200" y="16"/>
                  </a:lnTo>
                  <a:cubicBezTo>
                    <a:pt x="195" y="16"/>
                    <a:pt x="192" y="13"/>
                    <a:pt x="192" y="8"/>
                  </a:cubicBezTo>
                  <a:cubicBezTo>
                    <a:pt x="192" y="4"/>
                    <a:pt x="195" y="0"/>
                    <a:pt x="200" y="0"/>
                  </a:cubicBezTo>
                  <a:close/>
                  <a:moveTo>
                    <a:pt x="392" y="0"/>
                  </a:moveTo>
                  <a:lnTo>
                    <a:pt x="504" y="0"/>
                  </a:lnTo>
                  <a:cubicBezTo>
                    <a:pt x="508" y="0"/>
                    <a:pt x="512" y="4"/>
                    <a:pt x="512" y="8"/>
                  </a:cubicBezTo>
                  <a:cubicBezTo>
                    <a:pt x="512" y="13"/>
                    <a:pt x="508" y="16"/>
                    <a:pt x="504" y="16"/>
                  </a:cubicBezTo>
                  <a:lnTo>
                    <a:pt x="392" y="16"/>
                  </a:lnTo>
                  <a:cubicBezTo>
                    <a:pt x="387" y="16"/>
                    <a:pt x="384" y="13"/>
                    <a:pt x="384" y="8"/>
                  </a:cubicBezTo>
                  <a:cubicBezTo>
                    <a:pt x="384" y="4"/>
                    <a:pt x="387" y="0"/>
                    <a:pt x="392" y="0"/>
                  </a:cubicBezTo>
                  <a:close/>
                  <a:moveTo>
                    <a:pt x="584" y="0"/>
                  </a:moveTo>
                  <a:lnTo>
                    <a:pt x="696" y="0"/>
                  </a:lnTo>
                  <a:cubicBezTo>
                    <a:pt x="700" y="0"/>
                    <a:pt x="704" y="4"/>
                    <a:pt x="704" y="8"/>
                  </a:cubicBezTo>
                  <a:cubicBezTo>
                    <a:pt x="704" y="13"/>
                    <a:pt x="700" y="16"/>
                    <a:pt x="696" y="16"/>
                  </a:cubicBezTo>
                  <a:lnTo>
                    <a:pt x="584" y="16"/>
                  </a:lnTo>
                  <a:cubicBezTo>
                    <a:pt x="579" y="16"/>
                    <a:pt x="576" y="13"/>
                    <a:pt x="576" y="8"/>
                  </a:cubicBezTo>
                  <a:cubicBezTo>
                    <a:pt x="576" y="4"/>
                    <a:pt x="579" y="0"/>
                    <a:pt x="584" y="0"/>
                  </a:cubicBezTo>
                  <a:close/>
                  <a:moveTo>
                    <a:pt x="776" y="0"/>
                  </a:moveTo>
                  <a:lnTo>
                    <a:pt x="888" y="0"/>
                  </a:lnTo>
                  <a:cubicBezTo>
                    <a:pt x="892" y="0"/>
                    <a:pt x="896" y="4"/>
                    <a:pt x="896" y="8"/>
                  </a:cubicBezTo>
                  <a:cubicBezTo>
                    <a:pt x="896" y="13"/>
                    <a:pt x="892" y="16"/>
                    <a:pt x="888" y="16"/>
                  </a:cubicBezTo>
                  <a:lnTo>
                    <a:pt x="776" y="16"/>
                  </a:lnTo>
                  <a:cubicBezTo>
                    <a:pt x="771" y="16"/>
                    <a:pt x="768" y="13"/>
                    <a:pt x="768" y="8"/>
                  </a:cubicBezTo>
                  <a:cubicBezTo>
                    <a:pt x="768" y="4"/>
                    <a:pt x="771" y="0"/>
                    <a:pt x="776" y="0"/>
                  </a:cubicBezTo>
                  <a:close/>
                  <a:moveTo>
                    <a:pt x="968" y="0"/>
                  </a:moveTo>
                  <a:lnTo>
                    <a:pt x="1080" y="0"/>
                  </a:lnTo>
                  <a:cubicBezTo>
                    <a:pt x="1084" y="0"/>
                    <a:pt x="1088" y="4"/>
                    <a:pt x="1088" y="8"/>
                  </a:cubicBezTo>
                  <a:cubicBezTo>
                    <a:pt x="1088" y="13"/>
                    <a:pt x="1084" y="16"/>
                    <a:pt x="1080" y="16"/>
                  </a:cubicBezTo>
                  <a:lnTo>
                    <a:pt x="968" y="16"/>
                  </a:lnTo>
                  <a:cubicBezTo>
                    <a:pt x="963" y="16"/>
                    <a:pt x="960" y="13"/>
                    <a:pt x="960" y="8"/>
                  </a:cubicBezTo>
                  <a:cubicBezTo>
                    <a:pt x="960" y="4"/>
                    <a:pt x="963" y="0"/>
                    <a:pt x="968" y="0"/>
                  </a:cubicBezTo>
                  <a:close/>
                  <a:moveTo>
                    <a:pt x="1160" y="0"/>
                  </a:moveTo>
                  <a:lnTo>
                    <a:pt x="1272" y="0"/>
                  </a:lnTo>
                  <a:cubicBezTo>
                    <a:pt x="1276" y="0"/>
                    <a:pt x="1280" y="4"/>
                    <a:pt x="1280" y="8"/>
                  </a:cubicBezTo>
                  <a:cubicBezTo>
                    <a:pt x="1280" y="13"/>
                    <a:pt x="1276" y="16"/>
                    <a:pt x="1272" y="16"/>
                  </a:cubicBezTo>
                  <a:lnTo>
                    <a:pt x="1160" y="16"/>
                  </a:lnTo>
                  <a:cubicBezTo>
                    <a:pt x="1155" y="16"/>
                    <a:pt x="1152" y="13"/>
                    <a:pt x="1152" y="8"/>
                  </a:cubicBezTo>
                  <a:cubicBezTo>
                    <a:pt x="1152" y="4"/>
                    <a:pt x="1155" y="0"/>
                    <a:pt x="1160" y="0"/>
                  </a:cubicBezTo>
                  <a:close/>
                  <a:moveTo>
                    <a:pt x="1352" y="0"/>
                  </a:moveTo>
                  <a:lnTo>
                    <a:pt x="1464" y="0"/>
                  </a:lnTo>
                  <a:cubicBezTo>
                    <a:pt x="1468" y="0"/>
                    <a:pt x="1472" y="4"/>
                    <a:pt x="1472" y="8"/>
                  </a:cubicBezTo>
                  <a:cubicBezTo>
                    <a:pt x="1472" y="13"/>
                    <a:pt x="1468" y="16"/>
                    <a:pt x="1464" y="16"/>
                  </a:cubicBezTo>
                  <a:lnTo>
                    <a:pt x="1352" y="16"/>
                  </a:lnTo>
                  <a:cubicBezTo>
                    <a:pt x="1347" y="16"/>
                    <a:pt x="1344" y="13"/>
                    <a:pt x="1344" y="8"/>
                  </a:cubicBezTo>
                  <a:cubicBezTo>
                    <a:pt x="1344" y="4"/>
                    <a:pt x="1347" y="0"/>
                    <a:pt x="1352" y="0"/>
                  </a:cubicBezTo>
                  <a:close/>
                  <a:moveTo>
                    <a:pt x="1544" y="0"/>
                  </a:moveTo>
                  <a:lnTo>
                    <a:pt x="1656" y="0"/>
                  </a:lnTo>
                  <a:cubicBezTo>
                    <a:pt x="1660" y="0"/>
                    <a:pt x="1664" y="4"/>
                    <a:pt x="1664" y="8"/>
                  </a:cubicBezTo>
                  <a:cubicBezTo>
                    <a:pt x="1664" y="13"/>
                    <a:pt x="1660" y="16"/>
                    <a:pt x="1656" y="16"/>
                  </a:cubicBezTo>
                  <a:lnTo>
                    <a:pt x="1544" y="16"/>
                  </a:lnTo>
                  <a:cubicBezTo>
                    <a:pt x="1539" y="16"/>
                    <a:pt x="1536" y="13"/>
                    <a:pt x="1536" y="8"/>
                  </a:cubicBezTo>
                  <a:cubicBezTo>
                    <a:pt x="1536" y="4"/>
                    <a:pt x="1539" y="0"/>
                    <a:pt x="1544" y="0"/>
                  </a:cubicBezTo>
                  <a:close/>
                  <a:moveTo>
                    <a:pt x="1736" y="0"/>
                  </a:moveTo>
                  <a:lnTo>
                    <a:pt x="1848" y="0"/>
                  </a:lnTo>
                  <a:cubicBezTo>
                    <a:pt x="1852" y="0"/>
                    <a:pt x="1856" y="4"/>
                    <a:pt x="1856" y="8"/>
                  </a:cubicBezTo>
                  <a:cubicBezTo>
                    <a:pt x="1856" y="13"/>
                    <a:pt x="1852" y="16"/>
                    <a:pt x="1848" y="16"/>
                  </a:cubicBezTo>
                  <a:lnTo>
                    <a:pt x="1736" y="16"/>
                  </a:lnTo>
                  <a:cubicBezTo>
                    <a:pt x="1731" y="16"/>
                    <a:pt x="1728" y="13"/>
                    <a:pt x="1728" y="8"/>
                  </a:cubicBezTo>
                  <a:cubicBezTo>
                    <a:pt x="1728" y="4"/>
                    <a:pt x="1731" y="0"/>
                    <a:pt x="1736" y="0"/>
                  </a:cubicBezTo>
                  <a:close/>
                  <a:moveTo>
                    <a:pt x="1928" y="0"/>
                  </a:moveTo>
                  <a:lnTo>
                    <a:pt x="2040" y="0"/>
                  </a:lnTo>
                  <a:cubicBezTo>
                    <a:pt x="2044" y="0"/>
                    <a:pt x="2048" y="4"/>
                    <a:pt x="2048" y="8"/>
                  </a:cubicBezTo>
                  <a:cubicBezTo>
                    <a:pt x="2048" y="13"/>
                    <a:pt x="2044" y="16"/>
                    <a:pt x="2040" y="16"/>
                  </a:cubicBezTo>
                  <a:lnTo>
                    <a:pt x="1928" y="16"/>
                  </a:lnTo>
                  <a:cubicBezTo>
                    <a:pt x="1923" y="16"/>
                    <a:pt x="1920" y="13"/>
                    <a:pt x="1920" y="8"/>
                  </a:cubicBezTo>
                  <a:cubicBezTo>
                    <a:pt x="1920" y="4"/>
                    <a:pt x="1923" y="0"/>
                    <a:pt x="1928" y="0"/>
                  </a:cubicBezTo>
                  <a:close/>
                  <a:moveTo>
                    <a:pt x="2120" y="0"/>
                  </a:moveTo>
                  <a:lnTo>
                    <a:pt x="2126" y="0"/>
                  </a:lnTo>
                  <a:cubicBezTo>
                    <a:pt x="2131" y="0"/>
                    <a:pt x="2134" y="4"/>
                    <a:pt x="2134" y="8"/>
                  </a:cubicBezTo>
                  <a:cubicBezTo>
                    <a:pt x="2134" y="13"/>
                    <a:pt x="2131" y="16"/>
                    <a:pt x="2126" y="16"/>
                  </a:cubicBezTo>
                  <a:lnTo>
                    <a:pt x="2120" y="16"/>
                  </a:lnTo>
                  <a:cubicBezTo>
                    <a:pt x="2115" y="16"/>
                    <a:pt x="2112" y="13"/>
                    <a:pt x="2112" y="8"/>
                  </a:cubicBezTo>
                  <a:cubicBezTo>
                    <a:pt x="2112" y="4"/>
                    <a:pt x="2115" y="0"/>
                    <a:pt x="2120"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7" name="任意多边形 198706"/>
            <p:cNvSpPr>
              <a:spLocks noEditPoints="1"/>
            </p:cNvSpPr>
            <p:nvPr/>
          </p:nvSpPr>
          <p:spPr>
            <a:xfrm>
              <a:off x="1831" y="1345"/>
              <a:ext cx="10" cy="766"/>
            </a:xfrm>
            <a:custGeom>
              <a:avLst/>
              <a:gdLst/>
              <a:ahLst/>
              <a:cxnLst/>
              <a:rect l="0" t="0" r="0" b="0"/>
              <a:pathLst>
                <a:path w="16" h="1280">
                  <a:moveTo>
                    <a:pt x="16" y="8"/>
                  </a:moveTo>
                  <a:lnTo>
                    <a:pt x="16" y="120"/>
                  </a:lnTo>
                  <a:cubicBezTo>
                    <a:pt x="16" y="125"/>
                    <a:pt x="13" y="128"/>
                    <a:pt x="8" y="128"/>
                  </a:cubicBezTo>
                  <a:cubicBezTo>
                    <a:pt x="4" y="128"/>
                    <a:pt x="0" y="125"/>
                    <a:pt x="0" y="120"/>
                  </a:cubicBezTo>
                  <a:lnTo>
                    <a:pt x="0" y="8"/>
                  </a:lnTo>
                  <a:cubicBezTo>
                    <a:pt x="0" y="4"/>
                    <a:pt x="4" y="0"/>
                    <a:pt x="8" y="0"/>
                  </a:cubicBezTo>
                  <a:cubicBezTo>
                    <a:pt x="13" y="0"/>
                    <a:pt x="16" y="4"/>
                    <a:pt x="16" y="8"/>
                  </a:cubicBezTo>
                  <a:close/>
                  <a:moveTo>
                    <a:pt x="16" y="200"/>
                  </a:moveTo>
                  <a:lnTo>
                    <a:pt x="16" y="312"/>
                  </a:lnTo>
                  <a:cubicBezTo>
                    <a:pt x="16" y="317"/>
                    <a:pt x="13" y="320"/>
                    <a:pt x="8" y="320"/>
                  </a:cubicBezTo>
                  <a:cubicBezTo>
                    <a:pt x="4" y="320"/>
                    <a:pt x="0" y="317"/>
                    <a:pt x="0" y="312"/>
                  </a:cubicBezTo>
                  <a:lnTo>
                    <a:pt x="0" y="200"/>
                  </a:lnTo>
                  <a:cubicBezTo>
                    <a:pt x="0" y="196"/>
                    <a:pt x="4" y="192"/>
                    <a:pt x="8" y="192"/>
                  </a:cubicBezTo>
                  <a:cubicBezTo>
                    <a:pt x="13" y="192"/>
                    <a:pt x="16" y="196"/>
                    <a:pt x="16" y="200"/>
                  </a:cubicBezTo>
                  <a:close/>
                  <a:moveTo>
                    <a:pt x="16" y="392"/>
                  </a:moveTo>
                  <a:lnTo>
                    <a:pt x="16" y="504"/>
                  </a:lnTo>
                  <a:cubicBezTo>
                    <a:pt x="16" y="509"/>
                    <a:pt x="13" y="512"/>
                    <a:pt x="8" y="512"/>
                  </a:cubicBezTo>
                  <a:cubicBezTo>
                    <a:pt x="4" y="512"/>
                    <a:pt x="0" y="509"/>
                    <a:pt x="0" y="504"/>
                  </a:cubicBezTo>
                  <a:lnTo>
                    <a:pt x="0" y="392"/>
                  </a:lnTo>
                  <a:cubicBezTo>
                    <a:pt x="0" y="388"/>
                    <a:pt x="4" y="384"/>
                    <a:pt x="8" y="384"/>
                  </a:cubicBezTo>
                  <a:cubicBezTo>
                    <a:pt x="13" y="384"/>
                    <a:pt x="16" y="388"/>
                    <a:pt x="16" y="392"/>
                  </a:cubicBezTo>
                  <a:close/>
                  <a:moveTo>
                    <a:pt x="16" y="584"/>
                  </a:moveTo>
                  <a:lnTo>
                    <a:pt x="16" y="696"/>
                  </a:lnTo>
                  <a:cubicBezTo>
                    <a:pt x="16" y="701"/>
                    <a:pt x="13" y="704"/>
                    <a:pt x="8" y="704"/>
                  </a:cubicBezTo>
                  <a:cubicBezTo>
                    <a:pt x="4" y="704"/>
                    <a:pt x="0" y="701"/>
                    <a:pt x="0" y="696"/>
                  </a:cubicBezTo>
                  <a:lnTo>
                    <a:pt x="0" y="584"/>
                  </a:lnTo>
                  <a:cubicBezTo>
                    <a:pt x="0" y="580"/>
                    <a:pt x="4" y="576"/>
                    <a:pt x="8" y="576"/>
                  </a:cubicBezTo>
                  <a:cubicBezTo>
                    <a:pt x="13" y="576"/>
                    <a:pt x="16" y="580"/>
                    <a:pt x="16" y="584"/>
                  </a:cubicBezTo>
                  <a:close/>
                  <a:moveTo>
                    <a:pt x="16" y="776"/>
                  </a:moveTo>
                  <a:lnTo>
                    <a:pt x="16" y="888"/>
                  </a:lnTo>
                  <a:cubicBezTo>
                    <a:pt x="16" y="893"/>
                    <a:pt x="13" y="896"/>
                    <a:pt x="8" y="896"/>
                  </a:cubicBezTo>
                  <a:cubicBezTo>
                    <a:pt x="4" y="896"/>
                    <a:pt x="0" y="893"/>
                    <a:pt x="0" y="888"/>
                  </a:cubicBezTo>
                  <a:lnTo>
                    <a:pt x="0" y="776"/>
                  </a:lnTo>
                  <a:cubicBezTo>
                    <a:pt x="0" y="772"/>
                    <a:pt x="4" y="768"/>
                    <a:pt x="8" y="768"/>
                  </a:cubicBezTo>
                  <a:cubicBezTo>
                    <a:pt x="13" y="768"/>
                    <a:pt x="16" y="772"/>
                    <a:pt x="16" y="776"/>
                  </a:cubicBezTo>
                  <a:close/>
                  <a:moveTo>
                    <a:pt x="16" y="968"/>
                  </a:moveTo>
                  <a:lnTo>
                    <a:pt x="16" y="1080"/>
                  </a:lnTo>
                  <a:cubicBezTo>
                    <a:pt x="16" y="1085"/>
                    <a:pt x="13" y="1088"/>
                    <a:pt x="8" y="1088"/>
                  </a:cubicBezTo>
                  <a:cubicBezTo>
                    <a:pt x="4" y="1088"/>
                    <a:pt x="0" y="1085"/>
                    <a:pt x="0" y="1080"/>
                  </a:cubicBezTo>
                  <a:lnTo>
                    <a:pt x="0" y="968"/>
                  </a:lnTo>
                  <a:cubicBezTo>
                    <a:pt x="0" y="964"/>
                    <a:pt x="4" y="960"/>
                    <a:pt x="8" y="960"/>
                  </a:cubicBezTo>
                  <a:cubicBezTo>
                    <a:pt x="13" y="960"/>
                    <a:pt x="16" y="964"/>
                    <a:pt x="16" y="968"/>
                  </a:cubicBezTo>
                  <a:close/>
                  <a:moveTo>
                    <a:pt x="16" y="1160"/>
                  </a:moveTo>
                  <a:lnTo>
                    <a:pt x="16" y="1272"/>
                  </a:lnTo>
                  <a:cubicBezTo>
                    <a:pt x="16" y="1277"/>
                    <a:pt x="13" y="1280"/>
                    <a:pt x="8" y="1280"/>
                  </a:cubicBezTo>
                  <a:cubicBezTo>
                    <a:pt x="4" y="1280"/>
                    <a:pt x="0" y="1277"/>
                    <a:pt x="0" y="1272"/>
                  </a:cubicBezTo>
                  <a:lnTo>
                    <a:pt x="0" y="1160"/>
                  </a:lnTo>
                  <a:cubicBezTo>
                    <a:pt x="0" y="1156"/>
                    <a:pt x="4" y="1152"/>
                    <a:pt x="8" y="1152"/>
                  </a:cubicBezTo>
                  <a:cubicBezTo>
                    <a:pt x="13" y="1152"/>
                    <a:pt x="16" y="1156"/>
                    <a:pt x="16" y="116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8" name="任意多边形 198707"/>
            <p:cNvSpPr>
              <a:spLocks noEditPoints="1"/>
            </p:cNvSpPr>
            <p:nvPr/>
          </p:nvSpPr>
          <p:spPr>
            <a:xfrm>
              <a:off x="1831" y="1345"/>
              <a:ext cx="1093" cy="10"/>
            </a:xfrm>
            <a:custGeom>
              <a:avLst/>
              <a:gdLst/>
              <a:ahLst/>
              <a:cxnLst/>
              <a:rect l="0" t="0" r="0" b="0"/>
              <a:pathLst>
                <a:path w="1856" h="16">
                  <a:moveTo>
                    <a:pt x="8" y="0"/>
                  </a:moveTo>
                  <a:lnTo>
                    <a:pt x="120" y="0"/>
                  </a:lnTo>
                  <a:cubicBezTo>
                    <a:pt x="125" y="0"/>
                    <a:pt x="128" y="4"/>
                    <a:pt x="128" y="8"/>
                  </a:cubicBezTo>
                  <a:cubicBezTo>
                    <a:pt x="128" y="13"/>
                    <a:pt x="125" y="16"/>
                    <a:pt x="120" y="16"/>
                  </a:cubicBezTo>
                  <a:lnTo>
                    <a:pt x="8" y="16"/>
                  </a:lnTo>
                  <a:cubicBezTo>
                    <a:pt x="4" y="16"/>
                    <a:pt x="0" y="13"/>
                    <a:pt x="0" y="8"/>
                  </a:cubicBezTo>
                  <a:cubicBezTo>
                    <a:pt x="0" y="4"/>
                    <a:pt x="4" y="0"/>
                    <a:pt x="8" y="0"/>
                  </a:cubicBezTo>
                  <a:close/>
                  <a:moveTo>
                    <a:pt x="200" y="0"/>
                  </a:moveTo>
                  <a:lnTo>
                    <a:pt x="312" y="0"/>
                  </a:lnTo>
                  <a:cubicBezTo>
                    <a:pt x="317" y="0"/>
                    <a:pt x="320" y="4"/>
                    <a:pt x="320" y="8"/>
                  </a:cubicBezTo>
                  <a:cubicBezTo>
                    <a:pt x="320" y="13"/>
                    <a:pt x="317" y="16"/>
                    <a:pt x="312" y="16"/>
                  </a:cubicBezTo>
                  <a:lnTo>
                    <a:pt x="200" y="16"/>
                  </a:lnTo>
                  <a:cubicBezTo>
                    <a:pt x="196" y="16"/>
                    <a:pt x="192" y="13"/>
                    <a:pt x="192" y="8"/>
                  </a:cubicBezTo>
                  <a:cubicBezTo>
                    <a:pt x="192" y="4"/>
                    <a:pt x="196" y="0"/>
                    <a:pt x="200" y="0"/>
                  </a:cubicBezTo>
                  <a:close/>
                  <a:moveTo>
                    <a:pt x="392" y="0"/>
                  </a:moveTo>
                  <a:lnTo>
                    <a:pt x="504" y="0"/>
                  </a:lnTo>
                  <a:cubicBezTo>
                    <a:pt x="509" y="0"/>
                    <a:pt x="512" y="4"/>
                    <a:pt x="512" y="8"/>
                  </a:cubicBezTo>
                  <a:cubicBezTo>
                    <a:pt x="512" y="13"/>
                    <a:pt x="509" y="16"/>
                    <a:pt x="504" y="16"/>
                  </a:cubicBezTo>
                  <a:lnTo>
                    <a:pt x="392" y="16"/>
                  </a:lnTo>
                  <a:cubicBezTo>
                    <a:pt x="388" y="16"/>
                    <a:pt x="384" y="13"/>
                    <a:pt x="384" y="8"/>
                  </a:cubicBezTo>
                  <a:cubicBezTo>
                    <a:pt x="384" y="4"/>
                    <a:pt x="388" y="0"/>
                    <a:pt x="392" y="0"/>
                  </a:cubicBezTo>
                  <a:close/>
                  <a:moveTo>
                    <a:pt x="584" y="0"/>
                  </a:moveTo>
                  <a:lnTo>
                    <a:pt x="696" y="0"/>
                  </a:lnTo>
                  <a:cubicBezTo>
                    <a:pt x="701" y="0"/>
                    <a:pt x="704" y="4"/>
                    <a:pt x="704" y="8"/>
                  </a:cubicBezTo>
                  <a:cubicBezTo>
                    <a:pt x="704" y="13"/>
                    <a:pt x="701" y="16"/>
                    <a:pt x="696" y="16"/>
                  </a:cubicBezTo>
                  <a:lnTo>
                    <a:pt x="584" y="16"/>
                  </a:lnTo>
                  <a:cubicBezTo>
                    <a:pt x="580" y="16"/>
                    <a:pt x="576" y="13"/>
                    <a:pt x="576" y="8"/>
                  </a:cubicBezTo>
                  <a:cubicBezTo>
                    <a:pt x="576" y="4"/>
                    <a:pt x="580" y="0"/>
                    <a:pt x="584" y="0"/>
                  </a:cubicBezTo>
                  <a:close/>
                  <a:moveTo>
                    <a:pt x="776" y="0"/>
                  </a:moveTo>
                  <a:lnTo>
                    <a:pt x="888" y="0"/>
                  </a:lnTo>
                  <a:cubicBezTo>
                    <a:pt x="893" y="0"/>
                    <a:pt x="896" y="4"/>
                    <a:pt x="896" y="8"/>
                  </a:cubicBezTo>
                  <a:cubicBezTo>
                    <a:pt x="896" y="13"/>
                    <a:pt x="893" y="16"/>
                    <a:pt x="888" y="16"/>
                  </a:cubicBezTo>
                  <a:lnTo>
                    <a:pt x="776" y="16"/>
                  </a:lnTo>
                  <a:cubicBezTo>
                    <a:pt x="772" y="16"/>
                    <a:pt x="768" y="13"/>
                    <a:pt x="768" y="8"/>
                  </a:cubicBezTo>
                  <a:cubicBezTo>
                    <a:pt x="768" y="4"/>
                    <a:pt x="772" y="0"/>
                    <a:pt x="776" y="0"/>
                  </a:cubicBezTo>
                  <a:close/>
                  <a:moveTo>
                    <a:pt x="968" y="0"/>
                  </a:moveTo>
                  <a:lnTo>
                    <a:pt x="1080" y="0"/>
                  </a:lnTo>
                  <a:cubicBezTo>
                    <a:pt x="1085" y="0"/>
                    <a:pt x="1088" y="4"/>
                    <a:pt x="1088" y="8"/>
                  </a:cubicBezTo>
                  <a:cubicBezTo>
                    <a:pt x="1088" y="13"/>
                    <a:pt x="1085" y="16"/>
                    <a:pt x="1080" y="16"/>
                  </a:cubicBezTo>
                  <a:lnTo>
                    <a:pt x="968" y="16"/>
                  </a:lnTo>
                  <a:cubicBezTo>
                    <a:pt x="964" y="16"/>
                    <a:pt x="960" y="13"/>
                    <a:pt x="960" y="8"/>
                  </a:cubicBezTo>
                  <a:cubicBezTo>
                    <a:pt x="960" y="4"/>
                    <a:pt x="964" y="0"/>
                    <a:pt x="968" y="0"/>
                  </a:cubicBezTo>
                  <a:close/>
                  <a:moveTo>
                    <a:pt x="1160" y="0"/>
                  </a:moveTo>
                  <a:lnTo>
                    <a:pt x="1272" y="0"/>
                  </a:lnTo>
                  <a:cubicBezTo>
                    <a:pt x="1277" y="0"/>
                    <a:pt x="1280" y="4"/>
                    <a:pt x="1280" y="8"/>
                  </a:cubicBezTo>
                  <a:cubicBezTo>
                    <a:pt x="1280" y="13"/>
                    <a:pt x="1277" y="16"/>
                    <a:pt x="1272" y="16"/>
                  </a:cubicBezTo>
                  <a:lnTo>
                    <a:pt x="1160" y="16"/>
                  </a:lnTo>
                  <a:cubicBezTo>
                    <a:pt x="1156" y="16"/>
                    <a:pt x="1152" y="13"/>
                    <a:pt x="1152" y="8"/>
                  </a:cubicBezTo>
                  <a:cubicBezTo>
                    <a:pt x="1152" y="4"/>
                    <a:pt x="1156" y="0"/>
                    <a:pt x="1160" y="0"/>
                  </a:cubicBezTo>
                  <a:close/>
                  <a:moveTo>
                    <a:pt x="1352" y="0"/>
                  </a:moveTo>
                  <a:lnTo>
                    <a:pt x="1464" y="0"/>
                  </a:lnTo>
                  <a:cubicBezTo>
                    <a:pt x="1469" y="0"/>
                    <a:pt x="1472" y="4"/>
                    <a:pt x="1472" y="8"/>
                  </a:cubicBezTo>
                  <a:cubicBezTo>
                    <a:pt x="1472" y="13"/>
                    <a:pt x="1469" y="16"/>
                    <a:pt x="1464" y="16"/>
                  </a:cubicBezTo>
                  <a:lnTo>
                    <a:pt x="1352" y="16"/>
                  </a:lnTo>
                  <a:cubicBezTo>
                    <a:pt x="1348" y="16"/>
                    <a:pt x="1344" y="13"/>
                    <a:pt x="1344" y="8"/>
                  </a:cubicBezTo>
                  <a:cubicBezTo>
                    <a:pt x="1344" y="4"/>
                    <a:pt x="1348" y="0"/>
                    <a:pt x="1352" y="0"/>
                  </a:cubicBezTo>
                  <a:close/>
                  <a:moveTo>
                    <a:pt x="1544" y="0"/>
                  </a:moveTo>
                  <a:lnTo>
                    <a:pt x="1656" y="0"/>
                  </a:lnTo>
                  <a:cubicBezTo>
                    <a:pt x="1661" y="0"/>
                    <a:pt x="1664" y="4"/>
                    <a:pt x="1664" y="8"/>
                  </a:cubicBezTo>
                  <a:cubicBezTo>
                    <a:pt x="1664" y="13"/>
                    <a:pt x="1661" y="16"/>
                    <a:pt x="1656" y="16"/>
                  </a:cubicBezTo>
                  <a:lnTo>
                    <a:pt x="1544" y="16"/>
                  </a:lnTo>
                  <a:cubicBezTo>
                    <a:pt x="1540" y="16"/>
                    <a:pt x="1536" y="13"/>
                    <a:pt x="1536" y="8"/>
                  </a:cubicBezTo>
                  <a:cubicBezTo>
                    <a:pt x="1536" y="4"/>
                    <a:pt x="1540" y="0"/>
                    <a:pt x="1544" y="0"/>
                  </a:cubicBezTo>
                  <a:close/>
                  <a:moveTo>
                    <a:pt x="1736" y="0"/>
                  </a:moveTo>
                  <a:lnTo>
                    <a:pt x="1848" y="0"/>
                  </a:lnTo>
                  <a:cubicBezTo>
                    <a:pt x="1853" y="0"/>
                    <a:pt x="1856" y="4"/>
                    <a:pt x="1856" y="8"/>
                  </a:cubicBezTo>
                  <a:cubicBezTo>
                    <a:pt x="1856" y="13"/>
                    <a:pt x="1853" y="16"/>
                    <a:pt x="1848" y="16"/>
                  </a:cubicBezTo>
                  <a:lnTo>
                    <a:pt x="1736" y="16"/>
                  </a:lnTo>
                  <a:cubicBezTo>
                    <a:pt x="1732" y="16"/>
                    <a:pt x="1728" y="13"/>
                    <a:pt x="1728" y="8"/>
                  </a:cubicBezTo>
                  <a:cubicBezTo>
                    <a:pt x="1728" y="4"/>
                    <a:pt x="1732" y="0"/>
                    <a:pt x="1736"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09" name="任意多边形 198708"/>
            <p:cNvSpPr>
              <a:spLocks noEditPoints="1"/>
            </p:cNvSpPr>
            <p:nvPr/>
          </p:nvSpPr>
          <p:spPr>
            <a:xfrm>
              <a:off x="1987" y="1282"/>
              <a:ext cx="9" cy="856"/>
            </a:xfrm>
            <a:custGeom>
              <a:avLst/>
              <a:gdLst/>
              <a:ahLst/>
              <a:cxnLst/>
              <a:rect l="0" t="0" r="0" b="0"/>
              <a:pathLst>
                <a:path w="16" h="1431">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72"/>
                  </a:lnTo>
                  <a:cubicBezTo>
                    <a:pt x="16" y="1276"/>
                    <a:pt x="13" y="1280"/>
                    <a:pt x="8" y="1280"/>
                  </a:cubicBezTo>
                  <a:cubicBezTo>
                    <a:pt x="4" y="1280"/>
                    <a:pt x="0" y="1276"/>
                    <a:pt x="0" y="1272"/>
                  </a:cubicBezTo>
                  <a:lnTo>
                    <a:pt x="0" y="1160"/>
                  </a:lnTo>
                  <a:cubicBezTo>
                    <a:pt x="0" y="1155"/>
                    <a:pt x="4" y="1152"/>
                    <a:pt x="8" y="1152"/>
                  </a:cubicBezTo>
                  <a:cubicBezTo>
                    <a:pt x="13" y="1152"/>
                    <a:pt x="16" y="1155"/>
                    <a:pt x="16" y="1160"/>
                  </a:cubicBezTo>
                  <a:close/>
                  <a:moveTo>
                    <a:pt x="16" y="1352"/>
                  </a:moveTo>
                  <a:lnTo>
                    <a:pt x="16" y="1423"/>
                  </a:lnTo>
                  <a:cubicBezTo>
                    <a:pt x="16" y="1428"/>
                    <a:pt x="13" y="1431"/>
                    <a:pt x="8" y="1431"/>
                  </a:cubicBezTo>
                  <a:cubicBezTo>
                    <a:pt x="4" y="1431"/>
                    <a:pt x="0" y="1428"/>
                    <a:pt x="0" y="1423"/>
                  </a:cubicBezTo>
                  <a:lnTo>
                    <a:pt x="0" y="1352"/>
                  </a:lnTo>
                  <a:cubicBezTo>
                    <a:pt x="0" y="1347"/>
                    <a:pt x="4" y="1344"/>
                    <a:pt x="8" y="1344"/>
                  </a:cubicBezTo>
                  <a:cubicBezTo>
                    <a:pt x="13" y="1344"/>
                    <a:pt x="16" y="1347"/>
                    <a:pt x="16" y="1352"/>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10" name="任意多边形 198709"/>
            <p:cNvSpPr>
              <a:spLocks noEditPoints="1"/>
            </p:cNvSpPr>
            <p:nvPr/>
          </p:nvSpPr>
          <p:spPr>
            <a:xfrm>
              <a:off x="1987" y="1298"/>
              <a:ext cx="1093" cy="9"/>
            </a:xfrm>
            <a:custGeom>
              <a:avLst/>
              <a:gdLst/>
              <a:ahLst/>
              <a:cxnLst/>
              <a:rect l="0" t="0" r="0" b="0"/>
              <a:pathLst>
                <a:path w="1856" h="16">
                  <a:moveTo>
                    <a:pt x="8" y="0"/>
                  </a:moveTo>
                  <a:lnTo>
                    <a:pt x="120" y="0"/>
                  </a:lnTo>
                  <a:cubicBezTo>
                    <a:pt x="125" y="0"/>
                    <a:pt x="128" y="4"/>
                    <a:pt x="128" y="8"/>
                  </a:cubicBezTo>
                  <a:cubicBezTo>
                    <a:pt x="128" y="13"/>
                    <a:pt x="125" y="16"/>
                    <a:pt x="120" y="16"/>
                  </a:cubicBezTo>
                  <a:lnTo>
                    <a:pt x="8" y="16"/>
                  </a:lnTo>
                  <a:cubicBezTo>
                    <a:pt x="4" y="16"/>
                    <a:pt x="0" y="13"/>
                    <a:pt x="0" y="8"/>
                  </a:cubicBezTo>
                  <a:cubicBezTo>
                    <a:pt x="0" y="4"/>
                    <a:pt x="4" y="0"/>
                    <a:pt x="8" y="0"/>
                  </a:cubicBezTo>
                  <a:close/>
                  <a:moveTo>
                    <a:pt x="200" y="0"/>
                  </a:moveTo>
                  <a:lnTo>
                    <a:pt x="312" y="0"/>
                  </a:lnTo>
                  <a:cubicBezTo>
                    <a:pt x="317" y="0"/>
                    <a:pt x="320" y="4"/>
                    <a:pt x="320" y="8"/>
                  </a:cubicBezTo>
                  <a:cubicBezTo>
                    <a:pt x="320" y="13"/>
                    <a:pt x="317" y="16"/>
                    <a:pt x="312" y="16"/>
                  </a:cubicBezTo>
                  <a:lnTo>
                    <a:pt x="200" y="16"/>
                  </a:lnTo>
                  <a:cubicBezTo>
                    <a:pt x="196" y="16"/>
                    <a:pt x="192" y="13"/>
                    <a:pt x="192" y="8"/>
                  </a:cubicBezTo>
                  <a:cubicBezTo>
                    <a:pt x="192" y="4"/>
                    <a:pt x="196" y="0"/>
                    <a:pt x="200" y="0"/>
                  </a:cubicBezTo>
                  <a:close/>
                  <a:moveTo>
                    <a:pt x="392" y="0"/>
                  </a:moveTo>
                  <a:lnTo>
                    <a:pt x="504" y="0"/>
                  </a:lnTo>
                  <a:cubicBezTo>
                    <a:pt x="509" y="0"/>
                    <a:pt x="512" y="4"/>
                    <a:pt x="512" y="8"/>
                  </a:cubicBezTo>
                  <a:cubicBezTo>
                    <a:pt x="512" y="13"/>
                    <a:pt x="509" y="16"/>
                    <a:pt x="504" y="16"/>
                  </a:cubicBezTo>
                  <a:lnTo>
                    <a:pt x="392" y="16"/>
                  </a:lnTo>
                  <a:cubicBezTo>
                    <a:pt x="388" y="16"/>
                    <a:pt x="384" y="13"/>
                    <a:pt x="384" y="8"/>
                  </a:cubicBezTo>
                  <a:cubicBezTo>
                    <a:pt x="384" y="4"/>
                    <a:pt x="388" y="0"/>
                    <a:pt x="392" y="0"/>
                  </a:cubicBezTo>
                  <a:close/>
                  <a:moveTo>
                    <a:pt x="584" y="0"/>
                  </a:moveTo>
                  <a:lnTo>
                    <a:pt x="696" y="0"/>
                  </a:lnTo>
                  <a:cubicBezTo>
                    <a:pt x="701" y="0"/>
                    <a:pt x="704" y="4"/>
                    <a:pt x="704" y="8"/>
                  </a:cubicBezTo>
                  <a:cubicBezTo>
                    <a:pt x="704" y="13"/>
                    <a:pt x="701" y="16"/>
                    <a:pt x="696" y="16"/>
                  </a:cubicBezTo>
                  <a:lnTo>
                    <a:pt x="584" y="16"/>
                  </a:lnTo>
                  <a:cubicBezTo>
                    <a:pt x="580" y="16"/>
                    <a:pt x="576" y="13"/>
                    <a:pt x="576" y="8"/>
                  </a:cubicBezTo>
                  <a:cubicBezTo>
                    <a:pt x="576" y="4"/>
                    <a:pt x="580" y="0"/>
                    <a:pt x="584" y="0"/>
                  </a:cubicBezTo>
                  <a:close/>
                  <a:moveTo>
                    <a:pt x="776" y="0"/>
                  </a:moveTo>
                  <a:lnTo>
                    <a:pt x="888" y="0"/>
                  </a:lnTo>
                  <a:cubicBezTo>
                    <a:pt x="893" y="0"/>
                    <a:pt x="896" y="4"/>
                    <a:pt x="896" y="8"/>
                  </a:cubicBezTo>
                  <a:cubicBezTo>
                    <a:pt x="896" y="13"/>
                    <a:pt x="893" y="16"/>
                    <a:pt x="888" y="16"/>
                  </a:cubicBezTo>
                  <a:lnTo>
                    <a:pt x="776" y="16"/>
                  </a:lnTo>
                  <a:cubicBezTo>
                    <a:pt x="772" y="16"/>
                    <a:pt x="768" y="13"/>
                    <a:pt x="768" y="8"/>
                  </a:cubicBezTo>
                  <a:cubicBezTo>
                    <a:pt x="768" y="4"/>
                    <a:pt x="772" y="0"/>
                    <a:pt x="776" y="0"/>
                  </a:cubicBezTo>
                  <a:close/>
                  <a:moveTo>
                    <a:pt x="968" y="0"/>
                  </a:moveTo>
                  <a:lnTo>
                    <a:pt x="1080" y="0"/>
                  </a:lnTo>
                  <a:cubicBezTo>
                    <a:pt x="1085" y="0"/>
                    <a:pt x="1088" y="4"/>
                    <a:pt x="1088" y="8"/>
                  </a:cubicBezTo>
                  <a:cubicBezTo>
                    <a:pt x="1088" y="13"/>
                    <a:pt x="1085" y="16"/>
                    <a:pt x="1080" y="16"/>
                  </a:cubicBezTo>
                  <a:lnTo>
                    <a:pt x="968" y="16"/>
                  </a:lnTo>
                  <a:cubicBezTo>
                    <a:pt x="964" y="16"/>
                    <a:pt x="960" y="13"/>
                    <a:pt x="960" y="8"/>
                  </a:cubicBezTo>
                  <a:cubicBezTo>
                    <a:pt x="960" y="4"/>
                    <a:pt x="964" y="0"/>
                    <a:pt x="968" y="0"/>
                  </a:cubicBezTo>
                  <a:close/>
                  <a:moveTo>
                    <a:pt x="1160" y="0"/>
                  </a:moveTo>
                  <a:lnTo>
                    <a:pt x="1272" y="0"/>
                  </a:lnTo>
                  <a:cubicBezTo>
                    <a:pt x="1277" y="0"/>
                    <a:pt x="1280" y="4"/>
                    <a:pt x="1280" y="8"/>
                  </a:cubicBezTo>
                  <a:cubicBezTo>
                    <a:pt x="1280" y="13"/>
                    <a:pt x="1277" y="16"/>
                    <a:pt x="1272" y="16"/>
                  </a:cubicBezTo>
                  <a:lnTo>
                    <a:pt x="1160" y="16"/>
                  </a:lnTo>
                  <a:cubicBezTo>
                    <a:pt x="1156" y="16"/>
                    <a:pt x="1152" y="13"/>
                    <a:pt x="1152" y="8"/>
                  </a:cubicBezTo>
                  <a:cubicBezTo>
                    <a:pt x="1152" y="4"/>
                    <a:pt x="1156" y="0"/>
                    <a:pt x="1160" y="0"/>
                  </a:cubicBezTo>
                  <a:close/>
                  <a:moveTo>
                    <a:pt x="1352" y="0"/>
                  </a:moveTo>
                  <a:lnTo>
                    <a:pt x="1464" y="0"/>
                  </a:lnTo>
                  <a:cubicBezTo>
                    <a:pt x="1469" y="0"/>
                    <a:pt x="1472" y="4"/>
                    <a:pt x="1472" y="8"/>
                  </a:cubicBezTo>
                  <a:cubicBezTo>
                    <a:pt x="1472" y="13"/>
                    <a:pt x="1469" y="16"/>
                    <a:pt x="1464" y="16"/>
                  </a:cubicBezTo>
                  <a:lnTo>
                    <a:pt x="1352" y="16"/>
                  </a:lnTo>
                  <a:cubicBezTo>
                    <a:pt x="1348" y="16"/>
                    <a:pt x="1344" y="13"/>
                    <a:pt x="1344" y="8"/>
                  </a:cubicBezTo>
                  <a:cubicBezTo>
                    <a:pt x="1344" y="4"/>
                    <a:pt x="1348" y="0"/>
                    <a:pt x="1352" y="0"/>
                  </a:cubicBezTo>
                  <a:close/>
                  <a:moveTo>
                    <a:pt x="1544" y="0"/>
                  </a:moveTo>
                  <a:lnTo>
                    <a:pt x="1656" y="0"/>
                  </a:lnTo>
                  <a:cubicBezTo>
                    <a:pt x="1661" y="0"/>
                    <a:pt x="1664" y="4"/>
                    <a:pt x="1664" y="8"/>
                  </a:cubicBezTo>
                  <a:cubicBezTo>
                    <a:pt x="1664" y="13"/>
                    <a:pt x="1661" y="16"/>
                    <a:pt x="1656" y="16"/>
                  </a:cubicBezTo>
                  <a:lnTo>
                    <a:pt x="1544" y="16"/>
                  </a:lnTo>
                  <a:cubicBezTo>
                    <a:pt x="1540" y="16"/>
                    <a:pt x="1536" y="13"/>
                    <a:pt x="1536" y="8"/>
                  </a:cubicBezTo>
                  <a:cubicBezTo>
                    <a:pt x="1536" y="4"/>
                    <a:pt x="1540" y="0"/>
                    <a:pt x="1544" y="0"/>
                  </a:cubicBezTo>
                  <a:close/>
                  <a:moveTo>
                    <a:pt x="1736" y="0"/>
                  </a:moveTo>
                  <a:lnTo>
                    <a:pt x="1848" y="0"/>
                  </a:lnTo>
                  <a:cubicBezTo>
                    <a:pt x="1853" y="0"/>
                    <a:pt x="1856" y="4"/>
                    <a:pt x="1856" y="8"/>
                  </a:cubicBezTo>
                  <a:cubicBezTo>
                    <a:pt x="1856" y="13"/>
                    <a:pt x="1853" y="16"/>
                    <a:pt x="1848" y="16"/>
                  </a:cubicBezTo>
                  <a:lnTo>
                    <a:pt x="1736" y="16"/>
                  </a:lnTo>
                  <a:cubicBezTo>
                    <a:pt x="1732" y="16"/>
                    <a:pt x="1728" y="13"/>
                    <a:pt x="1728" y="8"/>
                  </a:cubicBezTo>
                  <a:cubicBezTo>
                    <a:pt x="1728" y="4"/>
                    <a:pt x="1732" y="0"/>
                    <a:pt x="1736"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11" name="任意多边形 198710"/>
            <p:cNvSpPr>
              <a:spLocks noEditPoints="1"/>
            </p:cNvSpPr>
            <p:nvPr/>
          </p:nvSpPr>
          <p:spPr>
            <a:xfrm>
              <a:off x="2143" y="1250"/>
              <a:ext cx="9" cy="880"/>
            </a:xfrm>
            <a:custGeom>
              <a:avLst/>
              <a:gdLst/>
              <a:ahLst/>
              <a:cxnLst/>
              <a:rect l="0" t="0" r="0" b="0"/>
              <a:pathLst>
                <a:path w="16" h="1472">
                  <a:moveTo>
                    <a:pt x="16" y="8"/>
                  </a:moveTo>
                  <a:lnTo>
                    <a:pt x="16" y="120"/>
                  </a:lnTo>
                  <a:cubicBezTo>
                    <a:pt x="16" y="125"/>
                    <a:pt x="12" y="128"/>
                    <a:pt x="8" y="128"/>
                  </a:cubicBezTo>
                  <a:cubicBezTo>
                    <a:pt x="3" y="128"/>
                    <a:pt x="0" y="125"/>
                    <a:pt x="0" y="120"/>
                  </a:cubicBezTo>
                  <a:lnTo>
                    <a:pt x="0" y="8"/>
                  </a:lnTo>
                  <a:cubicBezTo>
                    <a:pt x="0" y="4"/>
                    <a:pt x="3" y="0"/>
                    <a:pt x="8" y="0"/>
                  </a:cubicBezTo>
                  <a:cubicBezTo>
                    <a:pt x="12" y="0"/>
                    <a:pt x="16" y="4"/>
                    <a:pt x="16" y="8"/>
                  </a:cubicBezTo>
                  <a:close/>
                  <a:moveTo>
                    <a:pt x="16" y="200"/>
                  </a:moveTo>
                  <a:lnTo>
                    <a:pt x="16" y="312"/>
                  </a:lnTo>
                  <a:cubicBezTo>
                    <a:pt x="16" y="317"/>
                    <a:pt x="12" y="320"/>
                    <a:pt x="8" y="320"/>
                  </a:cubicBezTo>
                  <a:cubicBezTo>
                    <a:pt x="3" y="320"/>
                    <a:pt x="0" y="317"/>
                    <a:pt x="0" y="312"/>
                  </a:cubicBezTo>
                  <a:lnTo>
                    <a:pt x="0" y="200"/>
                  </a:lnTo>
                  <a:cubicBezTo>
                    <a:pt x="0" y="196"/>
                    <a:pt x="3" y="192"/>
                    <a:pt x="8" y="192"/>
                  </a:cubicBezTo>
                  <a:cubicBezTo>
                    <a:pt x="12" y="192"/>
                    <a:pt x="16" y="196"/>
                    <a:pt x="16" y="200"/>
                  </a:cubicBezTo>
                  <a:close/>
                  <a:moveTo>
                    <a:pt x="16" y="392"/>
                  </a:moveTo>
                  <a:lnTo>
                    <a:pt x="16" y="504"/>
                  </a:lnTo>
                  <a:cubicBezTo>
                    <a:pt x="16" y="509"/>
                    <a:pt x="12" y="512"/>
                    <a:pt x="8" y="512"/>
                  </a:cubicBezTo>
                  <a:cubicBezTo>
                    <a:pt x="3" y="512"/>
                    <a:pt x="0" y="509"/>
                    <a:pt x="0" y="504"/>
                  </a:cubicBezTo>
                  <a:lnTo>
                    <a:pt x="0" y="392"/>
                  </a:lnTo>
                  <a:cubicBezTo>
                    <a:pt x="0" y="388"/>
                    <a:pt x="3" y="384"/>
                    <a:pt x="8" y="384"/>
                  </a:cubicBezTo>
                  <a:cubicBezTo>
                    <a:pt x="12" y="384"/>
                    <a:pt x="16" y="388"/>
                    <a:pt x="16" y="392"/>
                  </a:cubicBezTo>
                  <a:close/>
                  <a:moveTo>
                    <a:pt x="16" y="584"/>
                  </a:moveTo>
                  <a:lnTo>
                    <a:pt x="16" y="696"/>
                  </a:lnTo>
                  <a:cubicBezTo>
                    <a:pt x="16" y="701"/>
                    <a:pt x="12" y="704"/>
                    <a:pt x="8" y="704"/>
                  </a:cubicBezTo>
                  <a:cubicBezTo>
                    <a:pt x="3" y="704"/>
                    <a:pt x="0" y="701"/>
                    <a:pt x="0" y="696"/>
                  </a:cubicBezTo>
                  <a:lnTo>
                    <a:pt x="0" y="584"/>
                  </a:lnTo>
                  <a:cubicBezTo>
                    <a:pt x="0" y="580"/>
                    <a:pt x="3" y="576"/>
                    <a:pt x="8" y="576"/>
                  </a:cubicBezTo>
                  <a:cubicBezTo>
                    <a:pt x="12" y="576"/>
                    <a:pt x="16" y="580"/>
                    <a:pt x="16" y="584"/>
                  </a:cubicBezTo>
                  <a:close/>
                  <a:moveTo>
                    <a:pt x="16" y="776"/>
                  </a:moveTo>
                  <a:lnTo>
                    <a:pt x="16" y="888"/>
                  </a:lnTo>
                  <a:cubicBezTo>
                    <a:pt x="16" y="893"/>
                    <a:pt x="12" y="896"/>
                    <a:pt x="8" y="896"/>
                  </a:cubicBezTo>
                  <a:cubicBezTo>
                    <a:pt x="3" y="896"/>
                    <a:pt x="0" y="893"/>
                    <a:pt x="0" y="888"/>
                  </a:cubicBezTo>
                  <a:lnTo>
                    <a:pt x="0" y="776"/>
                  </a:lnTo>
                  <a:cubicBezTo>
                    <a:pt x="0" y="772"/>
                    <a:pt x="3" y="768"/>
                    <a:pt x="8" y="768"/>
                  </a:cubicBezTo>
                  <a:cubicBezTo>
                    <a:pt x="12" y="768"/>
                    <a:pt x="16" y="772"/>
                    <a:pt x="16" y="776"/>
                  </a:cubicBezTo>
                  <a:close/>
                  <a:moveTo>
                    <a:pt x="16" y="968"/>
                  </a:moveTo>
                  <a:lnTo>
                    <a:pt x="16" y="1080"/>
                  </a:lnTo>
                  <a:cubicBezTo>
                    <a:pt x="16" y="1085"/>
                    <a:pt x="12" y="1088"/>
                    <a:pt x="8" y="1088"/>
                  </a:cubicBezTo>
                  <a:cubicBezTo>
                    <a:pt x="3" y="1088"/>
                    <a:pt x="0" y="1085"/>
                    <a:pt x="0" y="1080"/>
                  </a:cubicBezTo>
                  <a:lnTo>
                    <a:pt x="0" y="968"/>
                  </a:lnTo>
                  <a:cubicBezTo>
                    <a:pt x="0" y="964"/>
                    <a:pt x="3" y="960"/>
                    <a:pt x="8" y="960"/>
                  </a:cubicBezTo>
                  <a:cubicBezTo>
                    <a:pt x="12" y="960"/>
                    <a:pt x="16" y="964"/>
                    <a:pt x="16" y="968"/>
                  </a:cubicBezTo>
                  <a:close/>
                  <a:moveTo>
                    <a:pt x="16" y="1160"/>
                  </a:moveTo>
                  <a:lnTo>
                    <a:pt x="16" y="1272"/>
                  </a:lnTo>
                  <a:cubicBezTo>
                    <a:pt x="16" y="1277"/>
                    <a:pt x="12" y="1280"/>
                    <a:pt x="8" y="1280"/>
                  </a:cubicBezTo>
                  <a:cubicBezTo>
                    <a:pt x="3" y="1280"/>
                    <a:pt x="0" y="1277"/>
                    <a:pt x="0" y="1272"/>
                  </a:cubicBezTo>
                  <a:lnTo>
                    <a:pt x="0" y="1160"/>
                  </a:lnTo>
                  <a:cubicBezTo>
                    <a:pt x="0" y="1156"/>
                    <a:pt x="3" y="1152"/>
                    <a:pt x="8" y="1152"/>
                  </a:cubicBezTo>
                  <a:cubicBezTo>
                    <a:pt x="12" y="1152"/>
                    <a:pt x="16" y="1156"/>
                    <a:pt x="16" y="1160"/>
                  </a:cubicBezTo>
                  <a:close/>
                  <a:moveTo>
                    <a:pt x="16" y="1352"/>
                  </a:moveTo>
                  <a:lnTo>
                    <a:pt x="16" y="1464"/>
                  </a:lnTo>
                  <a:cubicBezTo>
                    <a:pt x="16" y="1469"/>
                    <a:pt x="12" y="1472"/>
                    <a:pt x="8" y="1472"/>
                  </a:cubicBezTo>
                  <a:cubicBezTo>
                    <a:pt x="3" y="1472"/>
                    <a:pt x="0" y="1469"/>
                    <a:pt x="0" y="1464"/>
                  </a:cubicBezTo>
                  <a:lnTo>
                    <a:pt x="0" y="1352"/>
                  </a:lnTo>
                  <a:cubicBezTo>
                    <a:pt x="0" y="1348"/>
                    <a:pt x="3" y="1344"/>
                    <a:pt x="8" y="1344"/>
                  </a:cubicBezTo>
                  <a:cubicBezTo>
                    <a:pt x="12" y="1344"/>
                    <a:pt x="16" y="1348"/>
                    <a:pt x="16" y="1352"/>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12" name="任意多边形 198711"/>
            <p:cNvSpPr>
              <a:spLocks noEditPoints="1"/>
            </p:cNvSpPr>
            <p:nvPr/>
          </p:nvSpPr>
          <p:spPr>
            <a:xfrm>
              <a:off x="2143" y="1250"/>
              <a:ext cx="961" cy="9"/>
            </a:xfrm>
            <a:custGeom>
              <a:avLst/>
              <a:gdLst/>
              <a:ahLst/>
              <a:cxnLst/>
              <a:rect l="0" t="0" r="0" b="0"/>
              <a:pathLst>
                <a:path w="1632" h="16">
                  <a:moveTo>
                    <a:pt x="8" y="0"/>
                  </a:moveTo>
                  <a:lnTo>
                    <a:pt x="120" y="0"/>
                  </a:lnTo>
                  <a:cubicBezTo>
                    <a:pt x="124" y="0"/>
                    <a:pt x="128" y="4"/>
                    <a:pt x="128" y="8"/>
                  </a:cubicBezTo>
                  <a:cubicBezTo>
                    <a:pt x="128" y="13"/>
                    <a:pt x="124" y="16"/>
                    <a:pt x="120" y="16"/>
                  </a:cubicBezTo>
                  <a:lnTo>
                    <a:pt x="8" y="16"/>
                  </a:lnTo>
                  <a:cubicBezTo>
                    <a:pt x="3" y="16"/>
                    <a:pt x="0" y="13"/>
                    <a:pt x="0" y="8"/>
                  </a:cubicBezTo>
                  <a:cubicBezTo>
                    <a:pt x="0" y="4"/>
                    <a:pt x="3" y="0"/>
                    <a:pt x="8" y="0"/>
                  </a:cubicBezTo>
                  <a:close/>
                  <a:moveTo>
                    <a:pt x="200" y="0"/>
                  </a:moveTo>
                  <a:lnTo>
                    <a:pt x="312" y="0"/>
                  </a:lnTo>
                  <a:cubicBezTo>
                    <a:pt x="316" y="0"/>
                    <a:pt x="320" y="4"/>
                    <a:pt x="320" y="8"/>
                  </a:cubicBezTo>
                  <a:cubicBezTo>
                    <a:pt x="320" y="13"/>
                    <a:pt x="316" y="16"/>
                    <a:pt x="312" y="16"/>
                  </a:cubicBezTo>
                  <a:lnTo>
                    <a:pt x="200" y="16"/>
                  </a:lnTo>
                  <a:cubicBezTo>
                    <a:pt x="195" y="16"/>
                    <a:pt x="192" y="13"/>
                    <a:pt x="192" y="8"/>
                  </a:cubicBezTo>
                  <a:cubicBezTo>
                    <a:pt x="192" y="4"/>
                    <a:pt x="195" y="0"/>
                    <a:pt x="200" y="0"/>
                  </a:cubicBezTo>
                  <a:close/>
                  <a:moveTo>
                    <a:pt x="392" y="0"/>
                  </a:moveTo>
                  <a:lnTo>
                    <a:pt x="504" y="0"/>
                  </a:lnTo>
                  <a:cubicBezTo>
                    <a:pt x="508" y="0"/>
                    <a:pt x="512" y="4"/>
                    <a:pt x="512" y="8"/>
                  </a:cubicBezTo>
                  <a:cubicBezTo>
                    <a:pt x="512" y="13"/>
                    <a:pt x="508" y="16"/>
                    <a:pt x="504" y="16"/>
                  </a:cubicBezTo>
                  <a:lnTo>
                    <a:pt x="392" y="16"/>
                  </a:lnTo>
                  <a:cubicBezTo>
                    <a:pt x="387" y="16"/>
                    <a:pt x="384" y="13"/>
                    <a:pt x="384" y="8"/>
                  </a:cubicBezTo>
                  <a:cubicBezTo>
                    <a:pt x="384" y="4"/>
                    <a:pt x="387" y="0"/>
                    <a:pt x="392" y="0"/>
                  </a:cubicBezTo>
                  <a:close/>
                  <a:moveTo>
                    <a:pt x="584" y="0"/>
                  </a:moveTo>
                  <a:lnTo>
                    <a:pt x="696" y="0"/>
                  </a:lnTo>
                  <a:cubicBezTo>
                    <a:pt x="700" y="0"/>
                    <a:pt x="704" y="4"/>
                    <a:pt x="704" y="8"/>
                  </a:cubicBezTo>
                  <a:cubicBezTo>
                    <a:pt x="704" y="13"/>
                    <a:pt x="700" y="16"/>
                    <a:pt x="696" y="16"/>
                  </a:cubicBezTo>
                  <a:lnTo>
                    <a:pt x="584" y="16"/>
                  </a:lnTo>
                  <a:cubicBezTo>
                    <a:pt x="579" y="16"/>
                    <a:pt x="576" y="13"/>
                    <a:pt x="576" y="8"/>
                  </a:cubicBezTo>
                  <a:cubicBezTo>
                    <a:pt x="576" y="4"/>
                    <a:pt x="579" y="0"/>
                    <a:pt x="584" y="0"/>
                  </a:cubicBezTo>
                  <a:close/>
                  <a:moveTo>
                    <a:pt x="776" y="0"/>
                  </a:moveTo>
                  <a:lnTo>
                    <a:pt x="888" y="0"/>
                  </a:lnTo>
                  <a:cubicBezTo>
                    <a:pt x="892" y="0"/>
                    <a:pt x="896" y="4"/>
                    <a:pt x="896" y="8"/>
                  </a:cubicBezTo>
                  <a:cubicBezTo>
                    <a:pt x="896" y="13"/>
                    <a:pt x="892" y="16"/>
                    <a:pt x="888" y="16"/>
                  </a:cubicBezTo>
                  <a:lnTo>
                    <a:pt x="776" y="16"/>
                  </a:lnTo>
                  <a:cubicBezTo>
                    <a:pt x="771" y="16"/>
                    <a:pt x="768" y="13"/>
                    <a:pt x="768" y="8"/>
                  </a:cubicBezTo>
                  <a:cubicBezTo>
                    <a:pt x="768" y="4"/>
                    <a:pt x="771" y="0"/>
                    <a:pt x="776" y="0"/>
                  </a:cubicBezTo>
                  <a:close/>
                  <a:moveTo>
                    <a:pt x="968" y="0"/>
                  </a:moveTo>
                  <a:lnTo>
                    <a:pt x="1080" y="0"/>
                  </a:lnTo>
                  <a:cubicBezTo>
                    <a:pt x="1084" y="0"/>
                    <a:pt x="1088" y="4"/>
                    <a:pt x="1088" y="8"/>
                  </a:cubicBezTo>
                  <a:cubicBezTo>
                    <a:pt x="1088" y="13"/>
                    <a:pt x="1084" y="16"/>
                    <a:pt x="1080" y="16"/>
                  </a:cubicBezTo>
                  <a:lnTo>
                    <a:pt x="968" y="16"/>
                  </a:lnTo>
                  <a:cubicBezTo>
                    <a:pt x="963" y="16"/>
                    <a:pt x="960" y="13"/>
                    <a:pt x="960" y="8"/>
                  </a:cubicBezTo>
                  <a:cubicBezTo>
                    <a:pt x="960" y="4"/>
                    <a:pt x="963" y="0"/>
                    <a:pt x="968" y="0"/>
                  </a:cubicBezTo>
                  <a:close/>
                  <a:moveTo>
                    <a:pt x="1160" y="0"/>
                  </a:moveTo>
                  <a:lnTo>
                    <a:pt x="1272" y="0"/>
                  </a:lnTo>
                  <a:cubicBezTo>
                    <a:pt x="1276" y="0"/>
                    <a:pt x="1280" y="4"/>
                    <a:pt x="1280" y="8"/>
                  </a:cubicBezTo>
                  <a:cubicBezTo>
                    <a:pt x="1280" y="13"/>
                    <a:pt x="1276" y="16"/>
                    <a:pt x="1272" y="16"/>
                  </a:cubicBezTo>
                  <a:lnTo>
                    <a:pt x="1160" y="16"/>
                  </a:lnTo>
                  <a:cubicBezTo>
                    <a:pt x="1155" y="16"/>
                    <a:pt x="1152" y="13"/>
                    <a:pt x="1152" y="8"/>
                  </a:cubicBezTo>
                  <a:cubicBezTo>
                    <a:pt x="1152" y="4"/>
                    <a:pt x="1155" y="0"/>
                    <a:pt x="1160" y="0"/>
                  </a:cubicBezTo>
                  <a:close/>
                  <a:moveTo>
                    <a:pt x="1352" y="0"/>
                  </a:moveTo>
                  <a:lnTo>
                    <a:pt x="1464" y="0"/>
                  </a:lnTo>
                  <a:cubicBezTo>
                    <a:pt x="1468" y="0"/>
                    <a:pt x="1472" y="4"/>
                    <a:pt x="1472" y="8"/>
                  </a:cubicBezTo>
                  <a:cubicBezTo>
                    <a:pt x="1472" y="13"/>
                    <a:pt x="1468" y="16"/>
                    <a:pt x="1464" y="16"/>
                  </a:cubicBezTo>
                  <a:lnTo>
                    <a:pt x="1352" y="16"/>
                  </a:lnTo>
                  <a:cubicBezTo>
                    <a:pt x="1347" y="16"/>
                    <a:pt x="1344" y="13"/>
                    <a:pt x="1344" y="8"/>
                  </a:cubicBezTo>
                  <a:cubicBezTo>
                    <a:pt x="1344" y="4"/>
                    <a:pt x="1347" y="0"/>
                    <a:pt x="1352" y="0"/>
                  </a:cubicBezTo>
                  <a:close/>
                  <a:moveTo>
                    <a:pt x="1544" y="0"/>
                  </a:moveTo>
                  <a:lnTo>
                    <a:pt x="1624" y="0"/>
                  </a:lnTo>
                  <a:cubicBezTo>
                    <a:pt x="1628" y="0"/>
                    <a:pt x="1632" y="4"/>
                    <a:pt x="1632" y="8"/>
                  </a:cubicBezTo>
                  <a:cubicBezTo>
                    <a:pt x="1632" y="13"/>
                    <a:pt x="1628" y="16"/>
                    <a:pt x="1624" y="16"/>
                  </a:cubicBezTo>
                  <a:lnTo>
                    <a:pt x="1544" y="16"/>
                  </a:lnTo>
                  <a:cubicBezTo>
                    <a:pt x="1539" y="16"/>
                    <a:pt x="1536" y="13"/>
                    <a:pt x="1536" y="8"/>
                  </a:cubicBezTo>
                  <a:cubicBezTo>
                    <a:pt x="1536" y="4"/>
                    <a:pt x="1539" y="0"/>
                    <a:pt x="1544"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13" name="任意多边形 198712"/>
            <p:cNvSpPr>
              <a:spLocks noEditPoints="1"/>
            </p:cNvSpPr>
            <p:nvPr/>
          </p:nvSpPr>
          <p:spPr>
            <a:xfrm>
              <a:off x="2456" y="1170"/>
              <a:ext cx="9" cy="968"/>
            </a:xfrm>
            <a:custGeom>
              <a:avLst/>
              <a:gdLst/>
              <a:ahLst/>
              <a:cxnLst/>
              <a:rect l="0" t="0" r="0" b="0"/>
              <a:pathLst>
                <a:path w="16" h="1618">
                  <a:moveTo>
                    <a:pt x="16" y="8"/>
                  </a:moveTo>
                  <a:lnTo>
                    <a:pt x="16" y="120"/>
                  </a:lnTo>
                  <a:cubicBezTo>
                    <a:pt x="16" y="124"/>
                    <a:pt x="13" y="128"/>
                    <a:pt x="8" y="128"/>
                  </a:cubicBezTo>
                  <a:cubicBezTo>
                    <a:pt x="4" y="128"/>
                    <a:pt x="0" y="124"/>
                    <a:pt x="0" y="120"/>
                  </a:cubicBezTo>
                  <a:lnTo>
                    <a:pt x="0" y="8"/>
                  </a:lnTo>
                  <a:cubicBezTo>
                    <a:pt x="0" y="3"/>
                    <a:pt x="4" y="0"/>
                    <a:pt x="8" y="0"/>
                  </a:cubicBezTo>
                  <a:cubicBezTo>
                    <a:pt x="13" y="0"/>
                    <a:pt x="16" y="3"/>
                    <a:pt x="16" y="8"/>
                  </a:cubicBezTo>
                  <a:close/>
                  <a:moveTo>
                    <a:pt x="16" y="200"/>
                  </a:moveTo>
                  <a:lnTo>
                    <a:pt x="16" y="312"/>
                  </a:lnTo>
                  <a:cubicBezTo>
                    <a:pt x="16" y="316"/>
                    <a:pt x="13" y="320"/>
                    <a:pt x="8" y="320"/>
                  </a:cubicBezTo>
                  <a:cubicBezTo>
                    <a:pt x="4" y="320"/>
                    <a:pt x="0" y="316"/>
                    <a:pt x="0" y="312"/>
                  </a:cubicBezTo>
                  <a:lnTo>
                    <a:pt x="0" y="200"/>
                  </a:lnTo>
                  <a:cubicBezTo>
                    <a:pt x="0" y="195"/>
                    <a:pt x="4" y="192"/>
                    <a:pt x="8" y="192"/>
                  </a:cubicBezTo>
                  <a:cubicBezTo>
                    <a:pt x="13" y="192"/>
                    <a:pt x="16" y="195"/>
                    <a:pt x="16" y="200"/>
                  </a:cubicBezTo>
                  <a:close/>
                  <a:moveTo>
                    <a:pt x="16" y="392"/>
                  </a:moveTo>
                  <a:lnTo>
                    <a:pt x="16" y="504"/>
                  </a:lnTo>
                  <a:cubicBezTo>
                    <a:pt x="16" y="508"/>
                    <a:pt x="13" y="512"/>
                    <a:pt x="8" y="512"/>
                  </a:cubicBezTo>
                  <a:cubicBezTo>
                    <a:pt x="4" y="512"/>
                    <a:pt x="0" y="508"/>
                    <a:pt x="0" y="504"/>
                  </a:cubicBezTo>
                  <a:lnTo>
                    <a:pt x="0" y="392"/>
                  </a:lnTo>
                  <a:cubicBezTo>
                    <a:pt x="0" y="387"/>
                    <a:pt x="4" y="384"/>
                    <a:pt x="8" y="384"/>
                  </a:cubicBezTo>
                  <a:cubicBezTo>
                    <a:pt x="13" y="384"/>
                    <a:pt x="16" y="387"/>
                    <a:pt x="16" y="392"/>
                  </a:cubicBezTo>
                  <a:close/>
                  <a:moveTo>
                    <a:pt x="16" y="584"/>
                  </a:moveTo>
                  <a:lnTo>
                    <a:pt x="16" y="696"/>
                  </a:lnTo>
                  <a:cubicBezTo>
                    <a:pt x="16" y="700"/>
                    <a:pt x="13" y="704"/>
                    <a:pt x="8" y="704"/>
                  </a:cubicBezTo>
                  <a:cubicBezTo>
                    <a:pt x="4" y="704"/>
                    <a:pt x="0" y="700"/>
                    <a:pt x="0" y="696"/>
                  </a:cubicBezTo>
                  <a:lnTo>
                    <a:pt x="0" y="584"/>
                  </a:lnTo>
                  <a:cubicBezTo>
                    <a:pt x="0" y="579"/>
                    <a:pt x="4" y="576"/>
                    <a:pt x="8" y="576"/>
                  </a:cubicBezTo>
                  <a:cubicBezTo>
                    <a:pt x="13" y="576"/>
                    <a:pt x="16" y="579"/>
                    <a:pt x="16" y="584"/>
                  </a:cubicBezTo>
                  <a:close/>
                  <a:moveTo>
                    <a:pt x="16" y="776"/>
                  </a:moveTo>
                  <a:lnTo>
                    <a:pt x="16" y="888"/>
                  </a:lnTo>
                  <a:cubicBezTo>
                    <a:pt x="16" y="892"/>
                    <a:pt x="13" y="896"/>
                    <a:pt x="8" y="896"/>
                  </a:cubicBezTo>
                  <a:cubicBezTo>
                    <a:pt x="4" y="896"/>
                    <a:pt x="0" y="892"/>
                    <a:pt x="0" y="888"/>
                  </a:cubicBezTo>
                  <a:lnTo>
                    <a:pt x="0" y="776"/>
                  </a:lnTo>
                  <a:cubicBezTo>
                    <a:pt x="0" y="771"/>
                    <a:pt x="4" y="768"/>
                    <a:pt x="8" y="768"/>
                  </a:cubicBezTo>
                  <a:cubicBezTo>
                    <a:pt x="13" y="768"/>
                    <a:pt x="16" y="771"/>
                    <a:pt x="16" y="776"/>
                  </a:cubicBezTo>
                  <a:close/>
                  <a:moveTo>
                    <a:pt x="16" y="968"/>
                  </a:moveTo>
                  <a:lnTo>
                    <a:pt x="16" y="1080"/>
                  </a:lnTo>
                  <a:cubicBezTo>
                    <a:pt x="16" y="1084"/>
                    <a:pt x="13" y="1088"/>
                    <a:pt x="8" y="1088"/>
                  </a:cubicBezTo>
                  <a:cubicBezTo>
                    <a:pt x="4" y="1088"/>
                    <a:pt x="0" y="1084"/>
                    <a:pt x="0" y="1080"/>
                  </a:cubicBezTo>
                  <a:lnTo>
                    <a:pt x="0" y="968"/>
                  </a:lnTo>
                  <a:cubicBezTo>
                    <a:pt x="0" y="963"/>
                    <a:pt x="4" y="960"/>
                    <a:pt x="8" y="960"/>
                  </a:cubicBezTo>
                  <a:cubicBezTo>
                    <a:pt x="13" y="960"/>
                    <a:pt x="16" y="963"/>
                    <a:pt x="16" y="968"/>
                  </a:cubicBezTo>
                  <a:close/>
                  <a:moveTo>
                    <a:pt x="16" y="1160"/>
                  </a:moveTo>
                  <a:lnTo>
                    <a:pt x="16" y="1272"/>
                  </a:lnTo>
                  <a:cubicBezTo>
                    <a:pt x="16" y="1276"/>
                    <a:pt x="13" y="1280"/>
                    <a:pt x="8" y="1280"/>
                  </a:cubicBezTo>
                  <a:cubicBezTo>
                    <a:pt x="4" y="1280"/>
                    <a:pt x="0" y="1276"/>
                    <a:pt x="0" y="1272"/>
                  </a:cubicBezTo>
                  <a:lnTo>
                    <a:pt x="0" y="1160"/>
                  </a:lnTo>
                  <a:cubicBezTo>
                    <a:pt x="0" y="1155"/>
                    <a:pt x="4" y="1152"/>
                    <a:pt x="8" y="1152"/>
                  </a:cubicBezTo>
                  <a:cubicBezTo>
                    <a:pt x="13" y="1152"/>
                    <a:pt x="16" y="1155"/>
                    <a:pt x="16" y="1160"/>
                  </a:cubicBezTo>
                  <a:close/>
                  <a:moveTo>
                    <a:pt x="16" y="1352"/>
                  </a:moveTo>
                  <a:lnTo>
                    <a:pt x="16" y="1464"/>
                  </a:lnTo>
                  <a:cubicBezTo>
                    <a:pt x="16" y="1468"/>
                    <a:pt x="13" y="1472"/>
                    <a:pt x="8" y="1472"/>
                  </a:cubicBezTo>
                  <a:cubicBezTo>
                    <a:pt x="4" y="1472"/>
                    <a:pt x="0" y="1468"/>
                    <a:pt x="0" y="1464"/>
                  </a:cubicBezTo>
                  <a:lnTo>
                    <a:pt x="0" y="1352"/>
                  </a:lnTo>
                  <a:cubicBezTo>
                    <a:pt x="0" y="1347"/>
                    <a:pt x="4" y="1344"/>
                    <a:pt x="8" y="1344"/>
                  </a:cubicBezTo>
                  <a:cubicBezTo>
                    <a:pt x="13" y="1344"/>
                    <a:pt x="16" y="1347"/>
                    <a:pt x="16" y="1352"/>
                  </a:cubicBezTo>
                  <a:close/>
                  <a:moveTo>
                    <a:pt x="16" y="1544"/>
                  </a:moveTo>
                  <a:lnTo>
                    <a:pt x="16" y="1610"/>
                  </a:lnTo>
                  <a:cubicBezTo>
                    <a:pt x="16" y="1615"/>
                    <a:pt x="13" y="1618"/>
                    <a:pt x="8" y="1618"/>
                  </a:cubicBezTo>
                  <a:cubicBezTo>
                    <a:pt x="4" y="1618"/>
                    <a:pt x="0" y="1615"/>
                    <a:pt x="0" y="1610"/>
                  </a:cubicBezTo>
                  <a:lnTo>
                    <a:pt x="0" y="1544"/>
                  </a:lnTo>
                  <a:cubicBezTo>
                    <a:pt x="0" y="1539"/>
                    <a:pt x="4" y="1536"/>
                    <a:pt x="8" y="1536"/>
                  </a:cubicBezTo>
                  <a:cubicBezTo>
                    <a:pt x="13" y="1536"/>
                    <a:pt x="16" y="1539"/>
                    <a:pt x="16" y="1544"/>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14" name="任意多边形 198713"/>
            <p:cNvSpPr>
              <a:spLocks noEditPoints="1"/>
            </p:cNvSpPr>
            <p:nvPr/>
          </p:nvSpPr>
          <p:spPr>
            <a:xfrm>
              <a:off x="2456" y="1170"/>
              <a:ext cx="476" cy="10"/>
            </a:xfrm>
            <a:custGeom>
              <a:avLst/>
              <a:gdLst/>
              <a:ahLst/>
              <a:cxnLst/>
              <a:rect l="0" t="0" r="0" b="0"/>
              <a:pathLst>
                <a:path w="809" h="16">
                  <a:moveTo>
                    <a:pt x="8" y="0"/>
                  </a:moveTo>
                  <a:lnTo>
                    <a:pt x="120" y="0"/>
                  </a:lnTo>
                  <a:cubicBezTo>
                    <a:pt x="125" y="0"/>
                    <a:pt x="128" y="3"/>
                    <a:pt x="128" y="8"/>
                  </a:cubicBezTo>
                  <a:cubicBezTo>
                    <a:pt x="128" y="12"/>
                    <a:pt x="125" y="16"/>
                    <a:pt x="120" y="16"/>
                  </a:cubicBezTo>
                  <a:lnTo>
                    <a:pt x="8" y="16"/>
                  </a:lnTo>
                  <a:cubicBezTo>
                    <a:pt x="4" y="16"/>
                    <a:pt x="0" y="12"/>
                    <a:pt x="0" y="8"/>
                  </a:cubicBezTo>
                  <a:cubicBezTo>
                    <a:pt x="0" y="3"/>
                    <a:pt x="4" y="0"/>
                    <a:pt x="8" y="0"/>
                  </a:cubicBezTo>
                  <a:close/>
                  <a:moveTo>
                    <a:pt x="200" y="0"/>
                  </a:moveTo>
                  <a:lnTo>
                    <a:pt x="312" y="0"/>
                  </a:lnTo>
                  <a:cubicBezTo>
                    <a:pt x="317" y="0"/>
                    <a:pt x="320" y="3"/>
                    <a:pt x="320" y="8"/>
                  </a:cubicBezTo>
                  <a:cubicBezTo>
                    <a:pt x="320" y="12"/>
                    <a:pt x="317" y="16"/>
                    <a:pt x="312" y="16"/>
                  </a:cubicBezTo>
                  <a:lnTo>
                    <a:pt x="200" y="16"/>
                  </a:lnTo>
                  <a:cubicBezTo>
                    <a:pt x="196" y="16"/>
                    <a:pt x="192" y="12"/>
                    <a:pt x="192" y="8"/>
                  </a:cubicBezTo>
                  <a:cubicBezTo>
                    <a:pt x="192" y="3"/>
                    <a:pt x="196" y="0"/>
                    <a:pt x="200" y="0"/>
                  </a:cubicBezTo>
                  <a:close/>
                  <a:moveTo>
                    <a:pt x="392" y="0"/>
                  </a:moveTo>
                  <a:lnTo>
                    <a:pt x="504" y="0"/>
                  </a:lnTo>
                  <a:cubicBezTo>
                    <a:pt x="509" y="0"/>
                    <a:pt x="512" y="3"/>
                    <a:pt x="512" y="8"/>
                  </a:cubicBezTo>
                  <a:cubicBezTo>
                    <a:pt x="512" y="12"/>
                    <a:pt x="509" y="16"/>
                    <a:pt x="504" y="16"/>
                  </a:cubicBezTo>
                  <a:lnTo>
                    <a:pt x="392" y="16"/>
                  </a:lnTo>
                  <a:cubicBezTo>
                    <a:pt x="388" y="16"/>
                    <a:pt x="384" y="12"/>
                    <a:pt x="384" y="8"/>
                  </a:cubicBezTo>
                  <a:cubicBezTo>
                    <a:pt x="384" y="3"/>
                    <a:pt x="388" y="0"/>
                    <a:pt x="392" y="0"/>
                  </a:cubicBezTo>
                  <a:close/>
                  <a:moveTo>
                    <a:pt x="584" y="0"/>
                  </a:moveTo>
                  <a:lnTo>
                    <a:pt x="696" y="0"/>
                  </a:lnTo>
                  <a:cubicBezTo>
                    <a:pt x="701" y="0"/>
                    <a:pt x="704" y="3"/>
                    <a:pt x="704" y="8"/>
                  </a:cubicBezTo>
                  <a:cubicBezTo>
                    <a:pt x="704" y="12"/>
                    <a:pt x="701" y="16"/>
                    <a:pt x="696" y="16"/>
                  </a:cubicBezTo>
                  <a:lnTo>
                    <a:pt x="584" y="16"/>
                  </a:lnTo>
                  <a:cubicBezTo>
                    <a:pt x="580" y="16"/>
                    <a:pt x="576" y="12"/>
                    <a:pt x="576" y="8"/>
                  </a:cubicBezTo>
                  <a:cubicBezTo>
                    <a:pt x="576" y="3"/>
                    <a:pt x="580" y="0"/>
                    <a:pt x="584" y="0"/>
                  </a:cubicBezTo>
                  <a:close/>
                  <a:moveTo>
                    <a:pt x="776" y="0"/>
                  </a:moveTo>
                  <a:lnTo>
                    <a:pt x="801" y="0"/>
                  </a:lnTo>
                  <a:cubicBezTo>
                    <a:pt x="806" y="0"/>
                    <a:pt x="809" y="3"/>
                    <a:pt x="809" y="8"/>
                  </a:cubicBezTo>
                  <a:cubicBezTo>
                    <a:pt x="809" y="12"/>
                    <a:pt x="806" y="16"/>
                    <a:pt x="801" y="16"/>
                  </a:cubicBezTo>
                  <a:lnTo>
                    <a:pt x="776" y="16"/>
                  </a:lnTo>
                  <a:cubicBezTo>
                    <a:pt x="772" y="16"/>
                    <a:pt x="768" y="12"/>
                    <a:pt x="768" y="8"/>
                  </a:cubicBezTo>
                  <a:cubicBezTo>
                    <a:pt x="768" y="3"/>
                    <a:pt x="772" y="0"/>
                    <a:pt x="776" y="0"/>
                  </a:cubicBezTo>
                  <a:close/>
                </a:path>
              </a:pathLst>
            </a:custGeom>
            <a:solidFill>
              <a:srgbClr val="000000"/>
            </a:solidFill>
            <a:ln w="14288" cap="flat" cmpd="sng">
              <a:solidFill>
                <a:srgbClr val="000000"/>
              </a:solidFill>
              <a:prstDash val="solid"/>
              <a:bevel/>
              <a:headEnd type="none" w="med" len="med"/>
              <a:tailEnd type="none" w="med" len="med"/>
            </a:ln>
          </p:spPr>
          <p:txBody>
            <a:bodyPr/>
            <a:lstStyle/>
            <a:p>
              <a:endParaRPr lang="zh-CN" altLang="en-US"/>
            </a:p>
          </p:txBody>
        </p:sp>
        <p:sp>
          <p:nvSpPr>
            <p:cNvPr id="198715" name="矩形 198714"/>
            <p:cNvSpPr/>
            <p:nvPr/>
          </p:nvSpPr>
          <p:spPr>
            <a:xfrm>
              <a:off x="1514" y="2174"/>
              <a:ext cx="67" cy="154"/>
            </a:xfrm>
            <a:prstGeom prst="rect">
              <a:avLst/>
            </a:prstGeom>
            <a:noFill/>
            <a:ln w="9525">
              <a:noFill/>
            </a:ln>
          </p:spPr>
          <p:txBody>
            <a:bodyPr wrap="none" lIns="0" tIns="0" rIns="0" bIns="0">
              <a:spAutoFit/>
            </a:bodyPr>
            <a:lstStyle/>
            <a:p>
              <a:r>
                <a:rPr lang="en-US" altLang="zh-CN" sz="1600">
                  <a:solidFill>
                    <a:srgbClr val="FF0000"/>
                  </a:solidFill>
                  <a:latin typeface="Symbol" panose="05050102010706020507" pitchFamily="18" charset="2"/>
                </a:rPr>
                <a:t>D</a:t>
              </a:r>
              <a:endParaRPr lang="en-US" altLang="zh-CN" sz="3200">
                <a:solidFill>
                  <a:srgbClr val="FF0000"/>
                </a:solidFill>
                <a:latin typeface="Times New Roman" panose="02020603050405020304" pitchFamily="18" charset="0"/>
              </a:endParaRPr>
            </a:p>
          </p:txBody>
        </p:sp>
        <p:grpSp>
          <p:nvGrpSpPr>
            <p:cNvPr id="198718" name="组合 198717"/>
            <p:cNvGrpSpPr/>
            <p:nvPr/>
          </p:nvGrpSpPr>
          <p:grpSpPr>
            <a:xfrm>
              <a:off x="1641" y="2174"/>
              <a:ext cx="124" cy="165"/>
              <a:chOff x="1641" y="2174"/>
              <a:chExt cx="124" cy="165"/>
            </a:xfrm>
          </p:grpSpPr>
          <p:sp>
            <p:nvSpPr>
              <p:cNvPr id="198716" name="矩形 198715"/>
              <p:cNvSpPr/>
              <p:nvPr/>
            </p:nvSpPr>
            <p:spPr>
              <a:xfrm>
                <a:off x="1698" y="2174"/>
                <a:ext cx="67" cy="154"/>
              </a:xfrm>
              <a:prstGeom prst="rect">
                <a:avLst/>
              </a:prstGeom>
              <a:noFill/>
              <a:ln w="9525">
                <a:noFill/>
              </a:ln>
            </p:spPr>
            <p:txBody>
              <a:bodyPr wrap="none" lIns="0" tIns="0" rIns="0" bIns="0">
                <a:spAutoFit/>
              </a:bodyPr>
              <a:lstStyle/>
              <a:p>
                <a:r>
                  <a:rPr lang="en-US" altLang="zh-CN" sz="1600">
                    <a:solidFill>
                      <a:srgbClr val="FF0000"/>
                    </a:solidFill>
                    <a:latin typeface="Symbol" panose="05050102010706020507" pitchFamily="18" charset="2"/>
                  </a:rPr>
                  <a:t>D</a:t>
                </a:r>
                <a:endParaRPr lang="en-US" altLang="zh-CN" sz="3200">
                  <a:solidFill>
                    <a:srgbClr val="FF0000"/>
                  </a:solidFill>
                  <a:latin typeface="Times New Roman" panose="02020603050405020304" pitchFamily="18" charset="0"/>
                </a:endParaRPr>
              </a:p>
            </p:txBody>
          </p:sp>
          <p:sp>
            <p:nvSpPr>
              <p:cNvPr id="198717" name="矩形 198716"/>
              <p:cNvSpPr/>
              <p:nvPr/>
            </p:nvSpPr>
            <p:spPr>
              <a:xfrm>
                <a:off x="1641" y="2185"/>
                <a:ext cx="55" cy="154"/>
              </a:xfrm>
              <a:prstGeom prst="rect">
                <a:avLst/>
              </a:prstGeom>
              <a:noFill/>
              <a:ln w="9525">
                <a:noFill/>
              </a:ln>
            </p:spPr>
            <p:txBody>
              <a:bodyPr wrap="none" lIns="0" tIns="0" rIns="0" bIns="0">
                <a:spAutoFit/>
              </a:bodyPr>
              <a:lstStyle/>
              <a:p>
                <a:r>
                  <a:rPr lang="en-US" altLang="zh-CN" sz="1600">
                    <a:solidFill>
                      <a:srgbClr val="FF0000"/>
                    </a:solidFill>
                    <a:latin typeface="Times New Roman" panose="02020603050405020304" pitchFamily="18" charset="0"/>
                  </a:rPr>
                  <a:t>2</a:t>
                </a:r>
                <a:endParaRPr lang="en-US" altLang="zh-CN" sz="3200">
                  <a:solidFill>
                    <a:srgbClr val="FF0000"/>
                  </a:solidFill>
                  <a:latin typeface="Times New Roman" panose="02020603050405020304" pitchFamily="18" charset="0"/>
                </a:endParaRPr>
              </a:p>
            </p:txBody>
          </p:sp>
        </p:grpSp>
        <p:grpSp>
          <p:nvGrpSpPr>
            <p:cNvPr id="198721" name="组合 198720"/>
            <p:cNvGrpSpPr/>
            <p:nvPr/>
          </p:nvGrpSpPr>
          <p:grpSpPr>
            <a:xfrm>
              <a:off x="1950" y="2165"/>
              <a:ext cx="119" cy="165"/>
              <a:chOff x="1950" y="2165"/>
              <a:chExt cx="119" cy="165"/>
            </a:xfrm>
          </p:grpSpPr>
          <p:sp>
            <p:nvSpPr>
              <p:cNvPr id="198719" name="矩形 198718"/>
              <p:cNvSpPr/>
              <p:nvPr/>
            </p:nvSpPr>
            <p:spPr>
              <a:xfrm>
                <a:off x="2002" y="2165"/>
                <a:ext cx="67" cy="154"/>
              </a:xfrm>
              <a:prstGeom prst="rect">
                <a:avLst/>
              </a:prstGeom>
              <a:noFill/>
              <a:ln w="9525">
                <a:noFill/>
              </a:ln>
            </p:spPr>
            <p:txBody>
              <a:bodyPr wrap="none" lIns="0" tIns="0" rIns="0" bIns="0">
                <a:spAutoFit/>
              </a:bodyPr>
              <a:lstStyle/>
              <a:p>
                <a:r>
                  <a:rPr lang="en-US" altLang="zh-CN" sz="1600">
                    <a:solidFill>
                      <a:srgbClr val="FF0000"/>
                    </a:solidFill>
                    <a:latin typeface="Symbol" panose="05050102010706020507" pitchFamily="18" charset="2"/>
                  </a:rPr>
                  <a:t>D</a:t>
                </a:r>
                <a:endParaRPr lang="en-US" altLang="zh-CN" sz="3200">
                  <a:solidFill>
                    <a:srgbClr val="FF0000"/>
                  </a:solidFill>
                  <a:latin typeface="Times New Roman" panose="02020603050405020304" pitchFamily="18" charset="0"/>
                </a:endParaRPr>
              </a:p>
            </p:txBody>
          </p:sp>
          <p:sp>
            <p:nvSpPr>
              <p:cNvPr id="198720" name="矩形 198719"/>
              <p:cNvSpPr/>
              <p:nvPr/>
            </p:nvSpPr>
            <p:spPr>
              <a:xfrm>
                <a:off x="1950" y="2176"/>
                <a:ext cx="55" cy="154"/>
              </a:xfrm>
              <a:prstGeom prst="rect">
                <a:avLst/>
              </a:prstGeom>
              <a:noFill/>
              <a:ln w="9525">
                <a:noFill/>
              </a:ln>
            </p:spPr>
            <p:txBody>
              <a:bodyPr wrap="none" lIns="0" tIns="0" rIns="0" bIns="0">
                <a:spAutoFit/>
              </a:bodyPr>
              <a:lstStyle/>
              <a:p>
                <a:r>
                  <a:rPr lang="en-US" altLang="zh-CN" sz="1600" i="1">
                    <a:solidFill>
                      <a:srgbClr val="FF0000"/>
                    </a:solidFill>
                    <a:latin typeface="Times New Roman" panose="02020603050405020304" pitchFamily="18" charset="0"/>
                  </a:rPr>
                  <a:t>k</a:t>
                </a:r>
                <a:endParaRPr lang="en-US" altLang="zh-CN" sz="3200">
                  <a:solidFill>
                    <a:srgbClr val="FF0000"/>
                  </a:solidFill>
                  <a:latin typeface="Times New Roman" panose="02020603050405020304" pitchFamily="18" charset="0"/>
                </a:endParaRPr>
              </a:p>
            </p:txBody>
          </p:sp>
        </p:grpSp>
        <p:sp>
          <p:nvSpPr>
            <p:cNvPr id="198722" name="矩形 198721"/>
            <p:cNvSpPr/>
            <p:nvPr/>
          </p:nvSpPr>
          <p:spPr>
            <a:xfrm>
              <a:off x="2262" y="1898"/>
              <a:ext cx="146" cy="163"/>
            </a:xfrm>
            <a:prstGeom prst="rect">
              <a:avLst/>
            </a:prstGeom>
            <a:noFill/>
            <a:ln w="9525">
              <a:noFill/>
            </a:ln>
          </p:spPr>
          <p:txBody>
            <a:bodyPr wrap="none" lIns="0" tIns="0" rIns="0" bIns="0">
              <a:spAutoFit/>
            </a:bodyPr>
            <a:lstStyle/>
            <a:p>
              <a:r>
                <a:rPr lang="en-US" altLang="zh-CN" sz="1700">
                  <a:solidFill>
                    <a:srgbClr val="FF0000"/>
                  </a:solidFill>
                  <a:latin typeface="Times New Roman" panose="02020603050405020304" pitchFamily="18" charset="0"/>
                </a:rPr>
                <a:t>. . .</a:t>
              </a:r>
              <a:endParaRPr lang="en-US" altLang="zh-CN" sz="3200">
                <a:solidFill>
                  <a:srgbClr val="FF0000"/>
                </a:solidFill>
                <a:latin typeface="Times New Roman" panose="02020603050405020304" pitchFamily="18" charset="0"/>
              </a:endParaRPr>
            </a:p>
          </p:txBody>
        </p:sp>
        <p:grpSp>
          <p:nvGrpSpPr>
            <p:cNvPr id="198725" name="组合 198724"/>
            <p:cNvGrpSpPr/>
            <p:nvPr/>
          </p:nvGrpSpPr>
          <p:grpSpPr>
            <a:xfrm>
              <a:off x="2421" y="2165"/>
              <a:ext cx="123" cy="165"/>
              <a:chOff x="2421" y="2165"/>
              <a:chExt cx="123" cy="165"/>
            </a:xfrm>
          </p:grpSpPr>
          <p:sp>
            <p:nvSpPr>
              <p:cNvPr id="198723" name="矩形 198722"/>
              <p:cNvSpPr/>
              <p:nvPr/>
            </p:nvSpPr>
            <p:spPr>
              <a:xfrm>
                <a:off x="2477" y="2165"/>
                <a:ext cx="67" cy="154"/>
              </a:xfrm>
              <a:prstGeom prst="rect">
                <a:avLst/>
              </a:prstGeom>
              <a:noFill/>
              <a:ln w="9525">
                <a:noFill/>
              </a:ln>
            </p:spPr>
            <p:txBody>
              <a:bodyPr wrap="none" lIns="0" tIns="0" rIns="0" bIns="0">
                <a:spAutoFit/>
              </a:bodyPr>
              <a:lstStyle/>
              <a:p>
                <a:r>
                  <a:rPr lang="en-US" altLang="zh-CN" sz="1600">
                    <a:solidFill>
                      <a:srgbClr val="FF0000"/>
                    </a:solidFill>
                    <a:latin typeface="Symbol" panose="05050102010706020507" pitchFamily="18" charset="2"/>
                  </a:rPr>
                  <a:t>D</a:t>
                </a:r>
                <a:endParaRPr lang="en-US" altLang="zh-CN" sz="3200">
                  <a:solidFill>
                    <a:srgbClr val="FF0000"/>
                  </a:solidFill>
                  <a:latin typeface="Times New Roman" panose="02020603050405020304" pitchFamily="18" charset="0"/>
                </a:endParaRPr>
              </a:p>
            </p:txBody>
          </p:sp>
          <p:sp>
            <p:nvSpPr>
              <p:cNvPr id="198724" name="矩形 198723"/>
              <p:cNvSpPr/>
              <p:nvPr/>
            </p:nvSpPr>
            <p:spPr>
              <a:xfrm>
                <a:off x="2421" y="2176"/>
                <a:ext cx="62" cy="154"/>
              </a:xfrm>
              <a:prstGeom prst="rect">
                <a:avLst/>
              </a:prstGeom>
              <a:noFill/>
              <a:ln w="9525">
                <a:noFill/>
              </a:ln>
            </p:spPr>
            <p:txBody>
              <a:bodyPr wrap="none" lIns="0" tIns="0" rIns="0" bIns="0">
                <a:spAutoFit/>
              </a:bodyPr>
              <a:lstStyle/>
              <a:p>
                <a:r>
                  <a:rPr lang="en-US" altLang="zh-CN" sz="1600" i="1">
                    <a:solidFill>
                      <a:srgbClr val="FF0000"/>
                    </a:solidFill>
                    <a:latin typeface="Times New Roman" panose="02020603050405020304" pitchFamily="18" charset="0"/>
                  </a:rPr>
                  <a:t>n</a:t>
                </a:r>
                <a:endParaRPr lang="en-US" altLang="zh-CN" sz="3200">
                  <a:solidFill>
                    <a:srgbClr val="FF0000"/>
                  </a:solidFill>
                  <a:latin typeface="Times New Roman" panose="02020603050405020304" pitchFamily="18" charset="0"/>
                </a:endParaRPr>
              </a:p>
            </p:txBody>
          </p:sp>
        </p:grpSp>
        <p:grpSp>
          <p:nvGrpSpPr>
            <p:cNvPr id="198729" name="组合 198728"/>
            <p:cNvGrpSpPr/>
            <p:nvPr/>
          </p:nvGrpSpPr>
          <p:grpSpPr>
            <a:xfrm>
              <a:off x="3019" y="1611"/>
              <a:ext cx="144" cy="188"/>
              <a:chOff x="3019" y="1611"/>
              <a:chExt cx="144" cy="188"/>
            </a:xfrm>
          </p:grpSpPr>
          <p:sp>
            <p:nvSpPr>
              <p:cNvPr id="198726" name="矩形 198725"/>
              <p:cNvSpPr/>
              <p:nvPr/>
            </p:nvSpPr>
            <p:spPr>
              <a:xfrm>
                <a:off x="3114" y="1665"/>
                <a:ext cx="49" cy="134"/>
              </a:xfrm>
              <a:prstGeom prst="rect">
                <a:avLst/>
              </a:prstGeom>
              <a:noFill/>
              <a:ln w="9525">
                <a:noFill/>
              </a:ln>
            </p:spPr>
            <p:txBody>
              <a:bodyPr wrap="none" lIns="0" tIns="0" rIns="0" bIns="0">
                <a:spAutoFit/>
              </a:bodyPr>
              <a:lstStyle/>
              <a:p>
                <a:r>
                  <a:rPr lang="en-US" altLang="zh-CN" sz="1400">
                    <a:solidFill>
                      <a:srgbClr val="FF0000"/>
                    </a:solidFill>
                    <a:latin typeface="Times New Roman" panose="02020603050405020304" pitchFamily="18" charset="0"/>
                  </a:rPr>
                  <a:t>1</a:t>
                </a:r>
                <a:endParaRPr lang="en-US" altLang="zh-CN" sz="3200">
                  <a:solidFill>
                    <a:srgbClr val="FF0000"/>
                  </a:solidFill>
                  <a:latin typeface="Times New Roman" panose="02020603050405020304" pitchFamily="18" charset="0"/>
                </a:endParaRPr>
              </a:p>
            </p:txBody>
          </p:sp>
          <p:sp>
            <p:nvSpPr>
              <p:cNvPr id="198727" name="矩形 198726"/>
              <p:cNvSpPr/>
              <p:nvPr/>
            </p:nvSpPr>
            <p:spPr>
              <a:xfrm>
                <a:off x="3093" y="1622"/>
                <a:ext cx="37" cy="154"/>
              </a:xfrm>
              <a:prstGeom prst="rect">
                <a:avLst/>
              </a:prstGeom>
              <a:noFill/>
              <a:ln w="9525">
                <a:noFill/>
              </a:ln>
            </p:spPr>
            <p:txBody>
              <a:bodyPr wrap="none" lIns="0" tIns="0" rIns="0" bIns="0">
                <a:spAutoFit/>
              </a:bodyPr>
              <a:lstStyle/>
              <a:p>
                <a:r>
                  <a:rPr lang="en-US" altLang="zh-CN" sz="1600" i="1">
                    <a:solidFill>
                      <a:srgbClr val="FF0000"/>
                    </a:solidFill>
                    <a:latin typeface="Times New Roman" panose="02020603050405020304" pitchFamily="18" charset="0"/>
                  </a:rPr>
                  <a:t>f</a:t>
                </a:r>
                <a:endParaRPr lang="en-US" altLang="zh-CN" sz="3200">
                  <a:solidFill>
                    <a:srgbClr val="FF0000"/>
                  </a:solidFill>
                  <a:latin typeface="Times New Roman" panose="02020603050405020304" pitchFamily="18" charset="0"/>
                </a:endParaRPr>
              </a:p>
            </p:txBody>
          </p:sp>
          <p:sp>
            <p:nvSpPr>
              <p:cNvPr id="198728" name="矩形 198727"/>
              <p:cNvSpPr/>
              <p:nvPr/>
            </p:nvSpPr>
            <p:spPr>
              <a:xfrm>
                <a:off x="3019" y="1611"/>
                <a:ext cx="123" cy="154"/>
              </a:xfrm>
              <a:prstGeom prst="rect">
                <a:avLst/>
              </a:prstGeom>
              <a:noFill/>
              <a:ln w="9525">
                <a:noFill/>
              </a:ln>
            </p:spPr>
            <p:txBody>
              <a:bodyPr wrap="none" lIns="0" tIns="0" rIns="0" bIns="0">
                <a:spAutoFit/>
              </a:bodyPr>
              <a:lstStyle/>
              <a:p>
                <a:r>
                  <a:rPr lang="en-US" altLang="zh-CN" sz="1600">
                    <a:solidFill>
                      <a:srgbClr val="FF0000"/>
                    </a:solidFill>
                    <a:latin typeface="Symbol" panose="05050102010706020507" pitchFamily="18" charset="2"/>
                  </a:rPr>
                  <a:t>D  </a:t>
                </a:r>
                <a:endParaRPr lang="en-US" altLang="zh-CN" sz="3200">
                  <a:solidFill>
                    <a:srgbClr val="FF0000"/>
                  </a:solidFill>
                  <a:latin typeface="Times New Roman" panose="02020603050405020304" pitchFamily="18" charset="0"/>
                </a:endParaRPr>
              </a:p>
            </p:txBody>
          </p:sp>
        </p:grpSp>
        <p:grpSp>
          <p:nvGrpSpPr>
            <p:cNvPr id="198733" name="组合 198732"/>
            <p:cNvGrpSpPr/>
            <p:nvPr/>
          </p:nvGrpSpPr>
          <p:grpSpPr>
            <a:xfrm>
              <a:off x="3107" y="1200"/>
              <a:ext cx="146" cy="166"/>
              <a:chOff x="3107" y="1200"/>
              <a:chExt cx="146" cy="166"/>
            </a:xfrm>
          </p:grpSpPr>
          <p:sp>
            <p:nvSpPr>
              <p:cNvPr id="198730" name="矩形 198729"/>
              <p:cNvSpPr/>
              <p:nvPr/>
            </p:nvSpPr>
            <p:spPr>
              <a:xfrm>
                <a:off x="3212" y="1251"/>
                <a:ext cx="41" cy="115"/>
              </a:xfrm>
              <a:prstGeom prst="rect">
                <a:avLst/>
              </a:prstGeom>
              <a:noFill/>
              <a:ln w="9525">
                <a:noFill/>
              </a:ln>
            </p:spPr>
            <p:txBody>
              <a:bodyPr wrap="none" lIns="0" tIns="0" rIns="0" bIns="0">
                <a:spAutoFit/>
              </a:bodyPr>
              <a:lstStyle/>
              <a:p>
                <a:r>
                  <a:rPr lang="en-US" altLang="zh-CN" sz="1200" i="1">
                    <a:solidFill>
                      <a:srgbClr val="FF0000"/>
                    </a:solidFill>
                    <a:latin typeface="Times New Roman" panose="02020603050405020304" pitchFamily="18" charset="0"/>
                  </a:rPr>
                  <a:t>k</a:t>
                </a:r>
                <a:endParaRPr lang="en-US" altLang="zh-CN" sz="3200">
                  <a:solidFill>
                    <a:srgbClr val="FF0000"/>
                  </a:solidFill>
                  <a:latin typeface="Times New Roman" panose="02020603050405020304" pitchFamily="18" charset="0"/>
                </a:endParaRPr>
              </a:p>
            </p:txBody>
          </p:sp>
          <p:sp>
            <p:nvSpPr>
              <p:cNvPr id="198731" name="矩形 198730"/>
              <p:cNvSpPr/>
              <p:nvPr/>
            </p:nvSpPr>
            <p:spPr>
              <a:xfrm>
                <a:off x="3182" y="1210"/>
                <a:ext cx="37" cy="154"/>
              </a:xfrm>
              <a:prstGeom prst="rect">
                <a:avLst/>
              </a:prstGeom>
              <a:noFill/>
              <a:ln w="9525">
                <a:noFill/>
              </a:ln>
            </p:spPr>
            <p:txBody>
              <a:bodyPr wrap="none" lIns="0" tIns="0" rIns="0" bIns="0">
                <a:spAutoFit/>
              </a:bodyPr>
              <a:lstStyle/>
              <a:p>
                <a:r>
                  <a:rPr lang="en-US" altLang="zh-CN" sz="1600" i="1">
                    <a:solidFill>
                      <a:srgbClr val="FF0000"/>
                    </a:solidFill>
                    <a:latin typeface="Times New Roman" panose="02020603050405020304" pitchFamily="18" charset="0"/>
                  </a:rPr>
                  <a:t>f</a:t>
                </a:r>
                <a:endParaRPr lang="en-US" altLang="zh-CN" sz="3200">
                  <a:solidFill>
                    <a:srgbClr val="FF0000"/>
                  </a:solidFill>
                  <a:latin typeface="Times New Roman" panose="02020603050405020304" pitchFamily="18" charset="0"/>
                </a:endParaRPr>
              </a:p>
            </p:txBody>
          </p:sp>
          <p:sp>
            <p:nvSpPr>
              <p:cNvPr id="198732" name="矩形 198731"/>
              <p:cNvSpPr/>
              <p:nvPr/>
            </p:nvSpPr>
            <p:spPr>
              <a:xfrm>
                <a:off x="3107" y="1200"/>
                <a:ext cx="123" cy="154"/>
              </a:xfrm>
              <a:prstGeom prst="rect">
                <a:avLst/>
              </a:prstGeom>
              <a:noFill/>
              <a:ln w="9525">
                <a:noFill/>
              </a:ln>
            </p:spPr>
            <p:txBody>
              <a:bodyPr wrap="none" lIns="0" tIns="0" rIns="0" bIns="0">
                <a:spAutoFit/>
              </a:bodyPr>
              <a:lstStyle/>
              <a:p>
                <a:r>
                  <a:rPr lang="en-US" altLang="zh-CN" sz="1600">
                    <a:solidFill>
                      <a:srgbClr val="FF0000"/>
                    </a:solidFill>
                    <a:latin typeface="Symbol" panose="05050102010706020507" pitchFamily="18" charset="2"/>
                  </a:rPr>
                  <a:t>D  </a:t>
                </a:r>
                <a:endParaRPr lang="en-US" altLang="zh-CN" sz="3200">
                  <a:solidFill>
                    <a:srgbClr val="FF0000"/>
                  </a:solidFill>
                  <a:latin typeface="Times New Roman" panose="02020603050405020304" pitchFamily="18" charset="0"/>
                </a:endParaRPr>
              </a:p>
            </p:txBody>
          </p:sp>
        </p:grpSp>
        <p:sp>
          <p:nvSpPr>
            <p:cNvPr id="198734" name="直接连接符 198733"/>
            <p:cNvSpPr/>
            <p:nvPr/>
          </p:nvSpPr>
          <p:spPr>
            <a:xfrm>
              <a:off x="3005" y="1462"/>
              <a:ext cx="1" cy="58"/>
            </a:xfrm>
            <a:prstGeom prst="line">
              <a:avLst/>
            </a:prstGeom>
            <a:ln w="12700" cap="rnd" cmpd="sng">
              <a:solidFill>
                <a:srgbClr val="000000"/>
              </a:solidFill>
              <a:prstDash val="solid"/>
              <a:headEnd type="none" w="med" len="med"/>
              <a:tailEnd type="none" w="med" len="med"/>
            </a:ln>
          </p:spPr>
        </p:sp>
        <p:sp>
          <p:nvSpPr>
            <p:cNvPr id="198735" name="任意多边形 198734"/>
            <p:cNvSpPr/>
            <p:nvPr/>
          </p:nvSpPr>
          <p:spPr>
            <a:xfrm>
              <a:off x="2982" y="1514"/>
              <a:ext cx="48" cy="73"/>
            </a:xfrm>
            <a:custGeom>
              <a:avLst/>
              <a:gdLst/>
              <a:ahLst/>
              <a:cxnLst/>
              <a:rect l="0" t="0" r="0" b="0"/>
              <a:pathLst>
                <a:path w="48" h="73">
                  <a:moveTo>
                    <a:pt x="48" y="0"/>
                  </a:moveTo>
                  <a:lnTo>
                    <a:pt x="23" y="73"/>
                  </a:lnTo>
                  <a:lnTo>
                    <a:pt x="0" y="0"/>
                  </a:lnTo>
                  <a:lnTo>
                    <a:pt x="48" y="0"/>
                  </a:lnTo>
                  <a:close/>
                </a:path>
              </a:pathLst>
            </a:custGeom>
            <a:solidFill>
              <a:srgbClr val="000000"/>
            </a:solidFill>
            <a:ln w="9525">
              <a:noFill/>
            </a:ln>
          </p:spPr>
          <p:txBody>
            <a:bodyPr/>
            <a:lstStyle/>
            <a:p>
              <a:endParaRPr lang="zh-CN" altLang="en-US"/>
            </a:p>
          </p:txBody>
        </p:sp>
        <p:sp>
          <p:nvSpPr>
            <p:cNvPr id="198736" name="直接连接符 198735"/>
            <p:cNvSpPr/>
            <p:nvPr/>
          </p:nvSpPr>
          <p:spPr>
            <a:xfrm>
              <a:off x="3005" y="1143"/>
              <a:ext cx="1" cy="41"/>
            </a:xfrm>
            <a:prstGeom prst="line">
              <a:avLst/>
            </a:prstGeom>
            <a:ln w="12700" cap="rnd" cmpd="sng">
              <a:solidFill>
                <a:srgbClr val="000000"/>
              </a:solidFill>
              <a:prstDash val="solid"/>
              <a:headEnd type="none" w="med" len="med"/>
              <a:tailEnd type="none" w="med" len="med"/>
            </a:ln>
          </p:spPr>
        </p:sp>
        <p:sp>
          <p:nvSpPr>
            <p:cNvPr id="198737" name="任意多边形 198736"/>
            <p:cNvSpPr/>
            <p:nvPr/>
          </p:nvSpPr>
          <p:spPr>
            <a:xfrm>
              <a:off x="2982" y="1179"/>
              <a:ext cx="48" cy="72"/>
            </a:xfrm>
            <a:custGeom>
              <a:avLst/>
              <a:gdLst/>
              <a:ahLst/>
              <a:cxnLst/>
              <a:rect l="0" t="0" r="0" b="0"/>
              <a:pathLst>
                <a:path w="48" h="72">
                  <a:moveTo>
                    <a:pt x="48" y="0"/>
                  </a:moveTo>
                  <a:lnTo>
                    <a:pt x="23" y="72"/>
                  </a:lnTo>
                  <a:lnTo>
                    <a:pt x="0" y="0"/>
                  </a:lnTo>
                  <a:lnTo>
                    <a:pt x="48" y="0"/>
                  </a:lnTo>
                  <a:close/>
                </a:path>
              </a:pathLst>
            </a:custGeom>
            <a:solidFill>
              <a:srgbClr val="000000"/>
            </a:solidFill>
            <a:ln w="9525">
              <a:noFill/>
            </a:ln>
          </p:spPr>
          <p:txBody>
            <a:bodyPr/>
            <a:lstStyle/>
            <a:p>
              <a:endParaRPr lang="zh-CN" altLang="en-US"/>
            </a:p>
          </p:txBody>
        </p:sp>
        <p:sp>
          <p:nvSpPr>
            <p:cNvPr id="198738" name="直接连接符 198737"/>
            <p:cNvSpPr/>
            <p:nvPr/>
          </p:nvSpPr>
          <p:spPr>
            <a:xfrm flipV="1">
              <a:off x="3005" y="1884"/>
              <a:ext cx="1" cy="58"/>
            </a:xfrm>
            <a:prstGeom prst="line">
              <a:avLst/>
            </a:prstGeom>
            <a:ln w="12700" cap="rnd" cmpd="sng">
              <a:solidFill>
                <a:srgbClr val="000000"/>
              </a:solidFill>
              <a:prstDash val="solid"/>
              <a:headEnd type="none" w="med" len="med"/>
              <a:tailEnd type="none" w="med" len="med"/>
            </a:ln>
          </p:spPr>
        </p:sp>
        <p:sp>
          <p:nvSpPr>
            <p:cNvPr id="198739" name="任意多边形 198738"/>
            <p:cNvSpPr/>
            <p:nvPr/>
          </p:nvSpPr>
          <p:spPr>
            <a:xfrm>
              <a:off x="2982" y="1817"/>
              <a:ext cx="48" cy="73"/>
            </a:xfrm>
            <a:custGeom>
              <a:avLst/>
              <a:gdLst/>
              <a:ahLst/>
              <a:cxnLst/>
              <a:rect l="0" t="0" r="0" b="0"/>
              <a:pathLst>
                <a:path w="48" h="73">
                  <a:moveTo>
                    <a:pt x="0" y="73"/>
                  </a:moveTo>
                  <a:lnTo>
                    <a:pt x="23" y="0"/>
                  </a:lnTo>
                  <a:lnTo>
                    <a:pt x="48" y="73"/>
                  </a:lnTo>
                  <a:lnTo>
                    <a:pt x="0" y="73"/>
                  </a:lnTo>
                  <a:close/>
                </a:path>
              </a:pathLst>
            </a:custGeom>
            <a:solidFill>
              <a:srgbClr val="000000"/>
            </a:solidFill>
            <a:ln w="9525">
              <a:noFill/>
            </a:ln>
          </p:spPr>
          <p:txBody>
            <a:bodyPr/>
            <a:lstStyle/>
            <a:p>
              <a:endParaRPr lang="zh-CN" altLang="en-US"/>
            </a:p>
          </p:txBody>
        </p:sp>
        <p:sp>
          <p:nvSpPr>
            <p:cNvPr id="198740" name="直接连接符 198739"/>
            <p:cNvSpPr/>
            <p:nvPr/>
          </p:nvSpPr>
          <p:spPr>
            <a:xfrm flipV="1">
              <a:off x="3005" y="1373"/>
              <a:ext cx="1" cy="41"/>
            </a:xfrm>
            <a:prstGeom prst="line">
              <a:avLst/>
            </a:prstGeom>
            <a:ln w="12700" cap="rnd" cmpd="sng">
              <a:solidFill>
                <a:srgbClr val="000000"/>
              </a:solidFill>
              <a:prstDash val="solid"/>
              <a:headEnd type="none" w="med" len="med"/>
              <a:tailEnd type="none" w="med" len="med"/>
            </a:ln>
          </p:spPr>
        </p:sp>
        <p:sp>
          <p:nvSpPr>
            <p:cNvPr id="198741" name="任意多边形 198740"/>
            <p:cNvSpPr/>
            <p:nvPr/>
          </p:nvSpPr>
          <p:spPr>
            <a:xfrm>
              <a:off x="2982" y="1306"/>
              <a:ext cx="48" cy="73"/>
            </a:xfrm>
            <a:custGeom>
              <a:avLst/>
              <a:gdLst/>
              <a:ahLst/>
              <a:cxnLst/>
              <a:rect l="0" t="0" r="0" b="0"/>
              <a:pathLst>
                <a:path w="48" h="73">
                  <a:moveTo>
                    <a:pt x="0" y="73"/>
                  </a:moveTo>
                  <a:lnTo>
                    <a:pt x="23" y="0"/>
                  </a:lnTo>
                  <a:lnTo>
                    <a:pt x="48" y="73"/>
                  </a:lnTo>
                  <a:lnTo>
                    <a:pt x="0" y="73"/>
                  </a:lnTo>
                  <a:close/>
                </a:path>
              </a:pathLst>
            </a:custGeom>
            <a:solidFill>
              <a:srgbClr val="000000"/>
            </a:solidFill>
            <a:ln w="9525">
              <a:noFill/>
            </a:ln>
          </p:spPr>
          <p:txBody>
            <a:bodyPr/>
            <a:lstStyle/>
            <a:p>
              <a:endParaRPr lang="zh-CN" altLang="en-US"/>
            </a:p>
          </p:txBody>
        </p:sp>
      </p:grpSp>
      <p:grpSp>
        <p:nvGrpSpPr>
          <p:cNvPr id="198745" name="组合 198744"/>
          <p:cNvGrpSpPr>
            <a:grpSpLocks noChangeAspect="1"/>
          </p:cNvGrpSpPr>
          <p:nvPr/>
        </p:nvGrpSpPr>
        <p:grpSpPr>
          <a:xfrm>
            <a:off x="161925" y="4097338"/>
            <a:ext cx="8693150" cy="2254250"/>
            <a:chOff x="996" y="3025"/>
            <a:chExt cx="2737" cy="710"/>
          </a:xfrm>
        </p:grpSpPr>
        <p:sp>
          <p:nvSpPr>
            <p:cNvPr id="198744" name="矩形 198743"/>
            <p:cNvSpPr>
              <a:spLocks noChangeAspect="1" noTextEdit="1"/>
            </p:cNvSpPr>
            <p:nvPr/>
          </p:nvSpPr>
          <p:spPr>
            <a:xfrm>
              <a:off x="996" y="3033"/>
              <a:ext cx="2730" cy="702"/>
            </a:xfrm>
            <a:prstGeom prst="rect">
              <a:avLst/>
            </a:prstGeom>
            <a:noFill/>
            <a:ln w="9525">
              <a:noFill/>
            </a:ln>
          </p:spPr>
          <p:txBody>
            <a:bodyPr/>
            <a:lstStyle/>
            <a:p>
              <a:endParaRPr lang="zh-CN" altLang="en-US"/>
            </a:p>
          </p:txBody>
        </p:sp>
        <p:sp>
          <p:nvSpPr>
            <p:cNvPr id="198746" name="矩形 198745"/>
            <p:cNvSpPr/>
            <p:nvPr/>
          </p:nvSpPr>
          <p:spPr>
            <a:xfrm>
              <a:off x="2214" y="35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47" name="矩形 198746"/>
            <p:cNvSpPr/>
            <p:nvPr/>
          </p:nvSpPr>
          <p:spPr>
            <a:xfrm>
              <a:off x="2015" y="35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48" name="矩形 198747"/>
            <p:cNvSpPr/>
            <p:nvPr/>
          </p:nvSpPr>
          <p:spPr>
            <a:xfrm>
              <a:off x="1993" y="3536"/>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49" name="矩形 198748"/>
            <p:cNvSpPr/>
            <p:nvPr/>
          </p:nvSpPr>
          <p:spPr>
            <a:xfrm>
              <a:off x="1933" y="3536"/>
              <a:ext cx="81"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750" name="矩形 198749"/>
            <p:cNvSpPr/>
            <p:nvPr/>
          </p:nvSpPr>
          <p:spPr>
            <a:xfrm>
              <a:off x="1471" y="3536"/>
              <a:ext cx="160" cy="96"/>
            </a:xfrm>
            <a:prstGeom prst="rect">
              <a:avLst/>
            </a:prstGeom>
            <a:noFill/>
            <a:ln w="9525">
              <a:noFill/>
            </a:ln>
          </p:spPr>
          <p:txBody>
            <a:bodyPr wrap="none" lIns="0" tIns="0" rIns="0" bIns="0">
              <a:spAutoFit/>
            </a:bodyPr>
            <a:lstStyle/>
            <a:p>
              <a:r>
                <a:rPr lang="en-US" altLang="zh-CN" sz="2000" dirty="0" err="1">
                  <a:solidFill>
                    <a:srgbClr val="000000"/>
                  </a:solidFill>
                  <a:latin typeface="Times New Roman" panose="02020603050405020304" pitchFamily="18" charset="0"/>
                </a:rPr>
                <a:t>ε(t</a:t>
              </a:r>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51" name="矩形 198750"/>
            <p:cNvSpPr/>
            <p:nvPr/>
          </p:nvSpPr>
          <p:spPr>
            <a:xfrm>
              <a:off x="1453" y="35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52" name="矩形 198751"/>
            <p:cNvSpPr/>
            <p:nvPr/>
          </p:nvSpPr>
          <p:spPr>
            <a:xfrm>
              <a:off x="1406" y="3536"/>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198753" name="矩形 198752"/>
            <p:cNvSpPr/>
            <p:nvPr/>
          </p:nvSpPr>
          <p:spPr>
            <a:xfrm>
              <a:off x="1371" y="35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54" name="矩形 198753"/>
            <p:cNvSpPr/>
            <p:nvPr/>
          </p:nvSpPr>
          <p:spPr>
            <a:xfrm>
              <a:off x="1068" y="3536"/>
              <a:ext cx="14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55" name="矩形 198754"/>
            <p:cNvSpPr/>
            <p:nvPr/>
          </p:nvSpPr>
          <p:spPr>
            <a:xfrm>
              <a:off x="3359" y="3324"/>
              <a:ext cx="6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56" name="矩形 198755"/>
            <p:cNvSpPr/>
            <p:nvPr/>
          </p:nvSpPr>
          <p:spPr>
            <a:xfrm>
              <a:off x="3235" y="3324"/>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57" name="矩形 198756"/>
            <p:cNvSpPr/>
            <p:nvPr/>
          </p:nvSpPr>
          <p:spPr>
            <a:xfrm>
              <a:off x="3037" y="3324"/>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58" name="矩形 198757"/>
            <p:cNvSpPr/>
            <p:nvPr/>
          </p:nvSpPr>
          <p:spPr>
            <a:xfrm>
              <a:off x="3014" y="3324"/>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59" name="矩形 198758"/>
            <p:cNvSpPr/>
            <p:nvPr/>
          </p:nvSpPr>
          <p:spPr>
            <a:xfrm>
              <a:off x="2955" y="3324"/>
              <a:ext cx="8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760" name="矩形 198759"/>
            <p:cNvSpPr/>
            <p:nvPr/>
          </p:nvSpPr>
          <p:spPr>
            <a:xfrm>
              <a:off x="2688" y="3324"/>
              <a:ext cx="6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61" name="矩形 198760"/>
            <p:cNvSpPr/>
            <p:nvPr/>
          </p:nvSpPr>
          <p:spPr>
            <a:xfrm>
              <a:off x="2563" y="3324"/>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62" name="矩形 198761"/>
            <p:cNvSpPr/>
            <p:nvPr/>
          </p:nvSpPr>
          <p:spPr>
            <a:xfrm>
              <a:off x="2451" y="3324"/>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2</a:t>
              </a:r>
              <a:endParaRPr lang="en-US" altLang="zh-CN" sz="4000">
                <a:latin typeface="Times New Roman" panose="02020603050405020304" pitchFamily="18" charset="0"/>
              </a:endParaRPr>
            </a:p>
          </p:txBody>
        </p:sp>
        <p:sp>
          <p:nvSpPr>
            <p:cNvPr id="198763" name="矩形 198762"/>
            <p:cNvSpPr/>
            <p:nvPr/>
          </p:nvSpPr>
          <p:spPr>
            <a:xfrm>
              <a:off x="2356" y="3324"/>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64" name="矩形 198763"/>
            <p:cNvSpPr/>
            <p:nvPr/>
          </p:nvSpPr>
          <p:spPr>
            <a:xfrm>
              <a:off x="2334" y="3324"/>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65" name="矩形 198764"/>
            <p:cNvSpPr/>
            <p:nvPr/>
          </p:nvSpPr>
          <p:spPr>
            <a:xfrm>
              <a:off x="2275" y="3324"/>
              <a:ext cx="81"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766" name="矩形 198765"/>
            <p:cNvSpPr/>
            <p:nvPr/>
          </p:nvSpPr>
          <p:spPr>
            <a:xfrm>
              <a:off x="2045" y="3324"/>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67" name="矩形 198766"/>
            <p:cNvSpPr/>
            <p:nvPr/>
          </p:nvSpPr>
          <p:spPr>
            <a:xfrm>
              <a:off x="1889" y="3324"/>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68" name="矩形 198767"/>
            <p:cNvSpPr/>
            <p:nvPr/>
          </p:nvSpPr>
          <p:spPr>
            <a:xfrm>
              <a:off x="1867" y="3324"/>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69" name="矩形 198768"/>
            <p:cNvSpPr/>
            <p:nvPr/>
          </p:nvSpPr>
          <p:spPr>
            <a:xfrm>
              <a:off x="1807" y="3324"/>
              <a:ext cx="81"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770" name="矩形 198769"/>
            <p:cNvSpPr/>
            <p:nvPr/>
          </p:nvSpPr>
          <p:spPr>
            <a:xfrm>
              <a:off x="1471" y="3324"/>
              <a:ext cx="160" cy="96"/>
            </a:xfrm>
            <a:prstGeom prst="rect">
              <a:avLst/>
            </a:prstGeom>
            <a:noFill/>
            <a:ln w="9525">
              <a:noFill/>
            </a:ln>
          </p:spPr>
          <p:txBody>
            <a:bodyPr wrap="none" lIns="0" tIns="0" rIns="0" bIns="0">
              <a:spAutoFit/>
            </a:bodyPr>
            <a:lstStyle/>
            <a:p>
              <a:r>
                <a:rPr lang="en-US" altLang="zh-CN" sz="2000" dirty="0" err="1">
                  <a:solidFill>
                    <a:srgbClr val="000000"/>
                  </a:solidFill>
                  <a:latin typeface="Times New Roman" panose="02020603050405020304" pitchFamily="18" charset="0"/>
                </a:rPr>
                <a:t>ε(t</a:t>
              </a:r>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1" name="矩形 198770"/>
            <p:cNvSpPr/>
            <p:nvPr/>
          </p:nvSpPr>
          <p:spPr>
            <a:xfrm>
              <a:off x="1453" y="3324"/>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2" name="矩形 198771"/>
            <p:cNvSpPr/>
            <p:nvPr/>
          </p:nvSpPr>
          <p:spPr>
            <a:xfrm>
              <a:off x="1406" y="3324"/>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198773" name="矩形 198772"/>
            <p:cNvSpPr/>
            <p:nvPr/>
          </p:nvSpPr>
          <p:spPr>
            <a:xfrm>
              <a:off x="1371" y="3324"/>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4" name="矩形 198773"/>
            <p:cNvSpPr/>
            <p:nvPr/>
          </p:nvSpPr>
          <p:spPr>
            <a:xfrm>
              <a:off x="2544" y="3180"/>
              <a:ext cx="6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5" name="矩形 198774"/>
            <p:cNvSpPr/>
            <p:nvPr/>
          </p:nvSpPr>
          <p:spPr>
            <a:xfrm>
              <a:off x="2420" y="3180"/>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6" name="矩形 198775"/>
            <p:cNvSpPr/>
            <p:nvPr/>
          </p:nvSpPr>
          <p:spPr>
            <a:xfrm>
              <a:off x="2222" y="3180"/>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7" name="矩形 198776"/>
            <p:cNvSpPr/>
            <p:nvPr/>
          </p:nvSpPr>
          <p:spPr>
            <a:xfrm>
              <a:off x="2199" y="3180"/>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78" name="矩形 198777"/>
            <p:cNvSpPr/>
            <p:nvPr/>
          </p:nvSpPr>
          <p:spPr>
            <a:xfrm>
              <a:off x="2131" y="3180"/>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79" name="矩形 198778"/>
            <p:cNvSpPr/>
            <p:nvPr/>
          </p:nvSpPr>
          <p:spPr>
            <a:xfrm>
              <a:off x="2140" y="3180"/>
              <a:ext cx="81"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780" name="矩形 198779"/>
            <p:cNvSpPr/>
            <p:nvPr/>
          </p:nvSpPr>
          <p:spPr>
            <a:xfrm>
              <a:off x="2097" y="3180"/>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1" name="矩形 198780"/>
            <p:cNvSpPr/>
            <p:nvPr/>
          </p:nvSpPr>
          <p:spPr>
            <a:xfrm>
              <a:off x="1999" y="3180"/>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2" name="矩形 198781"/>
            <p:cNvSpPr/>
            <p:nvPr/>
          </p:nvSpPr>
          <p:spPr>
            <a:xfrm>
              <a:off x="1956" y="3180"/>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1</a:t>
              </a:r>
              <a:endParaRPr lang="en-US" altLang="zh-CN" sz="4000">
                <a:latin typeface="Times New Roman" panose="02020603050405020304" pitchFamily="18" charset="0"/>
              </a:endParaRPr>
            </a:p>
          </p:txBody>
        </p:sp>
        <p:sp>
          <p:nvSpPr>
            <p:cNvPr id="198783" name="矩形 198782"/>
            <p:cNvSpPr/>
            <p:nvPr/>
          </p:nvSpPr>
          <p:spPr>
            <a:xfrm>
              <a:off x="1756" y="3180"/>
              <a:ext cx="53"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4" name="矩形 198783"/>
            <p:cNvSpPr/>
            <p:nvPr/>
          </p:nvSpPr>
          <p:spPr>
            <a:xfrm>
              <a:off x="1559" y="3180"/>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5" name="矩形 198784"/>
            <p:cNvSpPr/>
            <p:nvPr/>
          </p:nvSpPr>
          <p:spPr>
            <a:xfrm>
              <a:off x="1417" y="3180"/>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6" name="矩形 198785"/>
            <p:cNvSpPr/>
            <p:nvPr/>
          </p:nvSpPr>
          <p:spPr>
            <a:xfrm>
              <a:off x="1315" y="3180"/>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7" name="矩形 198786"/>
            <p:cNvSpPr/>
            <p:nvPr/>
          </p:nvSpPr>
          <p:spPr>
            <a:xfrm>
              <a:off x="1253" y="3180"/>
              <a:ext cx="6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88" name="矩形 198787"/>
            <p:cNvSpPr/>
            <p:nvPr/>
          </p:nvSpPr>
          <p:spPr>
            <a:xfrm>
              <a:off x="3589" y="3036"/>
              <a:ext cx="6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89" name="矩形 198788"/>
            <p:cNvSpPr/>
            <p:nvPr/>
          </p:nvSpPr>
          <p:spPr>
            <a:xfrm>
              <a:off x="3466"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90" name="矩形 198789"/>
            <p:cNvSpPr/>
            <p:nvPr/>
          </p:nvSpPr>
          <p:spPr>
            <a:xfrm>
              <a:off x="3352" y="3036"/>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2</a:t>
              </a:r>
              <a:endParaRPr lang="en-US" altLang="zh-CN" sz="4000">
                <a:latin typeface="Times New Roman" panose="02020603050405020304" pitchFamily="18" charset="0"/>
              </a:endParaRPr>
            </a:p>
          </p:txBody>
        </p:sp>
        <p:sp>
          <p:nvSpPr>
            <p:cNvPr id="198791" name="矩形 198790"/>
            <p:cNvSpPr/>
            <p:nvPr/>
          </p:nvSpPr>
          <p:spPr>
            <a:xfrm>
              <a:off x="3258"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92" name="矩形 198791"/>
            <p:cNvSpPr/>
            <p:nvPr/>
          </p:nvSpPr>
          <p:spPr>
            <a:xfrm>
              <a:off x="3235" y="3036"/>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793" name="矩形 198792"/>
            <p:cNvSpPr/>
            <p:nvPr/>
          </p:nvSpPr>
          <p:spPr>
            <a:xfrm>
              <a:off x="3167"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94" name="矩形 198793"/>
            <p:cNvSpPr/>
            <p:nvPr/>
          </p:nvSpPr>
          <p:spPr>
            <a:xfrm>
              <a:off x="3176" y="3036"/>
              <a:ext cx="81"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795" name="矩形 198794"/>
            <p:cNvSpPr/>
            <p:nvPr/>
          </p:nvSpPr>
          <p:spPr>
            <a:xfrm>
              <a:off x="3133"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96" name="矩形 198795"/>
            <p:cNvSpPr/>
            <p:nvPr/>
          </p:nvSpPr>
          <p:spPr>
            <a:xfrm>
              <a:off x="3034"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97" name="矩形 198796"/>
            <p:cNvSpPr/>
            <p:nvPr/>
          </p:nvSpPr>
          <p:spPr>
            <a:xfrm>
              <a:off x="2839"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798" name="矩形 198797"/>
            <p:cNvSpPr/>
            <p:nvPr/>
          </p:nvSpPr>
          <p:spPr>
            <a:xfrm>
              <a:off x="2726" y="3036"/>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2</a:t>
              </a:r>
              <a:endParaRPr lang="en-US" altLang="zh-CN" sz="4000">
                <a:latin typeface="Times New Roman" panose="02020603050405020304" pitchFamily="18" charset="0"/>
              </a:endParaRPr>
            </a:p>
          </p:txBody>
        </p:sp>
        <p:sp>
          <p:nvSpPr>
            <p:cNvPr id="198799" name="矩形 198798"/>
            <p:cNvSpPr/>
            <p:nvPr/>
          </p:nvSpPr>
          <p:spPr>
            <a:xfrm>
              <a:off x="2690"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0" name="矩形 198799"/>
            <p:cNvSpPr/>
            <p:nvPr/>
          </p:nvSpPr>
          <p:spPr>
            <a:xfrm>
              <a:off x="2587"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1" name="矩形 198800"/>
            <p:cNvSpPr/>
            <p:nvPr/>
          </p:nvSpPr>
          <p:spPr>
            <a:xfrm>
              <a:off x="2466"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2" name="矩形 198801"/>
            <p:cNvSpPr/>
            <p:nvPr/>
          </p:nvSpPr>
          <p:spPr>
            <a:xfrm>
              <a:off x="2311"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3" name="矩形 198802"/>
            <p:cNvSpPr/>
            <p:nvPr/>
          </p:nvSpPr>
          <p:spPr>
            <a:xfrm>
              <a:off x="2289" y="3036"/>
              <a:ext cx="20" cy="96"/>
            </a:xfrm>
            <a:prstGeom prst="rect">
              <a:avLst/>
            </a:prstGeom>
            <a:noFill/>
            <a:ln w="9525">
              <a:noFill/>
            </a:ln>
          </p:spPr>
          <p:txBody>
            <a:bodyPr wrap="none" lIns="0" tIns="0" rIns="0" bIns="0">
              <a:spAutoFit/>
            </a:bodyPr>
            <a:lstStyle/>
            <a:p>
              <a:r>
                <a:rPr lang="en-US" altLang="zh-CN" sz="2000" dirty="0">
                  <a:solidFill>
                    <a:srgbClr val="000000"/>
                  </a:solidFill>
                  <a:latin typeface="Times New Roman" panose="02020603050405020304" pitchFamily="18" charset="0"/>
                </a:rPr>
                <a:t> </a:t>
              </a:r>
              <a:endParaRPr lang="en-US" altLang="zh-CN" sz="4000" dirty="0">
                <a:latin typeface="Times New Roman" panose="02020603050405020304" pitchFamily="18" charset="0"/>
              </a:endParaRPr>
            </a:p>
          </p:txBody>
        </p:sp>
        <p:sp>
          <p:nvSpPr>
            <p:cNvPr id="198804" name="矩形 198803"/>
            <p:cNvSpPr/>
            <p:nvPr/>
          </p:nvSpPr>
          <p:spPr>
            <a:xfrm>
              <a:off x="2220"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5" name="矩形 198804"/>
            <p:cNvSpPr/>
            <p:nvPr/>
          </p:nvSpPr>
          <p:spPr>
            <a:xfrm>
              <a:off x="2229" y="3036"/>
              <a:ext cx="81"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ε</a:t>
              </a:r>
              <a:endParaRPr lang="en-US" altLang="zh-CN" sz="4000">
                <a:latin typeface="Times New Roman" panose="02020603050405020304" pitchFamily="18" charset="0"/>
              </a:endParaRPr>
            </a:p>
          </p:txBody>
        </p:sp>
        <p:sp>
          <p:nvSpPr>
            <p:cNvPr id="198806" name="矩形 198805"/>
            <p:cNvSpPr/>
            <p:nvPr/>
          </p:nvSpPr>
          <p:spPr>
            <a:xfrm>
              <a:off x="2186"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7" name="矩形 198806"/>
            <p:cNvSpPr/>
            <p:nvPr/>
          </p:nvSpPr>
          <p:spPr>
            <a:xfrm>
              <a:off x="2138" y="3036"/>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198808" name="矩形 198807"/>
            <p:cNvSpPr/>
            <p:nvPr/>
          </p:nvSpPr>
          <p:spPr>
            <a:xfrm>
              <a:off x="2104"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09" name="矩形 198808"/>
            <p:cNvSpPr/>
            <p:nvPr/>
          </p:nvSpPr>
          <p:spPr>
            <a:xfrm>
              <a:off x="1909"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0" name="矩形 198809"/>
            <p:cNvSpPr/>
            <p:nvPr/>
          </p:nvSpPr>
          <p:spPr>
            <a:xfrm>
              <a:off x="1810"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1" name="矩形 198810"/>
            <p:cNvSpPr/>
            <p:nvPr/>
          </p:nvSpPr>
          <p:spPr>
            <a:xfrm>
              <a:off x="1708" y="3036"/>
              <a:ext cx="27"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2" name="矩形 198811"/>
            <p:cNvSpPr/>
            <p:nvPr/>
          </p:nvSpPr>
          <p:spPr>
            <a:xfrm>
              <a:off x="1471" y="3036"/>
              <a:ext cx="160" cy="96"/>
            </a:xfrm>
            <a:prstGeom prst="rect">
              <a:avLst/>
            </a:prstGeom>
            <a:noFill/>
            <a:ln w="9525">
              <a:noFill/>
            </a:ln>
          </p:spPr>
          <p:txBody>
            <a:bodyPr wrap="none" lIns="0" tIns="0" rIns="0" bIns="0">
              <a:spAutoFit/>
            </a:bodyPr>
            <a:lstStyle/>
            <a:p>
              <a:r>
                <a:rPr lang="en-US" altLang="zh-CN" sz="2000" dirty="0" err="1">
                  <a:solidFill>
                    <a:srgbClr val="000000"/>
                  </a:solidFill>
                  <a:latin typeface="Times New Roman" panose="02020603050405020304" pitchFamily="18" charset="0"/>
                </a:rPr>
                <a:t>ε(t</a:t>
              </a:r>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3" name="矩形 198812"/>
            <p:cNvSpPr/>
            <p:nvPr/>
          </p:nvSpPr>
          <p:spPr>
            <a:xfrm>
              <a:off x="1453"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4" name="矩形 198813"/>
            <p:cNvSpPr/>
            <p:nvPr/>
          </p:nvSpPr>
          <p:spPr>
            <a:xfrm>
              <a:off x="1405" y="3036"/>
              <a:ext cx="40"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0</a:t>
              </a:r>
              <a:endParaRPr lang="en-US" altLang="zh-CN" sz="4000">
                <a:latin typeface="Times New Roman" panose="02020603050405020304" pitchFamily="18" charset="0"/>
              </a:endParaRPr>
            </a:p>
          </p:txBody>
        </p:sp>
        <p:sp>
          <p:nvSpPr>
            <p:cNvPr id="198815" name="矩形 198814"/>
            <p:cNvSpPr/>
            <p:nvPr/>
          </p:nvSpPr>
          <p:spPr>
            <a:xfrm>
              <a:off x="1370"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6" name="矩形 198815"/>
            <p:cNvSpPr/>
            <p:nvPr/>
          </p:nvSpPr>
          <p:spPr>
            <a:xfrm>
              <a:off x="1167"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7" name="矩形 198816"/>
            <p:cNvSpPr/>
            <p:nvPr/>
          </p:nvSpPr>
          <p:spPr>
            <a:xfrm>
              <a:off x="1100" y="3036"/>
              <a:ext cx="26" cy="96"/>
            </a:xfrm>
            <a:prstGeom prst="rect">
              <a:avLst/>
            </a:prstGeom>
            <a:noFill/>
            <a:ln w="9525">
              <a:noFill/>
            </a:ln>
          </p:spPr>
          <p:txBody>
            <a:bodyPr wrap="none" lIns="0" tIns="0" rIns="0" bIns="0">
              <a:spAutoFit/>
            </a:bodyPr>
            <a:lstStyle/>
            <a:p>
              <a:r>
                <a:rPr lang="en-US" altLang="zh-CN" sz="2000">
                  <a:solidFill>
                    <a:srgbClr val="000000"/>
                  </a:solidFill>
                  <a:latin typeface="Times New Roman" panose="02020603050405020304" pitchFamily="18" charset="0"/>
                </a:rPr>
                <a:t>(</a:t>
              </a:r>
              <a:endParaRPr lang="en-US" altLang="zh-CN" sz="4000">
                <a:latin typeface="Times New Roman" panose="02020603050405020304" pitchFamily="18" charset="0"/>
              </a:endParaRPr>
            </a:p>
          </p:txBody>
        </p:sp>
        <p:sp>
          <p:nvSpPr>
            <p:cNvPr id="198818" name="矩形 198817"/>
            <p:cNvSpPr/>
            <p:nvPr/>
          </p:nvSpPr>
          <p:spPr>
            <a:xfrm>
              <a:off x="1772" y="3663"/>
              <a:ext cx="24" cy="58"/>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sz="4000">
                <a:latin typeface="Times New Roman" panose="02020603050405020304" pitchFamily="18" charset="0"/>
              </a:endParaRPr>
            </a:p>
          </p:txBody>
        </p:sp>
        <p:sp>
          <p:nvSpPr>
            <p:cNvPr id="198819" name="矩形 198818"/>
            <p:cNvSpPr/>
            <p:nvPr/>
          </p:nvSpPr>
          <p:spPr>
            <a:xfrm>
              <a:off x="2255" y="3383"/>
              <a:ext cx="24" cy="58"/>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2</a:t>
              </a:r>
              <a:endParaRPr lang="en-US" altLang="zh-CN" sz="4000">
                <a:latin typeface="Times New Roman" panose="02020603050405020304" pitchFamily="18" charset="0"/>
              </a:endParaRPr>
            </a:p>
          </p:txBody>
        </p:sp>
        <p:sp>
          <p:nvSpPr>
            <p:cNvPr id="198820" name="矩形 198819"/>
            <p:cNvSpPr/>
            <p:nvPr/>
          </p:nvSpPr>
          <p:spPr>
            <a:xfrm>
              <a:off x="1792" y="3383"/>
              <a:ext cx="24" cy="58"/>
            </a:xfrm>
            <a:prstGeom prst="rect">
              <a:avLst/>
            </a:prstGeom>
            <a:noFill/>
            <a:ln w="9525">
              <a:noFill/>
            </a:ln>
          </p:spPr>
          <p:txBody>
            <a:bodyPr wrap="none" lIns="0" tIns="0" rIns="0" bIns="0">
              <a:spAutoFit/>
            </a:bodyPr>
            <a:lstStyle/>
            <a:p>
              <a:r>
                <a:rPr lang="en-US" altLang="zh-CN" sz="1200">
                  <a:solidFill>
                    <a:srgbClr val="000000"/>
                  </a:solidFill>
                  <a:latin typeface="Times New Roman" panose="02020603050405020304" pitchFamily="18" charset="0"/>
                </a:rPr>
                <a:t>1</a:t>
              </a:r>
              <a:endParaRPr lang="en-US" altLang="zh-CN" sz="4000">
                <a:latin typeface="Times New Roman" panose="02020603050405020304" pitchFamily="18" charset="0"/>
              </a:endParaRPr>
            </a:p>
          </p:txBody>
        </p:sp>
        <p:sp>
          <p:nvSpPr>
            <p:cNvPr id="198821" name="矩形 198820"/>
            <p:cNvSpPr/>
            <p:nvPr/>
          </p:nvSpPr>
          <p:spPr>
            <a:xfrm>
              <a:off x="2163" y="35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22" name="矩形 198821"/>
            <p:cNvSpPr/>
            <p:nvPr/>
          </p:nvSpPr>
          <p:spPr>
            <a:xfrm>
              <a:off x="1842" y="35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23" name="矩形 198822"/>
            <p:cNvSpPr/>
            <p:nvPr/>
          </p:nvSpPr>
          <p:spPr>
            <a:xfrm>
              <a:off x="1650" y="35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24" name="矩形 198823"/>
            <p:cNvSpPr/>
            <p:nvPr/>
          </p:nvSpPr>
          <p:spPr>
            <a:xfrm>
              <a:off x="1236" y="35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25" name="矩形 198824"/>
            <p:cNvSpPr/>
            <p:nvPr/>
          </p:nvSpPr>
          <p:spPr>
            <a:xfrm>
              <a:off x="3300" y="3313"/>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26" name="矩形 198825"/>
            <p:cNvSpPr/>
            <p:nvPr/>
          </p:nvSpPr>
          <p:spPr>
            <a:xfrm>
              <a:off x="3185" y="3313"/>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27" name="矩形 198826"/>
            <p:cNvSpPr/>
            <p:nvPr/>
          </p:nvSpPr>
          <p:spPr>
            <a:xfrm>
              <a:off x="2862" y="3313"/>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28" name="矩形 198827"/>
            <p:cNvSpPr/>
            <p:nvPr/>
          </p:nvSpPr>
          <p:spPr>
            <a:xfrm>
              <a:off x="2787" y="3313"/>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29" name="矩形 198828"/>
            <p:cNvSpPr/>
            <p:nvPr/>
          </p:nvSpPr>
          <p:spPr>
            <a:xfrm>
              <a:off x="2628" y="3313"/>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30" name="矩形 198829"/>
            <p:cNvSpPr/>
            <p:nvPr/>
          </p:nvSpPr>
          <p:spPr>
            <a:xfrm>
              <a:off x="2512" y="3313"/>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31" name="矩形 198830"/>
            <p:cNvSpPr/>
            <p:nvPr/>
          </p:nvSpPr>
          <p:spPr>
            <a:xfrm>
              <a:off x="2184" y="3313"/>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32" name="矩形 198831"/>
            <p:cNvSpPr/>
            <p:nvPr/>
          </p:nvSpPr>
          <p:spPr>
            <a:xfrm>
              <a:off x="2109" y="3313"/>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33" name="矩形 198832"/>
            <p:cNvSpPr/>
            <p:nvPr/>
          </p:nvSpPr>
          <p:spPr>
            <a:xfrm>
              <a:off x="1994" y="3313"/>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34" name="矩形 198833"/>
            <p:cNvSpPr/>
            <p:nvPr/>
          </p:nvSpPr>
          <p:spPr>
            <a:xfrm>
              <a:off x="1726" y="3313"/>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35" name="矩形 198834"/>
            <p:cNvSpPr/>
            <p:nvPr/>
          </p:nvSpPr>
          <p:spPr>
            <a:xfrm>
              <a:off x="1650" y="3313"/>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36" name="矩形 198835"/>
            <p:cNvSpPr/>
            <p:nvPr/>
          </p:nvSpPr>
          <p:spPr>
            <a:xfrm>
              <a:off x="1236" y="3313"/>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37" name="矩形 198836"/>
            <p:cNvSpPr/>
            <p:nvPr/>
          </p:nvSpPr>
          <p:spPr>
            <a:xfrm>
              <a:off x="2484" y="3169"/>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38" name="矩形 198837"/>
            <p:cNvSpPr/>
            <p:nvPr/>
          </p:nvSpPr>
          <p:spPr>
            <a:xfrm>
              <a:off x="2369" y="3169"/>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39" name="矩形 198838"/>
            <p:cNvSpPr/>
            <p:nvPr/>
          </p:nvSpPr>
          <p:spPr>
            <a:xfrm>
              <a:off x="2046" y="3169"/>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40" name="矩形 198839"/>
            <p:cNvSpPr/>
            <p:nvPr/>
          </p:nvSpPr>
          <p:spPr>
            <a:xfrm>
              <a:off x="1904" y="3169"/>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41" name="矩形 198840"/>
            <p:cNvSpPr/>
            <p:nvPr/>
          </p:nvSpPr>
          <p:spPr>
            <a:xfrm>
              <a:off x="1623" y="3169"/>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42" name="矩形 198841"/>
            <p:cNvSpPr/>
            <p:nvPr/>
          </p:nvSpPr>
          <p:spPr>
            <a:xfrm>
              <a:off x="1508" y="3169"/>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43" name="矩形 198842"/>
            <p:cNvSpPr/>
            <p:nvPr/>
          </p:nvSpPr>
          <p:spPr>
            <a:xfrm>
              <a:off x="3689"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44" name="矩形 198843"/>
            <p:cNvSpPr/>
            <p:nvPr/>
          </p:nvSpPr>
          <p:spPr>
            <a:xfrm>
              <a:off x="3530"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45" name="矩形 198844"/>
            <p:cNvSpPr/>
            <p:nvPr/>
          </p:nvSpPr>
          <p:spPr>
            <a:xfrm>
              <a:off x="3415" y="30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46" name="矩形 198845"/>
            <p:cNvSpPr/>
            <p:nvPr/>
          </p:nvSpPr>
          <p:spPr>
            <a:xfrm>
              <a:off x="3082" y="30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47" name="矩形 198846"/>
            <p:cNvSpPr/>
            <p:nvPr/>
          </p:nvSpPr>
          <p:spPr>
            <a:xfrm>
              <a:off x="2903"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48" name="矩形 198847"/>
            <p:cNvSpPr/>
            <p:nvPr/>
          </p:nvSpPr>
          <p:spPr>
            <a:xfrm>
              <a:off x="2788" y="30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49" name="矩形 198848"/>
            <p:cNvSpPr/>
            <p:nvPr/>
          </p:nvSpPr>
          <p:spPr>
            <a:xfrm>
              <a:off x="2530"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50" name="矩形 198849"/>
            <p:cNvSpPr/>
            <p:nvPr/>
          </p:nvSpPr>
          <p:spPr>
            <a:xfrm>
              <a:off x="2415" y="30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51" name="矩形 198850"/>
            <p:cNvSpPr/>
            <p:nvPr/>
          </p:nvSpPr>
          <p:spPr>
            <a:xfrm>
              <a:off x="1974"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52" name="矩形 198851"/>
            <p:cNvSpPr/>
            <p:nvPr/>
          </p:nvSpPr>
          <p:spPr>
            <a:xfrm>
              <a:off x="1859" y="3025"/>
              <a:ext cx="49"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D</a:t>
              </a:r>
              <a:endParaRPr lang="en-US" altLang="zh-CN" sz="4000">
                <a:latin typeface="Times New Roman" panose="02020603050405020304" pitchFamily="18" charset="0"/>
              </a:endParaRPr>
            </a:p>
          </p:txBody>
        </p:sp>
        <p:sp>
          <p:nvSpPr>
            <p:cNvPr id="198853" name="矩形 198852"/>
            <p:cNvSpPr/>
            <p:nvPr/>
          </p:nvSpPr>
          <p:spPr>
            <a:xfrm>
              <a:off x="1649"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54" name="矩形 198853"/>
            <p:cNvSpPr/>
            <p:nvPr/>
          </p:nvSpPr>
          <p:spPr>
            <a:xfrm>
              <a:off x="1237" y="3025"/>
              <a:ext cx="44" cy="96"/>
            </a:xfrm>
            <a:prstGeom prst="rect">
              <a:avLst/>
            </a:prstGeom>
            <a:noFill/>
            <a:ln w="9525">
              <a:noFill/>
            </a:ln>
          </p:spPr>
          <p:txBody>
            <a:bodyPr wrap="none" lIns="0" tIns="0" rIns="0" bIns="0">
              <a:spAutoFit/>
            </a:bodyPr>
            <a:lstStyle/>
            <a:p>
              <a:r>
                <a:rPr lang="en-US" altLang="zh-CN" sz="20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55" name="矩形 198854"/>
            <p:cNvSpPr/>
            <p:nvPr/>
          </p:nvSpPr>
          <p:spPr>
            <a:xfrm>
              <a:off x="1741" y="3499"/>
              <a:ext cx="92" cy="154"/>
            </a:xfrm>
            <a:prstGeom prst="rect">
              <a:avLst/>
            </a:prstGeom>
            <a:noFill/>
            <a:ln w="9525">
              <a:noFill/>
            </a:ln>
          </p:spPr>
          <p:txBody>
            <a:bodyPr wrap="none" lIns="0" tIns="0" rIns="0" bIns="0">
              <a:spAutoFit/>
            </a:bodyPr>
            <a:lstStyle/>
            <a:p>
              <a:r>
                <a:rPr lang="en-US" altLang="zh-CN" sz="3200" dirty="0" err="1">
                  <a:solidFill>
                    <a:srgbClr val="000000"/>
                  </a:solidFill>
                  <a:latin typeface="Symbol" panose="05050102010706020507" pitchFamily="18" charset="2"/>
                </a:rPr>
                <a:t>å</a:t>
              </a:r>
              <a:endParaRPr lang="en-US" altLang="zh-CN" sz="4000">
                <a:latin typeface="Times New Roman" panose="02020603050405020304" pitchFamily="18" charset="0"/>
              </a:endParaRPr>
            </a:p>
          </p:txBody>
        </p:sp>
        <p:sp>
          <p:nvSpPr>
            <p:cNvPr id="198856" name="矩形 198855"/>
            <p:cNvSpPr/>
            <p:nvPr/>
          </p:nvSpPr>
          <p:spPr>
            <a:xfrm>
              <a:off x="1751" y="3657"/>
              <a:ext cx="27" cy="58"/>
            </a:xfrm>
            <a:prstGeom prst="rect">
              <a:avLst/>
            </a:prstGeom>
            <a:noFill/>
            <a:ln w="9525">
              <a:noFill/>
            </a:ln>
          </p:spPr>
          <p:txBody>
            <a:bodyPr wrap="none" lIns="0" tIns="0" rIns="0" bIns="0">
              <a:spAutoFit/>
            </a:bodyPr>
            <a:lstStyle/>
            <a:p>
              <a:r>
                <a:rPr lang="en-US" altLang="zh-CN" sz="1200">
                  <a:solidFill>
                    <a:srgbClr val="000000"/>
                  </a:solidFill>
                  <a:latin typeface="Symbol" panose="05050102010706020507" pitchFamily="18" charset="2"/>
                </a:rPr>
                <a:t>=</a:t>
              </a:r>
              <a:endParaRPr lang="en-US" altLang="zh-CN" sz="4000">
                <a:latin typeface="Times New Roman" panose="02020603050405020304" pitchFamily="18" charset="0"/>
              </a:endParaRPr>
            </a:p>
          </p:txBody>
        </p:sp>
        <p:sp>
          <p:nvSpPr>
            <p:cNvPr id="198857" name="矩形 198856"/>
            <p:cNvSpPr/>
            <p:nvPr/>
          </p:nvSpPr>
          <p:spPr>
            <a:xfrm>
              <a:off x="2054" y="3536"/>
              <a:ext cx="89" cy="96"/>
            </a:xfrm>
            <a:prstGeom prst="rect">
              <a:avLst/>
            </a:prstGeom>
            <a:noFill/>
            <a:ln w="9525">
              <a:noFill/>
            </a:ln>
          </p:spPr>
          <p:txBody>
            <a:bodyPr wrap="none" lIns="0" tIns="0" rIns="0" bIns="0">
              <a:spAutoFit/>
            </a:bodyPr>
            <a:lstStyle/>
            <a:p>
              <a:r>
                <a:rPr lang="en-US" altLang="zh-CN" sz="2000" i="1" dirty="0" err="1">
                  <a:solidFill>
                    <a:srgbClr val="000000"/>
                  </a:solidFill>
                  <a:latin typeface="Times New Roman" panose="02020603050405020304" pitchFamily="18" charset="0"/>
                </a:rPr>
                <a:t>t-k</a:t>
              </a:r>
              <a:endParaRPr lang="en-US" altLang="zh-CN" sz="4000">
                <a:latin typeface="Times New Roman" panose="02020603050405020304" pitchFamily="18" charset="0"/>
              </a:endParaRPr>
            </a:p>
          </p:txBody>
        </p:sp>
        <p:sp>
          <p:nvSpPr>
            <p:cNvPr id="198858" name="矩形 198857"/>
            <p:cNvSpPr/>
            <p:nvPr/>
          </p:nvSpPr>
          <p:spPr>
            <a:xfrm>
              <a:off x="1886" y="3536"/>
              <a:ext cx="27"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59" name="矩形 198858"/>
            <p:cNvSpPr/>
            <p:nvPr/>
          </p:nvSpPr>
          <p:spPr>
            <a:xfrm>
              <a:off x="1319" y="3536"/>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60" name="矩形 198859"/>
            <p:cNvSpPr/>
            <p:nvPr/>
          </p:nvSpPr>
          <p:spPr>
            <a:xfrm>
              <a:off x="3076" y="3324"/>
              <a:ext cx="89" cy="96"/>
            </a:xfrm>
            <a:prstGeom prst="rect">
              <a:avLst/>
            </a:prstGeom>
            <a:noFill/>
            <a:ln w="9525">
              <a:noFill/>
            </a:ln>
          </p:spPr>
          <p:txBody>
            <a:bodyPr wrap="none" lIns="0" tIns="0" rIns="0" bIns="0">
              <a:spAutoFit/>
            </a:bodyPr>
            <a:lstStyle/>
            <a:p>
              <a:r>
                <a:rPr lang="en-US" altLang="zh-CN" sz="2000" i="1" dirty="0" err="1">
                  <a:solidFill>
                    <a:srgbClr val="000000"/>
                  </a:solidFill>
                  <a:latin typeface="Times New Roman" panose="02020603050405020304" pitchFamily="18" charset="0"/>
                </a:rPr>
                <a:t>t-k</a:t>
              </a:r>
              <a:endParaRPr lang="en-US" altLang="zh-CN" sz="4000">
                <a:latin typeface="Times New Roman" panose="02020603050405020304" pitchFamily="18" charset="0"/>
              </a:endParaRPr>
            </a:p>
          </p:txBody>
        </p:sp>
        <p:sp>
          <p:nvSpPr>
            <p:cNvPr id="198861" name="矩形 198860"/>
            <p:cNvSpPr/>
            <p:nvPr/>
          </p:nvSpPr>
          <p:spPr>
            <a:xfrm>
              <a:off x="2907" y="3324"/>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62" name="矩形 198861"/>
            <p:cNvSpPr/>
            <p:nvPr/>
          </p:nvSpPr>
          <p:spPr>
            <a:xfrm>
              <a:off x="2393" y="3324"/>
              <a:ext cx="48"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a:t>
              </a:r>
              <a:endParaRPr lang="en-US" altLang="zh-CN" sz="4000">
                <a:latin typeface="Times New Roman" panose="02020603050405020304" pitchFamily="18" charset="0"/>
              </a:endParaRPr>
            </a:p>
          </p:txBody>
        </p:sp>
        <p:sp>
          <p:nvSpPr>
            <p:cNvPr id="198863" name="矩形 198862"/>
            <p:cNvSpPr/>
            <p:nvPr/>
          </p:nvSpPr>
          <p:spPr>
            <a:xfrm>
              <a:off x="2229" y="3324"/>
              <a:ext cx="27"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64" name="矩形 198863"/>
            <p:cNvSpPr/>
            <p:nvPr/>
          </p:nvSpPr>
          <p:spPr>
            <a:xfrm>
              <a:off x="1926" y="3324"/>
              <a:ext cx="49"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a:t>
              </a:r>
              <a:endParaRPr lang="en-US" altLang="zh-CN" sz="4000">
                <a:latin typeface="Times New Roman" panose="02020603050405020304" pitchFamily="18" charset="0"/>
              </a:endParaRPr>
            </a:p>
          </p:txBody>
        </p:sp>
        <p:sp>
          <p:nvSpPr>
            <p:cNvPr id="198865" name="矩形 198864"/>
            <p:cNvSpPr/>
            <p:nvPr/>
          </p:nvSpPr>
          <p:spPr>
            <a:xfrm>
              <a:off x="1771" y="3324"/>
              <a:ext cx="27"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66" name="矩形 198865"/>
            <p:cNvSpPr/>
            <p:nvPr/>
          </p:nvSpPr>
          <p:spPr>
            <a:xfrm>
              <a:off x="1319" y="3324"/>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67" name="矩形 198866"/>
            <p:cNvSpPr/>
            <p:nvPr/>
          </p:nvSpPr>
          <p:spPr>
            <a:xfrm>
              <a:off x="2261" y="3180"/>
              <a:ext cx="89" cy="96"/>
            </a:xfrm>
            <a:prstGeom prst="rect">
              <a:avLst/>
            </a:prstGeom>
            <a:noFill/>
            <a:ln w="9525">
              <a:noFill/>
            </a:ln>
          </p:spPr>
          <p:txBody>
            <a:bodyPr wrap="none" lIns="0" tIns="0" rIns="0" bIns="0">
              <a:spAutoFit/>
            </a:bodyPr>
            <a:lstStyle/>
            <a:p>
              <a:r>
                <a:rPr lang="en-US" altLang="zh-CN" sz="2000" i="1" dirty="0" err="1">
                  <a:solidFill>
                    <a:srgbClr val="000000"/>
                  </a:solidFill>
                  <a:latin typeface="Times New Roman" panose="02020603050405020304" pitchFamily="18" charset="0"/>
                </a:rPr>
                <a:t>t-k</a:t>
              </a:r>
              <a:endParaRPr lang="en-US" altLang="zh-CN" sz="4000">
                <a:latin typeface="Times New Roman" panose="02020603050405020304" pitchFamily="18" charset="0"/>
              </a:endParaRPr>
            </a:p>
          </p:txBody>
        </p:sp>
        <p:sp>
          <p:nvSpPr>
            <p:cNvPr id="198868" name="矩形 198867"/>
            <p:cNvSpPr/>
            <p:nvPr/>
          </p:nvSpPr>
          <p:spPr>
            <a:xfrm>
              <a:off x="1819" y="3180"/>
              <a:ext cx="40"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k</a:t>
              </a:r>
              <a:endParaRPr lang="en-US" altLang="zh-CN" sz="4000">
                <a:latin typeface="Times New Roman" panose="02020603050405020304" pitchFamily="18" charset="0"/>
              </a:endParaRPr>
            </a:p>
          </p:txBody>
        </p:sp>
        <p:sp>
          <p:nvSpPr>
            <p:cNvPr id="198869" name="矩形 198868"/>
            <p:cNvSpPr/>
            <p:nvPr/>
          </p:nvSpPr>
          <p:spPr>
            <a:xfrm>
              <a:off x="1702" y="3180"/>
              <a:ext cx="27"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0" name="矩形 198869"/>
            <p:cNvSpPr/>
            <p:nvPr/>
          </p:nvSpPr>
          <p:spPr>
            <a:xfrm>
              <a:off x="1452" y="3180"/>
              <a:ext cx="40"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k</a:t>
              </a:r>
              <a:endParaRPr lang="en-US" altLang="zh-CN" sz="4000">
                <a:latin typeface="Times New Roman" panose="02020603050405020304" pitchFamily="18" charset="0"/>
              </a:endParaRPr>
            </a:p>
          </p:txBody>
        </p:sp>
        <p:sp>
          <p:nvSpPr>
            <p:cNvPr id="198871" name="矩形 198870"/>
            <p:cNvSpPr/>
            <p:nvPr/>
          </p:nvSpPr>
          <p:spPr>
            <a:xfrm>
              <a:off x="1366" y="3180"/>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2" name="矩形 198871"/>
            <p:cNvSpPr/>
            <p:nvPr/>
          </p:nvSpPr>
          <p:spPr>
            <a:xfrm>
              <a:off x="3295" y="3036"/>
              <a:ext cx="49"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a:t>
              </a:r>
              <a:endParaRPr lang="en-US" altLang="zh-CN" sz="4000">
                <a:latin typeface="Times New Roman" panose="02020603050405020304" pitchFamily="18" charset="0"/>
              </a:endParaRPr>
            </a:p>
          </p:txBody>
        </p:sp>
        <p:sp>
          <p:nvSpPr>
            <p:cNvPr id="198873" name="矩形 198872"/>
            <p:cNvSpPr/>
            <p:nvPr/>
          </p:nvSpPr>
          <p:spPr>
            <a:xfrm>
              <a:off x="2981" y="3036"/>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4" name="矩形 198873"/>
            <p:cNvSpPr/>
            <p:nvPr/>
          </p:nvSpPr>
          <p:spPr>
            <a:xfrm>
              <a:off x="2638" y="3036"/>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5" name="矩形 198874"/>
            <p:cNvSpPr/>
            <p:nvPr/>
          </p:nvSpPr>
          <p:spPr>
            <a:xfrm>
              <a:off x="2348" y="3036"/>
              <a:ext cx="48"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t-</a:t>
              </a:r>
              <a:endParaRPr lang="en-US" altLang="zh-CN" sz="4000">
                <a:latin typeface="Times New Roman" panose="02020603050405020304" pitchFamily="18" charset="0"/>
              </a:endParaRPr>
            </a:p>
          </p:txBody>
        </p:sp>
        <p:sp>
          <p:nvSpPr>
            <p:cNvPr id="198876" name="矩形 198875"/>
            <p:cNvSpPr/>
            <p:nvPr/>
          </p:nvSpPr>
          <p:spPr>
            <a:xfrm>
              <a:off x="2052" y="3036"/>
              <a:ext cx="27"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7" name="矩形 198876"/>
            <p:cNvSpPr/>
            <p:nvPr/>
          </p:nvSpPr>
          <p:spPr>
            <a:xfrm>
              <a:off x="1759" y="3036"/>
              <a:ext cx="27"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8" name="矩形 198877"/>
            <p:cNvSpPr/>
            <p:nvPr/>
          </p:nvSpPr>
          <p:spPr>
            <a:xfrm>
              <a:off x="1319" y="3036"/>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79" name="矩形 198878"/>
            <p:cNvSpPr/>
            <p:nvPr/>
          </p:nvSpPr>
          <p:spPr>
            <a:xfrm>
              <a:off x="1132" y="3036"/>
              <a:ext cx="26" cy="115"/>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sz="4400">
                <a:latin typeface="Times New Roman" panose="02020603050405020304" pitchFamily="18" charset="0"/>
              </a:endParaRPr>
            </a:p>
          </p:txBody>
        </p:sp>
        <p:sp>
          <p:nvSpPr>
            <p:cNvPr id="198880" name="矩形 198879"/>
            <p:cNvSpPr/>
            <p:nvPr/>
          </p:nvSpPr>
          <p:spPr>
            <a:xfrm>
              <a:off x="1049" y="3036"/>
              <a:ext cx="26" cy="96"/>
            </a:xfrm>
            <a:prstGeom prst="rect">
              <a:avLst/>
            </a:prstGeom>
            <a:noFill/>
            <a:ln w="9525">
              <a:noFill/>
            </a:ln>
          </p:spPr>
          <p:txBody>
            <a:bodyPr wrap="none" lIns="0" tIns="0" rIns="0" bIns="0">
              <a:spAutoFit/>
            </a:bodyPr>
            <a:lstStyle/>
            <a:p>
              <a:r>
                <a:rPr lang="en-US" altLang="zh-CN" sz="2000" i="1">
                  <a:solidFill>
                    <a:srgbClr val="000000"/>
                  </a:solidFill>
                  <a:latin typeface="Times New Roman" panose="02020603050405020304" pitchFamily="18" charset="0"/>
                </a:rPr>
                <a:t>f</a:t>
              </a:r>
              <a:endParaRPr lang="en-US" altLang="zh-CN" sz="4000">
                <a:latin typeface="Times New Roman" panose="02020603050405020304" pitchFamily="18" charset="0"/>
              </a:endParaRPr>
            </a:p>
          </p:txBody>
        </p:sp>
        <p:sp>
          <p:nvSpPr>
            <p:cNvPr id="198881" name="矩形 198880"/>
            <p:cNvSpPr/>
            <p:nvPr/>
          </p:nvSpPr>
          <p:spPr>
            <a:xfrm>
              <a:off x="1739" y="3473"/>
              <a:ext cx="27" cy="58"/>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n</a:t>
              </a:r>
              <a:endParaRPr lang="en-US" altLang="zh-CN" sz="4000">
                <a:latin typeface="Times New Roman" panose="02020603050405020304" pitchFamily="18" charset="0"/>
              </a:endParaRPr>
            </a:p>
          </p:txBody>
        </p:sp>
        <p:sp>
          <p:nvSpPr>
            <p:cNvPr id="198882" name="矩形 198881"/>
            <p:cNvSpPr/>
            <p:nvPr/>
          </p:nvSpPr>
          <p:spPr>
            <a:xfrm>
              <a:off x="1711" y="3663"/>
              <a:ext cx="24" cy="58"/>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k</a:t>
              </a:r>
              <a:endParaRPr lang="en-US" altLang="zh-CN" sz="4000">
                <a:latin typeface="Times New Roman" panose="02020603050405020304" pitchFamily="18" charset="0"/>
              </a:endParaRPr>
            </a:p>
          </p:txBody>
        </p:sp>
        <p:sp>
          <p:nvSpPr>
            <p:cNvPr id="198883" name="矩形 198882"/>
            <p:cNvSpPr/>
            <p:nvPr/>
          </p:nvSpPr>
          <p:spPr>
            <a:xfrm>
              <a:off x="1912" y="3595"/>
              <a:ext cx="24" cy="58"/>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k</a:t>
              </a:r>
              <a:endParaRPr lang="en-US" altLang="zh-CN" sz="4000">
                <a:latin typeface="Times New Roman" panose="02020603050405020304" pitchFamily="18" charset="0"/>
              </a:endParaRPr>
            </a:p>
          </p:txBody>
        </p:sp>
        <p:sp>
          <p:nvSpPr>
            <p:cNvPr id="198884" name="矩形 198883"/>
            <p:cNvSpPr/>
            <p:nvPr/>
          </p:nvSpPr>
          <p:spPr>
            <a:xfrm>
              <a:off x="2933" y="3383"/>
              <a:ext cx="24" cy="58"/>
            </a:xfrm>
            <a:prstGeom prst="rect">
              <a:avLst/>
            </a:prstGeom>
            <a:noFill/>
            <a:ln w="9525">
              <a:noFill/>
            </a:ln>
          </p:spPr>
          <p:txBody>
            <a:bodyPr wrap="none" lIns="0" tIns="0" rIns="0" bIns="0">
              <a:spAutoFit/>
            </a:bodyPr>
            <a:lstStyle/>
            <a:p>
              <a:r>
                <a:rPr lang="en-US" altLang="zh-CN" sz="1200" i="1">
                  <a:solidFill>
                    <a:srgbClr val="000000"/>
                  </a:solidFill>
                  <a:latin typeface="Times New Roman" panose="02020603050405020304" pitchFamily="18" charset="0"/>
                </a:rPr>
                <a:t>k</a:t>
              </a:r>
              <a:endParaRPr lang="en-US" altLang="zh-CN" sz="4000">
                <a:latin typeface="Times New Roman" panose="02020603050405020304" pitchFamily="18" charset="0"/>
              </a:endParaRPr>
            </a:p>
          </p:txBody>
        </p:sp>
      </p:grpSp>
      <p:sp>
        <p:nvSpPr>
          <p:cNvPr id="198885" name="动作按钮: 后退或前一项 198884"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98886" name="动作按钮: 后退或前一项 198885"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8690"/>
                                        </p:tgtEl>
                                        <p:attrNameLst>
                                          <p:attrName>style.visibility</p:attrName>
                                        </p:attrNameLst>
                                      </p:cBhvr>
                                      <p:to>
                                        <p:strVal val="visible"/>
                                      </p:to>
                                    </p:set>
                                    <p:animEffect transition="in" filter="blinds(horizontal)">
                                      <p:cBhvr>
                                        <p:cTn id="7" dur="500"/>
                                        <p:tgtEl>
                                          <p:spTgt spid="19869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8745"/>
                                        </p:tgtEl>
                                        <p:attrNameLst>
                                          <p:attrName>style.visibility</p:attrName>
                                        </p:attrNameLst>
                                      </p:cBhvr>
                                      <p:to>
                                        <p:strVal val="visible"/>
                                      </p:to>
                                    </p:set>
                                    <p:animEffect transition="in" filter="checkerboard(across)">
                                      <p:cBhvr>
                                        <p:cTn id="12" dur="500"/>
                                        <p:tgtEl>
                                          <p:spTgt spid="198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788" name="组合 246787"/>
          <p:cNvGrpSpPr/>
          <p:nvPr/>
        </p:nvGrpSpPr>
        <p:grpSpPr>
          <a:xfrm>
            <a:off x="2546350" y="2940050"/>
            <a:ext cx="3479800" cy="1028700"/>
            <a:chOff x="1420" y="3192"/>
            <a:chExt cx="2192" cy="648"/>
          </a:xfrm>
        </p:grpSpPr>
        <p:sp>
          <p:nvSpPr>
            <p:cNvPr id="246789" name="矩形 246788"/>
            <p:cNvSpPr/>
            <p:nvPr/>
          </p:nvSpPr>
          <p:spPr>
            <a:xfrm>
              <a:off x="2040" y="3312"/>
              <a:ext cx="912" cy="52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p>
              <a:r>
                <a:rPr lang="zh-CN" altLang="en-US" dirty="0">
                  <a:latin typeface="Times New Roman" panose="02020603050405020304" pitchFamily="18" charset="0"/>
                </a:rPr>
                <a:t>零状态</a:t>
              </a:r>
              <a:endParaRPr lang="zh-CN" altLang="en-US">
                <a:latin typeface="Times New Roman" panose="02020603050405020304" pitchFamily="18" charset="0"/>
              </a:endParaRPr>
            </a:p>
          </p:txBody>
        </p:sp>
        <p:sp>
          <p:nvSpPr>
            <p:cNvPr id="246790" name="直接连接符 246789"/>
            <p:cNvSpPr/>
            <p:nvPr/>
          </p:nvSpPr>
          <p:spPr>
            <a:xfrm>
              <a:off x="1512" y="3552"/>
              <a:ext cx="528" cy="0"/>
            </a:xfrm>
            <a:prstGeom prst="line">
              <a:avLst/>
            </a:prstGeom>
            <a:ln w="9525" cap="flat" cmpd="sng">
              <a:solidFill>
                <a:schemeClr val="tx1"/>
              </a:solidFill>
              <a:prstDash val="solid"/>
              <a:headEnd type="none" w="med" len="med"/>
              <a:tailEnd type="triangle" w="med" len="med"/>
            </a:ln>
          </p:spPr>
        </p:sp>
        <p:sp>
          <p:nvSpPr>
            <p:cNvPr id="246791" name="直接连接符 246790"/>
            <p:cNvSpPr/>
            <p:nvPr/>
          </p:nvSpPr>
          <p:spPr>
            <a:xfrm>
              <a:off x="2952" y="3552"/>
              <a:ext cx="528" cy="0"/>
            </a:xfrm>
            <a:prstGeom prst="line">
              <a:avLst/>
            </a:prstGeom>
            <a:ln w="9525" cap="flat" cmpd="sng">
              <a:solidFill>
                <a:schemeClr val="tx1"/>
              </a:solidFill>
              <a:prstDash val="solid"/>
              <a:headEnd type="none" w="med" len="med"/>
              <a:tailEnd type="triangle" w="med" len="med"/>
            </a:ln>
          </p:spPr>
        </p:sp>
        <p:sp>
          <p:nvSpPr>
            <p:cNvPr id="246792" name="文本框 246791"/>
            <p:cNvSpPr txBox="1"/>
            <p:nvPr/>
          </p:nvSpPr>
          <p:spPr>
            <a:xfrm>
              <a:off x="3240" y="3216"/>
              <a:ext cx="37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graphicFrame>
          <p:nvGraphicFramePr>
            <p:cNvPr id="246793" name="对象 246792"/>
            <p:cNvGraphicFramePr/>
            <p:nvPr/>
          </p:nvGraphicFramePr>
          <p:xfrm>
            <a:off x="1420" y="3192"/>
            <a:ext cx="442" cy="288"/>
          </p:xfrm>
          <a:graphic>
            <a:graphicData uri="http://schemas.openxmlformats.org/presentationml/2006/ole">
              <mc:AlternateContent xmlns:mc="http://schemas.openxmlformats.org/markup-compatibility/2006">
                <mc:Choice xmlns:v="urn:schemas-microsoft-com:vml" Requires="v">
                  <p:oleObj spid="_x0000_s43027" r:id="rId3" imgW="292100" imgH="190500" progId="Equation.DSMT4">
                    <p:embed/>
                  </p:oleObj>
                </mc:Choice>
                <mc:Fallback>
                  <p:oleObj r:id="rId3" imgW="292100" imgH="190500" progId="Equation.DSMT4">
                    <p:embed/>
                    <p:pic>
                      <p:nvPicPr>
                        <p:cNvPr id="0" name="图片 3177"/>
                        <p:cNvPicPr/>
                        <p:nvPr/>
                      </p:nvPicPr>
                      <p:blipFill>
                        <a:blip r:embed="rId4"/>
                        <a:stretch>
                          <a:fillRect/>
                        </a:stretch>
                      </p:blipFill>
                      <p:spPr>
                        <a:xfrm>
                          <a:off x="1420" y="3192"/>
                          <a:ext cx="442" cy="288"/>
                        </a:xfrm>
                        <a:prstGeom prst="rect">
                          <a:avLst/>
                        </a:prstGeom>
                        <a:noFill/>
                        <a:ln w="38100">
                          <a:noFill/>
                          <a:miter/>
                        </a:ln>
                      </p:spPr>
                    </p:pic>
                  </p:oleObj>
                </mc:Fallback>
              </mc:AlternateContent>
            </a:graphicData>
          </a:graphic>
        </p:graphicFrame>
      </p:grpSp>
      <p:sp>
        <p:nvSpPr>
          <p:cNvPr id="246796" name="矩形 246795"/>
          <p:cNvSpPr/>
          <p:nvPr/>
        </p:nvSpPr>
        <p:spPr>
          <a:xfrm>
            <a:off x="2332038" y="392113"/>
            <a:ext cx="4376737" cy="519112"/>
          </a:xfrm>
          <a:prstGeom prst="rect">
            <a:avLst/>
          </a:prstGeom>
          <a:solidFill>
            <a:srgbClr val="CC99FF"/>
          </a:solidFill>
          <a:ln w="9525">
            <a:noFill/>
          </a:ln>
        </p:spPr>
        <p:txBody>
          <a:bodyPr wrap="none" anchor="ctr">
            <a:spAutoFit/>
          </a:bodyPr>
          <a:lstStyle/>
          <a:p>
            <a:pPr algn="l"/>
            <a:r>
              <a:rPr lang="en-US" altLang="zh-CN" sz="2800" dirty="0">
                <a:latin typeface="Times New Roman" panose="02020603050405020304" pitchFamily="18" charset="0"/>
              </a:rPr>
              <a:t>9. 5. 2 </a:t>
            </a:r>
            <a:r>
              <a:rPr lang="zh-CN" altLang="en-US" sz="2800" dirty="0">
                <a:latin typeface="Times New Roman" panose="02020603050405020304" pitchFamily="18" charset="0"/>
              </a:rPr>
              <a:t>一阶电路的阶跃响应</a:t>
            </a:r>
          </a:p>
        </p:txBody>
      </p:sp>
      <p:sp>
        <p:nvSpPr>
          <p:cNvPr id="246798" name="矩形 246797"/>
          <p:cNvSpPr/>
          <p:nvPr/>
        </p:nvSpPr>
        <p:spPr>
          <a:xfrm>
            <a:off x="274638" y="1265238"/>
            <a:ext cx="8493125" cy="1187450"/>
          </a:xfrm>
          <a:prstGeom prst="rect">
            <a:avLst/>
          </a:prstGeom>
          <a:noFill/>
          <a:ln w="9525">
            <a:noFill/>
          </a:ln>
        </p:spPr>
        <p:txBody>
          <a:bodyPr anchor="ctr">
            <a:spAutoFit/>
          </a:bodyPr>
          <a:lstStyle/>
          <a:p>
            <a:pPr algn="l">
              <a:lnSpc>
                <a:spcPct val="150000"/>
              </a:lnSpc>
            </a:pPr>
            <a:r>
              <a:rPr lang="zh-CN" altLang="en-US" dirty="0">
                <a:latin typeface="Times New Roman" panose="02020603050405020304" pitchFamily="18" charset="0"/>
                <a:cs typeface="Times New Roman" panose="02020603050405020304" pitchFamily="18" charset="0"/>
              </a:rPr>
              <a:t>电路对于单位阶跃信号激励下的零状态响应称为</a:t>
            </a:r>
            <a:r>
              <a:rPr lang="zh-CN" altLang="en-US" dirty="0">
                <a:solidFill>
                  <a:srgbClr val="FF0000"/>
                </a:solidFill>
                <a:latin typeface="Times New Roman" panose="02020603050405020304" pitchFamily="18" charset="0"/>
                <a:cs typeface="Times New Roman" panose="02020603050405020304" pitchFamily="18" charset="0"/>
              </a:rPr>
              <a:t>单位阶跃响应</a:t>
            </a:r>
            <a:r>
              <a:rPr lang="en-US" altLang="zh-CN">
                <a:latin typeface="Times New Roman" panose="02020603050405020304" pitchFamily="18" charset="0"/>
              </a:rPr>
              <a:t>( Unit Step Response)</a:t>
            </a:r>
            <a:r>
              <a:rPr lang="zh-CN" altLang="en-US" dirty="0">
                <a:latin typeface="Times New Roman" panose="02020603050405020304" pitchFamily="18" charset="0"/>
                <a:cs typeface="Times New Roman" panose="02020603050405020304" pitchFamily="18" charset="0"/>
              </a:rPr>
              <a:t>，用</a:t>
            </a:r>
            <a:r>
              <a:rPr lang="en-US" altLang="zh-CN" i="1" dirty="0" err="1">
                <a:solidFill>
                  <a:srgbClr val="FF0000"/>
                </a:solidFill>
                <a:latin typeface="Times New Roman" panose="02020603050405020304" pitchFamily="18" charset="0"/>
              </a:rPr>
              <a:t>s</a:t>
            </a:r>
            <a:r>
              <a:rPr lang="en-US" altLang="zh-CN" dirty="0" err="1">
                <a:solidFill>
                  <a:srgbClr val="FF0000"/>
                </a:solidFill>
                <a:latin typeface="Times New Roman" panose="02020603050405020304" pitchFamily="18" charset="0"/>
              </a:rPr>
              <a:t>(</a:t>
            </a:r>
            <a:r>
              <a:rPr lang="en-US" altLang="zh-CN" i="1" dirty="0" err="1">
                <a:solidFill>
                  <a:srgbClr val="FF0000"/>
                </a:solidFill>
                <a:latin typeface="Times New Roman" panose="02020603050405020304" pitchFamily="18" charset="0"/>
              </a:rPr>
              <a:t>t</a:t>
            </a:r>
            <a:r>
              <a:rPr lang="en-US" altLang="zh-CN">
                <a:solidFill>
                  <a:srgbClr val="FF0000"/>
                </a:solidFill>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a:t>
            </a:r>
            <a:r>
              <a:rPr lang="zh-CN" altLang="en-US" dirty="0">
                <a:latin typeface="Times New Roman" panose="02020603050405020304" pitchFamily="18" charset="0"/>
              </a:rPr>
              <a:t> </a:t>
            </a:r>
          </a:p>
        </p:txBody>
      </p:sp>
      <p:sp>
        <p:nvSpPr>
          <p:cNvPr id="246799" name="矩形 246798"/>
          <p:cNvSpPr/>
          <p:nvPr/>
        </p:nvSpPr>
        <p:spPr>
          <a:xfrm>
            <a:off x="263525" y="4737100"/>
            <a:ext cx="8496300" cy="1187450"/>
          </a:xfrm>
          <a:prstGeom prst="rect">
            <a:avLst/>
          </a:prstGeom>
          <a:noFill/>
          <a:ln w="9525">
            <a:noFill/>
          </a:ln>
        </p:spPr>
        <p:txBody>
          <a:bodyPr>
            <a:spAutoFit/>
          </a:bodyPr>
          <a:lstStyle/>
          <a:p>
            <a:pPr algn="l">
              <a:lnSpc>
                <a:spcPct val="150000"/>
              </a:lnSpc>
            </a:pPr>
            <a:r>
              <a:rPr lang="zh-CN" altLang="en-US" dirty="0">
                <a:solidFill>
                  <a:srgbClr val="FF3300"/>
                </a:solidFill>
                <a:latin typeface="Times New Roman" panose="02020603050405020304" pitchFamily="18" charset="0"/>
              </a:rPr>
              <a:t>阶跃响应与单位阶跃响应：</a:t>
            </a:r>
            <a:r>
              <a:rPr lang="zh-CN" altLang="en-US" dirty="0">
                <a:latin typeface="Times New Roman" panose="02020603050405020304" pitchFamily="18" charset="0"/>
              </a:rPr>
              <a:t>与激励呈比例。求出电路的单位阶跃响应后，就可求出电路对任意直流激励的零状态响应。 </a:t>
            </a:r>
          </a:p>
        </p:txBody>
      </p:sp>
      <p:sp>
        <p:nvSpPr>
          <p:cNvPr id="246800" name="动作按钮: 后退或前一项 246799"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46801" name="动作按钮: 后退或前一项 246800"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6798"/>
                                        </p:tgtEl>
                                        <p:attrNameLst>
                                          <p:attrName>style.visibility</p:attrName>
                                        </p:attrNameLst>
                                      </p:cBhvr>
                                      <p:to>
                                        <p:strVal val="visible"/>
                                      </p:to>
                                    </p:set>
                                    <p:animEffect transition="in" filter="blinds(horizontal)">
                                      <p:cBhvr>
                                        <p:cTn id="7" dur="500"/>
                                        <p:tgtEl>
                                          <p:spTgt spid="2467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6788"/>
                                        </p:tgtEl>
                                        <p:attrNameLst>
                                          <p:attrName>style.visibility</p:attrName>
                                        </p:attrNameLst>
                                      </p:cBhvr>
                                      <p:to>
                                        <p:strVal val="visible"/>
                                      </p:to>
                                    </p:set>
                                    <p:anim calcmode="lin" valueType="num">
                                      <p:cBhvr additive="base">
                                        <p:cTn id="12" dur="500" fill="hold"/>
                                        <p:tgtEl>
                                          <p:spTgt spid="246788"/>
                                        </p:tgtEl>
                                        <p:attrNameLst>
                                          <p:attrName>ppt_x</p:attrName>
                                        </p:attrNameLst>
                                      </p:cBhvr>
                                      <p:tavLst>
                                        <p:tav tm="0">
                                          <p:val>
                                            <p:strVal val="0-#ppt_w/2"/>
                                          </p:val>
                                        </p:tav>
                                        <p:tav tm="100000">
                                          <p:val>
                                            <p:strVal val="#ppt_x"/>
                                          </p:val>
                                        </p:tav>
                                      </p:tavLst>
                                    </p:anim>
                                    <p:anim calcmode="lin" valueType="num">
                                      <p:cBhvr additive="base">
                                        <p:cTn id="13" dur="500" fill="hold"/>
                                        <p:tgtEl>
                                          <p:spTgt spid="24678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6799"/>
                                        </p:tgtEl>
                                        <p:attrNameLst>
                                          <p:attrName>style.visibility</p:attrName>
                                        </p:attrNameLst>
                                      </p:cBhvr>
                                      <p:to>
                                        <p:strVal val="visible"/>
                                      </p:to>
                                    </p:set>
                                    <p:anim calcmode="lin" valueType="num">
                                      <p:cBhvr additive="base">
                                        <p:cTn id="18" dur="500" fill="hold"/>
                                        <p:tgtEl>
                                          <p:spTgt spid="246799"/>
                                        </p:tgtEl>
                                        <p:attrNameLst>
                                          <p:attrName>ppt_x</p:attrName>
                                        </p:attrNameLst>
                                      </p:cBhvr>
                                      <p:tavLst>
                                        <p:tav tm="0">
                                          <p:val>
                                            <p:strVal val="#ppt_x"/>
                                          </p:val>
                                        </p:tav>
                                        <p:tav tm="100000">
                                          <p:val>
                                            <p:strVal val="#ppt_x"/>
                                          </p:val>
                                        </p:tav>
                                      </p:tavLst>
                                    </p:anim>
                                    <p:anim calcmode="lin" valueType="num">
                                      <p:cBhvr additive="base">
                                        <p:cTn id="19" dur="500" fill="hold"/>
                                        <p:tgtEl>
                                          <p:spTgt spid="2467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8" grpId="0"/>
      <p:bldP spid="24679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947" name="对象 210946"/>
          <p:cNvGraphicFramePr/>
          <p:nvPr/>
        </p:nvGraphicFramePr>
        <p:xfrm>
          <a:off x="1265238" y="3376613"/>
          <a:ext cx="2894012" cy="708025"/>
        </p:xfrm>
        <a:graphic>
          <a:graphicData uri="http://schemas.openxmlformats.org/presentationml/2006/ole">
            <mc:AlternateContent xmlns:mc="http://schemas.openxmlformats.org/markup-compatibility/2006">
              <mc:Choice xmlns:v="urn:schemas-microsoft-com:vml" Requires="v">
                <p:oleObj spid="_x0000_s44087" r:id="rId3" imgW="1446530" imgH="355600" progId="Equation.DSMT4">
                  <p:embed/>
                </p:oleObj>
              </mc:Choice>
              <mc:Fallback>
                <p:oleObj r:id="rId3" imgW="1446530" imgH="355600" progId="Equation.DSMT4">
                  <p:embed/>
                  <p:pic>
                    <p:nvPicPr>
                      <p:cNvPr id="0" name="图片 3178"/>
                      <p:cNvPicPr/>
                      <p:nvPr/>
                    </p:nvPicPr>
                    <p:blipFill>
                      <a:blip r:embed="rId4"/>
                      <a:stretch>
                        <a:fillRect/>
                      </a:stretch>
                    </p:blipFill>
                    <p:spPr>
                      <a:xfrm>
                        <a:off x="1265238" y="3376613"/>
                        <a:ext cx="2894012" cy="708025"/>
                      </a:xfrm>
                      <a:prstGeom prst="rect">
                        <a:avLst/>
                      </a:prstGeom>
                      <a:noFill/>
                      <a:ln w="38100">
                        <a:noFill/>
                        <a:miter/>
                      </a:ln>
                    </p:spPr>
                  </p:pic>
                </p:oleObj>
              </mc:Fallback>
            </mc:AlternateContent>
          </a:graphicData>
        </a:graphic>
      </p:graphicFrame>
      <p:graphicFrame>
        <p:nvGraphicFramePr>
          <p:cNvPr id="210948" name="对象 210947"/>
          <p:cNvGraphicFramePr/>
          <p:nvPr/>
        </p:nvGraphicFramePr>
        <p:xfrm>
          <a:off x="1276350" y="4913313"/>
          <a:ext cx="2079625" cy="858837"/>
        </p:xfrm>
        <a:graphic>
          <a:graphicData uri="http://schemas.openxmlformats.org/presentationml/2006/ole">
            <mc:AlternateContent xmlns:mc="http://schemas.openxmlformats.org/markup-compatibility/2006">
              <mc:Choice xmlns:v="urn:schemas-microsoft-com:vml" Requires="v">
                <p:oleObj spid="_x0000_s44088" r:id="rId5" imgW="1040765" imgH="431800" progId="Equation.DSMT4">
                  <p:embed/>
                </p:oleObj>
              </mc:Choice>
              <mc:Fallback>
                <p:oleObj r:id="rId5" imgW="1040765" imgH="431800" progId="Equation.DSMT4">
                  <p:embed/>
                  <p:pic>
                    <p:nvPicPr>
                      <p:cNvPr id="0" name="图片 3176"/>
                      <p:cNvPicPr/>
                      <p:nvPr/>
                    </p:nvPicPr>
                    <p:blipFill>
                      <a:blip r:embed="rId6"/>
                      <a:stretch>
                        <a:fillRect/>
                      </a:stretch>
                    </p:blipFill>
                    <p:spPr>
                      <a:xfrm>
                        <a:off x="1276350" y="4913313"/>
                        <a:ext cx="2079625" cy="858837"/>
                      </a:xfrm>
                      <a:prstGeom prst="rect">
                        <a:avLst/>
                      </a:prstGeom>
                      <a:noFill/>
                      <a:ln w="38100">
                        <a:noFill/>
                        <a:miter/>
                      </a:ln>
                    </p:spPr>
                  </p:pic>
                </p:oleObj>
              </mc:Fallback>
            </mc:AlternateContent>
          </a:graphicData>
        </a:graphic>
      </p:graphicFrame>
      <p:sp>
        <p:nvSpPr>
          <p:cNvPr id="210949" name="文本框 210948"/>
          <p:cNvSpPr txBox="1"/>
          <p:nvPr/>
        </p:nvSpPr>
        <p:spPr>
          <a:xfrm>
            <a:off x="1741488" y="2297113"/>
            <a:ext cx="1387475" cy="579437"/>
          </a:xfrm>
          <a:prstGeom prst="rect">
            <a:avLst/>
          </a:prstGeom>
          <a:noFill/>
          <a:ln w="9525">
            <a:noFill/>
          </a:ln>
        </p:spPr>
        <p:txBody>
          <a:bodyPr wrap="none" anchor="ctr">
            <a:spAutoFit/>
          </a:bodyPr>
          <a:lstStyle/>
          <a:p>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i="1" baseline="-250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a:t>
            </a:r>
            <a:r>
              <a:rPr lang="en-US" altLang="zh-CN">
                <a:solidFill>
                  <a:srgbClr val="0000FF"/>
                </a:solidFill>
                <a:latin typeface="Times New Roman" panose="02020603050405020304" pitchFamily="18" charset="0"/>
              </a:rPr>
              <a:t>)=0</a:t>
            </a:r>
          </a:p>
        </p:txBody>
      </p:sp>
      <p:grpSp>
        <p:nvGrpSpPr>
          <p:cNvPr id="210950" name="组合 210949"/>
          <p:cNvGrpSpPr/>
          <p:nvPr/>
        </p:nvGrpSpPr>
        <p:grpSpPr>
          <a:xfrm>
            <a:off x="979488" y="628650"/>
            <a:ext cx="3170237" cy="1768475"/>
            <a:chOff x="617" y="456"/>
            <a:chExt cx="1997" cy="1114"/>
          </a:xfrm>
        </p:grpSpPr>
        <p:sp>
          <p:nvSpPr>
            <p:cNvPr id="210951" name="椭圆 210950"/>
            <p:cNvSpPr/>
            <p:nvPr/>
          </p:nvSpPr>
          <p:spPr>
            <a:xfrm>
              <a:off x="617" y="1045"/>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0952" name="直接连接符 210951"/>
            <p:cNvSpPr/>
            <p:nvPr/>
          </p:nvSpPr>
          <p:spPr>
            <a:xfrm>
              <a:off x="2028" y="1159"/>
              <a:ext cx="267" cy="0"/>
            </a:xfrm>
            <a:prstGeom prst="line">
              <a:avLst/>
            </a:prstGeom>
            <a:ln w="25400" cap="flat" cmpd="sng">
              <a:solidFill>
                <a:schemeClr val="tx1"/>
              </a:solidFill>
              <a:prstDash val="solid"/>
              <a:headEnd type="none" w="med" len="med"/>
              <a:tailEnd type="none" w="med" len="med"/>
            </a:ln>
          </p:spPr>
        </p:sp>
        <p:sp>
          <p:nvSpPr>
            <p:cNvPr id="210953" name="直接连接符 210952"/>
            <p:cNvSpPr/>
            <p:nvPr/>
          </p:nvSpPr>
          <p:spPr>
            <a:xfrm>
              <a:off x="2028" y="1236"/>
              <a:ext cx="267" cy="0"/>
            </a:xfrm>
            <a:prstGeom prst="line">
              <a:avLst/>
            </a:prstGeom>
            <a:ln w="25400" cap="flat" cmpd="sng">
              <a:solidFill>
                <a:schemeClr val="tx1"/>
              </a:solidFill>
              <a:prstDash val="solid"/>
              <a:headEnd type="none" w="med" len="med"/>
              <a:tailEnd type="none" w="med" len="med"/>
            </a:ln>
          </p:spPr>
        </p:sp>
        <p:sp>
          <p:nvSpPr>
            <p:cNvPr id="210954" name="文本框 210953"/>
            <p:cNvSpPr txBox="1"/>
            <p:nvPr/>
          </p:nvSpPr>
          <p:spPr>
            <a:xfrm>
              <a:off x="2199" y="79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0955" name="文本框 210954"/>
            <p:cNvSpPr txBox="1"/>
            <p:nvPr/>
          </p:nvSpPr>
          <p:spPr>
            <a:xfrm>
              <a:off x="2204" y="1249"/>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0956" name="文本框 210955"/>
            <p:cNvSpPr txBox="1"/>
            <p:nvPr/>
          </p:nvSpPr>
          <p:spPr>
            <a:xfrm>
              <a:off x="2271" y="956"/>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10957" name="文本框 210956"/>
            <p:cNvSpPr txBox="1"/>
            <p:nvPr/>
          </p:nvSpPr>
          <p:spPr>
            <a:xfrm>
              <a:off x="855" y="1051"/>
              <a:ext cx="639"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0958" name="直接连接符 210957"/>
            <p:cNvSpPr/>
            <p:nvPr/>
          </p:nvSpPr>
          <p:spPr>
            <a:xfrm>
              <a:off x="757" y="796"/>
              <a:ext cx="553" cy="6"/>
            </a:xfrm>
            <a:prstGeom prst="line">
              <a:avLst/>
            </a:prstGeom>
            <a:ln w="19050" cap="flat" cmpd="sng">
              <a:solidFill>
                <a:schemeClr val="tx1"/>
              </a:solidFill>
              <a:prstDash val="solid"/>
              <a:headEnd type="none" w="med" len="med"/>
              <a:tailEnd type="none" w="med" len="med"/>
            </a:ln>
          </p:spPr>
        </p:sp>
        <p:sp>
          <p:nvSpPr>
            <p:cNvPr id="210959" name="直接连接符 210958"/>
            <p:cNvSpPr/>
            <p:nvPr/>
          </p:nvSpPr>
          <p:spPr>
            <a:xfrm>
              <a:off x="754" y="1564"/>
              <a:ext cx="1408" cy="0"/>
            </a:xfrm>
            <a:prstGeom prst="line">
              <a:avLst/>
            </a:prstGeom>
            <a:ln w="19050" cap="flat" cmpd="sng">
              <a:solidFill>
                <a:schemeClr val="tx1"/>
              </a:solidFill>
              <a:prstDash val="solid"/>
              <a:headEnd type="none" w="med" len="med"/>
              <a:tailEnd type="none" w="med" len="med"/>
            </a:ln>
          </p:spPr>
        </p:sp>
        <p:sp>
          <p:nvSpPr>
            <p:cNvPr id="210960" name="直接连接符 210959"/>
            <p:cNvSpPr/>
            <p:nvPr/>
          </p:nvSpPr>
          <p:spPr>
            <a:xfrm>
              <a:off x="760" y="796"/>
              <a:ext cx="0" cy="774"/>
            </a:xfrm>
            <a:prstGeom prst="line">
              <a:avLst/>
            </a:prstGeom>
            <a:ln w="19050" cap="flat" cmpd="sng">
              <a:solidFill>
                <a:schemeClr val="tx1"/>
              </a:solidFill>
              <a:prstDash val="solid"/>
              <a:headEnd type="none" w="med" len="med"/>
              <a:tailEnd type="none" w="med" len="med"/>
            </a:ln>
          </p:spPr>
        </p:sp>
        <p:sp>
          <p:nvSpPr>
            <p:cNvPr id="210961" name="直接连接符 210960"/>
            <p:cNvSpPr/>
            <p:nvPr/>
          </p:nvSpPr>
          <p:spPr>
            <a:xfrm>
              <a:off x="2168" y="802"/>
              <a:ext cx="0" cy="363"/>
            </a:xfrm>
            <a:prstGeom prst="line">
              <a:avLst/>
            </a:prstGeom>
            <a:ln w="19050" cap="flat" cmpd="sng">
              <a:solidFill>
                <a:schemeClr val="tx1"/>
              </a:solidFill>
              <a:prstDash val="solid"/>
              <a:headEnd type="none" w="med" len="med"/>
              <a:tailEnd type="none" w="med" len="med"/>
            </a:ln>
          </p:spPr>
        </p:sp>
        <p:sp>
          <p:nvSpPr>
            <p:cNvPr id="210962" name="直接连接符 210961"/>
            <p:cNvSpPr/>
            <p:nvPr/>
          </p:nvSpPr>
          <p:spPr>
            <a:xfrm flipV="1">
              <a:off x="2163" y="1236"/>
              <a:ext cx="0" cy="334"/>
            </a:xfrm>
            <a:prstGeom prst="line">
              <a:avLst/>
            </a:prstGeom>
            <a:ln w="19050" cap="flat" cmpd="sng">
              <a:solidFill>
                <a:schemeClr val="tx1"/>
              </a:solidFill>
              <a:prstDash val="solid"/>
              <a:headEnd type="none" w="med" len="med"/>
              <a:tailEnd type="none" w="med" len="med"/>
            </a:ln>
          </p:spPr>
        </p:sp>
        <p:sp>
          <p:nvSpPr>
            <p:cNvPr id="210963" name="文本框 210962"/>
            <p:cNvSpPr txBox="1"/>
            <p:nvPr/>
          </p:nvSpPr>
          <p:spPr>
            <a:xfrm>
              <a:off x="1332" y="48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10964" name="矩形 210963"/>
            <p:cNvSpPr/>
            <p:nvPr/>
          </p:nvSpPr>
          <p:spPr>
            <a:xfrm>
              <a:off x="1310" y="738"/>
              <a:ext cx="317" cy="113"/>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210965" name="文本框 210964"/>
            <p:cNvSpPr txBox="1"/>
            <p:nvPr/>
          </p:nvSpPr>
          <p:spPr>
            <a:xfrm>
              <a:off x="1810" y="1057"/>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210966" name="文本框 210965"/>
            <p:cNvSpPr txBox="1"/>
            <p:nvPr/>
          </p:nvSpPr>
          <p:spPr>
            <a:xfrm>
              <a:off x="1930" y="456"/>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210967" name="直接连接符 210966"/>
            <p:cNvSpPr/>
            <p:nvPr/>
          </p:nvSpPr>
          <p:spPr>
            <a:xfrm>
              <a:off x="1906" y="738"/>
              <a:ext cx="244" cy="0"/>
            </a:xfrm>
            <a:prstGeom prst="line">
              <a:avLst/>
            </a:prstGeom>
            <a:ln w="19050" cap="flat" cmpd="sng">
              <a:solidFill>
                <a:schemeClr val="tx1"/>
              </a:solidFill>
              <a:prstDash val="solid"/>
              <a:headEnd type="none" w="med" len="med"/>
              <a:tailEnd type="stealth" w="sm" len="med"/>
            </a:ln>
          </p:spPr>
        </p:sp>
        <p:sp>
          <p:nvSpPr>
            <p:cNvPr id="210968" name="直接连接符 210967"/>
            <p:cNvSpPr/>
            <p:nvPr/>
          </p:nvSpPr>
          <p:spPr>
            <a:xfrm flipV="1">
              <a:off x="1627" y="799"/>
              <a:ext cx="547" cy="3"/>
            </a:xfrm>
            <a:prstGeom prst="line">
              <a:avLst/>
            </a:prstGeom>
            <a:ln w="19050" cap="flat" cmpd="sng">
              <a:solidFill>
                <a:schemeClr val="tx1"/>
              </a:solidFill>
              <a:prstDash val="solid"/>
              <a:headEnd type="none" w="med" len="med"/>
              <a:tailEnd type="none" w="med" len="med"/>
            </a:ln>
          </p:spPr>
        </p:sp>
        <p:sp>
          <p:nvSpPr>
            <p:cNvPr id="210969" name="文本框 210968"/>
            <p:cNvSpPr txBox="1"/>
            <p:nvPr/>
          </p:nvSpPr>
          <p:spPr>
            <a:xfrm>
              <a:off x="731" y="808"/>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0970" name="文本框 210969"/>
            <p:cNvSpPr txBox="1"/>
            <p:nvPr/>
          </p:nvSpPr>
          <p:spPr>
            <a:xfrm>
              <a:off x="748" y="1246"/>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grpSp>
      <p:sp>
        <p:nvSpPr>
          <p:cNvPr id="210971" name="文本框 210970"/>
          <p:cNvSpPr txBox="1"/>
          <p:nvPr/>
        </p:nvSpPr>
        <p:spPr>
          <a:xfrm>
            <a:off x="6049963" y="2282825"/>
            <a:ext cx="1387475" cy="579438"/>
          </a:xfrm>
          <a:prstGeom prst="rect">
            <a:avLst/>
          </a:prstGeom>
          <a:noFill/>
          <a:ln w="9525">
            <a:noFill/>
          </a:ln>
        </p:spPr>
        <p:txBody>
          <a:bodyPr wrap="none" anchor="ctr">
            <a:spAutoFit/>
          </a:bodyPr>
          <a:lstStyle/>
          <a:p>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i="1" baseline="-250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a:t>
            </a:r>
            <a:r>
              <a:rPr lang="en-US" altLang="zh-CN">
                <a:solidFill>
                  <a:srgbClr val="0000FF"/>
                </a:solidFill>
                <a:latin typeface="Times New Roman" panose="02020603050405020304" pitchFamily="18" charset="0"/>
              </a:rPr>
              <a:t>)=0</a:t>
            </a:r>
          </a:p>
        </p:txBody>
      </p:sp>
      <p:grpSp>
        <p:nvGrpSpPr>
          <p:cNvPr id="210972" name="组合 210971"/>
          <p:cNvGrpSpPr/>
          <p:nvPr/>
        </p:nvGrpSpPr>
        <p:grpSpPr>
          <a:xfrm>
            <a:off x="4837113" y="595313"/>
            <a:ext cx="3621087" cy="1787525"/>
            <a:chOff x="3047" y="375"/>
            <a:chExt cx="2281" cy="1126"/>
          </a:xfrm>
        </p:grpSpPr>
        <p:sp>
          <p:nvSpPr>
            <p:cNvPr id="210973" name="椭圆 210972"/>
            <p:cNvSpPr/>
            <p:nvPr/>
          </p:nvSpPr>
          <p:spPr>
            <a:xfrm>
              <a:off x="3328" y="964"/>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0974" name="直接连接符 210973"/>
            <p:cNvSpPr/>
            <p:nvPr/>
          </p:nvSpPr>
          <p:spPr>
            <a:xfrm>
              <a:off x="4742" y="1090"/>
              <a:ext cx="267" cy="0"/>
            </a:xfrm>
            <a:prstGeom prst="line">
              <a:avLst/>
            </a:prstGeom>
            <a:ln w="25400" cap="flat" cmpd="sng">
              <a:solidFill>
                <a:schemeClr val="tx1"/>
              </a:solidFill>
              <a:prstDash val="solid"/>
              <a:headEnd type="none" w="med" len="med"/>
              <a:tailEnd type="none" w="med" len="med"/>
            </a:ln>
          </p:spPr>
        </p:sp>
        <p:sp>
          <p:nvSpPr>
            <p:cNvPr id="210975" name="直接连接符 210974"/>
            <p:cNvSpPr/>
            <p:nvPr/>
          </p:nvSpPr>
          <p:spPr>
            <a:xfrm>
              <a:off x="4742" y="1167"/>
              <a:ext cx="267" cy="0"/>
            </a:xfrm>
            <a:prstGeom prst="line">
              <a:avLst/>
            </a:prstGeom>
            <a:ln w="25400" cap="flat" cmpd="sng">
              <a:solidFill>
                <a:schemeClr val="tx1"/>
              </a:solidFill>
              <a:prstDash val="solid"/>
              <a:headEnd type="none" w="med" len="med"/>
              <a:tailEnd type="none" w="med" len="med"/>
            </a:ln>
          </p:spPr>
        </p:sp>
        <p:sp>
          <p:nvSpPr>
            <p:cNvPr id="210976" name="文本框 210975"/>
            <p:cNvSpPr txBox="1"/>
            <p:nvPr/>
          </p:nvSpPr>
          <p:spPr>
            <a:xfrm>
              <a:off x="3597" y="375"/>
              <a:ext cx="609"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210977" name="文本框 210976"/>
            <p:cNvSpPr txBox="1"/>
            <p:nvPr/>
          </p:nvSpPr>
          <p:spPr>
            <a:xfrm>
              <a:off x="4913" y="727"/>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0978" name="文本框 210977"/>
            <p:cNvSpPr txBox="1"/>
            <p:nvPr/>
          </p:nvSpPr>
          <p:spPr>
            <a:xfrm>
              <a:off x="4918" y="1180"/>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0979" name="文本框 210978"/>
            <p:cNvSpPr txBox="1"/>
            <p:nvPr/>
          </p:nvSpPr>
          <p:spPr>
            <a:xfrm>
              <a:off x="4985" y="887"/>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10980" name="文本框 210979"/>
            <p:cNvSpPr txBox="1"/>
            <p:nvPr/>
          </p:nvSpPr>
          <p:spPr>
            <a:xfrm>
              <a:off x="3047" y="958"/>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210981" name="直接连接符 210980"/>
            <p:cNvSpPr/>
            <p:nvPr/>
          </p:nvSpPr>
          <p:spPr>
            <a:xfrm>
              <a:off x="3471" y="727"/>
              <a:ext cx="401" cy="0"/>
            </a:xfrm>
            <a:prstGeom prst="line">
              <a:avLst/>
            </a:prstGeom>
            <a:ln w="19050" cap="flat" cmpd="sng">
              <a:solidFill>
                <a:schemeClr val="tx1"/>
              </a:solidFill>
              <a:prstDash val="solid"/>
              <a:headEnd type="none" w="med" len="med"/>
              <a:tailEnd type="none" w="med" len="med"/>
            </a:ln>
          </p:spPr>
        </p:sp>
        <p:sp>
          <p:nvSpPr>
            <p:cNvPr id="210982" name="直接连接符 210981"/>
            <p:cNvSpPr/>
            <p:nvPr/>
          </p:nvSpPr>
          <p:spPr>
            <a:xfrm>
              <a:off x="3468" y="1495"/>
              <a:ext cx="1408" cy="0"/>
            </a:xfrm>
            <a:prstGeom prst="line">
              <a:avLst/>
            </a:prstGeom>
            <a:ln w="19050" cap="flat" cmpd="sng">
              <a:solidFill>
                <a:schemeClr val="tx1"/>
              </a:solidFill>
              <a:prstDash val="solid"/>
              <a:headEnd type="none" w="med" len="med"/>
              <a:tailEnd type="none" w="med" len="med"/>
            </a:ln>
          </p:spPr>
        </p:sp>
        <p:sp>
          <p:nvSpPr>
            <p:cNvPr id="210983" name="直接连接符 210982"/>
            <p:cNvSpPr/>
            <p:nvPr/>
          </p:nvSpPr>
          <p:spPr>
            <a:xfrm flipH="1">
              <a:off x="4045" y="727"/>
              <a:ext cx="213" cy="6"/>
            </a:xfrm>
            <a:prstGeom prst="line">
              <a:avLst/>
            </a:prstGeom>
            <a:ln w="19050" cap="flat" cmpd="sng">
              <a:solidFill>
                <a:schemeClr val="tx1"/>
              </a:solidFill>
              <a:prstDash val="solid"/>
              <a:headEnd type="none" w="med" len="med"/>
              <a:tailEnd type="none" w="med" len="med"/>
            </a:ln>
          </p:spPr>
        </p:sp>
        <p:sp>
          <p:nvSpPr>
            <p:cNvPr id="210984" name="直接连接符 210983"/>
            <p:cNvSpPr/>
            <p:nvPr/>
          </p:nvSpPr>
          <p:spPr>
            <a:xfrm flipV="1">
              <a:off x="3474" y="727"/>
              <a:ext cx="0" cy="774"/>
            </a:xfrm>
            <a:prstGeom prst="line">
              <a:avLst/>
            </a:prstGeom>
            <a:ln w="19050" cap="flat" cmpd="sng">
              <a:solidFill>
                <a:schemeClr val="tx1"/>
              </a:solidFill>
              <a:prstDash val="solid"/>
              <a:headEnd type="none" w="med" len="med"/>
              <a:tailEnd type="none" w="med" len="med"/>
            </a:ln>
          </p:spPr>
        </p:sp>
        <p:sp>
          <p:nvSpPr>
            <p:cNvPr id="210985" name="直接连接符 210984"/>
            <p:cNvSpPr/>
            <p:nvPr/>
          </p:nvSpPr>
          <p:spPr>
            <a:xfrm>
              <a:off x="4882" y="733"/>
              <a:ext cx="0" cy="363"/>
            </a:xfrm>
            <a:prstGeom prst="line">
              <a:avLst/>
            </a:prstGeom>
            <a:ln w="19050" cap="flat" cmpd="sng">
              <a:solidFill>
                <a:schemeClr val="tx1"/>
              </a:solidFill>
              <a:prstDash val="solid"/>
              <a:headEnd type="none" w="med" len="med"/>
              <a:tailEnd type="none" w="med" len="med"/>
            </a:ln>
          </p:spPr>
        </p:sp>
        <p:sp>
          <p:nvSpPr>
            <p:cNvPr id="210986" name="直接连接符 210985"/>
            <p:cNvSpPr/>
            <p:nvPr/>
          </p:nvSpPr>
          <p:spPr>
            <a:xfrm flipV="1">
              <a:off x="4877" y="1167"/>
              <a:ext cx="0" cy="334"/>
            </a:xfrm>
            <a:prstGeom prst="line">
              <a:avLst/>
            </a:prstGeom>
            <a:ln w="19050" cap="flat" cmpd="sng">
              <a:solidFill>
                <a:schemeClr val="tx1"/>
              </a:solidFill>
              <a:prstDash val="solid"/>
              <a:headEnd type="none" w="med" len="med"/>
              <a:tailEnd type="none" w="med" len="med"/>
            </a:ln>
          </p:spPr>
        </p:sp>
        <p:sp>
          <p:nvSpPr>
            <p:cNvPr id="210987" name="文本框 210986"/>
            <p:cNvSpPr txBox="1"/>
            <p:nvPr/>
          </p:nvSpPr>
          <p:spPr>
            <a:xfrm>
              <a:off x="4298" y="412"/>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10988" name="矩形 210987"/>
            <p:cNvSpPr/>
            <p:nvPr/>
          </p:nvSpPr>
          <p:spPr>
            <a:xfrm>
              <a:off x="4264" y="669"/>
              <a:ext cx="317" cy="113"/>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210989" name="文本框 210988"/>
            <p:cNvSpPr txBox="1"/>
            <p:nvPr/>
          </p:nvSpPr>
          <p:spPr>
            <a:xfrm>
              <a:off x="4524" y="988"/>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210990" name="文本框 210989"/>
            <p:cNvSpPr txBox="1"/>
            <p:nvPr/>
          </p:nvSpPr>
          <p:spPr>
            <a:xfrm>
              <a:off x="4692" y="387"/>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210991" name="直接连接符 210990"/>
            <p:cNvSpPr/>
            <p:nvPr/>
          </p:nvSpPr>
          <p:spPr>
            <a:xfrm>
              <a:off x="4688" y="669"/>
              <a:ext cx="200" cy="0"/>
            </a:xfrm>
            <a:prstGeom prst="line">
              <a:avLst/>
            </a:prstGeom>
            <a:ln w="19050" cap="flat" cmpd="sng">
              <a:solidFill>
                <a:schemeClr val="tx1"/>
              </a:solidFill>
              <a:prstDash val="solid"/>
              <a:headEnd type="none" w="med" len="med"/>
              <a:tailEnd type="stealth" w="sm" len="med"/>
            </a:ln>
          </p:spPr>
        </p:sp>
        <p:sp>
          <p:nvSpPr>
            <p:cNvPr id="210992" name="直接连接符 210991"/>
            <p:cNvSpPr/>
            <p:nvPr/>
          </p:nvSpPr>
          <p:spPr>
            <a:xfrm flipH="1" flipV="1">
              <a:off x="3842" y="627"/>
              <a:ext cx="203" cy="100"/>
            </a:xfrm>
            <a:prstGeom prst="line">
              <a:avLst/>
            </a:prstGeom>
            <a:ln w="25400" cap="flat" cmpd="sng">
              <a:solidFill>
                <a:srgbClr val="FF0066"/>
              </a:solidFill>
              <a:prstDash val="solid"/>
              <a:headEnd type="none" w="med" len="med"/>
              <a:tailEnd type="none" w="med" len="med"/>
            </a:ln>
          </p:spPr>
        </p:sp>
        <p:sp>
          <p:nvSpPr>
            <p:cNvPr id="210993" name="直接连接符 210992"/>
            <p:cNvSpPr/>
            <p:nvPr/>
          </p:nvSpPr>
          <p:spPr>
            <a:xfrm flipV="1">
              <a:off x="4581" y="730"/>
              <a:ext cx="307" cy="3"/>
            </a:xfrm>
            <a:prstGeom prst="line">
              <a:avLst/>
            </a:prstGeom>
            <a:ln w="19050" cap="flat" cmpd="sng">
              <a:solidFill>
                <a:schemeClr val="tx1"/>
              </a:solidFill>
              <a:prstDash val="solid"/>
              <a:headEnd type="none" w="med" len="med"/>
              <a:tailEnd type="none" w="med" len="med"/>
            </a:ln>
          </p:spPr>
        </p:sp>
        <p:sp>
          <p:nvSpPr>
            <p:cNvPr id="210994" name="任意多边形 210993"/>
            <p:cNvSpPr/>
            <p:nvPr/>
          </p:nvSpPr>
          <p:spPr>
            <a:xfrm rot="11123645" flipV="1">
              <a:off x="3905" y="622"/>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sp>
          <p:nvSpPr>
            <p:cNvPr id="210995" name="文本框 210994"/>
            <p:cNvSpPr txBox="1"/>
            <p:nvPr/>
          </p:nvSpPr>
          <p:spPr>
            <a:xfrm>
              <a:off x="3267" y="724"/>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0996" name="文本框 210995"/>
            <p:cNvSpPr txBox="1"/>
            <p:nvPr/>
          </p:nvSpPr>
          <p:spPr>
            <a:xfrm>
              <a:off x="3274" y="1195"/>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grpSp>
      <p:grpSp>
        <p:nvGrpSpPr>
          <p:cNvPr id="210997" name="组合 210996"/>
          <p:cNvGrpSpPr/>
          <p:nvPr/>
        </p:nvGrpSpPr>
        <p:grpSpPr>
          <a:xfrm>
            <a:off x="5335588" y="4665663"/>
            <a:ext cx="2905125" cy="1609725"/>
            <a:chOff x="3295" y="138"/>
            <a:chExt cx="1830" cy="1014"/>
          </a:xfrm>
        </p:grpSpPr>
        <p:sp>
          <p:nvSpPr>
            <p:cNvPr id="210998" name="直接连接符 210997"/>
            <p:cNvSpPr/>
            <p:nvPr/>
          </p:nvSpPr>
          <p:spPr>
            <a:xfrm>
              <a:off x="3334" y="912"/>
              <a:ext cx="1610" cy="0"/>
            </a:xfrm>
            <a:prstGeom prst="line">
              <a:avLst/>
            </a:prstGeom>
            <a:ln w="19050" cap="flat" cmpd="sng">
              <a:solidFill>
                <a:schemeClr val="tx1"/>
              </a:solidFill>
              <a:prstDash val="solid"/>
              <a:headEnd type="none" w="med" len="med"/>
              <a:tailEnd type="stealth" w="sm" len="med"/>
            </a:ln>
          </p:spPr>
        </p:sp>
        <p:sp>
          <p:nvSpPr>
            <p:cNvPr id="210999" name="直接连接符 210998"/>
            <p:cNvSpPr/>
            <p:nvPr/>
          </p:nvSpPr>
          <p:spPr>
            <a:xfrm flipV="1">
              <a:off x="3600" y="240"/>
              <a:ext cx="0" cy="912"/>
            </a:xfrm>
            <a:prstGeom prst="line">
              <a:avLst/>
            </a:prstGeom>
            <a:ln w="19050" cap="flat" cmpd="sng">
              <a:solidFill>
                <a:schemeClr val="tx1"/>
              </a:solidFill>
              <a:prstDash val="solid"/>
              <a:headEnd type="none" w="med" len="med"/>
              <a:tailEnd type="stealth" w="sm" len="med"/>
            </a:ln>
          </p:spPr>
        </p:sp>
        <p:sp>
          <p:nvSpPr>
            <p:cNvPr id="211000" name="任意多边形 210999"/>
            <p:cNvSpPr/>
            <p:nvPr/>
          </p:nvSpPr>
          <p:spPr>
            <a:xfrm>
              <a:off x="3600" y="432"/>
              <a:ext cx="1200" cy="450"/>
            </a:xfrm>
            <a:custGeom>
              <a:avLst/>
              <a:gdLst/>
              <a:ahLst/>
              <a:cxnLst/>
              <a:rect l="0" t="0" r="0" b="0"/>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211001" name="文本框 211000"/>
            <p:cNvSpPr txBox="1"/>
            <p:nvPr/>
          </p:nvSpPr>
          <p:spPr>
            <a:xfrm>
              <a:off x="4956" y="816"/>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11002" name="文本框 211001"/>
            <p:cNvSpPr txBox="1"/>
            <p:nvPr/>
          </p:nvSpPr>
          <p:spPr>
            <a:xfrm>
              <a:off x="3564" y="138"/>
              <a:ext cx="276" cy="288"/>
            </a:xfrm>
            <a:prstGeom prst="rect">
              <a:avLst/>
            </a:prstGeom>
            <a:noFill/>
            <a:ln w="25400">
              <a:noFill/>
            </a:ln>
          </p:spPr>
          <p:txBody>
            <a:bodyPr anchor="ctr">
              <a:spAutoFit/>
            </a:bodyPr>
            <a:lstStyle/>
            <a:p>
              <a:r>
                <a:rPr lang="en-US" altLang="zh-CN" i="1">
                  <a:latin typeface="Times New Roman" panose="02020603050405020304" pitchFamily="18" charset="0"/>
                </a:rPr>
                <a:t>i</a:t>
              </a:r>
              <a:endParaRPr lang="en-US" altLang="zh-CN">
                <a:latin typeface="Times New Roman" panose="02020603050405020304" pitchFamily="18" charset="0"/>
              </a:endParaRPr>
            </a:p>
          </p:txBody>
        </p:sp>
        <p:graphicFrame>
          <p:nvGraphicFramePr>
            <p:cNvPr id="211003" name="对象 211002"/>
            <p:cNvGraphicFramePr/>
            <p:nvPr/>
          </p:nvGraphicFramePr>
          <p:xfrm>
            <a:off x="3295" y="207"/>
            <a:ext cx="302" cy="462"/>
          </p:xfrm>
          <a:graphic>
            <a:graphicData uri="http://schemas.openxmlformats.org/presentationml/2006/ole">
              <mc:AlternateContent xmlns:mc="http://schemas.openxmlformats.org/markup-compatibility/2006">
                <mc:Choice xmlns:v="urn:schemas-microsoft-com:vml" Requires="v">
                  <p:oleObj spid="_x0000_s44089" r:id="rId7" imgW="266065" imgH="405765" progId="Equation.3">
                    <p:embed/>
                  </p:oleObj>
                </mc:Choice>
                <mc:Fallback>
                  <p:oleObj r:id="rId7" imgW="266065" imgH="405765" progId="Equation.3">
                    <p:embed/>
                    <p:pic>
                      <p:nvPicPr>
                        <p:cNvPr id="0" name="图片 3179"/>
                        <p:cNvPicPr/>
                        <p:nvPr/>
                      </p:nvPicPr>
                      <p:blipFill>
                        <a:blip r:embed="rId8"/>
                        <a:stretch>
                          <a:fillRect/>
                        </a:stretch>
                      </p:blipFill>
                      <p:spPr>
                        <a:xfrm>
                          <a:off x="3295" y="207"/>
                          <a:ext cx="302" cy="462"/>
                        </a:xfrm>
                        <a:prstGeom prst="rect">
                          <a:avLst/>
                        </a:prstGeom>
                        <a:noFill/>
                        <a:ln w="38100">
                          <a:noFill/>
                          <a:miter/>
                        </a:ln>
                      </p:spPr>
                    </p:pic>
                  </p:oleObj>
                </mc:Fallback>
              </mc:AlternateContent>
            </a:graphicData>
          </a:graphic>
        </p:graphicFrame>
        <p:sp>
          <p:nvSpPr>
            <p:cNvPr id="211004" name="文本框 211003"/>
            <p:cNvSpPr txBox="1"/>
            <p:nvPr/>
          </p:nvSpPr>
          <p:spPr>
            <a:xfrm>
              <a:off x="3358" y="864"/>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grpSp>
      <p:grpSp>
        <p:nvGrpSpPr>
          <p:cNvPr id="211005" name="组合 211004"/>
          <p:cNvGrpSpPr/>
          <p:nvPr/>
        </p:nvGrpSpPr>
        <p:grpSpPr>
          <a:xfrm>
            <a:off x="5235575" y="2800350"/>
            <a:ext cx="3309938" cy="1743075"/>
            <a:chOff x="3334" y="1824"/>
            <a:chExt cx="2085" cy="1098"/>
          </a:xfrm>
        </p:grpSpPr>
        <p:sp>
          <p:nvSpPr>
            <p:cNvPr id="211006" name="直接连接符 211005"/>
            <p:cNvSpPr/>
            <p:nvPr/>
          </p:nvSpPr>
          <p:spPr>
            <a:xfrm>
              <a:off x="3686" y="2280"/>
              <a:ext cx="1392" cy="0"/>
            </a:xfrm>
            <a:prstGeom prst="line">
              <a:avLst/>
            </a:prstGeom>
            <a:ln w="19050" cap="flat" cmpd="sng">
              <a:solidFill>
                <a:schemeClr val="tx1"/>
              </a:solidFill>
              <a:prstDash val="dash"/>
              <a:headEnd type="none" w="med" len="med"/>
              <a:tailEnd type="none" w="med" len="med"/>
            </a:ln>
          </p:spPr>
        </p:sp>
        <p:sp>
          <p:nvSpPr>
            <p:cNvPr id="211007" name="任意多边形 211006"/>
            <p:cNvSpPr/>
            <p:nvPr/>
          </p:nvSpPr>
          <p:spPr>
            <a:xfrm>
              <a:off x="3685" y="2311"/>
              <a:ext cx="1320" cy="365"/>
            </a:xfrm>
            <a:custGeom>
              <a:avLst/>
              <a:gdLst/>
              <a:ahLst/>
              <a:cxnLst/>
              <a:rect l="0" t="0" r="0" b="0"/>
              <a:pathLst>
                <a:path w="1320" h="365">
                  <a:moveTo>
                    <a:pt x="0" y="365"/>
                  </a:moveTo>
                  <a:cubicBezTo>
                    <a:pt x="42" y="326"/>
                    <a:pt x="144" y="187"/>
                    <a:pt x="251" y="131"/>
                  </a:cubicBezTo>
                  <a:cubicBezTo>
                    <a:pt x="358" y="75"/>
                    <a:pt x="521" y="49"/>
                    <a:pt x="641" y="29"/>
                  </a:cubicBezTo>
                  <a:cubicBezTo>
                    <a:pt x="761" y="9"/>
                    <a:pt x="859" y="14"/>
                    <a:pt x="972" y="9"/>
                  </a:cubicBezTo>
                  <a:cubicBezTo>
                    <a:pt x="1085" y="4"/>
                    <a:pt x="1248" y="2"/>
                    <a:pt x="1320" y="0"/>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211008" name="文本框 211007"/>
            <p:cNvSpPr txBox="1"/>
            <p:nvPr/>
          </p:nvSpPr>
          <p:spPr>
            <a:xfrm>
              <a:off x="3334" y="2088"/>
              <a:ext cx="370" cy="288"/>
            </a:xfrm>
            <a:prstGeom prst="rect">
              <a:avLst/>
            </a:prstGeom>
            <a:noFill/>
            <a:ln w="25400">
              <a:noFill/>
            </a:ln>
          </p:spPr>
          <p:txBody>
            <a:bodyPr anchor="ctr">
              <a:spAutoFit/>
            </a:bodyPr>
            <a:lstStyle/>
            <a:p>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211009" name="文本框 211008"/>
            <p:cNvSpPr txBox="1"/>
            <p:nvPr/>
          </p:nvSpPr>
          <p:spPr>
            <a:xfrm>
              <a:off x="3384" y="1824"/>
              <a:ext cx="308" cy="288"/>
            </a:xfrm>
            <a:prstGeom prst="rect">
              <a:avLst/>
            </a:prstGeom>
            <a:noFill/>
            <a:ln w="25400">
              <a:noFill/>
            </a:ln>
          </p:spPr>
          <p:txBody>
            <a:bodyPr wrap="none" anchor="ctr">
              <a:spAutoFit/>
            </a:bodyPr>
            <a:lstStyle/>
            <a:p>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a:latin typeface="Times New Roman" panose="02020603050405020304" pitchFamily="18" charset="0"/>
              </a:endParaRPr>
            </a:p>
          </p:txBody>
        </p:sp>
        <p:sp>
          <p:nvSpPr>
            <p:cNvPr id="211010" name="直接连接符 211009"/>
            <p:cNvSpPr/>
            <p:nvPr/>
          </p:nvSpPr>
          <p:spPr>
            <a:xfrm>
              <a:off x="3439" y="2676"/>
              <a:ext cx="1968" cy="0"/>
            </a:xfrm>
            <a:prstGeom prst="line">
              <a:avLst/>
            </a:prstGeom>
            <a:ln w="19050" cap="flat" cmpd="sng">
              <a:solidFill>
                <a:schemeClr val="tx1"/>
              </a:solidFill>
              <a:prstDash val="solid"/>
              <a:headEnd type="none" w="med" len="med"/>
              <a:tailEnd type="stealth" w="sm" len="med"/>
            </a:ln>
          </p:spPr>
        </p:sp>
        <p:sp>
          <p:nvSpPr>
            <p:cNvPr id="211011" name="直接连接符 211010"/>
            <p:cNvSpPr/>
            <p:nvPr/>
          </p:nvSpPr>
          <p:spPr>
            <a:xfrm flipV="1">
              <a:off x="3679" y="1968"/>
              <a:ext cx="0" cy="924"/>
            </a:xfrm>
            <a:prstGeom prst="line">
              <a:avLst/>
            </a:prstGeom>
            <a:ln w="19050" cap="flat" cmpd="sng">
              <a:solidFill>
                <a:schemeClr val="tx1"/>
              </a:solidFill>
              <a:prstDash val="solid"/>
              <a:headEnd type="none" w="med" len="med"/>
              <a:tailEnd type="stealth" w="sm" len="med"/>
            </a:ln>
          </p:spPr>
        </p:sp>
        <p:sp>
          <p:nvSpPr>
            <p:cNvPr id="211012" name="文本框 211011"/>
            <p:cNvSpPr txBox="1"/>
            <p:nvPr/>
          </p:nvSpPr>
          <p:spPr>
            <a:xfrm>
              <a:off x="5250" y="2634"/>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11013" name="文本框 211012"/>
            <p:cNvSpPr txBox="1"/>
            <p:nvPr/>
          </p:nvSpPr>
          <p:spPr>
            <a:xfrm>
              <a:off x="3444" y="2628"/>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grpSp>
      <p:sp>
        <p:nvSpPr>
          <p:cNvPr id="211014" name="动作按钮: 后退或前一项 211013"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11015" name="动作按钮: 后退或前一项 211014"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11016" name="左右箭头 211015"/>
          <p:cNvSpPr/>
          <p:nvPr/>
        </p:nvSpPr>
        <p:spPr>
          <a:xfrm>
            <a:off x="4191000" y="1562100"/>
            <a:ext cx="647700" cy="285750"/>
          </a:xfrm>
          <a:prstGeom prst="leftRightArrow">
            <a:avLst>
              <a:gd name="adj1" fmla="val 50000"/>
              <a:gd name="adj2" fmla="val 45333"/>
            </a:avLst>
          </a:prstGeom>
          <a:solidFill>
            <a:srgbClr val="3366CC"/>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210950"/>
                                        </p:tgtEl>
                                        <p:attrNameLst>
                                          <p:attrName>style.visibility</p:attrName>
                                        </p:attrNameLst>
                                      </p:cBhvr>
                                      <p:to>
                                        <p:strVal val="visible"/>
                                      </p:to>
                                    </p:set>
                                    <p:anim calcmode="lin" valueType="num">
                                      <p:cBhvr>
                                        <p:cTn id="7" dur="500" fill="hold"/>
                                        <p:tgtEl>
                                          <p:spTgt spid="210950"/>
                                        </p:tgtEl>
                                        <p:attrNameLst>
                                          <p:attrName>ppt_w</p:attrName>
                                        </p:attrNameLst>
                                      </p:cBhvr>
                                      <p:tavLst>
                                        <p:tav tm="0">
                                          <p:val>
                                            <p:strVal val="2/3*#ppt_w"/>
                                          </p:val>
                                        </p:tav>
                                        <p:tav tm="100000">
                                          <p:val>
                                            <p:strVal val="#ppt_w"/>
                                          </p:val>
                                        </p:tav>
                                      </p:tavLst>
                                    </p:anim>
                                    <p:anim calcmode="lin" valueType="num">
                                      <p:cBhvr>
                                        <p:cTn id="8" dur="500" fill="hold"/>
                                        <p:tgtEl>
                                          <p:spTgt spid="210950"/>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1094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11016"/>
                                        </p:tgtEl>
                                        <p:attrNameLst>
                                          <p:attrName>style.visibility</p:attrName>
                                        </p:attrNameLst>
                                      </p:cBhvr>
                                      <p:to>
                                        <p:strVal val="visible"/>
                                      </p:to>
                                    </p:set>
                                    <p:anim calcmode="lin" valueType="num">
                                      <p:cBhvr additive="base">
                                        <p:cTn id="16" dur="500" fill="hold"/>
                                        <p:tgtEl>
                                          <p:spTgt spid="211016"/>
                                        </p:tgtEl>
                                        <p:attrNameLst>
                                          <p:attrName>ppt_x</p:attrName>
                                        </p:attrNameLst>
                                      </p:cBhvr>
                                      <p:tavLst>
                                        <p:tav tm="0">
                                          <p:val>
                                            <p:strVal val="0-#ppt_w/2"/>
                                          </p:val>
                                        </p:tav>
                                        <p:tav tm="100000">
                                          <p:val>
                                            <p:strVal val="#ppt_x"/>
                                          </p:val>
                                        </p:tav>
                                      </p:tavLst>
                                    </p:anim>
                                    <p:anim calcmode="lin" valueType="num">
                                      <p:cBhvr additive="base">
                                        <p:cTn id="17" dur="500" fill="hold"/>
                                        <p:tgtEl>
                                          <p:spTgt spid="21101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0972"/>
                                        </p:tgtEl>
                                        <p:attrNameLst>
                                          <p:attrName>style.visibility</p:attrName>
                                        </p:attrNameLst>
                                      </p:cBhvr>
                                      <p:to>
                                        <p:strVal val="visible"/>
                                      </p:to>
                                    </p:set>
                                    <p:animEffect transition="in" filter="slide(fromLeft)">
                                      <p:cBhvr>
                                        <p:cTn id="22" dur="500"/>
                                        <p:tgtEl>
                                          <p:spTgt spid="210972"/>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1097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210947"/>
                                        </p:tgtEl>
                                        <p:attrNameLst>
                                          <p:attrName>style.visibility</p:attrName>
                                        </p:attrNameLst>
                                      </p:cBhvr>
                                      <p:to>
                                        <p:strVal val="visible"/>
                                      </p:to>
                                    </p:set>
                                    <p:animEffect transition="in" filter="box(out)">
                                      <p:cBhvr>
                                        <p:cTn id="30" dur="500"/>
                                        <p:tgtEl>
                                          <p:spTgt spid="21094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1005"/>
                                        </p:tgtEl>
                                        <p:attrNameLst>
                                          <p:attrName>style.visibility</p:attrName>
                                        </p:attrNameLst>
                                      </p:cBhvr>
                                      <p:to>
                                        <p:strVal val="visible"/>
                                      </p:to>
                                    </p:set>
                                    <p:animEffect transition="in" filter="wipe(left)">
                                      <p:cBhvr>
                                        <p:cTn id="35" dur="500"/>
                                        <p:tgtEl>
                                          <p:spTgt spid="21100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210948"/>
                                        </p:tgtEl>
                                        <p:attrNameLst>
                                          <p:attrName>style.visibility</p:attrName>
                                        </p:attrNameLst>
                                      </p:cBhvr>
                                      <p:to>
                                        <p:strVal val="visible"/>
                                      </p:to>
                                    </p:set>
                                    <p:anim calcmode="lin" valueType="num">
                                      <p:cBhvr additive="base">
                                        <p:cTn id="40" dur="500" fill="hold"/>
                                        <p:tgtEl>
                                          <p:spTgt spid="210948"/>
                                        </p:tgtEl>
                                        <p:attrNameLst>
                                          <p:attrName>ppt_x</p:attrName>
                                        </p:attrNameLst>
                                      </p:cBhvr>
                                      <p:tavLst>
                                        <p:tav tm="0">
                                          <p:val>
                                            <p:strVal val="0-#ppt_w/2"/>
                                          </p:val>
                                        </p:tav>
                                        <p:tav tm="100000">
                                          <p:val>
                                            <p:strVal val="#ppt_x"/>
                                          </p:val>
                                        </p:tav>
                                      </p:tavLst>
                                    </p:anim>
                                    <p:anim calcmode="lin" valueType="num">
                                      <p:cBhvr additive="base">
                                        <p:cTn id="41" dur="500" fill="hold"/>
                                        <p:tgtEl>
                                          <p:spTgt spid="21094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0997"/>
                                        </p:tgtEl>
                                        <p:attrNameLst>
                                          <p:attrName>style.visibility</p:attrName>
                                        </p:attrNameLst>
                                      </p:cBhvr>
                                      <p:to>
                                        <p:strVal val="visible"/>
                                      </p:to>
                                    </p:set>
                                    <p:animEffect transition="in" filter="wipe(left)">
                                      <p:cBhvr>
                                        <p:cTn id="46" dur="500"/>
                                        <p:tgtEl>
                                          <p:spTgt spid="210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P spid="21097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文本框 211969"/>
          <p:cNvSpPr txBox="1"/>
          <p:nvPr/>
        </p:nvSpPr>
        <p:spPr>
          <a:xfrm>
            <a:off x="239713" y="342900"/>
            <a:ext cx="6489700" cy="457200"/>
          </a:xfrm>
          <a:prstGeom prst="rect">
            <a:avLst/>
          </a:prstGeom>
          <a:noFill/>
          <a:ln w="9525">
            <a:noFill/>
          </a:ln>
        </p:spPr>
        <p:txBody>
          <a:bodyPr wrap="none" anchor="ctr">
            <a:spAutoFit/>
          </a:bodyPr>
          <a:lstStyle/>
          <a:p>
            <a:r>
              <a:rPr lang="zh-CN" altLang="en-US" dirty="0">
                <a:solidFill>
                  <a:srgbClr val="FF0000"/>
                </a:solidFill>
                <a:latin typeface="Times New Roman" panose="02020603050405020304" pitchFamily="18" charset="0"/>
              </a:rPr>
              <a:t>延时阶跃响应</a:t>
            </a:r>
            <a:r>
              <a:rPr lang="zh-CN" altLang="en-US" dirty="0">
                <a:latin typeface="Times New Roman" panose="02020603050405020304" pitchFamily="18" charset="0"/>
              </a:rPr>
              <a:t>（电路的激励为延迟阶跃激励） </a:t>
            </a:r>
            <a:r>
              <a:rPr lang="en-US" altLang="zh-CN">
                <a:solidFill>
                  <a:srgbClr val="FF0000"/>
                </a:solidFill>
                <a:latin typeface="Times New Roman" panose="02020603050405020304" pitchFamily="18" charset="0"/>
              </a:rPr>
              <a:t>:</a:t>
            </a:r>
          </a:p>
        </p:txBody>
      </p:sp>
      <p:sp>
        <p:nvSpPr>
          <p:cNvPr id="211971" name="文本框 211970"/>
          <p:cNvSpPr txBox="1"/>
          <p:nvPr/>
        </p:nvSpPr>
        <p:spPr>
          <a:xfrm>
            <a:off x="4608513" y="1163638"/>
            <a:ext cx="2771775" cy="968375"/>
          </a:xfrm>
          <a:prstGeom prst="rect">
            <a:avLst/>
          </a:prstGeom>
          <a:noFill/>
          <a:ln w="9525">
            <a:noFill/>
          </a:ln>
        </p:spPr>
        <p:txBody>
          <a:bodyPr wrap="none" anchor="ctr">
            <a:spAutoFit/>
          </a:bodyPr>
          <a:lstStyle/>
          <a:p>
            <a:pPr algn="l">
              <a:lnSpc>
                <a:spcPct val="120000"/>
              </a:lnSpc>
            </a:pPr>
            <a:r>
              <a:rPr lang="zh-CN" altLang="en-US" dirty="0">
                <a:latin typeface="Times New Roman" panose="02020603050405020304" pitchFamily="18" charset="0"/>
              </a:rPr>
              <a:t>激励在</a:t>
            </a:r>
            <a:r>
              <a:rPr lang="en-US" altLang="zh-CN" i="1">
                <a:solidFill>
                  <a:srgbClr val="FF0000"/>
                </a:solidFill>
                <a:latin typeface="Times New Roman" panose="02020603050405020304" pitchFamily="18" charset="0"/>
              </a:rPr>
              <a:t>t=t</a:t>
            </a:r>
            <a:r>
              <a:rPr lang="en-US" altLang="zh-CN" baseline="-25000">
                <a:solidFill>
                  <a:srgbClr val="FF0000"/>
                </a:solidFill>
                <a:latin typeface="Times New Roman" panose="02020603050405020304" pitchFamily="18" charset="0"/>
              </a:rPr>
              <a:t>0</a:t>
            </a:r>
            <a:r>
              <a:rPr lang="zh-CN" altLang="en-US" dirty="0">
                <a:latin typeface="Times New Roman" panose="02020603050405020304" pitchFamily="18" charset="0"/>
              </a:rPr>
              <a:t>时加入，</a:t>
            </a:r>
          </a:p>
          <a:p>
            <a:pPr algn="l">
              <a:lnSpc>
                <a:spcPct val="120000"/>
              </a:lnSpc>
            </a:pPr>
            <a:r>
              <a:rPr lang="zh-CN" altLang="en-US" dirty="0">
                <a:latin typeface="Times New Roman" panose="02020603050405020304" pitchFamily="18" charset="0"/>
              </a:rPr>
              <a:t>则响应从</a:t>
            </a:r>
            <a:r>
              <a:rPr lang="en-US" altLang="zh-CN" i="1">
                <a:solidFill>
                  <a:srgbClr val="FF0000"/>
                </a:solidFill>
                <a:latin typeface="Times New Roman" panose="02020603050405020304" pitchFamily="18" charset="0"/>
              </a:rPr>
              <a:t>t=t</a:t>
            </a:r>
            <a:r>
              <a:rPr lang="en-US" altLang="zh-CN" baseline="-25000">
                <a:solidFill>
                  <a:srgbClr val="FF0000"/>
                </a:solidFill>
                <a:latin typeface="Times New Roman" panose="02020603050405020304" pitchFamily="18" charset="0"/>
              </a:rPr>
              <a:t>0</a:t>
            </a:r>
            <a:r>
              <a:rPr lang="zh-CN" altLang="en-US" dirty="0">
                <a:latin typeface="Times New Roman" panose="02020603050405020304" pitchFamily="18" charset="0"/>
              </a:rPr>
              <a:t>开始。</a:t>
            </a:r>
            <a:endParaRPr lang="zh-CN" altLang="en-US">
              <a:latin typeface="Times New Roman" panose="02020603050405020304" pitchFamily="18" charset="0"/>
            </a:endParaRPr>
          </a:p>
        </p:txBody>
      </p:sp>
      <p:sp>
        <p:nvSpPr>
          <p:cNvPr id="211972" name="文本框 211971"/>
          <p:cNvSpPr txBox="1"/>
          <p:nvPr/>
        </p:nvSpPr>
        <p:spPr>
          <a:xfrm>
            <a:off x="1698625" y="2468563"/>
            <a:ext cx="1471613" cy="579437"/>
          </a:xfrm>
          <a:prstGeom prst="rect">
            <a:avLst/>
          </a:prstGeom>
          <a:noFill/>
          <a:ln w="9525">
            <a:noFill/>
          </a:ln>
        </p:spPr>
        <p:txBody>
          <a:bodyPr wrap="none" anchor="ctr">
            <a:spAutoFit/>
          </a:bodyPr>
          <a:lstStyle/>
          <a:p>
            <a:r>
              <a:rPr lang="en-US" altLang="zh-CN" sz="3200" i="1" dirty="0" err="1">
                <a:solidFill>
                  <a:srgbClr val="0000FF"/>
                </a:solidFill>
                <a:latin typeface="Times New Roman" panose="02020603050405020304" pitchFamily="18" charset="0"/>
              </a:rPr>
              <a:t>u</a:t>
            </a:r>
            <a:r>
              <a:rPr lang="en-US" altLang="zh-CN" i="1" baseline="-25000" dirty="0" err="1">
                <a:solidFill>
                  <a:srgbClr val="0000FF"/>
                </a:solidFill>
                <a:latin typeface="Times New Roman" panose="02020603050405020304" pitchFamily="18" charset="0"/>
              </a:rPr>
              <a:t>C</a:t>
            </a:r>
            <a:r>
              <a:rPr lang="en-US" altLang="zh-CN" i="1" baseline="-25000">
                <a:solidFill>
                  <a:srgbClr val="0000FF"/>
                </a:solidFill>
                <a:latin typeface="Times New Roman" panose="02020603050405020304" pitchFamily="18" charset="0"/>
              </a:rPr>
              <a:t> </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t</a:t>
            </a:r>
            <a:r>
              <a:rPr lang="en-US" altLang="zh-CN" baseline="-25000">
                <a:solidFill>
                  <a:srgbClr val="0000FF"/>
                </a:solidFill>
                <a:latin typeface="Times New Roman" panose="02020603050405020304" pitchFamily="18" charset="0"/>
              </a:rPr>
              <a:t>0</a:t>
            </a:r>
            <a:r>
              <a:rPr lang="en-US" altLang="zh-CN" baseline="30000">
                <a:solidFill>
                  <a:srgbClr val="0000FF"/>
                </a:solidFill>
                <a:latin typeface="Times New Roman" panose="02020603050405020304" pitchFamily="18" charset="0"/>
                <a:sym typeface="Symbol" panose="05050102010706020507" pitchFamily="18" charset="2"/>
              </a:rPr>
              <a:t> </a:t>
            </a:r>
            <a:r>
              <a:rPr lang="en-US" altLang="zh-CN">
                <a:solidFill>
                  <a:srgbClr val="0000FF"/>
                </a:solidFill>
                <a:latin typeface="Times New Roman" panose="02020603050405020304" pitchFamily="18" charset="0"/>
              </a:rPr>
              <a:t>)=0</a:t>
            </a:r>
          </a:p>
        </p:txBody>
      </p:sp>
      <p:grpSp>
        <p:nvGrpSpPr>
          <p:cNvPr id="211973" name="组合 211972"/>
          <p:cNvGrpSpPr/>
          <p:nvPr/>
        </p:nvGrpSpPr>
        <p:grpSpPr>
          <a:xfrm>
            <a:off x="979488" y="742950"/>
            <a:ext cx="3170237" cy="1768475"/>
            <a:chOff x="617" y="456"/>
            <a:chExt cx="1997" cy="1114"/>
          </a:xfrm>
        </p:grpSpPr>
        <p:sp>
          <p:nvSpPr>
            <p:cNvPr id="211974" name="椭圆 211973"/>
            <p:cNvSpPr/>
            <p:nvPr/>
          </p:nvSpPr>
          <p:spPr>
            <a:xfrm>
              <a:off x="617" y="1045"/>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1975" name="直接连接符 211974"/>
            <p:cNvSpPr/>
            <p:nvPr/>
          </p:nvSpPr>
          <p:spPr>
            <a:xfrm>
              <a:off x="2028" y="1159"/>
              <a:ext cx="267" cy="0"/>
            </a:xfrm>
            <a:prstGeom prst="line">
              <a:avLst/>
            </a:prstGeom>
            <a:ln w="25400" cap="flat" cmpd="sng">
              <a:solidFill>
                <a:schemeClr val="tx1"/>
              </a:solidFill>
              <a:prstDash val="solid"/>
              <a:headEnd type="none" w="med" len="med"/>
              <a:tailEnd type="none" w="med" len="med"/>
            </a:ln>
          </p:spPr>
        </p:sp>
        <p:sp>
          <p:nvSpPr>
            <p:cNvPr id="211976" name="直接连接符 211975"/>
            <p:cNvSpPr/>
            <p:nvPr/>
          </p:nvSpPr>
          <p:spPr>
            <a:xfrm>
              <a:off x="2028" y="1236"/>
              <a:ext cx="267" cy="0"/>
            </a:xfrm>
            <a:prstGeom prst="line">
              <a:avLst/>
            </a:prstGeom>
            <a:ln w="25400" cap="flat" cmpd="sng">
              <a:solidFill>
                <a:schemeClr val="tx1"/>
              </a:solidFill>
              <a:prstDash val="solid"/>
              <a:headEnd type="none" w="med" len="med"/>
              <a:tailEnd type="none" w="med" len="med"/>
            </a:ln>
          </p:spPr>
        </p:sp>
        <p:sp>
          <p:nvSpPr>
            <p:cNvPr id="211977" name="文本框 211976"/>
            <p:cNvSpPr txBox="1"/>
            <p:nvPr/>
          </p:nvSpPr>
          <p:spPr>
            <a:xfrm>
              <a:off x="2199" y="79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1978" name="文本框 211977"/>
            <p:cNvSpPr txBox="1"/>
            <p:nvPr/>
          </p:nvSpPr>
          <p:spPr>
            <a:xfrm>
              <a:off x="2204" y="1249"/>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1979" name="文本框 211978"/>
            <p:cNvSpPr txBox="1"/>
            <p:nvPr/>
          </p:nvSpPr>
          <p:spPr>
            <a:xfrm>
              <a:off x="2271" y="956"/>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11980" name="文本框 211979"/>
            <p:cNvSpPr txBox="1"/>
            <p:nvPr/>
          </p:nvSpPr>
          <p:spPr>
            <a:xfrm>
              <a:off x="852" y="1039"/>
              <a:ext cx="862" cy="288"/>
            </a:xfrm>
            <a:prstGeom prst="rect">
              <a:avLst/>
            </a:prstGeom>
            <a:noFill/>
            <a:ln w="25400">
              <a:noFill/>
            </a:ln>
          </p:spPr>
          <p:txBody>
            <a:bodyPr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1981" name="直接连接符 211980"/>
            <p:cNvSpPr/>
            <p:nvPr/>
          </p:nvSpPr>
          <p:spPr>
            <a:xfrm>
              <a:off x="757" y="796"/>
              <a:ext cx="553" cy="6"/>
            </a:xfrm>
            <a:prstGeom prst="line">
              <a:avLst/>
            </a:prstGeom>
            <a:ln w="19050" cap="flat" cmpd="sng">
              <a:solidFill>
                <a:schemeClr val="tx1"/>
              </a:solidFill>
              <a:prstDash val="solid"/>
              <a:headEnd type="none" w="med" len="med"/>
              <a:tailEnd type="none" w="med" len="med"/>
            </a:ln>
          </p:spPr>
        </p:sp>
        <p:sp>
          <p:nvSpPr>
            <p:cNvPr id="211982" name="直接连接符 211981"/>
            <p:cNvSpPr/>
            <p:nvPr/>
          </p:nvSpPr>
          <p:spPr>
            <a:xfrm>
              <a:off x="754" y="1564"/>
              <a:ext cx="1408" cy="0"/>
            </a:xfrm>
            <a:prstGeom prst="line">
              <a:avLst/>
            </a:prstGeom>
            <a:ln w="19050" cap="flat" cmpd="sng">
              <a:solidFill>
                <a:schemeClr val="tx1"/>
              </a:solidFill>
              <a:prstDash val="solid"/>
              <a:headEnd type="none" w="med" len="med"/>
              <a:tailEnd type="none" w="med" len="med"/>
            </a:ln>
          </p:spPr>
        </p:sp>
        <p:sp>
          <p:nvSpPr>
            <p:cNvPr id="211983" name="直接连接符 211982"/>
            <p:cNvSpPr/>
            <p:nvPr/>
          </p:nvSpPr>
          <p:spPr>
            <a:xfrm>
              <a:off x="760" y="796"/>
              <a:ext cx="0" cy="774"/>
            </a:xfrm>
            <a:prstGeom prst="line">
              <a:avLst/>
            </a:prstGeom>
            <a:ln w="19050" cap="flat" cmpd="sng">
              <a:solidFill>
                <a:schemeClr val="tx1"/>
              </a:solidFill>
              <a:prstDash val="solid"/>
              <a:headEnd type="none" w="med" len="med"/>
              <a:tailEnd type="none" w="med" len="med"/>
            </a:ln>
          </p:spPr>
        </p:sp>
        <p:sp>
          <p:nvSpPr>
            <p:cNvPr id="211984" name="直接连接符 211983"/>
            <p:cNvSpPr/>
            <p:nvPr/>
          </p:nvSpPr>
          <p:spPr>
            <a:xfrm>
              <a:off x="2168" y="802"/>
              <a:ext cx="0" cy="363"/>
            </a:xfrm>
            <a:prstGeom prst="line">
              <a:avLst/>
            </a:prstGeom>
            <a:ln w="19050" cap="flat" cmpd="sng">
              <a:solidFill>
                <a:schemeClr val="tx1"/>
              </a:solidFill>
              <a:prstDash val="solid"/>
              <a:headEnd type="none" w="med" len="med"/>
              <a:tailEnd type="none" w="med" len="med"/>
            </a:ln>
          </p:spPr>
        </p:sp>
        <p:sp>
          <p:nvSpPr>
            <p:cNvPr id="211985" name="直接连接符 211984"/>
            <p:cNvSpPr/>
            <p:nvPr/>
          </p:nvSpPr>
          <p:spPr>
            <a:xfrm flipV="1">
              <a:off x="2163" y="1236"/>
              <a:ext cx="0" cy="334"/>
            </a:xfrm>
            <a:prstGeom prst="line">
              <a:avLst/>
            </a:prstGeom>
            <a:ln w="19050" cap="flat" cmpd="sng">
              <a:solidFill>
                <a:schemeClr val="tx1"/>
              </a:solidFill>
              <a:prstDash val="solid"/>
              <a:headEnd type="none" w="med" len="med"/>
              <a:tailEnd type="none" w="med" len="med"/>
            </a:ln>
          </p:spPr>
        </p:sp>
        <p:sp>
          <p:nvSpPr>
            <p:cNvPr id="211986" name="文本框 211985"/>
            <p:cNvSpPr txBox="1"/>
            <p:nvPr/>
          </p:nvSpPr>
          <p:spPr>
            <a:xfrm>
              <a:off x="1332" y="481"/>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11987" name="矩形 211986"/>
            <p:cNvSpPr/>
            <p:nvPr/>
          </p:nvSpPr>
          <p:spPr>
            <a:xfrm>
              <a:off x="1310" y="738"/>
              <a:ext cx="317" cy="113"/>
            </a:xfrm>
            <a:prstGeom prst="rect">
              <a:avLst/>
            </a:prstGeom>
            <a:solidFill>
              <a:srgbClr val="99FF99"/>
            </a:solidFill>
            <a:ln w="28575" cap="flat" cmpd="sng">
              <a:solidFill>
                <a:schemeClr val="tx1"/>
              </a:solidFill>
              <a:prstDash val="solid"/>
              <a:miter/>
              <a:headEnd type="none" w="med" len="med"/>
              <a:tailEnd type="none" w="med" len="med"/>
            </a:ln>
          </p:spPr>
          <p:txBody>
            <a:bodyPr/>
            <a:lstStyle/>
            <a:p>
              <a:endParaRPr lang="zh-CN" altLang="en-US"/>
            </a:p>
          </p:txBody>
        </p:sp>
        <p:sp>
          <p:nvSpPr>
            <p:cNvPr id="211988" name="文本框 211987"/>
            <p:cNvSpPr txBox="1"/>
            <p:nvPr/>
          </p:nvSpPr>
          <p:spPr>
            <a:xfrm>
              <a:off x="1810" y="1057"/>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211989" name="文本框 211988"/>
            <p:cNvSpPr txBox="1"/>
            <p:nvPr/>
          </p:nvSpPr>
          <p:spPr>
            <a:xfrm>
              <a:off x="1930" y="456"/>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211990" name="直接连接符 211989"/>
            <p:cNvSpPr/>
            <p:nvPr/>
          </p:nvSpPr>
          <p:spPr>
            <a:xfrm>
              <a:off x="1906" y="738"/>
              <a:ext cx="244" cy="0"/>
            </a:xfrm>
            <a:prstGeom prst="line">
              <a:avLst/>
            </a:prstGeom>
            <a:ln w="19050" cap="flat" cmpd="sng">
              <a:solidFill>
                <a:schemeClr val="tx1"/>
              </a:solidFill>
              <a:prstDash val="solid"/>
              <a:headEnd type="none" w="med" len="med"/>
              <a:tailEnd type="stealth" w="sm" len="med"/>
            </a:ln>
          </p:spPr>
        </p:sp>
        <p:sp>
          <p:nvSpPr>
            <p:cNvPr id="211991" name="直接连接符 211990"/>
            <p:cNvSpPr/>
            <p:nvPr/>
          </p:nvSpPr>
          <p:spPr>
            <a:xfrm flipV="1">
              <a:off x="1627" y="799"/>
              <a:ext cx="547" cy="3"/>
            </a:xfrm>
            <a:prstGeom prst="line">
              <a:avLst/>
            </a:prstGeom>
            <a:ln w="19050" cap="flat" cmpd="sng">
              <a:solidFill>
                <a:schemeClr val="tx1"/>
              </a:solidFill>
              <a:prstDash val="solid"/>
              <a:headEnd type="none" w="med" len="med"/>
              <a:tailEnd type="none" w="med" len="med"/>
            </a:ln>
          </p:spPr>
        </p:sp>
        <p:sp>
          <p:nvSpPr>
            <p:cNvPr id="211992" name="文本框 211991"/>
            <p:cNvSpPr txBox="1"/>
            <p:nvPr/>
          </p:nvSpPr>
          <p:spPr>
            <a:xfrm>
              <a:off x="731" y="808"/>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11993" name="文本框 211992"/>
            <p:cNvSpPr txBox="1"/>
            <p:nvPr/>
          </p:nvSpPr>
          <p:spPr>
            <a:xfrm>
              <a:off x="748" y="1246"/>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grpSp>
      <p:graphicFrame>
        <p:nvGraphicFramePr>
          <p:cNvPr id="211994" name="对象 211993"/>
          <p:cNvGraphicFramePr/>
          <p:nvPr/>
        </p:nvGraphicFramePr>
        <p:xfrm>
          <a:off x="941388" y="4862513"/>
          <a:ext cx="2894012" cy="708025"/>
        </p:xfrm>
        <a:graphic>
          <a:graphicData uri="http://schemas.openxmlformats.org/presentationml/2006/ole">
            <mc:AlternateContent xmlns:mc="http://schemas.openxmlformats.org/markup-compatibility/2006">
              <mc:Choice xmlns:v="urn:schemas-microsoft-com:vml" Requires="v">
                <p:oleObj spid="_x0000_s45147" r:id="rId3" imgW="1446530" imgH="355600" progId="Equation.3">
                  <p:embed/>
                </p:oleObj>
              </mc:Choice>
              <mc:Fallback>
                <p:oleObj r:id="rId3" imgW="1446530" imgH="355600" progId="Equation.3">
                  <p:embed/>
                  <p:pic>
                    <p:nvPicPr>
                      <p:cNvPr id="0" name="图片 3182"/>
                      <p:cNvPicPr/>
                      <p:nvPr/>
                    </p:nvPicPr>
                    <p:blipFill>
                      <a:blip r:embed="rId4"/>
                      <a:stretch>
                        <a:fillRect/>
                      </a:stretch>
                    </p:blipFill>
                    <p:spPr>
                      <a:xfrm>
                        <a:off x="941388" y="4862513"/>
                        <a:ext cx="2894012" cy="708025"/>
                      </a:xfrm>
                      <a:prstGeom prst="rect">
                        <a:avLst/>
                      </a:prstGeom>
                      <a:noFill/>
                      <a:ln w="38100">
                        <a:noFill/>
                        <a:miter/>
                      </a:ln>
                    </p:spPr>
                  </p:pic>
                </p:oleObj>
              </mc:Fallback>
            </mc:AlternateContent>
          </a:graphicData>
        </a:graphic>
      </p:graphicFrame>
      <p:graphicFrame>
        <p:nvGraphicFramePr>
          <p:cNvPr id="211995" name="对象 211994"/>
          <p:cNvGraphicFramePr/>
          <p:nvPr/>
        </p:nvGraphicFramePr>
        <p:xfrm>
          <a:off x="5235575" y="4843463"/>
          <a:ext cx="2079625" cy="858837"/>
        </p:xfrm>
        <a:graphic>
          <a:graphicData uri="http://schemas.openxmlformats.org/presentationml/2006/ole">
            <mc:AlternateContent xmlns:mc="http://schemas.openxmlformats.org/markup-compatibility/2006">
              <mc:Choice xmlns:v="urn:schemas-microsoft-com:vml" Requires="v">
                <p:oleObj spid="_x0000_s45148" r:id="rId5" imgW="1040765" imgH="431800" progId="Equation.3">
                  <p:embed/>
                </p:oleObj>
              </mc:Choice>
              <mc:Fallback>
                <p:oleObj r:id="rId5" imgW="1040765" imgH="431800" progId="Equation.3">
                  <p:embed/>
                  <p:pic>
                    <p:nvPicPr>
                      <p:cNvPr id="0" name="图片 3180"/>
                      <p:cNvPicPr/>
                      <p:nvPr/>
                    </p:nvPicPr>
                    <p:blipFill>
                      <a:blip r:embed="rId6"/>
                      <a:stretch>
                        <a:fillRect/>
                      </a:stretch>
                    </p:blipFill>
                    <p:spPr>
                      <a:xfrm>
                        <a:off x="5235575" y="4843463"/>
                        <a:ext cx="2079625" cy="858837"/>
                      </a:xfrm>
                      <a:prstGeom prst="rect">
                        <a:avLst/>
                      </a:prstGeom>
                      <a:noFill/>
                      <a:ln w="38100">
                        <a:noFill/>
                        <a:miter/>
                      </a:ln>
                    </p:spPr>
                  </p:pic>
                </p:oleObj>
              </mc:Fallback>
            </mc:AlternateContent>
          </a:graphicData>
        </a:graphic>
      </p:graphicFrame>
      <p:grpSp>
        <p:nvGrpSpPr>
          <p:cNvPr id="211996" name="组合 211995"/>
          <p:cNvGrpSpPr/>
          <p:nvPr/>
        </p:nvGrpSpPr>
        <p:grpSpPr>
          <a:xfrm>
            <a:off x="744538" y="2990850"/>
            <a:ext cx="3309937" cy="1774825"/>
            <a:chOff x="469" y="1884"/>
            <a:chExt cx="2085" cy="1118"/>
          </a:xfrm>
        </p:grpSpPr>
        <p:sp>
          <p:nvSpPr>
            <p:cNvPr id="211997" name="直接连接符 211996"/>
            <p:cNvSpPr/>
            <p:nvPr/>
          </p:nvSpPr>
          <p:spPr>
            <a:xfrm>
              <a:off x="821" y="2340"/>
              <a:ext cx="1392" cy="0"/>
            </a:xfrm>
            <a:prstGeom prst="line">
              <a:avLst/>
            </a:prstGeom>
            <a:ln w="19050" cap="flat" cmpd="sng">
              <a:solidFill>
                <a:schemeClr val="tx1"/>
              </a:solidFill>
              <a:prstDash val="dash"/>
              <a:headEnd type="none" w="med" len="med"/>
              <a:tailEnd type="none" w="med" len="med"/>
            </a:ln>
          </p:spPr>
        </p:sp>
        <p:sp>
          <p:nvSpPr>
            <p:cNvPr id="211998" name="任意多边形 211997"/>
            <p:cNvSpPr/>
            <p:nvPr/>
          </p:nvSpPr>
          <p:spPr>
            <a:xfrm>
              <a:off x="820" y="2371"/>
              <a:ext cx="1320" cy="365"/>
            </a:xfrm>
            <a:custGeom>
              <a:avLst/>
              <a:gdLst/>
              <a:ahLst/>
              <a:cxnLst/>
              <a:rect l="0" t="0" r="0" b="0"/>
              <a:pathLst>
                <a:path w="1320" h="365">
                  <a:moveTo>
                    <a:pt x="0" y="365"/>
                  </a:moveTo>
                  <a:cubicBezTo>
                    <a:pt x="42" y="326"/>
                    <a:pt x="144" y="187"/>
                    <a:pt x="251" y="131"/>
                  </a:cubicBezTo>
                  <a:cubicBezTo>
                    <a:pt x="358" y="75"/>
                    <a:pt x="521" y="49"/>
                    <a:pt x="641" y="29"/>
                  </a:cubicBezTo>
                  <a:cubicBezTo>
                    <a:pt x="761" y="9"/>
                    <a:pt x="859" y="14"/>
                    <a:pt x="972" y="9"/>
                  </a:cubicBezTo>
                  <a:cubicBezTo>
                    <a:pt x="1085" y="4"/>
                    <a:pt x="1248" y="2"/>
                    <a:pt x="1320" y="0"/>
                  </a:cubicBezTo>
                </a:path>
              </a:pathLst>
            </a:custGeom>
            <a:noFill/>
            <a:ln w="19050" cap="flat" cmpd="sng">
              <a:solidFill>
                <a:schemeClr val="tx1">
                  <a:alpha val="100000"/>
                </a:schemeClr>
              </a:solidFill>
              <a:prstDash val="dash"/>
              <a:headEnd type="none" w="med" len="med"/>
              <a:tailEnd type="none" w="med" len="med"/>
            </a:ln>
          </p:spPr>
          <p:txBody>
            <a:bodyPr/>
            <a:lstStyle/>
            <a:p>
              <a:endParaRPr lang="zh-CN" altLang="en-US"/>
            </a:p>
          </p:txBody>
        </p:sp>
        <p:sp>
          <p:nvSpPr>
            <p:cNvPr id="211999" name="文本框 211998"/>
            <p:cNvSpPr txBox="1"/>
            <p:nvPr/>
          </p:nvSpPr>
          <p:spPr>
            <a:xfrm>
              <a:off x="469" y="2148"/>
              <a:ext cx="370" cy="288"/>
            </a:xfrm>
            <a:prstGeom prst="rect">
              <a:avLst/>
            </a:prstGeom>
            <a:noFill/>
            <a:ln w="25400">
              <a:noFill/>
            </a:ln>
          </p:spPr>
          <p:txBody>
            <a:bodyPr anchor="ctr">
              <a:spAutoFit/>
            </a:bodyPr>
            <a:lstStyle/>
            <a:p>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212000" name="文本框 211999"/>
            <p:cNvSpPr txBox="1"/>
            <p:nvPr/>
          </p:nvSpPr>
          <p:spPr>
            <a:xfrm>
              <a:off x="519" y="1884"/>
              <a:ext cx="308" cy="288"/>
            </a:xfrm>
            <a:prstGeom prst="rect">
              <a:avLst/>
            </a:prstGeom>
            <a:noFill/>
            <a:ln w="25400">
              <a:noFill/>
            </a:ln>
          </p:spPr>
          <p:txBody>
            <a:bodyPr wrap="none" anchor="ctr">
              <a:spAutoFit/>
            </a:bodyPr>
            <a:lstStyle/>
            <a:p>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a:latin typeface="Times New Roman" panose="02020603050405020304" pitchFamily="18" charset="0"/>
              </a:endParaRPr>
            </a:p>
          </p:txBody>
        </p:sp>
        <p:sp>
          <p:nvSpPr>
            <p:cNvPr id="212001" name="直接连接符 212000"/>
            <p:cNvSpPr/>
            <p:nvPr/>
          </p:nvSpPr>
          <p:spPr>
            <a:xfrm>
              <a:off x="574" y="2736"/>
              <a:ext cx="1968" cy="0"/>
            </a:xfrm>
            <a:prstGeom prst="line">
              <a:avLst/>
            </a:prstGeom>
            <a:ln w="19050" cap="flat" cmpd="sng">
              <a:solidFill>
                <a:schemeClr val="tx1"/>
              </a:solidFill>
              <a:prstDash val="solid"/>
              <a:headEnd type="none" w="med" len="med"/>
              <a:tailEnd type="stealth" w="sm" len="med"/>
            </a:ln>
          </p:spPr>
        </p:sp>
        <p:sp>
          <p:nvSpPr>
            <p:cNvPr id="212002" name="直接连接符 212001"/>
            <p:cNvSpPr/>
            <p:nvPr/>
          </p:nvSpPr>
          <p:spPr>
            <a:xfrm flipV="1">
              <a:off x="814" y="2028"/>
              <a:ext cx="0" cy="924"/>
            </a:xfrm>
            <a:prstGeom prst="line">
              <a:avLst/>
            </a:prstGeom>
            <a:ln w="19050" cap="flat" cmpd="sng">
              <a:solidFill>
                <a:schemeClr val="tx1"/>
              </a:solidFill>
              <a:prstDash val="solid"/>
              <a:headEnd type="none" w="med" len="med"/>
              <a:tailEnd type="stealth" w="sm" len="med"/>
            </a:ln>
          </p:spPr>
        </p:sp>
        <p:sp>
          <p:nvSpPr>
            <p:cNvPr id="212003" name="文本框 212002"/>
            <p:cNvSpPr txBox="1"/>
            <p:nvPr/>
          </p:nvSpPr>
          <p:spPr>
            <a:xfrm>
              <a:off x="2385" y="2694"/>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12004" name="文本框 212003"/>
            <p:cNvSpPr txBox="1"/>
            <p:nvPr/>
          </p:nvSpPr>
          <p:spPr>
            <a:xfrm>
              <a:off x="579" y="2688"/>
              <a:ext cx="255"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O</a:t>
              </a:r>
            </a:p>
          </p:txBody>
        </p:sp>
        <p:sp>
          <p:nvSpPr>
            <p:cNvPr id="212005" name="任意多边形 212004"/>
            <p:cNvSpPr/>
            <p:nvPr/>
          </p:nvSpPr>
          <p:spPr>
            <a:xfrm>
              <a:off x="1104" y="2371"/>
              <a:ext cx="1320" cy="365"/>
            </a:xfrm>
            <a:custGeom>
              <a:avLst/>
              <a:gdLst/>
              <a:ahLst/>
              <a:cxnLst/>
              <a:rect l="0" t="0" r="0" b="0"/>
              <a:pathLst>
                <a:path w="1320" h="365">
                  <a:moveTo>
                    <a:pt x="0" y="365"/>
                  </a:moveTo>
                  <a:cubicBezTo>
                    <a:pt x="42" y="326"/>
                    <a:pt x="144" y="187"/>
                    <a:pt x="251" y="131"/>
                  </a:cubicBezTo>
                  <a:cubicBezTo>
                    <a:pt x="358" y="75"/>
                    <a:pt x="521" y="49"/>
                    <a:pt x="641" y="29"/>
                  </a:cubicBezTo>
                  <a:cubicBezTo>
                    <a:pt x="761" y="9"/>
                    <a:pt x="859" y="14"/>
                    <a:pt x="972" y="9"/>
                  </a:cubicBezTo>
                  <a:cubicBezTo>
                    <a:pt x="1085" y="4"/>
                    <a:pt x="1248" y="2"/>
                    <a:pt x="1320" y="0"/>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212006" name="文本框 212005"/>
            <p:cNvSpPr txBox="1"/>
            <p:nvPr/>
          </p:nvSpPr>
          <p:spPr>
            <a:xfrm>
              <a:off x="1014" y="2714"/>
              <a:ext cx="233"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t</a:t>
              </a:r>
              <a:r>
                <a:rPr lang="en-US" altLang="zh-CN" b="0" baseline="-25000">
                  <a:latin typeface="Times New Roman" panose="02020603050405020304" pitchFamily="18" charset="0"/>
                </a:rPr>
                <a:t>0</a:t>
              </a:r>
              <a:endParaRPr lang="en-US" altLang="zh-CN" b="0">
                <a:latin typeface="Times New Roman" panose="02020603050405020304" pitchFamily="18" charset="0"/>
              </a:endParaRPr>
            </a:p>
          </p:txBody>
        </p:sp>
      </p:grpSp>
      <p:grpSp>
        <p:nvGrpSpPr>
          <p:cNvPr id="212007" name="组合 212006"/>
          <p:cNvGrpSpPr/>
          <p:nvPr/>
        </p:nvGrpSpPr>
        <p:grpSpPr>
          <a:xfrm>
            <a:off x="4911725" y="3057525"/>
            <a:ext cx="2905125" cy="1762125"/>
            <a:chOff x="3094" y="1926"/>
            <a:chExt cx="1830" cy="1110"/>
          </a:xfrm>
        </p:grpSpPr>
        <p:sp>
          <p:nvSpPr>
            <p:cNvPr id="212008" name="直接连接符 212007"/>
            <p:cNvSpPr/>
            <p:nvPr/>
          </p:nvSpPr>
          <p:spPr>
            <a:xfrm>
              <a:off x="3133" y="2796"/>
              <a:ext cx="1791" cy="0"/>
            </a:xfrm>
            <a:prstGeom prst="line">
              <a:avLst/>
            </a:prstGeom>
            <a:ln w="19050" cap="flat" cmpd="sng">
              <a:solidFill>
                <a:schemeClr val="tx1"/>
              </a:solidFill>
              <a:prstDash val="solid"/>
              <a:headEnd type="none" w="med" len="med"/>
              <a:tailEnd type="stealth" w="sm" len="med"/>
            </a:ln>
          </p:spPr>
        </p:sp>
        <p:sp>
          <p:nvSpPr>
            <p:cNvPr id="212009" name="直接连接符 212008"/>
            <p:cNvSpPr/>
            <p:nvPr/>
          </p:nvSpPr>
          <p:spPr>
            <a:xfrm flipH="1" flipV="1">
              <a:off x="3396" y="2022"/>
              <a:ext cx="3" cy="1014"/>
            </a:xfrm>
            <a:prstGeom prst="line">
              <a:avLst/>
            </a:prstGeom>
            <a:ln w="19050" cap="flat" cmpd="sng">
              <a:solidFill>
                <a:schemeClr val="tx1"/>
              </a:solidFill>
              <a:prstDash val="solid"/>
              <a:headEnd type="none" w="med" len="med"/>
              <a:tailEnd type="stealth" w="sm" len="med"/>
            </a:ln>
          </p:spPr>
        </p:sp>
        <p:sp>
          <p:nvSpPr>
            <p:cNvPr id="212010" name="任意多边形 212009"/>
            <p:cNvSpPr/>
            <p:nvPr/>
          </p:nvSpPr>
          <p:spPr>
            <a:xfrm>
              <a:off x="3405" y="2316"/>
              <a:ext cx="1200" cy="450"/>
            </a:xfrm>
            <a:custGeom>
              <a:avLst/>
              <a:gdLst/>
              <a:ahLst/>
              <a:cxnLst/>
              <a:rect l="0" t="0" r="0" b="0"/>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19050" cap="flat" cmpd="sng">
              <a:solidFill>
                <a:schemeClr val="tx1">
                  <a:alpha val="100000"/>
                </a:schemeClr>
              </a:solidFill>
              <a:prstDash val="dash"/>
              <a:headEnd type="none" w="med" len="med"/>
              <a:tailEnd type="none" w="med" len="med"/>
            </a:ln>
          </p:spPr>
          <p:txBody>
            <a:bodyPr/>
            <a:lstStyle/>
            <a:p>
              <a:endParaRPr lang="zh-CN" altLang="en-US"/>
            </a:p>
          </p:txBody>
        </p:sp>
        <p:sp>
          <p:nvSpPr>
            <p:cNvPr id="212011" name="文本框 212010"/>
            <p:cNvSpPr txBox="1"/>
            <p:nvPr/>
          </p:nvSpPr>
          <p:spPr>
            <a:xfrm>
              <a:off x="4755" y="270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12012" name="文本框 212011"/>
            <p:cNvSpPr txBox="1"/>
            <p:nvPr/>
          </p:nvSpPr>
          <p:spPr>
            <a:xfrm>
              <a:off x="3363" y="1926"/>
              <a:ext cx="276" cy="288"/>
            </a:xfrm>
            <a:prstGeom prst="rect">
              <a:avLst/>
            </a:prstGeom>
            <a:noFill/>
            <a:ln w="25400">
              <a:noFill/>
            </a:ln>
          </p:spPr>
          <p:txBody>
            <a:bodyPr anchor="ctr">
              <a:spAutoFit/>
            </a:bodyPr>
            <a:lstStyle/>
            <a:p>
              <a:r>
                <a:rPr lang="en-US" altLang="zh-CN" i="1">
                  <a:latin typeface="Times New Roman" panose="02020603050405020304" pitchFamily="18" charset="0"/>
                </a:rPr>
                <a:t>i</a:t>
              </a:r>
              <a:endParaRPr lang="en-US" altLang="zh-CN">
                <a:latin typeface="Times New Roman" panose="02020603050405020304" pitchFamily="18" charset="0"/>
              </a:endParaRPr>
            </a:p>
          </p:txBody>
        </p:sp>
        <p:graphicFrame>
          <p:nvGraphicFramePr>
            <p:cNvPr id="212013" name="对象 212012"/>
            <p:cNvGraphicFramePr/>
            <p:nvPr/>
          </p:nvGraphicFramePr>
          <p:xfrm>
            <a:off x="3094" y="2085"/>
            <a:ext cx="302" cy="462"/>
          </p:xfrm>
          <a:graphic>
            <a:graphicData uri="http://schemas.openxmlformats.org/presentationml/2006/ole">
              <mc:AlternateContent xmlns:mc="http://schemas.openxmlformats.org/markup-compatibility/2006">
                <mc:Choice xmlns:v="urn:schemas-microsoft-com:vml" Requires="v">
                  <p:oleObj spid="_x0000_s45149" r:id="rId7" imgW="266065" imgH="405765" progId="Equation.3">
                    <p:embed/>
                  </p:oleObj>
                </mc:Choice>
                <mc:Fallback>
                  <p:oleObj r:id="rId7" imgW="266065" imgH="405765" progId="Equation.3">
                    <p:embed/>
                    <p:pic>
                      <p:nvPicPr>
                        <p:cNvPr id="0" name="图片 3181"/>
                        <p:cNvPicPr/>
                        <p:nvPr/>
                      </p:nvPicPr>
                      <p:blipFill>
                        <a:blip r:embed="rId8"/>
                        <a:stretch>
                          <a:fillRect/>
                        </a:stretch>
                      </p:blipFill>
                      <p:spPr>
                        <a:xfrm>
                          <a:off x="3094" y="2085"/>
                          <a:ext cx="302" cy="462"/>
                        </a:xfrm>
                        <a:prstGeom prst="rect">
                          <a:avLst/>
                        </a:prstGeom>
                        <a:noFill/>
                        <a:ln w="38100">
                          <a:noFill/>
                          <a:miter/>
                        </a:ln>
                      </p:spPr>
                    </p:pic>
                  </p:oleObj>
                </mc:Fallback>
              </mc:AlternateContent>
            </a:graphicData>
          </a:graphic>
        </p:graphicFrame>
        <p:sp>
          <p:nvSpPr>
            <p:cNvPr id="212014" name="文本框 212013"/>
            <p:cNvSpPr txBox="1"/>
            <p:nvPr/>
          </p:nvSpPr>
          <p:spPr>
            <a:xfrm>
              <a:off x="3157" y="2748"/>
              <a:ext cx="265" cy="288"/>
            </a:xfrm>
            <a:prstGeom prst="rect">
              <a:avLst/>
            </a:prstGeom>
            <a:noFill/>
            <a:ln w="25400">
              <a:noFill/>
            </a:ln>
          </p:spPr>
          <p:txBody>
            <a:bodyPr wrap="none" anchor="ctr">
              <a:spAutoFit/>
            </a:bodyPr>
            <a:lstStyle/>
            <a:p>
              <a:r>
                <a:rPr lang="en-US" altLang="zh-CN">
                  <a:latin typeface="Times New Roman" panose="02020603050405020304" pitchFamily="18" charset="0"/>
                </a:rPr>
                <a:t>O</a:t>
              </a:r>
            </a:p>
          </p:txBody>
        </p:sp>
        <p:sp>
          <p:nvSpPr>
            <p:cNvPr id="212015" name="文本框 212014"/>
            <p:cNvSpPr txBox="1"/>
            <p:nvPr/>
          </p:nvSpPr>
          <p:spPr>
            <a:xfrm>
              <a:off x="3639" y="2748"/>
              <a:ext cx="233"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t</a:t>
              </a:r>
              <a:r>
                <a:rPr lang="en-US" altLang="zh-CN" b="0" baseline="-25000">
                  <a:latin typeface="Times New Roman" panose="02020603050405020304" pitchFamily="18" charset="0"/>
                </a:rPr>
                <a:t>0</a:t>
              </a:r>
              <a:endParaRPr lang="en-US" altLang="zh-CN" b="0">
                <a:latin typeface="Times New Roman" panose="02020603050405020304" pitchFamily="18" charset="0"/>
              </a:endParaRPr>
            </a:p>
          </p:txBody>
        </p:sp>
        <p:sp>
          <p:nvSpPr>
            <p:cNvPr id="212016" name="任意多边形 212015"/>
            <p:cNvSpPr/>
            <p:nvPr/>
          </p:nvSpPr>
          <p:spPr>
            <a:xfrm>
              <a:off x="3723" y="2316"/>
              <a:ext cx="1200" cy="450"/>
            </a:xfrm>
            <a:custGeom>
              <a:avLst/>
              <a:gdLst/>
              <a:ahLst/>
              <a:cxnLst/>
              <a:rect l="0" t="0" r="0" b="0"/>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5400" cap="flat" cmpd="sng">
              <a:solidFill>
                <a:srgbClr val="FF0000">
                  <a:alpha val="100000"/>
                </a:srgbClr>
              </a:solidFill>
              <a:prstDash val="solid"/>
              <a:headEnd type="none" w="med" len="med"/>
              <a:tailEnd type="none" w="med" len="med"/>
            </a:ln>
          </p:spPr>
          <p:txBody>
            <a:bodyPr/>
            <a:lstStyle/>
            <a:p>
              <a:endParaRPr lang="zh-CN" altLang="en-US"/>
            </a:p>
          </p:txBody>
        </p:sp>
        <p:sp>
          <p:nvSpPr>
            <p:cNvPr id="212017" name="直接连接符 212016"/>
            <p:cNvSpPr/>
            <p:nvPr/>
          </p:nvSpPr>
          <p:spPr>
            <a:xfrm flipH="1">
              <a:off x="3723" y="2316"/>
              <a:ext cx="0" cy="486"/>
            </a:xfrm>
            <a:prstGeom prst="line">
              <a:avLst/>
            </a:prstGeom>
            <a:ln w="28575" cap="flat" cmpd="sng">
              <a:solidFill>
                <a:srgbClr val="FF0000"/>
              </a:solidFill>
              <a:prstDash val="solid"/>
              <a:headEnd type="none" w="med" len="med"/>
              <a:tailEnd type="none" w="med" len="med"/>
            </a:ln>
          </p:spPr>
        </p:sp>
        <p:sp>
          <p:nvSpPr>
            <p:cNvPr id="212018" name="直接连接符 212017"/>
            <p:cNvSpPr/>
            <p:nvPr/>
          </p:nvSpPr>
          <p:spPr>
            <a:xfrm>
              <a:off x="3396" y="2316"/>
              <a:ext cx="327" cy="0"/>
            </a:xfrm>
            <a:prstGeom prst="line">
              <a:avLst/>
            </a:prstGeom>
            <a:ln w="12700" cap="flat" cmpd="sng">
              <a:solidFill>
                <a:schemeClr val="tx1"/>
              </a:solidFill>
              <a:prstDash val="dash"/>
              <a:headEnd type="none" w="med" len="med"/>
              <a:tailEnd type="none" w="med" len="med"/>
            </a:ln>
          </p:spPr>
        </p:sp>
      </p:grpSp>
      <p:graphicFrame>
        <p:nvGraphicFramePr>
          <p:cNvPr id="212019" name="对象 212018"/>
          <p:cNvGraphicFramePr/>
          <p:nvPr/>
        </p:nvGraphicFramePr>
        <p:xfrm>
          <a:off x="931863" y="5627688"/>
          <a:ext cx="3478212" cy="708025"/>
        </p:xfrm>
        <a:graphic>
          <a:graphicData uri="http://schemas.openxmlformats.org/presentationml/2006/ole">
            <mc:AlternateContent xmlns:mc="http://schemas.openxmlformats.org/markup-compatibility/2006">
              <mc:Choice xmlns:v="urn:schemas-microsoft-com:vml" Requires="v">
                <p:oleObj spid="_x0000_s45150" r:id="rId9" imgW="1738630" imgH="355600" progId="Equation.3">
                  <p:embed/>
                </p:oleObj>
              </mc:Choice>
              <mc:Fallback>
                <p:oleObj r:id="rId9" imgW="1738630" imgH="355600" progId="Equation.3">
                  <p:embed/>
                  <p:pic>
                    <p:nvPicPr>
                      <p:cNvPr id="0" name="图片 3183"/>
                      <p:cNvPicPr/>
                      <p:nvPr/>
                    </p:nvPicPr>
                    <p:blipFill>
                      <a:blip r:embed="rId10">
                        <a:clrChange>
                          <a:clrFrom>
                            <a:srgbClr val="000000"/>
                          </a:clrFrom>
                          <a:clrTo>
                            <a:srgbClr val="FF0000"/>
                          </a:clrTo>
                        </a:clrChange>
                      </a:blip>
                      <a:stretch>
                        <a:fillRect/>
                      </a:stretch>
                    </p:blipFill>
                    <p:spPr>
                      <a:xfrm>
                        <a:off x="931863" y="5627688"/>
                        <a:ext cx="3478212" cy="708025"/>
                      </a:xfrm>
                      <a:prstGeom prst="rect">
                        <a:avLst/>
                      </a:prstGeom>
                      <a:noFill/>
                      <a:ln w="38100">
                        <a:noFill/>
                        <a:miter/>
                      </a:ln>
                    </p:spPr>
                  </p:pic>
                </p:oleObj>
              </mc:Fallback>
            </mc:AlternateContent>
          </a:graphicData>
        </a:graphic>
      </p:graphicFrame>
      <p:graphicFrame>
        <p:nvGraphicFramePr>
          <p:cNvPr id="212020" name="对象 212019"/>
          <p:cNvGraphicFramePr/>
          <p:nvPr/>
        </p:nvGraphicFramePr>
        <p:xfrm>
          <a:off x="5200650" y="5684838"/>
          <a:ext cx="2689225" cy="858837"/>
        </p:xfrm>
        <a:graphic>
          <a:graphicData uri="http://schemas.openxmlformats.org/presentationml/2006/ole">
            <mc:AlternateContent xmlns:mc="http://schemas.openxmlformats.org/markup-compatibility/2006">
              <mc:Choice xmlns:v="urn:schemas-microsoft-com:vml" Requires="v">
                <p:oleObj spid="_x0000_s45151" r:id="rId11" imgW="1345565" imgH="431800" progId="Equation.3">
                  <p:embed/>
                </p:oleObj>
              </mc:Choice>
              <mc:Fallback>
                <p:oleObj r:id="rId11" imgW="1345565" imgH="431800" progId="Equation.3">
                  <p:embed/>
                  <p:pic>
                    <p:nvPicPr>
                      <p:cNvPr id="0" name="图片 3186"/>
                      <p:cNvPicPr/>
                      <p:nvPr/>
                    </p:nvPicPr>
                    <p:blipFill>
                      <a:blip r:embed="rId12">
                        <a:clrChange>
                          <a:clrFrom>
                            <a:srgbClr val="000000"/>
                          </a:clrFrom>
                          <a:clrTo>
                            <a:srgbClr val="FF0000"/>
                          </a:clrTo>
                        </a:clrChange>
                      </a:blip>
                      <a:stretch>
                        <a:fillRect/>
                      </a:stretch>
                    </p:blipFill>
                    <p:spPr>
                      <a:xfrm>
                        <a:off x="5200650" y="5684838"/>
                        <a:ext cx="2689225" cy="858837"/>
                      </a:xfrm>
                      <a:prstGeom prst="rect">
                        <a:avLst/>
                      </a:prstGeom>
                      <a:noFill/>
                      <a:ln w="38100">
                        <a:noFill/>
                        <a:miter/>
                      </a:ln>
                    </p:spPr>
                  </p:pic>
                </p:oleObj>
              </mc:Fallback>
            </mc:AlternateContent>
          </a:graphicData>
        </a:graphic>
      </p:graphicFrame>
      <p:sp>
        <p:nvSpPr>
          <p:cNvPr id="212023" name="动作按钮: 后退或前一项 212022"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212024" name="动作按钮: 后退或前一项 212023"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11970">
                                            <p:txEl>
                                              <p:pRg st="0" end="0"/>
                                            </p:txEl>
                                          </p:spTgt>
                                        </p:tgtEl>
                                        <p:attrNameLst>
                                          <p:attrName>style.visibility</p:attrName>
                                        </p:attrNameLst>
                                      </p:cBhvr>
                                      <p:to>
                                        <p:strVal val="visible"/>
                                      </p:to>
                                    </p:set>
                                    <p:animEffect transition="in" filter="box(out)">
                                      <p:cBhvr>
                                        <p:cTn id="7" dur="500"/>
                                        <p:tgtEl>
                                          <p:spTgt spid="2119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1973"/>
                                        </p:tgtEl>
                                        <p:attrNameLst>
                                          <p:attrName>style.visibility</p:attrName>
                                        </p:attrNameLst>
                                      </p:cBhvr>
                                      <p:to>
                                        <p:strVal val="visible"/>
                                      </p:to>
                                    </p:set>
                                    <p:anim calcmode="lin" valueType="num">
                                      <p:cBhvr additive="base">
                                        <p:cTn id="12" dur="500" fill="hold"/>
                                        <p:tgtEl>
                                          <p:spTgt spid="211973"/>
                                        </p:tgtEl>
                                        <p:attrNameLst>
                                          <p:attrName>ppt_x</p:attrName>
                                        </p:attrNameLst>
                                      </p:cBhvr>
                                      <p:tavLst>
                                        <p:tav tm="0">
                                          <p:val>
                                            <p:strVal val="0-#ppt_w/2"/>
                                          </p:val>
                                        </p:tav>
                                        <p:tav tm="100000">
                                          <p:val>
                                            <p:strVal val="#ppt_x"/>
                                          </p:val>
                                        </p:tav>
                                      </p:tavLst>
                                    </p:anim>
                                    <p:anim calcmode="lin" valueType="num">
                                      <p:cBhvr additive="base">
                                        <p:cTn id="13" dur="500" fill="hold"/>
                                        <p:tgtEl>
                                          <p:spTgt spid="21197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119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11971">
                                            <p:txEl>
                                              <p:pRg st="0" end="0"/>
                                            </p:txEl>
                                          </p:spTgt>
                                        </p:tgtEl>
                                        <p:attrNameLst>
                                          <p:attrName>style.visibility</p:attrName>
                                        </p:attrNameLst>
                                      </p:cBhvr>
                                      <p:to>
                                        <p:strVal val="visible"/>
                                      </p:to>
                                    </p:set>
                                    <p:animEffect transition="in" filter="box(out)">
                                      <p:cBhvr>
                                        <p:cTn id="21" dur="500"/>
                                        <p:tgtEl>
                                          <p:spTgt spid="21197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11971">
                                            <p:txEl>
                                              <p:pRg st="1" end="1"/>
                                            </p:txEl>
                                          </p:spTgt>
                                        </p:tgtEl>
                                        <p:attrNameLst>
                                          <p:attrName>style.visibility</p:attrName>
                                        </p:attrNameLst>
                                      </p:cBhvr>
                                      <p:to>
                                        <p:strVal val="visible"/>
                                      </p:to>
                                    </p:set>
                                    <p:animEffect transition="in" filter="box(out)">
                                      <p:cBhvr>
                                        <p:cTn id="26" dur="500"/>
                                        <p:tgtEl>
                                          <p:spTgt spid="21197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11996"/>
                                        </p:tgtEl>
                                        <p:attrNameLst>
                                          <p:attrName>style.visibility</p:attrName>
                                        </p:attrNameLst>
                                      </p:cBhvr>
                                      <p:to>
                                        <p:strVal val="visible"/>
                                      </p:to>
                                    </p:set>
                                    <p:animEffect transition="in" filter="wipe(left)">
                                      <p:cBhvr>
                                        <p:cTn id="31" dur="500"/>
                                        <p:tgtEl>
                                          <p:spTgt spid="21199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211994"/>
                                        </p:tgtEl>
                                        <p:attrNameLst>
                                          <p:attrName>style.visibility</p:attrName>
                                        </p:attrNameLst>
                                      </p:cBhvr>
                                      <p:to>
                                        <p:strVal val="visible"/>
                                      </p:to>
                                    </p:set>
                                    <p:animEffect transition="in" filter="slide(fromTop)">
                                      <p:cBhvr>
                                        <p:cTn id="36" dur="500"/>
                                        <p:tgtEl>
                                          <p:spTgt spid="211994"/>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212019"/>
                                        </p:tgtEl>
                                        <p:attrNameLst>
                                          <p:attrName>style.visibility</p:attrName>
                                        </p:attrNameLst>
                                      </p:cBhvr>
                                      <p:to>
                                        <p:strVal val="visible"/>
                                      </p:to>
                                    </p:set>
                                    <p:animEffect transition="in" filter="slide(fromTop)">
                                      <p:cBhvr>
                                        <p:cTn id="41" dur="500"/>
                                        <p:tgtEl>
                                          <p:spTgt spid="2120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2007"/>
                                        </p:tgtEl>
                                        <p:attrNameLst>
                                          <p:attrName>style.visibility</p:attrName>
                                        </p:attrNameLst>
                                      </p:cBhvr>
                                      <p:to>
                                        <p:strVal val="visible"/>
                                      </p:to>
                                    </p:set>
                                    <p:animEffect transition="in" filter="wipe(left)">
                                      <p:cBhvr>
                                        <p:cTn id="46" dur="500"/>
                                        <p:tgtEl>
                                          <p:spTgt spid="212007"/>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nodeType="clickEffect">
                                  <p:stCondLst>
                                    <p:cond delay="0"/>
                                  </p:stCondLst>
                                  <p:childTnLst>
                                    <p:set>
                                      <p:cBhvr>
                                        <p:cTn id="50" dur="1" fill="hold">
                                          <p:stCondLst>
                                            <p:cond delay="0"/>
                                          </p:stCondLst>
                                        </p:cTn>
                                        <p:tgtEl>
                                          <p:spTgt spid="211995"/>
                                        </p:tgtEl>
                                        <p:attrNameLst>
                                          <p:attrName>style.visibility</p:attrName>
                                        </p:attrNameLst>
                                      </p:cBhvr>
                                      <p:to>
                                        <p:strVal val="visible"/>
                                      </p:to>
                                    </p:set>
                                    <p:animEffect transition="in" filter="slide(fromTop)">
                                      <p:cBhvr>
                                        <p:cTn id="51" dur="500"/>
                                        <p:tgtEl>
                                          <p:spTgt spid="211995"/>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212020"/>
                                        </p:tgtEl>
                                        <p:attrNameLst>
                                          <p:attrName>style.visibility</p:attrName>
                                        </p:attrNameLst>
                                      </p:cBhvr>
                                      <p:to>
                                        <p:strVal val="visible"/>
                                      </p:to>
                                    </p:set>
                                    <p:animEffect transition="in" filter="slide(fromTop)">
                                      <p:cBhvr>
                                        <p:cTn id="56" dur="500"/>
                                        <p:tgtEl>
                                          <p:spTgt spid="212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uild="p" advAuto="1000"/>
      <p:bldP spid="211971" grpId="0" build="p"/>
      <p:bldP spid="2119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60" name="对象 224259"/>
          <p:cNvGraphicFramePr/>
          <p:nvPr/>
        </p:nvGraphicFramePr>
        <p:xfrm>
          <a:off x="4868863" y="3162300"/>
          <a:ext cx="3937000" cy="838200"/>
        </p:xfrm>
        <a:graphic>
          <a:graphicData uri="http://schemas.openxmlformats.org/presentationml/2006/ole">
            <mc:AlternateContent xmlns:mc="http://schemas.openxmlformats.org/markup-compatibility/2006">
              <mc:Choice xmlns:v="urn:schemas-microsoft-com:vml" Requires="v">
                <p:oleObj spid="_x0000_s3174" r:id="rId3" imgW="1968500" imgH="419100" progId="Equation.3">
                  <p:embed/>
                </p:oleObj>
              </mc:Choice>
              <mc:Fallback>
                <p:oleObj r:id="rId3" imgW="1968500" imgH="419100" progId="Equation.3">
                  <p:embed/>
                  <p:pic>
                    <p:nvPicPr>
                      <p:cNvPr id="0" name="图片 3153"/>
                      <p:cNvPicPr/>
                      <p:nvPr/>
                    </p:nvPicPr>
                    <p:blipFill>
                      <a:blip r:embed="rId4"/>
                      <a:stretch>
                        <a:fillRect/>
                      </a:stretch>
                    </p:blipFill>
                    <p:spPr>
                      <a:xfrm>
                        <a:off x="4868863" y="3162300"/>
                        <a:ext cx="3937000" cy="838200"/>
                      </a:xfrm>
                      <a:prstGeom prst="rect">
                        <a:avLst/>
                      </a:prstGeom>
                      <a:noFill/>
                      <a:ln w="38100">
                        <a:noFill/>
                        <a:miter/>
                      </a:ln>
                    </p:spPr>
                  </p:pic>
                </p:oleObj>
              </mc:Fallback>
            </mc:AlternateContent>
          </a:graphicData>
        </a:graphic>
      </p:graphicFrame>
      <p:grpSp>
        <p:nvGrpSpPr>
          <p:cNvPr id="224263" name="组合 224262"/>
          <p:cNvGrpSpPr/>
          <p:nvPr/>
        </p:nvGrpSpPr>
        <p:grpSpPr>
          <a:xfrm>
            <a:off x="596900" y="2686050"/>
            <a:ext cx="4006850" cy="1790700"/>
            <a:chOff x="376" y="1416"/>
            <a:chExt cx="2524" cy="1128"/>
          </a:xfrm>
        </p:grpSpPr>
        <p:sp>
          <p:nvSpPr>
            <p:cNvPr id="224264" name="文本框 224263"/>
            <p:cNvSpPr txBox="1"/>
            <p:nvPr/>
          </p:nvSpPr>
          <p:spPr>
            <a:xfrm>
              <a:off x="1974" y="1452"/>
              <a:ext cx="233"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p>
          </p:txBody>
        </p:sp>
        <p:sp>
          <p:nvSpPr>
            <p:cNvPr id="224265" name="文本框 224264"/>
            <p:cNvSpPr txBox="1"/>
            <p:nvPr/>
          </p:nvSpPr>
          <p:spPr>
            <a:xfrm>
              <a:off x="807" y="1416"/>
              <a:ext cx="657"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 (</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224266" name="文本框 224265"/>
            <p:cNvSpPr txBox="1"/>
            <p:nvPr/>
          </p:nvSpPr>
          <p:spPr>
            <a:xfrm>
              <a:off x="376" y="1962"/>
              <a:ext cx="326" cy="288"/>
            </a:xfrm>
            <a:prstGeom prst="rect">
              <a:avLst/>
            </a:prstGeom>
            <a:noFill/>
            <a:ln w="25400">
              <a:noFill/>
            </a:ln>
          </p:spPr>
          <p:txBody>
            <a:bodyPr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224267" name="直接连接符 224266"/>
            <p:cNvSpPr/>
            <p:nvPr/>
          </p:nvSpPr>
          <p:spPr>
            <a:xfrm>
              <a:off x="1164" y="1776"/>
              <a:ext cx="228" cy="0"/>
            </a:xfrm>
            <a:prstGeom prst="line">
              <a:avLst/>
            </a:prstGeom>
            <a:ln w="19050" cap="flat" cmpd="sng">
              <a:solidFill>
                <a:schemeClr val="tx1"/>
              </a:solidFill>
              <a:prstDash val="solid"/>
              <a:headEnd type="none" w="med" len="med"/>
              <a:tailEnd type="none" w="med" len="med"/>
            </a:ln>
          </p:spPr>
        </p:sp>
        <p:sp>
          <p:nvSpPr>
            <p:cNvPr id="224268" name="直接连接符 224267"/>
            <p:cNvSpPr/>
            <p:nvPr/>
          </p:nvSpPr>
          <p:spPr>
            <a:xfrm>
              <a:off x="774" y="1776"/>
              <a:ext cx="246" cy="0"/>
            </a:xfrm>
            <a:prstGeom prst="line">
              <a:avLst/>
            </a:prstGeom>
            <a:ln w="19050" cap="flat" cmpd="sng">
              <a:solidFill>
                <a:schemeClr val="tx1"/>
              </a:solidFill>
              <a:prstDash val="solid"/>
              <a:headEnd type="none" w="med" len="med"/>
              <a:tailEnd type="none" w="med" len="med"/>
            </a:ln>
          </p:spPr>
        </p:sp>
        <p:sp>
          <p:nvSpPr>
            <p:cNvPr id="224269" name="直接连接符 224268"/>
            <p:cNvSpPr/>
            <p:nvPr/>
          </p:nvSpPr>
          <p:spPr>
            <a:xfrm>
              <a:off x="774" y="1776"/>
              <a:ext cx="0" cy="288"/>
            </a:xfrm>
            <a:prstGeom prst="line">
              <a:avLst/>
            </a:prstGeom>
            <a:ln w="19050" cap="flat" cmpd="sng">
              <a:solidFill>
                <a:schemeClr val="tx1"/>
              </a:solidFill>
              <a:prstDash val="solid"/>
              <a:headEnd type="none" w="med" len="med"/>
              <a:tailEnd type="none" w="med" len="med"/>
            </a:ln>
          </p:spPr>
        </p:sp>
        <p:sp>
          <p:nvSpPr>
            <p:cNvPr id="224270" name="直接连接符 224269"/>
            <p:cNvSpPr/>
            <p:nvPr/>
          </p:nvSpPr>
          <p:spPr>
            <a:xfrm>
              <a:off x="606" y="2064"/>
              <a:ext cx="336" cy="0"/>
            </a:xfrm>
            <a:prstGeom prst="line">
              <a:avLst/>
            </a:prstGeom>
            <a:ln w="19050" cap="flat" cmpd="sng">
              <a:solidFill>
                <a:schemeClr val="tx1"/>
              </a:solidFill>
              <a:prstDash val="solid"/>
              <a:headEnd type="none" w="med" len="med"/>
              <a:tailEnd type="none" w="med" len="med"/>
            </a:ln>
          </p:spPr>
        </p:sp>
        <p:sp>
          <p:nvSpPr>
            <p:cNvPr id="224271" name="直接连接符 224270"/>
            <p:cNvSpPr/>
            <p:nvPr/>
          </p:nvSpPr>
          <p:spPr>
            <a:xfrm>
              <a:off x="690" y="2160"/>
              <a:ext cx="168" cy="0"/>
            </a:xfrm>
            <a:prstGeom prst="line">
              <a:avLst/>
            </a:prstGeom>
            <a:ln w="28575" cap="flat" cmpd="sng">
              <a:solidFill>
                <a:schemeClr val="tx1"/>
              </a:solidFill>
              <a:prstDash val="solid"/>
              <a:headEnd type="none" w="med" len="med"/>
              <a:tailEnd type="none" w="med" len="med"/>
            </a:ln>
          </p:spPr>
        </p:sp>
        <p:sp>
          <p:nvSpPr>
            <p:cNvPr id="224272" name="直接连接符 224271"/>
            <p:cNvSpPr/>
            <p:nvPr/>
          </p:nvSpPr>
          <p:spPr>
            <a:xfrm>
              <a:off x="774" y="2160"/>
              <a:ext cx="0" cy="384"/>
            </a:xfrm>
            <a:prstGeom prst="line">
              <a:avLst/>
            </a:prstGeom>
            <a:ln w="19050" cap="flat" cmpd="sng">
              <a:solidFill>
                <a:schemeClr val="tx1"/>
              </a:solidFill>
              <a:prstDash val="solid"/>
              <a:headEnd type="none" w="med" len="med"/>
              <a:tailEnd type="none" w="med" len="med"/>
            </a:ln>
          </p:spPr>
        </p:sp>
        <p:sp>
          <p:nvSpPr>
            <p:cNvPr id="224273" name="文本框 224272"/>
            <p:cNvSpPr txBox="1"/>
            <p:nvPr/>
          </p:nvSpPr>
          <p:spPr>
            <a:xfrm>
              <a:off x="2069" y="1998"/>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224274" name="文本框 224273"/>
            <p:cNvSpPr txBox="1"/>
            <p:nvPr/>
          </p:nvSpPr>
          <p:spPr>
            <a:xfrm>
              <a:off x="2481" y="1776"/>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24275" name="文本框 224274"/>
            <p:cNvSpPr txBox="1"/>
            <p:nvPr/>
          </p:nvSpPr>
          <p:spPr>
            <a:xfrm>
              <a:off x="2484" y="2238"/>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24276" name="文本框 224275"/>
            <p:cNvSpPr txBox="1"/>
            <p:nvPr/>
          </p:nvSpPr>
          <p:spPr>
            <a:xfrm>
              <a:off x="2557" y="1944"/>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grpSp>
          <p:nvGrpSpPr>
            <p:cNvPr id="224277" name="组合 224276"/>
            <p:cNvGrpSpPr/>
            <p:nvPr/>
          </p:nvGrpSpPr>
          <p:grpSpPr>
            <a:xfrm>
              <a:off x="2308" y="2100"/>
              <a:ext cx="270" cy="96"/>
              <a:chOff x="1824" y="1680"/>
              <a:chExt cx="192" cy="96"/>
            </a:xfrm>
          </p:grpSpPr>
          <p:sp>
            <p:nvSpPr>
              <p:cNvPr id="224278" name="直接连接符 224277"/>
              <p:cNvSpPr/>
              <p:nvPr/>
            </p:nvSpPr>
            <p:spPr>
              <a:xfrm>
                <a:off x="1824" y="1680"/>
                <a:ext cx="192" cy="0"/>
              </a:xfrm>
              <a:prstGeom prst="line">
                <a:avLst/>
              </a:prstGeom>
              <a:ln w="28575" cap="flat" cmpd="sng">
                <a:solidFill>
                  <a:schemeClr val="tx1"/>
                </a:solidFill>
                <a:prstDash val="solid"/>
                <a:headEnd type="none" w="med" len="med"/>
                <a:tailEnd type="none" w="med" len="med"/>
              </a:ln>
            </p:spPr>
          </p:sp>
          <p:sp>
            <p:nvSpPr>
              <p:cNvPr id="224279" name="直接连接符 224278"/>
              <p:cNvSpPr/>
              <p:nvPr/>
            </p:nvSpPr>
            <p:spPr>
              <a:xfrm>
                <a:off x="1824" y="1776"/>
                <a:ext cx="192" cy="0"/>
              </a:xfrm>
              <a:prstGeom prst="line">
                <a:avLst/>
              </a:prstGeom>
              <a:ln w="28575" cap="flat" cmpd="sng">
                <a:solidFill>
                  <a:schemeClr val="tx1"/>
                </a:solidFill>
                <a:prstDash val="solid"/>
                <a:headEnd type="none" w="med" len="med"/>
                <a:tailEnd type="none" w="med" len="med"/>
              </a:ln>
            </p:spPr>
          </p:sp>
        </p:grpSp>
        <p:sp>
          <p:nvSpPr>
            <p:cNvPr id="224280" name="直接连接符 224279"/>
            <p:cNvSpPr/>
            <p:nvPr/>
          </p:nvSpPr>
          <p:spPr>
            <a:xfrm flipV="1">
              <a:off x="2448" y="1776"/>
              <a:ext cx="1" cy="324"/>
            </a:xfrm>
            <a:prstGeom prst="line">
              <a:avLst/>
            </a:prstGeom>
            <a:ln w="19050" cap="flat" cmpd="sng">
              <a:solidFill>
                <a:schemeClr val="tx1"/>
              </a:solidFill>
              <a:prstDash val="solid"/>
              <a:headEnd type="none" w="med" len="med"/>
              <a:tailEnd type="none" w="med" len="med"/>
            </a:ln>
          </p:spPr>
        </p:sp>
        <p:sp>
          <p:nvSpPr>
            <p:cNvPr id="224281" name="直接连接符 224280"/>
            <p:cNvSpPr/>
            <p:nvPr/>
          </p:nvSpPr>
          <p:spPr>
            <a:xfrm flipH="1" flipV="1">
              <a:off x="1020" y="1674"/>
              <a:ext cx="144" cy="96"/>
            </a:xfrm>
            <a:prstGeom prst="line">
              <a:avLst/>
            </a:prstGeom>
            <a:ln w="25400" cap="flat" cmpd="sng">
              <a:solidFill>
                <a:srgbClr val="FF0066"/>
              </a:solidFill>
              <a:prstDash val="solid"/>
              <a:headEnd type="none" w="med" len="med"/>
              <a:tailEnd type="none" w="med" len="med"/>
            </a:ln>
          </p:spPr>
        </p:sp>
        <p:sp>
          <p:nvSpPr>
            <p:cNvPr id="224282" name="文本框 224281"/>
            <p:cNvSpPr txBox="1"/>
            <p:nvPr/>
          </p:nvSpPr>
          <p:spPr>
            <a:xfrm>
              <a:off x="1422" y="1458"/>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24283" name="矩形 224282"/>
            <p:cNvSpPr/>
            <p:nvPr/>
          </p:nvSpPr>
          <p:spPr>
            <a:xfrm>
              <a:off x="1392" y="1722"/>
              <a:ext cx="288" cy="96"/>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224284" name="直接连接符 224283"/>
            <p:cNvSpPr/>
            <p:nvPr/>
          </p:nvSpPr>
          <p:spPr>
            <a:xfrm>
              <a:off x="2325" y="1776"/>
              <a:ext cx="124" cy="0"/>
            </a:xfrm>
            <a:prstGeom prst="line">
              <a:avLst/>
            </a:prstGeom>
            <a:ln w="19050" cap="flat" cmpd="sng">
              <a:solidFill>
                <a:schemeClr val="tx1"/>
              </a:solidFill>
              <a:prstDash val="solid"/>
              <a:headEnd type="none" w="med" len="med"/>
              <a:tailEnd type="none" w="med" len="med"/>
            </a:ln>
          </p:spPr>
        </p:sp>
        <p:sp>
          <p:nvSpPr>
            <p:cNvPr id="224285" name="直接连接符 224284"/>
            <p:cNvSpPr/>
            <p:nvPr/>
          </p:nvSpPr>
          <p:spPr>
            <a:xfrm>
              <a:off x="774" y="2539"/>
              <a:ext cx="1674" cy="0"/>
            </a:xfrm>
            <a:prstGeom prst="line">
              <a:avLst/>
            </a:prstGeom>
            <a:ln w="19050" cap="flat" cmpd="sng">
              <a:solidFill>
                <a:schemeClr val="tx1"/>
              </a:solidFill>
              <a:prstDash val="solid"/>
              <a:headEnd type="none" w="med" len="med"/>
              <a:tailEnd type="none" w="med" len="med"/>
            </a:ln>
          </p:spPr>
        </p:sp>
        <p:sp>
          <p:nvSpPr>
            <p:cNvPr id="224286" name="直接连接符 224285"/>
            <p:cNvSpPr/>
            <p:nvPr/>
          </p:nvSpPr>
          <p:spPr>
            <a:xfrm>
              <a:off x="2448" y="2189"/>
              <a:ext cx="0" cy="355"/>
            </a:xfrm>
            <a:prstGeom prst="line">
              <a:avLst/>
            </a:prstGeom>
            <a:ln w="19050" cap="flat" cmpd="sng">
              <a:solidFill>
                <a:schemeClr val="tx1"/>
              </a:solidFill>
              <a:prstDash val="solid"/>
              <a:headEnd type="none" w="med" len="med"/>
              <a:tailEnd type="none" w="med" len="med"/>
            </a:ln>
          </p:spPr>
        </p:sp>
        <p:grpSp>
          <p:nvGrpSpPr>
            <p:cNvPr id="224287" name="组合 224286"/>
            <p:cNvGrpSpPr/>
            <p:nvPr/>
          </p:nvGrpSpPr>
          <p:grpSpPr>
            <a:xfrm>
              <a:off x="1841" y="1716"/>
              <a:ext cx="481" cy="66"/>
              <a:chOff x="2314" y="1441"/>
              <a:chExt cx="481" cy="66"/>
            </a:xfrm>
          </p:grpSpPr>
          <p:sp>
            <p:nvSpPr>
              <p:cNvPr id="224288" name="任意多边形 224287"/>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24289" name="任意多边形 224288"/>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24290" name="任意多边形 224289"/>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24291" name="任意多边形 224290"/>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224292" name="直接连接符 224291"/>
            <p:cNvSpPr/>
            <p:nvPr/>
          </p:nvSpPr>
          <p:spPr>
            <a:xfrm>
              <a:off x="1687" y="1776"/>
              <a:ext cx="154" cy="0"/>
            </a:xfrm>
            <a:prstGeom prst="line">
              <a:avLst/>
            </a:prstGeom>
            <a:ln w="19050" cap="flat" cmpd="sng">
              <a:solidFill>
                <a:schemeClr val="tx1"/>
              </a:solidFill>
              <a:prstDash val="solid"/>
              <a:headEnd type="none" w="med" len="med"/>
              <a:tailEnd type="none" w="med" len="med"/>
            </a:ln>
          </p:spPr>
        </p:sp>
        <p:sp>
          <p:nvSpPr>
            <p:cNvPr id="224293" name="任意多边形 224292"/>
            <p:cNvSpPr/>
            <p:nvPr/>
          </p:nvSpPr>
          <p:spPr>
            <a:xfrm flipH="1">
              <a:off x="1068" y="1656"/>
              <a:ext cx="144"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sp>
        <p:nvSpPr>
          <p:cNvPr id="224294" name="文本框 224293"/>
          <p:cNvSpPr txBox="1"/>
          <p:nvPr/>
        </p:nvSpPr>
        <p:spPr>
          <a:xfrm>
            <a:off x="5883275" y="4157663"/>
            <a:ext cx="949325" cy="457200"/>
          </a:xfrm>
          <a:prstGeom prst="rect">
            <a:avLst/>
          </a:prstGeom>
          <a:noFill/>
          <a:ln w="9525">
            <a:noFill/>
          </a:ln>
        </p:spPr>
        <p:txBody>
          <a:bodyPr wrap="none" anchor="ctr">
            <a:spAutoFit/>
          </a:bodyPr>
          <a:lstStyle/>
          <a:p>
            <a:pPr>
              <a:spcBef>
                <a:spcPct val="50000"/>
              </a:spcBef>
            </a:pPr>
            <a:r>
              <a:rPr lang="en-US" altLang="zh-CN">
                <a:solidFill>
                  <a:srgbClr val="FF0066"/>
                </a:solidFill>
                <a:latin typeface="Times New Roman" panose="02020603050405020304" pitchFamily="18" charset="0"/>
              </a:rPr>
              <a:t>( </a:t>
            </a:r>
            <a:r>
              <a:rPr lang="en-US" altLang="zh-CN" i="1">
                <a:solidFill>
                  <a:srgbClr val="FF0066"/>
                </a:solidFill>
                <a:latin typeface="Times New Roman" panose="02020603050405020304" pitchFamily="18" charset="0"/>
              </a:rPr>
              <a:t>t</a:t>
            </a:r>
            <a:r>
              <a:rPr lang="en-US" altLang="zh-CN">
                <a:solidFill>
                  <a:srgbClr val="FF0066"/>
                </a:solidFill>
                <a:latin typeface="Times New Roman" panose="02020603050405020304" pitchFamily="18" charset="0"/>
              </a:rPr>
              <a:t>&gt;0 )</a:t>
            </a:r>
          </a:p>
        </p:txBody>
      </p:sp>
      <p:sp>
        <p:nvSpPr>
          <p:cNvPr id="224297" name="动作按钮: 后退或前一项 224296"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24298" name="动作按钮: 后退或前一项 224297"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24299" name="矩形 224298"/>
          <p:cNvSpPr/>
          <p:nvPr/>
        </p:nvSpPr>
        <p:spPr>
          <a:xfrm>
            <a:off x="765175" y="528638"/>
            <a:ext cx="7681913" cy="1990725"/>
          </a:xfrm>
          <a:prstGeom prst="rect">
            <a:avLst/>
          </a:prstGeom>
          <a:noFill/>
          <a:ln w="9525">
            <a:noFill/>
          </a:ln>
        </p:spPr>
        <p:txBody>
          <a:bodyPr anchor="ctr">
            <a:spAutoFit/>
          </a:bodyPr>
          <a:lstStyle/>
          <a:p>
            <a:pPr algn="l">
              <a:lnSpc>
                <a:spcPct val="130000"/>
              </a:lnSpc>
            </a:pPr>
            <a:r>
              <a:rPr lang="zh-CN" altLang="en-US" dirty="0">
                <a:solidFill>
                  <a:srgbClr val="FF0000"/>
                </a:solidFill>
                <a:latin typeface="Times New Roman" panose="02020603050405020304" pitchFamily="18" charset="0"/>
              </a:rPr>
              <a:t>经典法</a:t>
            </a:r>
            <a:r>
              <a:rPr lang="en-US" altLang="zh-CN">
                <a:solidFill>
                  <a:srgbClr val="FF0000"/>
                </a:solidFill>
                <a:latin typeface="Times New Roman" panose="02020603050405020304" pitchFamily="18" charset="0"/>
              </a:rPr>
              <a:t>( Classical Method )</a:t>
            </a:r>
            <a:r>
              <a:rPr lang="zh-CN" altLang="en-US" dirty="0">
                <a:latin typeface="Times New Roman" panose="02020603050405020304" pitchFamily="18" charset="0"/>
              </a:rPr>
              <a:t>就是由换路后的电路结构，根据基尔霍夫电压定律、电流定律以及元件的伏安关系列出动态电路的微分方程，然后求解微分方程以得出电路的响应</a:t>
            </a:r>
            <a:r>
              <a:rPr lang="en-US" altLang="zh-CN" dirty="0">
                <a:latin typeface="Times New Roman" panose="02020603050405020304" pitchFamily="18" charset="0"/>
              </a:rPr>
              <a:t>(</a:t>
            </a:r>
            <a:r>
              <a:rPr lang="zh-CN" altLang="en-US" dirty="0">
                <a:latin typeface="Times New Roman" panose="02020603050405020304" pitchFamily="18" charset="0"/>
              </a:rPr>
              <a:t>电压或电流</a:t>
            </a:r>
            <a:r>
              <a:rPr lang="en-US" altLang="zh-CN" dirty="0">
                <a:latin typeface="Times New Roman" panose="02020603050405020304" pitchFamily="18" charset="0"/>
              </a:rPr>
              <a:t>)</a:t>
            </a:r>
            <a:r>
              <a:rPr lang="zh-CN" altLang="en-US" dirty="0">
                <a:latin typeface="Times New Roman" panose="02020603050405020304" pitchFamily="18" charset="0"/>
              </a:rPr>
              <a:t>。 </a:t>
            </a:r>
          </a:p>
        </p:txBody>
      </p:sp>
      <p:sp>
        <p:nvSpPr>
          <p:cNvPr id="224300" name="矩形 224299"/>
          <p:cNvSpPr/>
          <p:nvPr/>
        </p:nvSpPr>
        <p:spPr>
          <a:xfrm>
            <a:off x="382588" y="5175250"/>
            <a:ext cx="8228012" cy="1041400"/>
          </a:xfrm>
          <a:prstGeom prst="rect">
            <a:avLst/>
          </a:prstGeom>
          <a:noFill/>
          <a:ln w="9525">
            <a:noFill/>
          </a:ln>
        </p:spPr>
        <p:txBody>
          <a:bodyPr anchor="ctr">
            <a:spAutoFit/>
          </a:bodyPr>
          <a:lstStyle/>
          <a:p>
            <a:pPr algn="l">
              <a:lnSpc>
                <a:spcPct val="130000"/>
              </a:lnSpc>
            </a:pPr>
            <a:r>
              <a:rPr lang="zh-CN" altLang="en-US" dirty="0">
                <a:latin typeface="Times New Roman" panose="02020603050405020304" pitchFamily="18" charset="0"/>
              </a:rPr>
              <a:t>经典法求解过程对变量不作任何变换，所涉及函数的变量均为时间</a:t>
            </a:r>
            <a:r>
              <a:rPr lang="en-US" altLang="zh-CN" dirty="0">
                <a:latin typeface="Times New Roman" panose="02020603050405020304" pitchFamily="18" charset="0"/>
              </a:rPr>
              <a:t>t</a:t>
            </a:r>
            <a:r>
              <a:rPr lang="zh-CN" altLang="en-US" dirty="0">
                <a:latin typeface="Times New Roman" panose="02020603050405020304" pitchFamily="18" charset="0"/>
              </a:rPr>
              <a:t>，故又称为</a:t>
            </a:r>
            <a:r>
              <a:rPr lang="zh-CN" altLang="en-US" dirty="0">
                <a:solidFill>
                  <a:srgbClr val="FF0000"/>
                </a:solidFill>
                <a:latin typeface="Times New Roman" panose="02020603050405020304" pitchFamily="18" charset="0"/>
              </a:rPr>
              <a:t>时域分析法</a:t>
            </a:r>
            <a:r>
              <a:rPr lang="en-US" altLang="zh-CN">
                <a:solidFill>
                  <a:srgbClr val="FF0000"/>
                </a:solidFill>
                <a:latin typeface="Times New Roman" panose="02020603050405020304" pitchFamily="18" charset="0"/>
              </a:rPr>
              <a:t>( Time Domain Analysis )</a:t>
            </a:r>
            <a:r>
              <a:rPr lang="zh-CN" altLang="en-US"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4263"/>
                                        </p:tgtEl>
                                        <p:attrNameLst>
                                          <p:attrName>style.visibility</p:attrName>
                                        </p:attrNameLst>
                                      </p:cBhvr>
                                      <p:to>
                                        <p:strVal val="visible"/>
                                      </p:to>
                                    </p:set>
                                    <p:anim calcmode="lin" valueType="num">
                                      <p:cBhvr>
                                        <p:cTn id="7" dur="500" fill="hold"/>
                                        <p:tgtEl>
                                          <p:spTgt spid="224263"/>
                                        </p:tgtEl>
                                        <p:attrNameLst>
                                          <p:attrName>ppt_w</p:attrName>
                                        </p:attrNameLst>
                                      </p:cBhvr>
                                      <p:tavLst>
                                        <p:tav tm="0">
                                          <p:val>
                                            <p:fltVal val="0"/>
                                          </p:val>
                                        </p:tav>
                                        <p:tav tm="100000">
                                          <p:val>
                                            <p:strVal val="#ppt_w"/>
                                          </p:val>
                                        </p:tav>
                                      </p:tavLst>
                                    </p:anim>
                                    <p:anim calcmode="lin" valueType="num">
                                      <p:cBhvr>
                                        <p:cTn id="8" dur="500" fill="hold"/>
                                        <p:tgtEl>
                                          <p:spTgt spid="22426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24260"/>
                                        </p:tgtEl>
                                        <p:attrNameLst>
                                          <p:attrName>style.visibility</p:attrName>
                                        </p:attrNameLst>
                                      </p:cBhvr>
                                      <p:to>
                                        <p:strVal val="visible"/>
                                      </p:to>
                                    </p:set>
                                    <p:animEffect transition="in" filter="box(out)">
                                      <p:cBhvr>
                                        <p:cTn id="13" dur="500"/>
                                        <p:tgtEl>
                                          <p:spTgt spid="22426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429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4300"/>
                                        </p:tgtEl>
                                        <p:attrNameLst>
                                          <p:attrName>style.visibility</p:attrName>
                                        </p:attrNameLst>
                                      </p:cBhvr>
                                      <p:to>
                                        <p:strVal val="visible"/>
                                      </p:to>
                                    </p:set>
                                    <p:anim calcmode="lin" valueType="num">
                                      <p:cBhvr additive="base">
                                        <p:cTn id="22" dur="500" fill="hold"/>
                                        <p:tgtEl>
                                          <p:spTgt spid="224300"/>
                                        </p:tgtEl>
                                        <p:attrNameLst>
                                          <p:attrName>ppt_x</p:attrName>
                                        </p:attrNameLst>
                                      </p:cBhvr>
                                      <p:tavLst>
                                        <p:tav tm="0">
                                          <p:val>
                                            <p:strVal val="#ppt_x"/>
                                          </p:val>
                                        </p:tav>
                                        <p:tav tm="100000">
                                          <p:val>
                                            <p:strVal val="#ppt_x"/>
                                          </p:val>
                                        </p:tav>
                                      </p:tavLst>
                                    </p:anim>
                                    <p:anim calcmode="lin" valueType="num">
                                      <p:cBhvr additive="base">
                                        <p:cTn id="23" dur="500" fill="hold"/>
                                        <p:tgtEl>
                                          <p:spTgt spid="2243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4" grpId="0"/>
      <p:bldP spid="22430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文本框 212993"/>
          <p:cNvSpPr txBox="1"/>
          <p:nvPr/>
        </p:nvSpPr>
        <p:spPr>
          <a:xfrm>
            <a:off x="884238" y="609600"/>
            <a:ext cx="1112837" cy="466725"/>
          </a:xfrm>
          <a:prstGeom prst="rect">
            <a:avLst/>
          </a:prstGeom>
          <a:noFill/>
          <a:ln w="9525" cap="flat" cmpd="sng">
            <a:solidFill>
              <a:srgbClr val="FF0000"/>
            </a:solidFill>
            <a:prstDash val="solid"/>
            <a:miter/>
            <a:headEnd type="none" w="med" len="med"/>
            <a:tailEnd type="none" w="med" len="med"/>
          </a:ln>
        </p:spPr>
        <p:txBody>
          <a:bodyPr wrap="none" anchor="ctr">
            <a:spAutoFit/>
          </a:bodyPr>
          <a:lstStyle/>
          <a:p>
            <a:r>
              <a:rPr lang="zh-CN" altLang="en-US" dirty="0">
                <a:solidFill>
                  <a:srgbClr val="FF0000"/>
                </a:solidFill>
                <a:latin typeface="Times New Roman" panose="02020603050405020304" pitchFamily="18" charset="0"/>
              </a:rPr>
              <a:t>注意：</a:t>
            </a:r>
            <a:endParaRPr lang="zh-CN" altLang="en-US">
              <a:solidFill>
                <a:srgbClr val="FF0000"/>
              </a:solidFill>
              <a:latin typeface="Times New Roman" panose="02020603050405020304" pitchFamily="18" charset="0"/>
            </a:endParaRPr>
          </a:p>
        </p:txBody>
      </p:sp>
      <p:sp>
        <p:nvSpPr>
          <p:cNvPr id="212995" name="文本框 212994"/>
          <p:cNvSpPr txBox="1"/>
          <p:nvPr/>
        </p:nvSpPr>
        <p:spPr>
          <a:xfrm>
            <a:off x="2000250" y="3398838"/>
            <a:ext cx="5545138" cy="1187450"/>
          </a:xfrm>
          <a:prstGeom prst="rect">
            <a:avLst/>
          </a:prstGeom>
          <a:noFill/>
          <a:ln w="9525">
            <a:noFill/>
          </a:ln>
        </p:spPr>
        <p:txBody>
          <a:bodyPr wrap="none" anchor="ctr">
            <a:spAutoFit/>
          </a:bodyPr>
          <a:lstStyle/>
          <a:p>
            <a:pPr algn="l">
              <a:lnSpc>
                <a:spcPct val="150000"/>
              </a:lnSpc>
            </a:pPr>
            <a:r>
              <a:rPr lang="zh-CN" altLang="en-US" dirty="0">
                <a:latin typeface="Times New Roman" panose="02020603050405020304" pitchFamily="18" charset="0"/>
              </a:rPr>
              <a:t>若零状态电路的阶跃响应为  </a:t>
            </a:r>
            <a:r>
              <a:rPr lang="en-US" altLang="zh-CN" i="1">
                <a:latin typeface="Times New Roman" panose="02020603050405020304" pitchFamily="18" charset="0"/>
              </a:rPr>
              <a:t>y</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时，</a:t>
            </a:r>
          </a:p>
          <a:p>
            <a:pPr algn="l">
              <a:lnSpc>
                <a:spcPct val="150000"/>
              </a:lnSpc>
            </a:pPr>
            <a:r>
              <a:rPr lang="zh-CN" altLang="en-US" dirty="0">
                <a:latin typeface="Times New Roman" panose="02020603050405020304" pitchFamily="18" charset="0"/>
                <a:sym typeface="Symbol" panose="05050102010706020507" pitchFamily="18" charset="2"/>
              </a:rPr>
              <a:t>则延时</a:t>
            </a:r>
            <a:r>
              <a:rPr lang="en-US" altLang="zh-CN" i="1">
                <a:latin typeface="Times New Roman" panose="02020603050405020304" pitchFamily="18" charset="0"/>
                <a:sym typeface="Symbol" panose="05050102010706020507" pitchFamily="18" charset="2"/>
              </a:rPr>
              <a:t>t</a:t>
            </a:r>
            <a:r>
              <a:rPr lang="en-US" altLang="zh-CN" baseline="-2500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的阶跃响应为        </a:t>
            </a:r>
            <a:r>
              <a:rPr lang="en-US" altLang="zh-CN" i="1">
                <a:latin typeface="Times New Roman" panose="02020603050405020304" pitchFamily="18" charset="0"/>
                <a:sym typeface="Symbol" panose="05050102010706020507" pitchFamily="18" charset="2"/>
              </a:rPr>
              <a:t>y</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t-t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p>
        </p:txBody>
      </p:sp>
      <p:sp>
        <p:nvSpPr>
          <p:cNvPr id="212996" name="文本框 212995"/>
          <p:cNvSpPr txBox="1"/>
          <p:nvPr/>
        </p:nvSpPr>
        <p:spPr>
          <a:xfrm>
            <a:off x="758825" y="3371850"/>
            <a:ext cx="1103313" cy="457200"/>
          </a:xfrm>
          <a:prstGeom prst="rect">
            <a:avLst/>
          </a:prstGeom>
          <a:noFill/>
          <a:ln w="9525">
            <a:noFill/>
          </a:ln>
        </p:spPr>
        <p:txBody>
          <a:bodyPr wrap="none" anchor="ctr">
            <a:spAutoFit/>
          </a:bodyPr>
          <a:lstStyle/>
          <a:p>
            <a:r>
              <a:rPr lang="zh-CN" altLang="en-US" u="sng" dirty="0">
                <a:solidFill>
                  <a:srgbClr val="0000FF"/>
                </a:solidFill>
                <a:latin typeface="Times New Roman" panose="02020603050405020304" pitchFamily="18" charset="0"/>
              </a:rPr>
              <a:t>结论</a:t>
            </a:r>
            <a:r>
              <a:rPr lang="zh-CN" altLang="en-US" dirty="0">
                <a:solidFill>
                  <a:srgbClr val="0000FF"/>
                </a:solidFill>
                <a:latin typeface="Times New Roman" panose="02020603050405020304" pitchFamily="18" charset="0"/>
              </a:rPr>
              <a:t>：</a:t>
            </a:r>
            <a:endParaRPr lang="zh-CN" altLang="en-US">
              <a:solidFill>
                <a:srgbClr val="0000FF"/>
              </a:solidFill>
              <a:latin typeface="Times New Roman" panose="02020603050405020304" pitchFamily="18" charset="0"/>
            </a:endParaRPr>
          </a:p>
        </p:txBody>
      </p:sp>
      <p:graphicFrame>
        <p:nvGraphicFramePr>
          <p:cNvPr id="212997" name="对象 212996"/>
          <p:cNvGraphicFramePr/>
          <p:nvPr/>
        </p:nvGraphicFramePr>
        <p:xfrm>
          <a:off x="2430463" y="609600"/>
          <a:ext cx="3478212" cy="708025"/>
        </p:xfrm>
        <a:graphic>
          <a:graphicData uri="http://schemas.openxmlformats.org/presentationml/2006/ole">
            <mc:AlternateContent xmlns:mc="http://schemas.openxmlformats.org/markup-compatibility/2006">
              <mc:Choice xmlns:v="urn:schemas-microsoft-com:vml" Requires="v">
                <p:oleObj spid="_x0000_s46117" r:id="rId3" imgW="1738630" imgH="355600" progId="Equation.3">
                  <p:embed/>
                </p:oleObj>
              </mc:Choice>
              <mc:Fallback>
                <p:oleObj r:id="rId3" imgW="1738630" imgH="355600" progId="Equation.3">
                  <p:embed/>
                  <p:pic>
                    <p:nvPicPr>
                      <p:cNvPr id="0" name="图片 3185"/>
                      <p:cNvPicPr/>
                      <p:nvPr/>
                    </p:nvPicPr>
                    <p:blipFill>
                      <a:blip r:embed="rId4">
                        <a:clrChange>
                          <a:clrFrom>
                            <a:srgbClr val="000000"/>
                          </a:clrFrom>
                          <a:clrTo>
                            <a:srgbClr val="FF0000"/>
                          </a:clrTo>
                        </a:clrChange>
                      </a:blip>
                      <a:stretch>
                        <a:fillRect/>
                      </a:stretch>
                    </p:blipFill>
                    <p:spPr>
                      <a:xfrm>
                        <a:off x="2430463" y="609600"/>
                        <a:ext cx="3478212" cy="708025"/>
                      </a:xfrm>
                      <a:prstGeom prst="rect">
                        <a:avLst/>
                      </a:prstGeom>
                      <a:noFill/>
                      <a:ln w="38100">
                        <a:noFill/>
                        <a:miter/>
                      </a:ln>
                    </p:spPr>
                  </p:pic>
                </p:oleObj>
              </mc:Fallback>
            </mc:AlternateContent>
          </a:graphicData>
        </a:graphic>
      </p:graphicFrame>
      <p:graphicFrame>
        <p:nvGraphicFramePr>
          <p:cNvPr id="212998" name="对象 212997"/>
          <p:cNvGraphicFramePr/>
          <p:nvPr/>
        </p:nvGraphicFramePr>
        <p:xfrm>
          <a:off x="2481263" y="1336675"/>
          <a:ext cx="3427412" cy="708025"/>
        </p:xfrm>
        <a:graphic>
          <a:graphicData uri="http://schemas.openxmlformats.org/presentationml/2006/ole">
            <mc:AlternateContent xmlns:mc="http://schemas.openxmlformats.org/markup-compatibility/2006">
              <mc:Choice xmlns:v="urn:schemas-microsoft-com:vml" Requires="v">
                <p:oleObj spid="_x0000_s46118" r:id="rId5" imgW="1713230" imgH="355600" progId="Equation.3">
                  <p:embed/>
                </p:oleObj>
              </mc:Choice>
              <mc:Fallback>
                <p:oleObj r:id="rId5" imgW="1713230" imgH="355600" progId="Equation.3">
                  <p:embed/>
                  <p:pic>
                    <p:nvPicPr>
                      <p:cNvPr id="0" name="图片 3184"/>
                      <p:cNvPicPr/>
                      <p:nvPr/>
                    </p:nvPicPr>
                    <p:blipFill>
                      <a:blip r:embed="rId6">
                        <a:clrChange>
                          <a:clrFrom>
                            <a:srgbClr val="000000"/>
                          </a:clrFrom>
                          <a:clrTo>
                            <a:srgbClr val="0000FF"/>
                          </a:clrTo>
                        </a:clrChange>
                      </a:blip>
                      <a:stretch>
                        <a:fillRect/>
                      </a:stretch>
                    </p:blipFill>
                    <p:spPr>
                      <a:xfrm>
                        <a:off x="2481263" y="1336675"/>
                        <a:ext cx="3427412" cy="708025"/>
                      </a:xfrm>
                      <a:prstGeom prst="rect">
                        <a:avLst/>
                      </a:prstGeom>
                      <a:noFill/>
                      <a:ln w="38100">
                        <a:noFill/>
                        <a:miter/>
                      </a:ln>
                    </p:spPr>
                  </p:pic>
                </p:oleObj>
              </mc:Fallback>
            </mc:AlternateContent>
          </a:graphicData>
        </a:graphic>
      </p:graphicFrame>
      <p:sp>
        <p:nvSpPr>
          <p:cNvPr id="212999" name="文本框 212998"/>
          <p:cNvSpPr txBox="1"/>
          <p:nvPr/>
        </p:nvSpPr>
        <p:spPr>
          <a:xfrm>
            <a:off x="2357438" y="2324100"/>
            <a:ext cx="1893887"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rPr>
              <a:t>二者的区别 </a:t>
            </a:r>
            <a:r>
              <a:rPr lang="en-US" altLang="zh-CN">
                <a:latin typeface="Times New Roman" panose="02020603050405020304" pitchFamily="18" charset="0"/>
              </a:rPr>
              <a:t>!</a:t>
            </a:r>
          </a:p>
        </p:txBody>
      </p:sp>
      <p:sp>
        <p:nvSpPr>
          <p:cNvPr id="213002" name="动作按钮: 后退或前一项 213001"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13003" name="动作按钮: 后退或前一项 213002"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12994">
                                            <p:txEl>
                                              <p:pRg st="0" end="0"/>
                                            </p:txEl>
                                          </p:spTgt>
                                        </p:tgtEl>
                                        <p:attrNameLst>
                                          <p:attrName>style.visibility</p:attrName>
                                        </p:attrNameLst>
                                      </p:cBhvr>
                                      <p:to>
                                        <p:strVal val="visible"/>
                                      </p:to>
                                    </p:set>
                                    <p:animEffect transition="in" filter="box(out)">
                                      <p:cBhvr>
                                        <p:cTn id="7" dur="500"/>
                                        <p:tgtEl>
                                          <p:spTgt spid="2129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212997"/>
                                        </p:tgtEl>
                                        <p:attrNameLst>
                                          <p:attrName>style.visibility</p:attrName>
                                        </p:attrNameLst>
                                      </p:cBhvr>
                                      <p:to>
                                        <p:strVal val="visible"/>
                                      </p:to>
                                    </p:set>
                                    <p:animEffect transition="in" filter="slide(fromTop)">
                                      <p:cBhvr>
                                        <p:cTn id="12" dur="500"/>
                                        <p:tgtEl>
                                          <p:spTgt spid="212997"/>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212998"/>
                                        </p:tgtEl>
                                        <p:attrNameLst>
                                          <p:attrName>style.visibility</p:attrName>
                                        </p:attrNameLst>
                                      </p:cBhvr>
                                      <p:to>
                                        <p:strVal val="visible"/>
                                      </p:to>
                                    </p:set>
                                    <p:animEffect transition="in" filter="slide(fromTop)">
                                      <p:cBhvr>
                                        <p:cTn id="17" dur="500"/>
                                        <p:tgtEl>
                                          <p:spTgt spid="212998"/>
                                        </p:tgtEl>
                                      </p:cBhvr>
                                    </p:animEffect>
                                  </p:childTnLst>
                                  <p:subTnLst>
                                    <p:cmd type="evt" cmd="onstopaudio">
                                      <p:cBhvr>
                                        <p:cTn display="0" masterRel="sameClick">
                                          <p:stCondLst>
                                            <p:cond evt="begin" delay="0">
                                              <p:tn val="15"/>
                                            </p:cond>
                                          </p:stCondLst>
                                        </p:cTn>
                                        <p:tgtEl>
                                          <p:sldTgt/>
                                        </p:tgtEl>
                                      </p:cBhvr>
                                    </p:cmd>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12999"/>
                                        </p:tgtEl>
                                        <p:attrNameLst>
                                          <p:attrName>style.visibility</p:attrName>
                                        </p:attrNameLst>
                                      </p:cBhvr>
                                      <p:to>
                                        <p:strVal val="visible"/>
                                      </p:to>
                                    </p:set>
                                    <p:anim calcmode="lin" valueType="num">
                                      <p:cBhvr additive="base">
                                        <p:cTn id="22" dur="500" fill="hold"/>
                                        <p:tgtEl>
                                          <p:spTgt spid="212999"/>
                                        </p:tgtEl>
                                        <p:attrNameLst>
                                          <p:attrName>ppt_x</p:attrName>
                                        </p:attrNameLst>
                                      </p:cBhvr>
                                      <p:tavLst>
                                        <p:tav tm="0">
                                          <p:val>
                                            <p:strVal val="0-#ppt_w/2"/>
                                          </p:val>
                                        </p:tav>
                                        <p:tav tm="100000">
                                          <p:val>
                                            <p:strVal val="#ppt_x"/>
                                          </p:val>
                                        </p:tav>
                                      </p:tavLst>
                                    </p:anim>
                                    <p:anim calcmode="lin" valueType="num">
                                      <p:cBhvr additive="base">
                                        <p:cTn id="23" dur="500" fill="hold"/>
                                        <p:tgtEl>
                                          <p:spTgt spid="21299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9" presetClass="entr" presetSubtype="10" fill="hold" grpId="0" nodeType="clickEffect">
                                  <p:stCondLst>
                                    <p:cond delay="0"/>
                                  </p:stCondLst>
                                  <p:childTnLst>
                                    <p:set>
                                      <p:cBhvr>
                                        <p:cTn id="27" dur="1" fill="hold">
                                          <p:stCondLst>
                                            <p:cond delay="0"/>
                                          </p:stCondLst>
                                        </p:cTn>
                                        <p:tgtEl>
                                          <p:spTgt spid="212996"/>
                                        </p:tgtEl>
                                        <p:attrNameLst>
                                          <p:attrName>style.visibility</p:attrName>
                                        </p:attrNameLst>
                                      </p:cBhvr>
                                      <p:to>
                                        <p:strVal val="visible"/>
                                      </p:to>
                                    </p:set>
                                    <p:anim calcmode="lin" valueType="num">
                                      <p:cBhvr>
                                        <p:cTn id="28" dur="5000" fill="hold"/>
                                        <p:tgtEl>
                                          <p:spTgt spid="212996"/>
                                        </p:tgtEl>
                                        <p:attrNameLst>
                                          <p:attrName>ppt_w</p:attrName>
                                        </p:attrNameLst>
                                      </p:cBhvr>
                                      <p:tavLst>
                                        <p:tav tm="0" fmla="#ppt_w*sin(2.5*pi*$)">
                                          <p:val>
                                            <p:fltVal val="0"/>
                                          </p:val>
                                        </p:tav>
                                        <p:tav tm="100000">
                                          <p:val>
                                            <p:fltVal val="1"/>
                                          </p:val>
                                        </p:tav>
                                      </p:tavLst>
                                    </p:anim>
                                    <p:anim calcmode="lin" valueType="num">
                                      <p:cBhvr>
                                        <p:cTn id="29" dur="5000" fill="hold"/>
                                        <p:tgtEl>
                                          <p:spTgt spid="212996"/>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12995"/>
                                        </p:tgtEl>
                                        <p:attrNameLst>
                                          <p:attrName>style.visibility</p:attrName>
                                        </p:attrNameLst>
                                      </p:cBhvr>
                                      <p:to>
                                        <p:strVal val="visible"/>
                                      </p:to>
                                    </p:set>
                                    <p:animEffect transition="in" filter="box(out)">
                                      <p:cBhvr>
                                        <p:cTn id="34" dur="500"/>
                                        <p:tgtEl>
                                          <p:spTgt spid="21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4" grpId="0" build="p" advAuto="1000"/>
      <p:bldP spid="212995" grpId="0"/>
      <p:bldP spid="212996" grpId="0"/>
      <p:bldP spid="21299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文本框 214017"/>
          <p:cNvSpPr txBox="1"/>
          <p:nvPr/>
        </p:nvSpPr>
        <p:spPr>
          <a:xfrm>
            <a:off x="379413" y="533400"/>
            <a:ext cx="795337"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例</a:t>
            </a:r>
            <a:r>
              <a:rPr lang="en-US" altLang="zh-CN">
                <a:solidFill>
                  <a:srgbClr val="0000FF"/>
                </a:solidFill>
                <a:latin typeface="Times New Roman" panose="02020603050405020304" pitchFamily="18" charset="0"/>
              </a:rPr>
              <a:t>1. </a:t>
            </a:r>
          </a:p>
        </p:txBody>
      </p:sp>
      <p:graphicFrame>
        <p:nvGraphicFramePr>
          <p:cNvPr id="214019" name="对象 214018"/>
          <p:cNvGraphicFramePr/>
          <p:nvPr/>
        </p:nvGraphicFramePr>
        <p:xfrm>
          <a:off x="1333500" y="3371850"/>
          <a:ext cx="3275013" cy="457200"/>
        </p:xfrm>
        <a:graphic>
          <a:graphicData uri="http://schemas.openxmlformats.org/presentationml/2006/ole">
            <mc:AlternateContent xmlns:mc="http://schemas.openxmlformats.org/markup-compatibility/2006">
              <mc:Choice xmlns:v="urn:schemas-microsoft-com:vml" Requires="v">
                <p:oleObj spid="_x0000_s47159" r:id="rId3" imgW="1638300" imgH="228600" progId="Equation.3">
                  <p:embed/>
                </p:oleObj>
              </mc:Choice>
              <mc:Fallback>
                <p:oleObj r:id="rId3" imgW="1638300" imgH="228600" progId="Equation.3">
                  <p:embed/>
                  <p:pic>
                    <p:nvPicPr>
                      <p:cNvPr id="0" name="图片 3187"/>
                      <p:cNvPicPr/>
                      <p:nvPr/>
                    </p:nvPicPr>
                    <p:blipFill>
                      <a:blip r:embed="rId4"/>
                      <a:stretch>
                        <a:fillRect/>
                      </a:stretch>
                    </p:blipFill>
                    <p:spPr>
                      <a:xfrm>
                        <a:off x="1333500" y="3371850"/>
                        <a:ext cx="3275013" cy="457200"/>
                      </a:xfrm>
                      <a:prstGeom prst="rect">
                        <a:avLst/>
                      </a:prstGeom>
                      <a:noFill/>
                      <a:ln w="38100">
                        <a:noFill/>
                        <a:miter/>
                      </a:ln>
                    </p:spPr>
                  </p:pic>
                </p:oleObj>
              </mc:Fallback>
            </mc:AlternateContent>
          </a:graphicData>
        </a:graphic>
      </p:graphicFrame>
      <p:sp>
        <p:nvSpPr>
          <p:cNvPr id="214020" name="文本框 214019"/>
          <p:cNvSpPr txBox="1"/>
          <p:nvPr/>
        </p:nvSpPr>
        <p:spPr>
          <a:xfrm>
            <a:off x="1330325" y="533400"/>
            <a:ext cx="2239963"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rPr>
              <a:t>求阶跃响应</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r>
              <a:rPr lang="en-US" altLang="zh-CN" i="1">
                <a:latin typeface="Times New Roman" panose="02020603050405020304" pitchFamily="18" charset="0"/>
              </a:rPr>
              <a:t> .  </a:t>
            </a:r>
            <a:endParaRPr lang="en-US" altLang="zh-CN">
              <a:latin typeface="Times New Roman" panose="02020603050405020304" pitchFamily="18" charset="0"/>
            </a:endParaRPr>
          </a:p>
        </p:txBody>
      </p:sp>
      <p:grpSp>
        <p:nvGrpSpPr>
          <p:cNvPr id="214021" name="组合 214020"/>
          <p:cNvGrpSpPr/>
          <p:nvPr/>
        </p:nvGrpSpPr>
        <p:grpSpPr>
          <a:xfrm>
            <a:off x="812800" y="981075"/>
            <a:ext cx="4200525" cy="1924050"/>
            <a:chOff x="512" y="618"/>
            <a:chExt cx="2646" cy="1212"/>
          </a:xfrm>
        </p:grpSpPr>
        <p:sp>
          <p:nvSpPr>
            <p:cNvPr id="214022" name="椭圆 214021"/>
            <p:cNvSpPr/>
            <p:nvPr/>
          </p:nvSpPr>
          <p:spPr>
            <a:xfrm>
              <a:off x="816" y="1206"/>
              <a:ext cx="288" cy="288"/>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4023" name="矩形 214022"/>
            <p:cNvSpPr/>
            <p:nvPr/>
          </p:nvSpPr>
          <p:spPr>
            <a:xfrm>
              <a:off x="1296" y="870"/>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214024" name="矩形 214023"/>
            <p:cNvSpPr/>
            <p:nvPr/>
          </p:nvSpPr>
          <p:spPr>
            <a:xfrm>
              <a:off x="1878" y="1230"/>
              <a:ext cx="96" cy="28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214025" name="组合 214024"/>
            <p:cNvGrpSpPr/>
            <p:nvPr/>
          </p:nvGrpSpPr>
          <p:grpSpPr>
            <a:xfrm>
              <a:off x="2262" y="1344"/>
              <a:ext cx="288" cy="96"/>
              <a:chOff x="2592" y="1872"/>
              <a:chExt cx="288" cy="96"/>
            </a:xfrm>
          </p:grpSpPr>
          <p:sp>
            <p:nvSpPr>
              <p:cNvPr id="214026" name="直接连接符 214025"/>
              <p:cNvSpPr/>
              <p:nvPr/>
            </p:nvSpPr>
            <p:spPr>
              <a:xfrm>
                <a:off x="2592" y="1872"/>
                <a:ext cx="288" cy="0"/>
              </a:xfrm>
              <a:prstGeom prst="line">
                <a:avLst/>
              </a:prstGeom>
              <a:ln w="28575" cap="flat" cmpd="sng">
                <a:solidFill>
                  <a:schemeClr val="tx1"/>
                </a:solidFill>
                <a:prstDash val="solid"/>
                <a:headEnd type="none" w="med" len="med"/>
                <a:tailEnd type="none" w="med" len="med"/>
              </a:ln>
            </p:spPr>
          </p:sp>
          <p:sp>
            <p:nvSpPr>
              <p:cNvPr id="214027" name="直接连接符 214026"/>
              <p:cNvSpPr/>
              <p:nvPr/>
            </p:nvSpPr>
            <p:spPr>
              <a:xfrm>
                <a:off x="2592" y="1968"/>
                <a:ext cx="288" cy="0"/>
              </a:xfrm>
              <a:prstGeom prst="line">
                <a:avLst/>
              </a:prstGeom>
              <a:ln w="28575" cap="flat" cmpd="sng">
                <a:solidFill>
                  <a:schemeClr val="tx1"/>
                </a:solidFill>
                <a:prstDash val="solid"/>
                <a:headEnd type="none" w="med" len="med"/>
                <a:tailEnd type="none" w="med" len="med"/>
              </a:ln>
            </p:spPr>
          </p:sp>
        </p:grpSp>
        <p:sp>
          <p:nvSpPr>
            <p:cNvPr id="214028" name="直接连接符 214027"/>
            <p:cNvSpPr/>
            <p:nvPr/>
          </p:nvSpPr>
          <p:spPr>
            <a:xfrm>
              <a:off x="960" y="918"/>
              <a:ext cx="0" cy="912"/>
            </a:xfrm>
            <a:prstGeom prst="line">
              <a:avLst/>
            </a:prstGeom>
            <a:ln w="19050" cap="flat" cmpd="sng">
              <a:solidFill>
                <a:schemeClr val="tx1"/>
              </a:solidFill>
              <a:prstDash val="solid"/>
              <a:headEnd type="none" w="med" len="med"/>
              <a:tailEnd type="none" w="med" len="med"/>
            </a:ln>
          </p:spPr>
        </p:sp>
        <p:sp>
          <p:nvSpPr>
            <p:cNvPr id="214029" name="直接连接符 214028"/>
            <p:cNvSpPr/>
            <p:nvPr/>
          </p:nvSpPr>
          <p:spPr>
            <a:xfrm>
              <a:off x="960" y="918"/>
              <a:ext cx="336" cy="0"/>
            </a:xfrm>
            <a:prstGeom prst="line">
              <a:avLst/>
            </a:prstGeom>
            <a:ln w="19050" cap="flat" cmpd="sng">
              <a:solidFill>
                <a:schemeClr val="tx1"/>
              </a:solidFill>
              <a:prstDash val="solid"/>
              <a:headEnd type="none" w="med" len="med"/>
              <a:tailEnd type="none" w="med" len="med"/>
            </a:ln>
          </p:spPr>
        </p:sp>
        <p:sp>
          <p:nvSpPr>
            <p:cNvPr id="214030" name="直接连接符 214029"/>
            <p:cNvSpPr/>
            <p:nvPr/>
          </p:nvSpPr>
          <p:spPr>
            <a:xfrm>
              <a:off x="1584" y="918"/>
              <a:ext cx="822" cy="0"/>
            </a:xfrm>
            <a:prstGeom prst="line">
              <a:avLst/>
            </a:prstGeom>
            <a:ln w="19050" cap="flat" cmpd="sng">
              <a:solidFill>
                <a:schemeClr val="tx1"/>
              </a:solidFill>
              <a:prstDash val="solid"/>
              <a:headEnd type="none" w="med" len="med"/>
              <a:tailEnd type="none" w="med" len="med"/>
            </a:ln>
          </p:spPr>
        </p:sp>
        <p:sp>
          <p:nvSpPr>
            <p:cNvPr id="214031" name="直接连接符 214030"/>
            <p:cNvSpPr/>
            <p:nvPr/>
          </p:nvSpPr>
          <p:spPr>
            <a:xfrm>
              <a:off x="2406" y="918"/>
              <a:ext cx="0" cy="426"/>
            </a:xfrm>
            <a:prstGeom prst="line">
              <a:avLst/>
            </a:prstGeom>
            <a:ln w="19050" cap="flat" cmpd="sng">
              <a:solidFill>
                <a:schemeClr val="tx1"/>
              </a:solidFill>
              <a:prstDash val="solid"/>
              <a:headEnd type="none" w="med" len="med"/>
              <a:tailEnd type="none" w="med" len="med"/>
            </a:ln>
          </p:spPr>
        </p:sp>
        <p:sp>
          <p:nvSpPr>
            <p:cNvPr id="214032" name="直接连接符 214031"/>
            <p:cNvSpPr/>
            <p:nvPr/>
          </p:nvSpPr>
          <p:spPr>
            <a:xfrm>
              <a:off x="2406" y="1446"/>
              <a:ext cx="0" cy="384"/>
            </a:xfrm>
            <a:prstGeom prst="line">
              <a:avLst/>
            </a:prstGeom>
            <a:ln w="19050" cap="flat" cmpd="sng">
              <a:solidFill>
                <a:schemeClr val="tx1"/>
              </a:solidFill>
              <a:prstDash val="solid"/>
              <a:headEnd type="none" w="med" len="med"/>
              <a:tailEnd type="none" w="med" len="med"/>
            </a:ln>
          </p:spPr>
        </p:sp>
        <p:sp>
          <p:nvSpPr>
            <p:cNvPr id="214033" name="直接连接符 214032"/>
            <p:cNvSpPr/>
            <p:nvPr/>
          </p:nvSpPr>
          <p:spPr>
            <a:xfrm>
              <a:off x="960" y="1830"/>
              <a:ext cx="1446" cy="0"/>
            </a:xfrm>
            <a:prstGeom prst="line">
              <a:avLst/>
            </a:prstGeom>
            <a:ln w="19050" cap="flat" cmpd="sng">
              <a:solidFill>
                <a:schemeClr val="tx1"/>
              </a:solidFill>
              <a:prstDash val="solid"/>
              <a:headEnd type="none" w="med" len="med"/>
              <a:tailEnd type="none" w="med" len="med"/>
            </a:ln>
          </p:spPr>
        </p:sp>
        <p:sp>
          <p:nvSpPr>
            <p:cNvPr id="214034" name="直接连接符 214033"/>
            <p:cNvSpPr/>
            <p:nvPr/>
          </p:nvSpPr>
          <p:spPr>
            <a:xfrm>
              <a:off x="1926" y="918"/>
              <a:ext cx="0" cy="312"/>
            </a:xfrm>
            <a:prstGeom prst="line">
              <a:avLst/>
            </a:prstGeom>
            <a:ln w="19050" cap="flat" cmpd="sng">
              <a:solidFill>
                <a:schemeClr val="tx1"/>
              </a:solidFill>
              <a:prstDash val="solid"/>
              <a:headEnd type="none" w="med" len="med"/>
              <a:tailEnd type="none" w="med" len="med"/>
            </a:ln>
          </p:spPr>
        </p:sp>
        <p:sp>
          <p:nvSpPr>
            <p:cNvPr id="214035" name="直接连接符 214034"/>
            <p:cNvSpPr/>
            <p:nvPr/>
          </p:nvSpPr>
          <p:spPr>
            <a:xfrm>
              <a:off x="1926" y="1518"/>
              <a:ext cx="0" cy="312"/>
            </a:xfrm>
            <a:prstGeom prst="line">
              <a:avLst/>
            </a:prstGeom>
            <a:ln w="19050" cap="flat" cmpd="sng">
              <a:solidFill>
                <a:schemeClr val="tx1"/>
              </a:solidFill>
              <a:prstDash val="solid"/>
              <a:headEnd type="none" w="med" len="med"/>
              <a:tailEnd type="none" w="med" len="med"/>
            </a:ln>
          </p:spPr>
        </p:sp>
        <p:sp>
          <p:nvSpPr>
            <p:cNvPr id="214036" name="文本框 214035"/>
            <p:cNvSpPr txBox="1"/>
            <p:nvPr/>
          </p:nvSpPr>
          <p:spPr>
            <a:xfrm>
              <a:off x="1181" y="618"/>
              <a:ext cx="56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4037" name="文本框 214036"/>
            <p:cNvSpPr txBox="1"/>
            <p:nvPr/>
          </p:nvSpPr>
          <p:spPr>
            <a:xfrm>
              <a:off x="1343" y="1224"/>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p>
          </p:txBody>
        </p:sp>
        <p:sp>
          <p:nvSpPr>
            <p:cNvPr id="214038" name="文本框 214037"/>
            <p:cNvSpPr txBox="1"/>
            <p:nvPr/>
          </p:nvSpPr>
          <p:spPr>
            <a:xfrm>
              <a:off x="512" y="1164"/>
              <a:ext cx="29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214039" name="文本框 214038"/>
            <p:cNvSpPr txBox="1"/>
            <p:nvPr/>
          </p:nvSpPr>
          <p:spPr>
            <a:xfrm>
              <a:off x="750" y="972"/>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214040" name="直接连接符 214039"/>
            <p:cNvSpPr/>
            <p:nvPr/>
          </p:nvSpPr>
          <p:spPr>
            <a:xfrm>
              <a:off x="2520" y="924"/>
              <a:ext cx="0" cy="288"/>
            </a:xfrm>
            <a:prstGeom prst="line">
              <a:avLst/>
            </a:prstGeom>
            <a:ln w="19050" cap="flat" cmpd="sng">
              <a:solidFill>
                <a:schemeClr val="tx1"/>
              </a:solidFill>
              <a:prstDash val="solid"/>
              <a:headEnd type="none" w="med" len="med"/>
              <a:tailEnd type="stealth" w="sm" len="med"/>
            </a:ln>
          </p:spPr>
        </p:sp>
        <p:sp>
          <p:nvSpPr>
            <p:cNvPr id="214041" name="文本框 214040"/>
            <p:cNvSpPr txBox="1"/>
            <p:nvPr/>
          </p:nvSpPr>
          <p:spPr>
            <a:xfrm>
              <a:off x="2533" y="906"/>
              <a:ext cx="254" cy="288"/>
            </a:xfrm>
            <a:prstGeom prst="rect">
              <a:avLst/>
            </a:prstGeom>
            <a:noFill/>
            <a:ln w="25400">
              <a:noFill/>
            </a:ln>
          </p:spPr>
          <p:txBody>
            <a:bodyPr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14042" name="文本框 214041"/>
            <p:cNvSpPr txBox="1"/>
            <p:nvPr/>
          </p:nvSpPr>
          <p:spPr>
            <a:xfrm>
              <a:off x="2526" y="1260"/>
              <a:ext cx="632" cy="288"/>
            </a:xfrm>
            <a:prstGeom prst="rect">
              <a:avLst/>
            </a:prstGeom>
            <a:noFill/>
            <a:ln w="25400">
              <a:noFill/>
            </a:ln>
          </p:spPr>
          <p:txBody>
            <a:bodyPr wrap="none" anchor="ctr">
              <a:spAutoFit/>
            </a:bodyPr>
            <a:lstStyle/>
            <a:p>
              <a:r>
                <a:rPr lang="en-US" altLang="zh-CN">
                  <a:latin typeface="Times New Roman" panose="02020603050405020304" pitchFamily="18" charset="0"/>
                </a:rPr>
                <a:t>100</a:t>
              </a:r>
              <a:r>
                <a:rPr lang="en-US" altLang="zh-CN">
                  <a:latin typeface="Times New Roman" panose="02020603050405020304" pitchFamily="18" charset="0"/>
                  <a:sym typeface="Symbol" panose="05050102010706020507" pitchFamily="18" charset="2"/>
                </a:rPr>
                <a:t>F</a:t>
              </a:r>
              <a:endParaRPr lang="en-US" altLang="zh-CN">
                <a:latin typeface="Times New Roman" panose="02020603050405020304" pitchFamily="18" charset="0"/>
              </a:endParaRPr>
            </a:p>
          </p:txBody>
        </p:sp>
        <p:sp>
          <p:nvSpPr>
            <p:cNvPr id="214043" name="文本框 214042"/>
            <p:cNvSpPr txBox="1"/>
            <p:nvPr/>
          </p:nvSpPr>
          <p:spPr>
            <a:xfrm>
              <a:off x="736" y="1434"/>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pSp>
      <p:grpSp>
        <p:nvGrpSpPr>
          <p:cNvPr id="214044" name="组合 214043"/>
          <p:cNvGrpSpPr/>
          <p:nvPr/>
        </p:nvGrpSpPr>
        <p:grpSpPr>
          <a:xfrm>
            <a:off x="5529263" y="914400"/>
            <a:ext cx="2713037" cy="2028825"/>
            <a:chOff x="3483" y="576"/>
            <a:chExt cx="1709" cy="1278"/>
          </a:xfrm>
        </p:grpSpPr>
        <p:sp>
          <p:nvSpPr>
            <p:cNvPr id="214045" name="直接连接符 214044"/>
            <p:cNvSpPr/>
            <p:nvPr/>
          </p:nvSpPr>
          <p:spPr>
            <a:xfrm>
              <a:off x="3542" y="1584"/>
              <a:ext cx="1488" cy="0"/>
            </a:xfrm>
            <a:prstGeom prst="line">
              <a:avLst/>
            </a:prstGeom>
            <a:ln w="19050" cap="flat" cmpd="sng">
              <a:solidFill>
                <a:schemeClr val="tx1"/>
              </a:solidFill>
              <a:prstDash val="solid"/>
              <a:headEnd type="none" w="med" len="med"/>
              <a:tailEnd type="stealth" w="sm" len="med"/>
            </a:ln>
          </p:spPr>
        </p:sp>
        <p:sp>
          <p:nvSpPr>
            <p:cNvPr id="214046" name="直接连接符 214045"/>
            <p:cNvSpPr/>
            <p:nvPr/>
          </p:nvSpPr>
          <p:spPr>
            <a:xfrm flipV="1">
              <a:off x="3787" y="678"/>
              <a:ext cx="0" cy="1146"/>
            </a:xfrm>
            <a:prstGeom prst="line">
              <a:avLst/>
            </a:prstGeom>
            <a:ln w="19050" cap="flat" cmpd="sng">
              <a:solidFill>
                <a:schemeClr val="tx1"/>
              </a:solidFill>
              <a:prstDash val="solid"/>
              <a:headEnd type="none" w="med" len="med"/>
              <a:tailEnd type="stealth" w="sm" len="med"/>
            </a:ln>
          </p:spPr>
        </p:sp>
        <p:sp>
          <p:nvSpPr>
            <p:cNvPr id="214047" name="直接连接符 214046"/>
            <p:cNvSpPr/>
            <p:nvPr/>
          </p:nvSpPr>
          <p:spPr>
            <a:xfrm>
              <a:off x="3787" y="1104"/>
              <a:ext cx="576" cy="0"/>
            </a:xfrm>
            <a:prstGeom prst="line">
              <a:avLst/>
            </a:prstGeom>
            <a:ln w="28575" cap="flat" cmpd="sng">
              <a:solidFill>
                <a:srgbClr val="FF0000"/>
              </a:solidFill>
              <a:prstDash val="solid"/>
              <a:headEnd type="none" w="med" len="med"/>
              <a:tailEnd type="none" w="med" len="med"/>
            </a:ln>
          </p:spPr>
        </p:sp>
        <p:sp>
          <p:nvSpPr>
            <p:cNvPr id="214048" name="直接连接符 214047"/>
            <p:cNvSpPr/>
            <p:nvPr/>
          </p:nvSpPr>
          <p:spPr>
            <a:xfrm>
              <a:off x="4363" y="1104"/>
              <a:ext cx="0" cy="480"/>
            </a:xfrm>
            <a:prstGeom prst="line">
              <a:avLst/>
            </a:prstGeom>
            <a:ln w="28575" cap="flat" cmpd="sng">
              <a:solidFill>
                <a:srgbClr val="FF0000"/>
              </a:solidFill>
              <a:prstDash val="solid"/>
              <a:headEnd type="none" w="med" len="med"/>
              <a:tailEnd type="none" w="med" len="med"/>
            </a:ln>
          </p:spPr>
        </p:sp>
        <p:sp>
          <p:nvSpPr>
            <p:cNvPr id="214049" name="文本框 214048"/>
            <p:cNvSpPr txBox="1"/>
            <p:nvPr/>
          </p:nvSpPr>
          <p:spPr>
            <a:xfrm>
              <a:off x="4155" y="1566"/>
              <a:ext cx="356" cy="288"/>
            </a:xfrm>
            <a:prstGeom prst="rect">
              <a:avLst/>
            </a:prstGeom>
            <a:noFill/>
            <a:ln w="25400">
              <a:noFill/>
            </a:ln>
          </p:spPr>
          <p:txBody>
            <a:bodyPr wrap="none" anchor="ctr">
              <a:spAutoFit/>
            </a:bodyPr>
            <a:lstStyle/>
            <a:p>
              <a:r>
                <a:rPr lang="en-US" altLang="zh-CN">
                  <a:latin typeface="Times New Roman" panose="02020603050405020304" pitchFamily="18" charset="0"/>
                </a:rPr>
                <a:t>0.5</a:t>
              </a:r>
            </a:p>
          </p:txBody>
        </p:sp>
        <p:sp>
          <p:nvSpPr>
            <p:cNvPr id="214050" name="文本框 214049"/>
            <p:cNvSpPr txBox="1"/>
            <p:nvPr/>
          </p:nvSpPr>
          <p:spPr>
            <a:xfrm>
              <a:off x="3483" y="954"/>
              <a:ext cx="308" cy="288"/>
            </a:xfrm>
            <a:prstGeom prst="rect">
              <a:avLst/>
            </a:prstGeom>
            <a:noFill/>
            <a:ln w="25400">
              <a:noFill/>
            </a:ln>
          </p:spPr>
          <p:txBody>
            <a:bodyPr wrap="none" anchor="ctr">
              <a:spAutoFit/>
            </a:bodyPr>
            <a:lstStyle/>
            <a:p>
              <a:r>
                <a:rPr lang="en-US" altLang="zh-CN">
                  <a:latin typeface="Times New Roman" panose="02020603050405020304" pitchFamily="18" charset="0"/>
                </a:rPr>
                <a:t>10</a:t>
              </a:r>
            </a:p>
          </p:txBody>
        </p:sp>
        <p:sp>
          <p:nvSpPr>
            <p:cNvPr id="214051" name="文本框 214050"/>
            <p:cNvSpPr txBox="1"/>
            <p:nvPr/>
          </p:nvSpPr>
          <p:spPr>
            <a:xfrm>
              <a:off x="4772" y="1554"/>
              <a:ext cx="420" cy="288"/>
            </a:xfrm>
            <a:prstGeom prst="rect">
              <a:avLst/>
            </a:prstGeom>
            <a:noFill/>
            <a:ln w="25400">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(s)</a:t>
              </a:r>
            </a:p>
          </p:txBody>
        </p:sp>
        <p:sp>
          <p:nvSpPr>
            <p:cNvPr id="214052" name="文本框 214051"/>
            <p:cNvSpPr txBox="1"/>
            <p:nvPr/>
          </p:nvSpPr>
          <p:spPr>
            <a:xfrm>
              <a:off x="3760" y="576"/>
              <a:ext cx="691" cy="288"/>
            </a:xfrm>
            <a:prstGeom prst="rect">
              <a:avLst/>
            </a:prstGeom>
            <a:noFill/>
            <a:ln w="25400">
              <a:noFill/>
            </a:ln>
          </p:spPr>
          <p:txBody>
            <a:bodyPr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r>
                <a:rPr lang="en-US" altLang="zh-CN">
                  <a:latin typeface="Times New Roman" panose="02020603050405020304" pitchFamily="18" charset="0"/>
                </a:rPr>
                <a:t> (V)</a:t>
              </a:r>
            </a:p>
          </p:txBody>
        </p:sp>
        <p:sp>
          <p:nvSpPr>
            <p:cNvPr id="214053" name="文本框 214052"/>
            <p:cNvSpPr txBox="1"/>
            <p:nvPr/>
          </p:nvSpPr>
          <p:spPr>
            <a:xfrm>
              <a:off x="3589" y="1548"/>
              <a:ext cx="21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rPr>
                <a:t>0</a:t>
              </a:r>
            </a:p>
          </p:txBody>
        </p:sp>
      </p:grpSp>
      <p:sp>
        <p:nvSpPr>
          <p:cNvPr id="214054" name="文本框 214053"/>
          <p:cNvSpPr txBox="1"/>
          <p:nvPr/>
        </p:nvSpPr>
        <p:spPr>
          <a:xfrm>
            <a:off x="514350" y="3352800"/>
            <a:ext cx="669925"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解</a:t>
            </a:r>
            <a:r>
              <a:rPr lang="en-US" altLang="zh-CN">
                <a:solidFill>
                  <a:srgbClr val="0000FF"/>
                </a:solidFill>
                <a:latin typeface="Times New Roman" panose="02020603050405020304" pitchFamily="18" charset="0"/>
              </a:rPr>
              <a:t>: </a:t>
            </a:r>
          </a:p>
        </p:txBody>
      </p:sp>
      <p:grpSp>
        <p:nvGrpSpPr>
          <p:cNvPr id="214055" name="组合 214054"/>
          <p:cNvGrpSpPr/>
          <p:nvPr/>
        </p:nvGrpSpPr>
        <p:grpSpPr>
          <a:xfrm>
            <a:off x="-69850" y="4017963"/>
            <a:ext cx="4268788" cy="1757362"/>
            <a:chOff x="-11" y="2505"/>
            <a:chExt cx="2988" cy="1228"/>
          </a:xfrm>
        </p:grpSpPr>
        <p:sp>
          <p:nvSpPr>
            <p:cNvPr id="214056" name="椭圆 214055"/>
            <p:cNvSpPr/>
            <p:nvPr/>
          </p:nvSpPr>
          <p:spPr>
            <a:xfrm>
              <a:off x="600" y="3109"/>
              <a:ext cx="288" cy="288"/>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4057" name="矩形 214056"/>
            <p:cNvSpPr/>
            <p:nvPr/>
          </p:nvSpPr>
          <p:spPr>
            <a:xfrm>
              <a:off x="1080" y="2773"/>
              <a:ext cx="288" cy="9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214058" name="矩形 214057"/>
            <p:cNvSpPr/>
            <p:nvPr/>
          </p:nvSpPr>
          <p:spPr>
            <a:xfrm>
              <a:off x="1662" y="3133"/>
              <a:ext cx="96" cy="28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214059" name="组合 214058"/>
            <p:cNvGrpSpPr/>
            <p:nvPr/>
          </p:nvGrpSpPr>
          <p:grpSpPr>
            <a:xfrm>
              <a:off x="2046" y="3247"/>
              <a:ext cx="288" cy="96"/>
              <a:chOff x="2592" y="1872"/>
              <a:chExt cx="288" cy="96"/>
            </a:xfrm>
          </p:grpSpPr>
          <p:sp>
            <p:nvSpPr>
              <p:cNvPr id="214060" name="直接连接符 214059"/>
              <p:cNvSpPr/>
              <p:nvPr/>
            </p:nvSpPr>
            <p:spPr>
              <a:xfrm>
                <a:off x="2592" y="1872"/>
                <a:ext cx="288" cy="0"/>
              </a:xfrm>
              <a:prstGeom prst="line">
                <a:avLst/>
              </a:prstGeom>
              <a:ln w="28575" cap="flat" cmpd="sng">
                <a:solidFill>
                  <a:schemeClr val="tx1"/>
                </a:solidFill>
                <a:prstDash val="solid"/>
                <a:headEnd type="none" w="med" len="med"/>
                <a:tailEnd type="none" w="med" len="med"/>
              </a:ln>
            </p:spPr>
          </p:sp>
          <p:sp>
            <p:nvSpPr>
              <p:cNvPr id="214061" name="直接连接符 214060"/>
              <p:cNvSpPr/>
              <p:nvPr/>
            </p:nvSpPr>
            <p:spPr>
              <a:xfrm>
                <a:off x="2592" y="1968"/>
                <a:ext cx="288" cy="0"/>
              </a:xfrm>
              <a:prstGeom prst="line">
                <a:avLst/>
              </a:prstGeom>
              <a:ln w="28575" cap="flat" cmpd="sng">
                <a:solidFill>
                  <a:schemeClr val="tx1"/>
                </a:solidFill>
                <a:prstDash val="solid"/>
                <a:headEnd type="none" w="med" len="med"/>
                <a:tailEnd type="none" w="med" len="med"/>
              </a:ln>
            </p:spPr>
          </p:sp>
        </p:grpSp>
        <p:sp>
          <p:nvSpPr>
            <p:cNvPr id="214062" name="直接连接符 214061"/>
            <p:cNvSpPr/>
            <p:nvPr/>
          </p:nvSpPr>
          <p:spPr>
            <a:xfrm>
              <a:off x="744" y="2821"/>
              <a:ext cx="0" cy="912"/>
            </a:xfrm>
            <a:prstGeom prst="line">
              <a:avLst/>
            </a:prstGeom>
            <a:ln w="19050" cap="flat" cmpd="sng">
              <a:solidFill>
                <a:schemeClr val="tx1"/>
              </a:solidFill>
              <a:prstDash val="solid"/>
              <a:headEnd type="none" w="med" len="med"/>
              <a:tailEnd type="none" w="med" len="med"/>
            </a:ln>
          </p:spPr>
        </p:sp>
        <p:sp>
          <p:nvSpPr>
            <p:cNvPr id="214063" name="直接连接符 214062"/>
            <p:cNvSpPr/>
            <p:nvPr/>
          </p:nvSpPr>
          <p:spPr>
            <a:xfrm>
              <a:off x="744" y="2821"/>
              <a:ext cx="336" cy="0"/>
            </a:xfrm>
            <a:prstGeom prst="line">
              <a:avLst/>
            </a:prstGeom>
            <a:ln w="19050" cap="flat" cmpd="sng">
              <a:solidFill>
                <a:schemeClr val="tx1"/>
              </a:solidFill>
              <a:prstDash val="solid"/>
              <a:headEnd type="none" w="med" len="med"/>
              <a:tailEnd type="none" w="med" len="med"/>
            </a:ln>
          </p:spPr>
        </p:sp>
        <p:sp>
          <p:nvSpPr>
            <p:cNvPr id="214064" name="直接连接符 214063"/>
            <p:cNvSpPr/>
            <p:nvPr/>
          </p:nvSpPr>
          <p:spPr>
            <a:xfrm>
              <a:off x="1368" y="2821"/>
              <a:ext cx="822" cy="0"/>
            </a:xfrm>
            <a:prstGeom prst="line">
              <a:avLst/>
            </a:prstGeom>
            <a:ln w="19050" cap="flat" cmpd="sng">
              <a:solidFill>
                <a:schemeClr val="tx1"/>
              </a:solidFill>
              <a:prstDash val="solid"/>
              <a:headEnd type="none" w="med" len="med"/>
              <a:tailEnd type="none" w="med" len="med"/>
            </a:ln>
          </p:spPr>
        </p:sp>
        <p:sp>
          <p:nvSpPr>
            <p:cNvPr id="214065" name="直接连接符 214064"/>
            <p:cNvSpPr/>
            <p:nvPr/>
          </p:nvSpPr>
          <p:spPr>
            <a:xfrm>
              <a:off x="2190" y="2821"/>
              <a:ext cx="0" cy="426"/>
            </a:xfrm>
            <a:prstGeom prst="line">
              <a:avLst/>
            </a:prstGeom>
            <a:ln w="19050" cap="flat" cmpd="sng">
              <a:solidFill>
                <a:schemeClr val="tx1"/>
              </a:solidFill>
              <a:prstDash val="solid"/>
              <a:headEnd type="none" w="med" len="med"/>
              <a:tailEnd type="none" w="med" len="med"/>
            </a:ln>
          </p:spPr>
        </p:sp>
        <p:sp>
          <p:nvSpPr>
            <p:cNvPr id="214066" name="直接连接符 214065"/>
            <p:cNvSpPr/>
            <p:nvPr/>
          </p:nvSpPr>
          <p:spPr>
            <a:xfrm>
              <a:off x="2190" y="3349"/>
              <a:ext cx="0" cy="384"/>
            </a:xfrm>
            <a:prstGeom prst="line">
              <a:avLst/>
            </a:prstGeom>
            <a:ln w="19050" cap="flat" cmpd="sng">
              <a:solidFill>
                <a:schemeClr val="tx1"/>
              </a:solidFill>
              <a:prstDash val="solid"/>
              <a:headEnd type="none" w="med" len="med"/>
              <a:tailEnd type="none" w="med" len="med"/>
            </a:ln>
          </p:spPr>
        </p:sp>
        <p:sp>
          <p:nvSpPr>
            <p:cNvPr id="214067" name="直接连接符 214066"/>
            <p:cNvSpPr/>
            <p:nvPr/>
          </p:nvSpPr>
          <p:spPr>
            <a:xfrm>
              <a:off x="744" y="3733"/>
              <a:ext cx="1446" cy="0"/>
            </a:xfrm>
            <a:prstGeom prst="line">
              <a:avLst/>
            </a:prstGeom>
            <a:ln w="19050" cap="flat" cmpd="sng">
              <a:solidFill>
                <a:schemeClr val="tx1"/>
              </a:solidFill>
              <a:prstDash val="solid"/>
              <a:headEnd type="none" w="med" len="med"/>
              <a:tailEnd type="none" w="med" len="med"/>
            </a:ln>
          </p:spPr>
        </p:sp>
        <p:sp>
          <p:nvSpPr>
            <p:cNvPr id="214068" name="直接连接符 214067"/>
            <p:cNvSpPr/>
            <p:nvPr/>
          </p:nvSpPr>
          <p:spPr>
            <a:xfrm>
              <a:off x="1710" y="2821"/>
              <a:ext cx="0" cy="312"/>
            </a:xfrm>
            <a:prstGeom prst="line">
              <a:avLst/>
            </a:prstGeom>
            <a:ln w="19050" cap="flat" cmpd="sng">
              <a:solidFill>
                <a:schemeClr val="tx1"/>
              </a:solidFill>
              <a:prstDash val="solid"/>
              <a:headEnd type="none" w="med" len="med"/>
              <a:tailEnd type="none" w="med" len="med"/>
            </a:ln>
          </p:spPr>
        </p:sp>
        <p:sp>
          <p:nvSpPr>
            <p:cNvPr id="214069" name="直接连接符 214068"/>
            <p:cNvSpPr/>
            <p:nvPr/>
          </p:nvSpPr>
          <p:spPr>
            <a:xfrm>
              <a:off x="1710" y="3421"/>
              <a:ext cx="0" cy="312"/>
            </a:xfrm>
            <a:prstGeom prst="line">
              <a:avLst/>
            </a:prstGeom>
            <a:ln w="19050" cap="flat" cmpd="sng">
              <a:solidFill>
                <a:schemeClr val="tx1"/>
              </a:solidFill>
              <a:prstDash val="solid"/>
              <a:headEnd type="none" w="med" len="med"/>
              <a:tailEnd type="none" w="med" len="med"/>
            </a:ln>
          </p:spPr>
        </p:sp>
        <p:sp>
          <p:nvSpPr>
            <p:cNvPr id="214070" name="文本框 214069"/>
            <p:cNvSpPr txBox="1"/>
            <p:nvPr/>
          </p:nvSpPr>
          <p:spPr>
            <a:xfrm>
              <a:off x="935" y="2505"/>
              <a:ext cx="625" cy="320"/>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4071" name="文本框 214070"/>
            <p:cNvSpPr txBox="1"/>
            <p:nvPr/>
          </p:nvSpPr>
          <p:spPr>
            <a:xfrm>
              <a:off x="1097" y="3112"/>
              <a:ext cx="625" cy="319"/>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p>
          </p:txBody>
        </p:sp>
        <p:sp>
          <p:nvSpPr>
            <p:cNvPr id="214072" name="文本框 214071"/>
            <p:cNvSpPr txBox="1"/>
            <p:nvPr/>
          </p:nvSpPr>
          <p:spPr>
            <a:xfrm>
              <a:off x="-11" y="3051"/>
              <a:ext cx="690" cy="319"/>
            </a:xfrm>
            <a:prstGeom prst="rect">
              <a:avLst/>
            </a:prstGeom>
            <a:noFill/>
            <a:ln w="25400">
              <a:noFill/>
            </a:ln>
          </p:spPr>
          <p:txBody>
            <a:bodyPr wrap="none" anchor="ctr">
              <a:spAutoFit/>
            </a:bodyPr>
            <a:lstStyle/>
            <a:p>
              <a:r>
                <a:rPr lang="en-US" altLang="zh-CN">
                  <a:latin typeface="Times New Roman" panose="02020603050405020304" pitchFamily="18" charset="0"/>
                </a:rPr>
                <a:t>10</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4073" name="文本框 214072"/>
            <p:cNvSpPr txBox="1"/>
            <p:nvPr/>
          </p:nvSpPr>
          <p:spPr>
            <a:xfrm>
              <a:off x="522" y="2859"/>
              <a:ext cx="250" cy="319"/>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214074" name="直接连接符 214073"/>
            <p:cNvSpPr/>
            <p:nvPr/>
          </p:nvSpPr>
          <p:spPr>
            <a:xfrm>
              <a:off x="2304" y="2827"/>
              <a:ext cx="0" cy="288"/>
            </a:xfrm>
            <a:prstGeom prst="line">
              <a:avLst/>
            </a:prstGeom>
            <a:ln w="19050" cap="flat" cmpd="sng">
              <a:solidFill>
                <a:schemeClr val="tx1"/>
              </a:solidFill>
              <a:prstDash val="solid"/>
              <a:headEnd type="none" w="med" len="med"/>
              <a:tailEnd type="stealth" w="sm" len="med"/>
            </a:ln>
          </p:spPr>
        </p:sp>
        <p:sp>
          <p:nvSpPr>
            <p:cNvPr id="214075" name="文本框 214074"/>
            <p:cNvSpPr txBox="1"/>
            <p:nvPr/>
          </p:nvSpPr>
          <p:spPr>
            <a:xfrm>
              <a:off x="2275" y="3148"/>
              <a:ext cx="702" cy="320"/>
            </a:xfrm>
            <a:prstGeom prst="rect">
              <a:avLst/>
            </a:prstGeom>
            <a:noFill/>
            <a:ln w="25400">
              <a:noFill/>
            </a:ln>
          </p:spPr>
          <p:txBody>
            <a:bodyPr wrap="none" anchor="ctr">
              <a:spAutoFit/>
            </a:bodyPr>
            <a:lstStyle/>
            <a:p>
              <a:r>
                <a:rPr lang="en-US" altLang="zh-CN">
                  <a:latin typeface="Times New Roman" panose="02020603050405020304" pitchFamily="18" charset="0"/>
                </a:rPr>
                <a:t>100</a:t>
              </a:r>
              <a:r>
                <a:rPr lang="en-US" altLang="zh-CN">
                  <a:latin typeface="Times New Roman" panose="02020603050405020304" pitchFamily="18" charset="0"/>
                  <a:sym typeface="Symbol" panose="05050102010706020507" pitchFamily="18" charset="2"/>
                </a:rPr>
                <a:t>F</a:t>
              </a:r>
              <a:endParaRPr lang="en-US" altLang="zh-CN">
                <a:latin typeface="Times New Roman" panose="02020603050405020304" pitchFamily="18" charset="0"/>
              </a:endParaRPr>
            </a:p>
          </p:txBody>
        </p:sp>
        <p:sp>
          <p:nvSpPr>
            <p:cNvPr id="214076" name="文本框 214075"/>
            <p:cNvSpPr txBox="1"/>
            <p:nvPr/>
          </p:nvSpPr>
          <p:spPr>
            <a:xfrm>
              <a:off x="507" y="3322"/>
              <a:ext cx="247" cy="319"/>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aphicFrame>
          <p:nvGraphicFramePr>
            <p:cNvPr id="214077" name="对象 214076"/>
            <p:cNvGraphicFramePr/>
            <p:nvPr/>
          </p:nvGraphicFramePr>
          <p:xfrm>
            <a:off x="2344" y="2831"/>
            <a:ext cx="206" cy="302"/>
          </p:xfrm>
          <a:graphic>
            <a:graphicData uri="http://schemas.openxmlformats.org/presentationml/2006/ole">
              <mc:AlternateContent xmlns:mc="http://schemas.openxmlformats.org/markup-compatibility/2006">
                <mc:Choice xmlns:v="urn:schemas-microsoft-com:vml" Requires="v">
                  <p:oleObj spid="_x0000_s47160" r:id="rId5" imgW="165100" imgH="241300" progId="Equation.3">
                    <p:embed/>
                  </p:oleObj>
                </mc:Choice>
                <mc:Fallback>
                  <p:oleObj r:id="rId5" imgW="165100" imgH="241300" progId="Equation.3">
                    <p:embed/>
                    <p:pic>
                      <p:nvPicPr>
                        <p:cNvPr id="0" name="图片 3188"/>
                        <p:cNvPicPr/>
                        <p:nvPr/>
                      </p:nvPicPr>
                      <p:blipFill>
                        <a:blip r:embed="rId6"/>
                        <a:stretch>
                          <a:fillRect/>
                        </a:stretch>
                      </p:blipFill>
                      <p:spPr>
                        <a:xfrm>
                          <a:off x="2344" y="2831"/>
                          <a:ext cx="206" cy="302"/>
                        </a:xfrm>
                        <a:prstGeom prst="rect">
                          <a:avLst/>
                        </a:prstGeom>
                        <a:noFill/>
                        <a:ln w="38100">
                          <a:noFill/>
                          <a:miter/>
                        </a:ln>
                      </p:spPr>
                    </p:pic>
                  </p:oleObj>
                </mc:Fallback>
              </mc:AlternateContent>
            </a:graphicData>
          </a:graphic>
        </p:graphicFrame>
      </p:grpSp>
      <p:grpSp>
        <p:nvGrpSpPr>
          <p:cNvPr id="214078" name="组合 214077"/>
          <p:cNvGrpSpPr/>
          <p:nvPr/>
        </p:nvGrpSpPr>
        <p:grpSpPr>
          <a:xfrm>
            <a:off x="4551363" y="4076700"/>
            <a:ext cx="4654550" cy="1757363"/>
            <a:chOff x="2867" y="2568"/>
            <a:chExt cx="2932" cy="1107"/>
          </a:xfrm>
        </p:grpSpPr>
        <p:sp>
          <p:nvSpPr>
            <p:cNvPr id="214079" name="椭圆 214078"/>
            <p:cNvSpPr/>
            <p:nvPr/>
          </p:nvSpPr>
          <p:spPr>
            <a:xfrm>
              <a:off x="3660" y="3112"/>
              <a:ext cx="259" cy="260"/>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4080" name="矩形 214079"/>
            <p:cNvSpPr/>
            <p:nvPr/>
          </p:nvSpPr>
          <p:spPr>
            <a:xfrm>
              <a:off x="4092" y="2810"/>
              <a:ext cx="259" cy="8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214081" name="矩形 214080"/>
            <p:cNvSpPr/>
            <p:nvPr/>
          </p:nvSpPr>
          <p:spPr>
            <a:xfrm>
              <a:off x="4616" y="3134"/>
              <a:ext cx="86" cy="260"/>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214082" name="组合 214081"/>
            <p:cNvGrpSpPr/>
            <p:nvPr/>
          </p:nvGrpSpPr>
          <p:grpSpPr>
            <a:xfrm>
              <a:off x="4961" y="3237"/>
              <a:ext cx="259" cy="86"/>
              <a:chOff x="2592" y="1872"/>
              <a:chExt cx="288" cy="96"/>
            </a:xfrm>
          </p:grpSpPr>
          <p:sp>
            <p:nvSpPr>
              <p:cNvPr id="214083" name="直接连接符 214082"/>
              <p:cNvSpPr/>
              <p:nvPr/>
            </p:nvSpPr>
            <p:spPr>
              <a:xfrm>
                <a:off x="2592" y="1872"/>
                <a:ext cx="288" cy="0"/>
              </a:xfrm>
              <a:prstGeom prst="line">
                <a:avLst/>
              </a:prstGeom>
              <a:ln w="28575" cap="flat" cmpd="sng">
                <a:solidFill>
                  <a:schemeClr val="tx1"/>
                </a:solidFill>
                <a:prstDash val="solid"/>
                <a:headEnd type="none" w="med" len="med"/>
                <a:tailEnd type="none" w="med" len="med"/>
              </a:ln>
            </p:spPr>
          </p:sp>
          <p:sp>
            <p:nvSpPr>
              <p:cNvPr id="214084" name="直接连接符 214083"/>
              <p:cNvSpPr/>
              <p:nvPr/>
            </p:nvSpPr>
            <p:spPr>
              <a:xfrm>
                <a:off x="2592" y="1968"/>
                <a:ext cx="288" cy="0"/>
              </a:xfrm>
              <a:prstGeom prst="line">
                <a:avLst/>
              </a:prstGeom>
              <a:ln w="28575" cap="flat" cmpd="sng">
                <a:solidFill>
                  <a:schemeClr val="tx1"/>
                </a:solidFill>
                <a:prstDash val="solid"/>
                <a:headEnd type="none" w="med" len="med"/>
                <a:tailEnd type="none" w="med" len="med"/>
              </a:ln>
            </p:spPr>
          </p:sp>
        </p:grpSp>
        <p:sp>
          <p:nvSpPr>
            <p:cNvPr id="214085" name="直接连接符 214084"/>
            <p:cNvSpPr/>
            <p:nvPr/>
          </p:nvSpPr>
          <p:spPr>
            <a:xfrm>
              <a:off x="3789" y="2853"/>
              <a:ext cx="0" cy="822"/>
            </a:xfrm>
            <a:prstGeom prst="line">
              <a:avLst/>
            </a:prstGeom>
            <a:ln w="19050" cap="flat" cmpd="sng">
              <a:solidFill>
                <a:schemeClr val="tx1"/>
              </a:solidFill>
              <a:prstDash val="solid"/>
              <a:headEnd type="none" w="med" len="med"/>
              <a:tailEnd type="none" w="med" len="med"/>
            </a:ln>
          </p:spPr>
        </p:sp>
        <p:sp>
          <p:nvSpPr>
            <p:cNvPr id="214086" name="直接连接符 214085"/>
            <p:cNvSpPr/>
            <p:nvPr/>
          </p:nvSpPr>
          <p:spPr>
            <a:xfrm>
              <a:off x="3789" y="2853"/>
              <a:ext cx="303" cy="0"/>
            </a:xfrm>
            <a:prstGeom prst="line">
              <a:avLst/>
            </a:prstGeom>
            <a:ln w="19050" cap="flat" cmpd="sng">
              <a:solidFill>
                <a:schemeClr val="tx1"/>
              </a:solidFill>
              <a:prstDash val="solid"/>
              <a:headEnd type="none" w="med" len="med"/>
              <a:tailEnd type="none" w="med" len="med"/>
            </a:ln>
          </p:spPr>
        </p:sp>
        <p:sp>
          <p:nvSpPr>
            <p:cNvPr id="214087" name="直接连接符 214086"/>
            <p:cNvSpPr/>
            <p:nvPr/>
          </p:nvSpPr>
          <p:spPr>
            <a:xfrm>
              <a:off x="4351" y="2853"/>
              <a:ext cx="740" cy="0"/>
            </a:xfrm>
            <a:prstGeom prst="line">
              <a:avLst/>
            </a:prstGeom>
            <a:ln w="19050" cap="flat" cmpd="sng">
              <a:solidFill>
                <a:schemeClr val="tx1"/>
              </a:solidFill>
              <a:prstDash val="solid"/>
              <a:headEnd type="none" w="med" len="med"/>
              <a:tailEnd type="none" w="med" len="med"/>
            </a:ln>
          </p:spPr>
        </p:sp>
        <p:sp>
          <p:nvSpPr>
            <p:cNvPr id="214088" name="直接连接符 214087"/>
            <p:cNvSpPr/>
            <p:nvPr/>
          </p:nvSpPr>
          <p:spPr>
            <a:xfrm>
              <a:off x="5091" y="2853"/>
              <a:ext cx="0" cy="384"/>
            </a:xfrm>
            <a:prstGeom prst="line">
              <a:avLst/>
            </a:prstGeom>
            <a:ln w="19050" cap="flat" cmpd="sng">
              <a:solidFill>
                <a:schemeClr val="tx1"/>
              </a:solidFill>
              <a:prstDash val="solid"/>
              <a:headEnd type="none" w="med" len="med"/>
              <a:tailEnd type="none" w="med" len="med"/>
            </a:ln>
          </p:spPr>
        </p:sp>
        <p:sp>
          <p:nvSpPr>
            <p:cNvPr id="214089" name="直接连接符 214088"/>
            <p:cNvSpPr/>
            <p:nvPr/>
          </p:nvSpPr>
          <p:spPr>
            <a:xfrm>
              <a:off x="5091" y="3329"/>
              <a:ext cx="0" cy="346"/>
            </a:xfrm>
            <a:prstGeom prst="line">
              <a:avLst/>
            </a:prstGeom>
            <a:ln w="19050" cap="flat" cmpd="sng">
              <a:solidFill>
                <a:schemeClr val="tx1"/>
              </a:solidFill>
              <a:prstDash val="solid"/>
              <a:headEnd type="none" w="med" len="med"/>
              <a:tailEnd type="none" w="med" len="med"/>
            </a:ln>
          </p:spPr>
        </p:sp>
        <p:sp>
          <p:nvSpPr>
            <p:cNvPr id="214090" name="直接连接符 214089"/>
            <p:cNvSpPr/>
            <p:nvPr/>
          </p:nvSpPr>
          <p:spPr>
            <a:xfrm>
              <a:off x="3789" y="3675"/>
              <a:ext cx="1302" cy="0"/>
            </a:xfrm>
            <a:prstGeom prst="line">
              <a:avLst/>
            </a:prstGeom>
            <a:ln w="19050" cap="flat" cmpd="sng">
              <a:solidFill>
                <a:schemeClr val="tx1"/>
              </a:solidFill>
              <a:prstDash val="solid"/>
              <a:headEnd type="none" w="med" len="med"/>
              <a:tailEnd type="none" w="med" len="med"/>
            </a:ln>
          </p:spPr>
        </p:sp>
        <p:sp>
          <p:nvSpPr>
            <p:cNvPr id="214091" name="直接连接符 214090"/>
            <p:cNvSpPr/>
            <p:nvPr/>
          </p:nvSpPr>
          <p:spPr>
            <a:xfrm>
              <a:off x="4659" y="2853"/>
              <a:ext cx="0" cy="281"/>
            </a:xfrm>
            <a:prstGeom prst="line">
              <a:avLst/>
            </a:prstGeom>
            <a:ln w="19050" cap="flat" cmpd="sng">
              <a:solidFill>
                <a:schemeClr val="tx1"/>
              </a:solidFill>
              <a:prstDash val="solid"/>
              <a:headEnd type="none" w="med" len="med"/>
              <a:tailEnd type="none" w="med" len="med"/>
            </a:ln>
          </p:spPr>
        </p:sp>
        <p:sp>
          <p:nvSpPr>
            <p:cNvPr id="214092" name="直接连接符 214091"/>
            <p:cNvSpPr/>
            <p:nvPr/>
          </p:nvSpPr>
          <p:spPr>
            <a:xfrm>
              <a:off x="4659" y="3394"/>
              <a:ext cx="0" cy="281"/>
            </a:xfrm>
            <a:prstGeom prst="line">
              <a:avLst/>
            </a:prstGeom>
            <a:ln w="19050" cap="flat" cmpd="sng">
              <a:solidFill>
                <a:schemeClr val="tx1"/>
              </a:solidFill>
              <a:prstDash val="solid"/>
              <a:headEnd type="none" w="med" len="med"/>
              <a:tailEnd type="none" w="med" len="med"/>
            </a:ln>
          </p:spPr>
        </p:sp>
        <p:sp>
          <p:nvSpPr>
            <p:cNvPr id="214093" name="文本框 214092"/>
            <p:cNvSpPr txBox="1"/>
            <p:nvPr/>
          </p:nvSpPr>
          <p:spPr>
            <a:xfrm>
              <a:off x="3961" y="2568"/>
              <a:ext cx="56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4094" name="文本框 214093"/>
            <p:cNvSpPr txBox="1"/>
            <p:nvPr/>
          </p:nvSpPr>
          <p:spPr>
            <a:xfrm>
              <a:off x="4107" y="3115"/>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p>
          </p:txBody>
        </p:sp>
        <p:sp>
          <p:nvSpPr>
            <p:cNvPr id="214095" name="文本框 214094"/>
            <p:cNvSpPr txBox="1"/>
            <p:nvPr/>
          </p:nvSpPr>
          <p:spPr>
            <a:xfrm>
              <a:off x="2867" y="3096"/>
              <a:ext cx="844" cy="288"/>
            </a:xfrm>
            <a:prstGeom prst="rect">
              <a:avLst/>
            </a:prstGeom>
            <a:noFill/>
            <a:ln w="25400">
              <a:noFill/>
            </a:ln>
          </p:spPr>
          <p:txBody>
            <a:bodyPr wrap="none" anchor="ctr">
              <a:spAutoFit/>
            </a:bodyPr>
            <a:lstStyle/>
            <a:p>
              <a:r>
                <a:rPr lang="en-US" altLang="zh-CN">
                  <a:latin typeface="Times New Roman" panose="02020603050405020304" pitchFamily="18" charset="0"/>
                </a:rPr>
                <a:t>10</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4096" name="文本框 214095"/>
            <p:cNvSpPr txBox="1"/>
            <p:nvPr/>
          </p:nvSpPr>
          <p:spPr>
            <a:xfrm>
              <a:off x="3590" y="2887"/>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214097" name="直接连接符 214096"/>
            <p:cNvSpPr/>
            <p:nvPr/>
          </p:nvSpPr>
          <p:spPr>
            <a:xfrm>
              <a:off x="5193" y="2858"/>
              <a:ext cx="0" cy="260"/>
            </a:xfrm>
            <a:prstGeom prst="line">
              <a:avLst/>
            </a:prstGeom>
            <a:ln w="19050" cap="flat" cmpd="sng">
              <a:solidFill>
                <a:schemeClr val="tx1"/>
              </a:solidFill>
              <a:prstDash val="solid"/>
              <a:headEnd type="none" w="med" len="med"/>
              <a:tailEnd type="stealth" w="sm" len="med"/>
            </a:ln>
          </p:spPr>
        </p:sp>
        <p:sp>
          <p:nvSpPr>
            <p:cNvPr id="214098" name="文本框 214097"/>
            <p:cNvSpPr txBox="1"/>
            <p:nvPr/>
          </p:nvSpPr>
          <p:spPr>
            <a:xfrm>
              <a:off x="5167" y="3148"/>
              <a:ext cx="632" cy="288"/>
            </a:xfrm>
            <a:prstGeom prst="rect">
              <a:avLst/>
            </a:prstGeom>
            <a:noFill/>
            <a:ln w="25400">
              <a:noFill/>
            </a:ln>
          </p:spPr>
          <p:txBody>
            <a:bodyPr wrap="none" anchor="ctr">
              <a:spAutoFit/>
            </a:bodyPr>
            <a:lstStyle/>
            <a:p>
              <a:r>
                <a:rPr lang="en-US" altLang="zh-CN">
                  <a:latin typeface="Times New Roman" panose="02020603050405020304" pitchFamily="18" charset="0"/>
                </a:rPr>
                <a:t>100</a:t>
              </a:r>
              <a:r>
                <a:rPr lang="en-US" altLang="zh-CN">
                  <a:latin typeface="Times New Roman" panose="02020603050405020304" pitchFamily="18" charset="0"/>
                  <a:sym typeface="Symbol" panose="05050102010706020507" pitchFamily="18" charset="2"/>
                </a:rPr>
                <a:t>F</a:t>
              </a:r>
              <a:endParaRPr lang="en-US" altLang="zh-CN">
                <a:latin typeface="Times New Roman" panose="02020603050405020304" pitchFamily="18" charset="0"/>
              </a:endParaRPr>
            </a:p>
          </p:txBody>
        </p:sp>
        <p:sp>
          <p:nvSpPr>
            <p:cNvPr id="214099" name="文本框 214098"/>
            <p:cNvSpPr txBox="1"/>
            <p:nvPr/>
          </p:nvSpPr>
          <p:spPr>
            <a:xfrm>
              <a:off x="3576" y="3304"/>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aphicFrame>
          <p:nvGraphicFramePr>
            <p:cNvPr id="214100" name="对象 214099"/>
            <p:cNvGraphicFramePr/>
            <p:nvPr/>
          </p:nvGraphicFramePr>
          <p:xfrm>
            <a:off x="5229" y="2862"/>
            <a:ext cx="186" cy="272"/>
          </p:xfrm>
          <a:graphic>
            <a:graphicData uri="http://schemas.openxmlformats.org/presentationml/2006/ole">
              <mc:AlternateContent xmlns:mc="http://schemas.openxmlformats.org/markup-compatibility/2006">
                <mc:Choice xmlns:v="urn:schemas-microsoft-com:vml" Requires="v">
                  <p:oleObj spid="_x0000_s47161" r:id="rId7" imgW="165100" imgH="241300" progId="Equation.3">
                    <p:embed/>
                  </p:oleObj>
                </mc:Choice>
                <mc:Fallback>
                  <p:oleObj r:id="rId7" imgW="165100" imgH="241300" progId="Equation.3">
                    <p:embed/>
                    <p:pic>
                      <p:nvPicPr>
                        <p:cNvPr id="0" name="图片 3191"/>
                        <p:cNvPicPr/>
                        <p:nvPr/>
                      </p:nvPicPr>
                      <p:blipFill>
                        <a:blip r:embed="rId8"/>
                        <a:stretch>
                          <a:fillRect/>
                        </a:stretch>
                      </p:blipFill>
                      <p:spPr>
                        <a:xfrm>
                          <a:off x="5229" y="2862"/>
                          <a:ext cx="186" cy="272"/>
                        </a:xfrm>
                        <a:prstGeom prst="rect">
                          <a:avLst/>
                        </a:prstGeom>
                        <a:noFill/>
                        <a:ln w="38100">
                          <a:noFill/>
                          <a:miter/>
                        </a:ln>
                      </p:spPr>
                    </p:pic>
                  </p:oleObj>
                </mc:Fallback>
              </mc:AlternateContent>
            </a:graphicData>
          </a:graphic>
        </p:graphicFrame>
      </p:grpSp>
      <p:sp>
        <p:nvSpPr>
          <p:cNvPr id="214101" name="直接连接符 214100"/>
          <p:cNvSpPr/>
          <p:nvPr/>
        </p:nvSpPr>
        <p:spPr>
          <a:xfrm>
            <a:off x="4198938" y="5148263"/>
            <a:ext cx="371475" cy="0"/>
          </a:xfrm>
          <a:prstGeom prst="line">
            <a:avLst/>
          </a:prstGeom>
          <a:ln w="76200" cap="flat" cmpd="sng">
            <a:solidFill>
              <a:srgbClr val="FF0000"/>
            </a:solidFill>
            <a:prstDash val="solid"/>
            <a:headEnd type="none" w="med" len="med"/>
            <a:tailEnd type="none" w="med" len="med"/>
          </a:ln>
        </p:spPr>
      </p:sp>
      <p:sp>
        <p:nvSpPr>
          <p:cNvPr id="214104" name="动作按钮: 后退或前一项 214103"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14105" name="动作按钮: 后退或前一项 214104"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14018"/>
                                        </p:tgtEl>
                                        <p:attrNameLst>
                                          <p:attrName>style.visibility</p:attrName>
                                        </p:attrNameLst>
                                      </p:cBhvr>
                                      <p:to>
                                        <p:strVal val="visible"/>
                                      </p:to>
                                    </p:set>
                                    <p:anim calcmode="lin" valueType="num">
                                      <p:cBhvr>
                                        <p:cTn id="7" dur="1000" fill="hold"/>
                                        <p:tgtEl>
                                          <p:spTgt spid="214018"/>
                                        </p:tgtEl>
                                        <p:attrNameLst>
                                          <p:attrName>ppt_w</p:attrName>
                                        </p:attrNameLst>
                                      </p:cBhvr>
                                      <p:tavLst>
                                        <p:tav tm="0">
                                          <p:val>
                                            <p:fltVal val="0"/>
                                          </p:val>
                                        </p:tav>
                                        <p:tav tm="100000">
                                          <p:val>
                                            <p:strVal val="#ppt_w"/>
                                          </p:val>
                                        </p:tav>
                                      </p:tavLst>
                                    </p:anim>
                                    <p:anim calcmode="lin" valueType="num">
                                      <p:cBhvr>
                                        <p:cTn id="8" dur="1000" fill="hold"/>
                                        <p:tgtEl>
                                          <p:spTgt spid="214018"/>
                                        </p:tgtEl>
                                        <p:attrNameLst>
                                          <p:attrName>ppt_h</p:attrName>
                                        </p:attrNameLst>
                                      </p:cBhvr>
                                      <p:tavLst>
                                        <p:tav tm="0">
                                          <p:val>
                                            <p:fltVal val="0"/>
                                          </p:val>
                                        </p:tav>
                                        <p:tav tm="100000">
                                          <p:val>
                                            <p:strVal val="#ppt_h"/>
                                          </p:val>
                                        </p:tav>
                                      </p:tavLst>
                                    </p:anim>
                                    <p:anim calcmode="lin" valueType="num">
                                      <p:cBhvr>
                                        <p:cTn id="9" dur="1000" fill="hold"/>
                                        <p:tgtEl>
                                          <p:spTgt spid="21401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40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14020"/>
                                        </p:tgtEl>
                                        <p:attrNameLst>
                                          <p:attrName>style.visibility</p:attrName>
                                        </p:attrNameLst>
                                      </p:cBhvr>
                                      <p:to>
                                        <p:strVal val="visible"/>
                                      </p:to>
                                    </p:set>
                                    <p:animEffect transition="in" filter="slide(fromLeft)">
                                      <p:cBhvr>
                                        <p:cTn id="15" dur="500"/>
                                        <p:tgtEl>
                                          <p:spTgt spid="214020"/>
                                        </p:tgtEl>
                                      </p:cBhvr>
                                    </p:animEffect>
                                  </p:childTnLst>
                                </p:cTn>
                              </p:par>
                            </p:childTnLst>
                          </p:cTn>
                        </p:par>
                        <p:par>
                          <p:cTn id="16" fill="hold">
                            <p:stCondLst>
                              <p:cond delay="500"/>
                            </p:stCondLst>
                            <p:childTnLst>
                              <p:par>
                                <p:cTn id="17" presetID="23" presetClass="entr" presetSubtype="16" fill="hold" nodeType="afterEffect">
                                  <p:stCondLst>
                                    <p:cond delay="0"/>
                                  </p:stCondLst>
                                  <p:childTnLst>
                                    <p:set>
                                      <p:cBhvr>
                                        <p:cTn id="18" dur="1" fill="hold">
                                          <p:stCondLst>
                                            <p:cond delay="0"/>
                                          </p:stCondLst>
                                        </p:cTn>
                                        <p:tgtEl>
                                          <p:spTgt spid="214021"/>
                                        </p:tgtEl>
                                        <p:attrNameLst>
                                          <p:attrName>style.visibility</p:attrName>
                                        </p:attrNameLst>
                                      </p:cBhvr>
                                      <p:to>
                                        <p:strVal val="visible"/>
                                      </p:to>
                                    </p:set>
                                    <p:anim calcmode="lin" valueType="num">
                                      <p:cBhvr>
                                        <p:cTn id="19" dur="500" fill="hold"/>
                                        <p:tgtEl>
                                          <p:spTgt spid="214021"/>
                                        </p:tgtEl>
                                        <p:attrNameLst>
                                          <p:attrName>ppt_w</p:attrName>
                                        </p:attrNameLst>
                                      </p:cBhvr>
                                      <p:tavLst>
                                        <p:tav tm="0">
                                          <p:val>
                                            <p:fltVal val="0"/>
                                          </p:val>
                                        </p:tav>
                                        <p:tav tm="100000">
                                          <p:val>
                                            <p:strVal val="#ppt_w"/>
                                          </p:val>
                                        </p:tav>
                                      </p:tavLst>
                                    </p:anim>
                                    <p:anim calcmode="lin" valueType="num">
                                      <p:cBhvr>
                                        <p:cTn id="20" dur="500" fill="hold"/>
                                        <p:tgtEl>
                                          <p:spTgt spid="214021"/>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14044"/>
                                        </p:tgtEl>
                                        <p:attrNameLst>
                                          <p:attrName>style.visibility</p:attrName>
                                        </p:attrNameLst>
                                      </p:cBhvr>
                                      <p:to>
                                        <p:strVal val="visible"/>
                                      </p:to>
                                    </p:set>
                                    <p:animEffect transition="in" filter="wipe(left)">
                                      <p:cBhvr>
                                        <p:cTn id="24" dur="500"/>
                                        <p:tgtEl>
                                          <p:spTgt spid="214044"/>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214054"/>
                                        </p:tgtEl>
                                        <p:attrNameLst>
                                          <p:attrName>style.visibility</p:attrName>
                                        </p:attrNameLst>
                                      </p:cBhvr>
                                      <p:to>
                                        <p:strVal val="visible"/>
                                      </p:to>
                                    </p:set>
                                    <p:anim calcmode="lin" valueType="num">
                                      <p:cBhvr>
                                        <p:cTn id="29" dur="1000" fill="hold"/>
                                        <p:tgtEl>
                                          <p:spTgt spid="214054"/>
                                        </p:tgtEl>
                                        <p:attrNameLst>
                                          <p:attrName>ppt_w</p:attrName>
                                        </p:attrNameLst>
                                      </p:cBhvr>
                                      <p:tavLst>
                                        <p:tav tm="0">
                                          <p:val>
                                            <p:fltVal val="0"/>
                                          </p:val>
                                        </p:tav>
                                        <p:tav tm="100000">
                                          <p:val>
                                            <p:strVal val="#ppt_w"/>
                                          </p:val>
                                        </p:tav>
                                      </p:tavLst>
                                    </p:anim>
                                    <p:anim calcmode="lin" valueType="num">
                                      <p:cBhvr>
                                        <p:cTn id="30" dur="1000" fill="hold"/>
                                        <p:tgtEl>
                                          <p:spTgt spid="214054"/>
                                        </p:tgtEl>
                                        <p:attrNameLst>
                                          <p:attrName>ppt_h</p:attrName>
                                        </p:attrNameLst>
                                      </p:cBhvr>
                                      <p:tavLst>
                                        <p:tav tm="0">
                                          <p:val>
                                            <p:fltVal val="0"/>
                                          </p:val>
                                        </p:tav>
                                        <p:tav tm="100000">
                                          <p:val>
                                            <p:strVal val="#ppt_h"/>
                                          </p:val>
                                        </p:tav>
                                      </p:tavLst>
                                    </p:anim>
                                    <p:anim calcmode="lin" valueType="num">
                                      <p:cBhvr>
                                        <p:cTn id="31" dur="1000" fill="hold"/>
                                        <p:tgtEl>
                                          <p:spTgt spid="21405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1405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4019"/>
                                        </p:tgtEl>
                                        <p:attrNameLst>
                                          <p:attrName>style.visibility</p:attrName>
                                        </p:attrNameLst>
                                      </p:cBhvr>
                                      <p:to>
                                        <p:strVal val="visible"/>
                                      </p:to>
                                    </p:set>
                                    <p:animEffect transition="in" filter="wipe(left)">
                                      <p:cBhvr>
                                        <p:cTn id="37" dur="500"/>
                                        <p:tgtEl>
                                          <p:spTgt spid="2140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4055"/>
                                        </p:tgtEl>
                                        <p:attrNameLst>
                                          <p:attrName>style.visibility</p:attrName>
                                        </p:attrNameLst>
                                      </p:cBhvr>
                                      <p:to>
                                        <p:strVal val="visible"/>
                                      </p:to>
                                    </p:set>
                                    <p:animEffect transition="in" filter="wipe(left)">
                                      <p:cBhvr>
                                        <p:cTn id="42" dur="500"/>
                                        <p:tgtEl>
                                          <p:spTgt spid="21405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4101"/>
                                        </p:tgtEl>
                                        <p:attrNameLst>
                                          <p:attrName>style.visibility</p:attrName>
                                        </p:attrNameLst>
                                      </p:cBhvr>
                                      <p:to>
                                        <p:strVal val="visible"/>
                                      </p:to>
                                    </p:set>
                                    <p:animEffect transition="in" filter="wipe(left)">
                                      <p:cBhvr>
                                        <p:cTn id="47" dur="500"/>
                                        <p:tgtEl>
                                          <p:spTgt spid="21410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4078"/>
                                        </p:tgtEl>
                                        <p:attrNameLst>
                                          <p:attrName>style.visibility</p:attrName>
                                        </p:attrNameLst>
                                      </p:cBhvr>
                                      <p:to>
                                        <p:strVal val="visible"/>
                                      </p:to>
                                    </p:set>
                                    <p:animEffect transition="in" filter="wipe(left)">
                                      <p:cBhvr>
                                        <p:cTn id="52" dur="500"/>
                                        <p:tgtEl>
                                          <p:spTgt spid="214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p:bldP spid="214020" grpId="0"/>
      <p:bldP spid="21405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文本框 215041"/>
          <p:cNvSpPr txBox="1"/>
          <p:nvPr/>
        </p:nvSpPr>
        <p:spPr>
          <a:xfrm>
            <a:off x="4683125" y="685800"/>
            <a:ext cx="8001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等效</a:t>
            </a:r>
            <a:endParaRPr lang="zh-CN" altLang="en-US">
              <a:latin typeface="Times New Roman" panose="02020603050405020304" pitchFamily="18" charset="0"/>
            </a:endParaRPr>
          </a:p>
        </p:txBody>
      </p:sp>
      <p:graphicFrame>
        <p:nvGraphicFramePr>
          <p:cNvPr id="215043" name="对象 215042"/>
          <p:cNvGraphicFramePr/>
          <p:nvPr/>
        </p:nvGraphicFramePr>
        <p:xfrm>
          <a:off x="4038600" y="2076450"/>
          <a:ext cx="4743450" cy="406400"/>
        </p:xfrm>
        <a:graphic>
          <a:graphicData uri="http://schemas.openxmlformats.org/presentationml/2006/ole">
            <mc:AlternateContent xmlns:mc="http://schemas.openxmlformats.org/markup-compatibility/2006">
              <mc:Choice xmlns:v="urn:schemas-microsoft-com:vml" Requires="v">
                <p:oleObj spid="_x0000_s48273" r:id="rId3" imgW="2347595" imgH="203200" progId="Equation.3">
                  <p:embed/>
                </p:oleObj>
              </mc:Choice>
              <mc:Fallback>
                <p:oleObj r:id="rId3" imgW="2347595" imgH="203200" progId="Equation.3">
                  <p:embed/>
                  <p:pic>
                    <p:nvPicPr>
                      <p:cNvPr id="0" name="图片 3189"/>
                      <p:cNvPicPr/>
                      <p:nvPr/>
                    </p:nvPicPr>
                    <p:blipFill>
                      <a:blip r:embed="rId4"/>
                      <a:stretch>
                        <a:fillRect/>
                      </a:stretch>
                    </p:blipFill>
                    <p:spPr>
                      <a:xfrm>
                        <a:off x="4038600" y="2076450"/>
                        <a:ext cx="4743450" cy="406400"/>
                      </a:xfrm>
                      <a:prstGeom prst="rect">
                        <a:avLst/>
                      </a:prstGeom>
                      <a:noFill/>
                      <a:ln w="38100">
                        <a:noFill/>
                        <a:miter/>
                      </a:ln>
                    </p:spPr>
                  </p:pic>
                </p:oleObj>
              </mc:Fallback>
            </mc:AlternateContent>
          </a:graphicData>
        </a:graphic>
      </p:graphicFrame>
      <p:graphicFrame>
        <p:nvGraphicFramePr>
          <p:cNvPr id="215044" name="对象 215043"/>
          <p:cNvGraphicFramePr/>
          <p:nvPr/>
        </p:nvGraphicFramePr>
        <p:xfrm>
          <a:off x="4956175" y="3406775"/>
          <a:ext cx="3841750" cy="508000"/>
        </p:xfrm>
        <a:graphic>
          <a:graphicData uri="http://schemas.openxmlformats.org/presentationml/2006/ole">
            <mc:AlternateContent xmlns:mc="http://schemas.openxmlformats.org/markup-compatibility/2006">
              <mc:Choice xmlns:v="urn:schemas-microsoft-com:vml" Requires="v">
                <p:oleObj spid="_x0000_s48274" r:id="rId5" imgW="1903095" imgH="254000" progId="Equation.DSMT4">
                  <p:embed/>
                </p:oleObj>
              </mc:Choice>
              <mc:Fallback>
                <p:oleObj r:id="rId5" imgW="1903095" imgH="254000" progId="Equation.DSMT4">
                  <p:embed/>
                  <p:pic>
                    <p:nvPicPr>
                      <p:cNvPr id="0" name="图片 3193"/>
                      <p:cNvPicPr/>
                      <p:nvPr/>
                    </p:nvPicPr>
                    <p:blipFill>
                      <a:blip r:embed="rId6"/>
                      <a:stretch>
                        <a:fillRect/>
                      </a:stretch>
                    </p:blipFill>
                    <p:spPr>
                      <a:xfrm>
                        <a:off x="4956175" y="3406775"/>
                        <a:ext cx="3841750" cy="508000"/>
                      </a:xfrm>
                      <a:prstGeom prst="rect">
                        <a:avLst/>
                      </a:prstGeom>
                      <a:noFill/>
                      <a:ln w="38100">
                        <a:noFill/>
                        <a:miter/>
                      </a:ln>
                    </p:spPr>
                  </p:pic>
                </p:oleObj>
              </mc:Fallback>
            </mc:AlternateContent>
          </a:graphicData>
        </a:graphic>
      </p:graphicFrame>
      <p:graphicFrame>
        <p:nvGraphicFramePr>
          <p:cNvPr id="215045" name="对象 215044"/>
          <p:cNvGraphicFramePr/>
          <p:nvPr/>
        </p:nvGraphicFramePr>
        <p:xfrm>
          <a:off x="4121150" y="2628900"/>
          <a:ext cx="2300288" cy="508000"/>
        </p:xfrm>
        <a:graphic>
          <a:graphicData uri="http://schemas.openxmlformats.org/presentationml/2006/ole">
            <mc:AlternateContent xmlns:mc="http://schemas.openxmlformats.org/markup-compatibility/2006">
              <mc:Choice xmlns:v="urn:schemas-microsoft-com:vml" Requires="v">
                <p:oleObj spid="_x0000_s48275" r:id="rId7" imgW="1141730" imgH="254000" progId="Equation.DSMT4">
                  <p:embed/>
                </p:oleObj>
              </mc:Choice>
              <mc:Fallback>
                <p:oleObj r:id="rId7" imgW="1141730" imgH="254000" progId="Equation.DSMT4">
                  <p:embed/>
                  <p:pic>
                    <p:nvPicPr>
                      <p:cNvPr id="0" name="图片 3192"/>
                      <p:cNvPicPr/>
                      <p:nvPr/>
                    </p:nvPicPr>
                    <p:blipFill>
                      <a:blip r:embed="rId8"/>
                      <a:stretch>
                        <a:fillRect/>
                      </a:stretch>
                    </p:blipFill>
                    <p:spPr>
                      <a:xfrm>
                        <a:off x="4121150" y="2628900"/>
                        <a:ext cx="2300288" cy="508000"/>
                      </a:xfrm>
                      <a:prstGeom prst="rect">
                        <a:avLst/>
                      </a:prstGeom>
                      <a:noFill/>
                      <a:ln w="38100">
                        <a:noFill/>
                        <a:miter/>
                      </a:ln>
                    </p:spPr>
                  </p:pic>
                </p:oleObj>
              </mc:Fallback>
            </mc:AlternateContent>
          </a:graphicData>
        </a:graphic>
      </p:graphicFrame>
      <p:graphicFrame>
        <p:nvGraphicFramePr>
          <p:cNvPr id="215046" name="对象 215045"/>
          <p:cNvGraphicFramePr/>
          <p:nvPr/>
        </p:nvGraphicFramePr>
        <p:xfrm>
          <a:off x="881063" y="4884738"/>
          <a:ext cx="6705600" cy="508000"/>
        </p:xfrm>
        <a:graphic>
          <a:graphicData uri="http://schemas.openxmlformats.org/presentationml/2006/ole">
            <mc:AlternateContent xmlns:mc="http://schemas.openxmlformats.org/markup-compatibility/2006">
              <mc:Choice xmlns:v="urn:schemas-microsoft-com:vml" Requires="v">
                <p:oleObj spid="_x0000_s48276" r:id="rId9" imgW="3324225" imgH="254000" progId="Equation.DSMT4">
                  <p:embed/>
                </p:oleObj>
              </mc:Choice>
              <mc:Fallback>
                <p:oleObj r:id="rId9" imgW="3324225" imgH="254000" progId="Equation.DSMT4">
                  <p:embed/>
                  <p:pic>
                    <p:nvPicPr>
                      <p:cNvPr id="0" name="图片 3190"/>
                      <p:cNvPicPr/>
                      <p:nvPr/>
                    </p:nvPicPr>
                    <p:blipFill>
                      <a:blip r:embed="rId10"/>
                      <a:stretch>
                        <a:fillRect/>
                      </a:stretch>
                    </p:blipFill>
                    <p:spPr>
                      <a:xfrm>
                        <a:off x="881063" y="4884738"/>
                        <a:ext cx="6705600" cy="5080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pSp>
        <p:nvGrpSpPr>
          <p:cNvPr id="215047" name="组合 215046"/>
          <p:cNvGrpSpPr/>
          <p:nvPr/>
        </p:nvGrpSpPr>
        <p:grpSpPr>
          <a:xfrm>
            <a:off x="136525" y="100013"/>
            <a:ext cx="4511675" cy="1757362"/>
            <a:chOff x="-46" y="51"/>
            <a:chExt cx="2842" cy="1107"/>
          </a:xfrm>
        </p:grpSpPr>
        <p:sp>
          <p:nvSpPr>
            <p:cNvPr id="215048" name="椭圆 215047"/>
            <p:cNvSpPr/>
            <p:nvPr/>
          </p:nvSpPr>
          <p:spPr>
            <a:xfrm>
              <a:off x="657" y="595"/>
              <a:ext cx="259" cy="260"/>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5049" name="矩形 215048"/>
            <p:cNvSpPr/>
            <p:nvPr/>
          </p:nvSpPr>
          <p:spPr>
            <a:xfrm>
              <a:off x="1089" y="293"/>
              <a:ext cx="259" cy="8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215050" name="矩形 215049"/>
            <p:cNvSpPr/>
            <p:nvPr/>
          </p:nvSpPr>
          <p:spPr>
            <a:xfrm>
              <a:off x="1613" y="617"/>
              <a:ext cx="86" cy="260"/>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215051" name="组合 215050"/>
            <p:cNvGrpSpPr/>
            <p:nvPr/>
          </p:nvGrpSpPr>
          <p:grpSpPr>
            <a:xfrm>
              <a:off x="1958" y="720"/>
              <a:ext cx="259" cy="86"/>
              <a:chOff x="2592" y="1872"/>
              <a:chExt cx="288" cy="96"/>
            </a:xfrm>
          </p:grpSpPr>
          <p:sp>
            <p:nvSpPr>
              <p:cNvPr id="215052" name="直接连接符 215051"/>
              <p:cNvSpPr/>
              <p:nvPr/>
            </p:nvSpPr>
            <p:spPr>
              <a:xfrm>
                <a:off x="2592" y="1872"/>
                <a:ext cx="288" cy="0"/>
              </a:xfrm>
              <a:prstGeom prst="line">
                <a:avLst/>
              </a:prstGeom>
              <a:ln w="28575" cap="flat" cmpd="sng">
                <a:solidFill>
                  <a:schemeClr val="tx1"/>
                </a:solidFill>
                <a:prstDash val="solid"/>
                <a:headEnd type="none" w="med" len="med"/>
                <a:tailEnd type="none" w="med" len="med"/>
              </a:ln>
            </p:spPr>
          </p:sp>
          <p:sp>
            <p:nvSpPr>
              <p:cNvPr id="215053" name="直接连接符 215052"/>
              <p:cNvSpPr/>
              <p:nvPr/>
            </p:nvSpPr>
            <p:spPr>
              <a:xfrm>
                <a:off x="2592" y="1968"/>
                <a:ext cx="288" cy="0"/>
              </a:xfrm>
              <a:prstGeom prst="line">
                <a:avLst/>
              </a:prstGeom>
              <a:ln w="28575" cap="flat" cmpd="sng">
                <a:solidFill>
                  <a:schemeClr val="tx1"/>
                </a:solidFill>
                <a:prstDash val="solid"/>
                <a:headEnd type="none" w="med" len="med"/>
                <a:tailEnd type="none" w="med" len="med"/>
              </a:ln>
            </p:spPr>
          </p:sp>
        </p:grpSp>
        <p:sp>
          <p:nvSpPr>
            <p:cNvPr id="215054" name="直接连接符 215053"/>
            <p:cNvSpPr/>
            <p:nvPr/>
          </p:nvSpPr>
          <p:spPr>
            <a:xfrm>
              <a:off x="786" y="336"/>
              <a:ext cx="0" cy="822"/>
            </a:xfrm>
            <a:prstGeom prst="line">
              <a:avLst/>
            </a:prstGeom>
            <a:ln w="19050" cap="flat" cmpd="sng">
              <a:solidFill>
                <a:schemeClr val="tx1"/>
              </a:solidFill>
              <a:prstDash val="solid"/>
              <a:headEnd type="none" w="med" len="med"/>
              <a:tailEnd type="none" w="med" len="med"/>
            </a:ln>
          </p:spPr>
        </p:sp>
        <p:sp>
          <p:nvSpPr>
            <p:cNvPr id="215055" name="直接连接符 215054"/>
            <p:cNvSpPr/>
            <p:nvPr/>
          </p:nvSpPr>
          <p:spPr>
            <a:xfrm>
              <a:off x="786" y="336"/>
              <a:ext cx="303" cy="0"/>
            </a:xfrm>
            <a:prstGeom prst="line">
              <a:avLst/>
            </a:prstGeom>
            <a:ln w="19050" cap="flat" cmpd="sng">
              <a:solidFill>
                <a:schemeClr val="tx1"/>
              </a:solidFill>
              <a:prstDash val="solid"/>
              <a:headEnd type="none" w="med" len="med"/>
              <a:tailEnd type="none" w="med" len="med"/>
            </a:ln>
          </p:spPr>
        </p:sp>
        <p:sp>
          <p:nvSpPr>
            <p:cNvPr id="215056" name="直接连接符 215055"/>
            <p:cNvSpPr/>
            <p:nvPr/>
          </p:nvSpPr>
          <p:spPr>
            <a:xfrm>
              <a:off x="1348" y="336"/>
              <a:ext cx="740" cy="0"/>
            </a:xfrm>
            <a:prstGeom prst="line">
              <a:avLst/>
            </a:prstGeom>
            <a:ln w="19050" cap="flat" cmpd="sng">
              <a:solidFill>
                <a:schemeClr val="tx1"/>
              </a:solidFill>
              <a:prstDash val="solid"/>
              <a:headEnd type="none" w="med" len="med"/>
              <a:tailEnd type="none" w="med" len="med"/>
            </a:ln>
          </p:spPr>
        </p:sp>
        <p:sp>
          <p:nvSpPr>
            <p:cNvPr id="215057" name="直接连接符 215056"/>
            <p:cNvSpPr/>
            <p:nvPr/>
          </p:nvSpPr>
          <p:spPr>
            <a:xfrm>
              <a:off x="2088" y="336"/>
              <a:ext cx="0" cy="384"/>
            </a:xfrm>
            <a:prstGeom prst="line">
              <a:avLst/>
            </a:prstGeom>
            <a:ln w="19050" cap="flat" cmpd="sng">
              <a:solidFill>
                <a:schemeClr val="tx1"/>
              </a:solidFill>
              <a:prstDash val="solid"/>
              <a:headEnd type="none" w="med" len="med"/>
              <a:tailEnd type="none" w="med" len="med"/>
            </a:ln>
          </p:spPr>
        </p:sp>
        <p:sp>
          <p:nvSpPr>
            <p:cNvPr id="215058" name="直接连接符 215057"/>
            <p:cNvSpPr/>
            <p:nvPr/>
          </p:nvSpPr>
          <p:spPr>
            <a:xfrm>
              <a:off x="2088" y="812"/>
              <a:ext cx="0" cy="346"/>
            </a:xfrm>
            <a:prstGeom prst="line">
              <a:avLst/>
            </a:prstGeom>
            <a:ln w="19050" cap="flat" cmpd="sng">
              <a:solidFill>
                <a:schemeClr val="tx1"/>
              </a:solidFill>
              <a:prstDash val="solid"/>
              <a:headEnd type="none" w="med" len="med"/>
              <a:tailEnd type="none" w="med" len="med"/>
            </a:ln>
          </p:spPr>
        </p:sp>
        <p:sp>
          <p:nvSpPr>
            <p:cNvPr id="215059" name="直接连接符 215058"/>
            <p:cNvSpPr/>
            <p:nvPr/>
          </p:nvSpPr>
          <p:spPr>
            <a:xfrm>
              <a:off x="786" y="1158"/>
              <a:ext cx="1302" cy="0"/>
            </a:xfrm>
            <a:prstGeom prst="line">
              <a:avLst/>
            </a:prstGeom>
            <a:ln w="19050" cap="flat" cmpd="sng">
              <a:solidFill>
                <a:schemeClr val="tx1"/>
              </a:solidFill>
              <a:prstDash val="solid"/>
              <a:headEnd type="none" w="med" len="med"/>
              <a:tailEnd type="none" w="med" len="med"/>
            </a:ln>
          </p:spPr>
        </p:sp>
        <p:sp>
          <p:nvSpPr>
            <p:cNvPr id="215060" name="直接连接符 215059"/>
            <p:cNvSpPr/>
            <p:nvPr/>
          </p:nvSpPr>
          <p:spPr>
            <a:xfrm>
              <a:off x="1656" y="336"/>
              <a:ext cx="0" cy="281"/>
            </a:xfrm>
            <a:prstGeom prst="line">
              <a:avLst/>
            </a:prstGeom>
            <a:ln w="19050" cap="flat" cmpd="sng">
              <a:solidFill>
                <a:schemeClr val="tx1"/>
              </a:solidFill>
              <a:prstDash val="solid"/>
              <a:headEnd type="none" w="med" len="med"/>
              <a:tailEnd type="none" w="med" len="med"/>
            </a:ln>
          </p:spPr>
        </p:sp>
        <p:sp>
          <p:nvSpPr>
            <p:cNvPr id="215061" name="直接连接符 215060"/>
            <p:cNvSpPr/>
            <p:nvPr/>
          </p:nvSpPr>
          <p:spPr>
            <a:xfrm>
              <a:off x="1656" y="877"/>
              <a:ext cx="0" cy="281"/>
            </a:xfrm>
            <a:prstGeom prst="line">
              <a:avLst/>
            </a:prstGeom>
            <a:ln w="19050" cap="flat" cmpd="sng">
              <a:solidFill>
                <a:schemeClr val="tx1"/>
              </a:solidFill>
              <a:prstDash val="solid"/>
              <a:headEnd type="none" w="med" len="med"/>
              <a:tailEnd type="none" w="med" len="med"/>
            </a:ln>
          </p:spPr>
        </p:sp>
        <p:sp>
          <p:nvSpPr>
            <p:cNvPr id="215062" name="文本框 215061"/>
            <p:cNvSpPr txBox="1"/>
            <p:nvPr/>
          </p:nvSpPr>
          <p:spPr>
            <a:xfrm>
              <a:off x="958" y="51"/>
              <a:ext cx="56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5063" name="文本框 215062"/>
            <p:cNvSpPr txBox="1"/>
            <p:nvPr/>
          </p:nvSpPr>
          <p:spPr>
            <a:xfrm>
              <a:off x="1104" y="598"/>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p>
          </p:txBody>
        </p:sp>
        <p:sp>
          <p:nvSpPr>
            <p:cNvPr id="215064" name="文本框 215063"/>
            <p:cNvSpPr txBox="1"/>
            <p:nvPr/>
          </p:nvSpPr>
          <p:spPr>
            <a:xfrm>
              <a:off x="-46" y="567"/>
              <a:ext cx="760" cy="288"/>
            </a:xfrm>
            <a:prstGeom prst="rect">
              <a:avLst/>
            </a:prstGeom>
            <a:noFill/>
            <a:ln w="25400">
              <a:noFill/>
            </a:ln>
          </p:spPr>
          <p:txBody>
            <a:bodyPr wrap="none" anchor="ctr">
              <a:spAutoFit/>
            </a:bodyPr>
            <a:lstStyle/>
            <a:p>
              <a:r>
                <a:rPr lang="en-US" altLang="zh-CN">
                  <a:latin typeface="Times New Roman" panose="02020603050405020304" pitchFamily="18" charset="0"/>
                </a:rPr>
                <a:t>10</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)V</a:t>
              </a:r>
              <a:endParaRPr lang="en-US" altLang="zh-CN">
                <a:latin typeface="Times New Roman" panose="02020603050405020304" pitchFamily="18" charset="0"/>
              </a:endParaRPr>
            </a:p>
          </p:txBody>
        </p:sp>
        <p:sp>
          <p:nvSpPr>
            <p:cNvPr id="215065" name="文本框 215064"/>
            <p:cNvSpPr txBox="1"/>
            <p:nvPr/>
          </p:nvSpPr>
          <p:spPr>
            <a:xfrm>
              <a:off x="587" y="370"/>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215066" name="直接连接符 215065"/>
            <p:cNvSpPr/>
            <p:nvPr/>
          </p:nvSpPr>
          <p:spPr>
            <a:xfrm>
              <a:off x="2190" y="341"/>
              <a:ext cx="0" cy="260"/>
            </a:xfrm>
            <a:prstGeom prst="line">
              <a:avLst/>
            </a:prstGeom>
            <a:ln w="19050" cap="flat" cmpd="sng">
              <a:solidFill>
                <a:schemeClr val="tx1"/>
              </a:solidFill>
              <a:prstDash val="solid"/>
              <a:headEnd type="none" w="med" len="med"/>
              <a:tailEnd type="stealth" w="sm" len="med"/>
            </a:ln>
          </p:spPr>
        </p:sp>
        <p:sp>
          <p:nvSpPr>
            <p:cNvPr id="215067" name="文本框 215066"/>
            <p:cNvSpPr txBox="1"/>
            <p:nvPr/>
          </p:nvSpPr>
          <p:spPr>
            <a:xfrm>
              <a:off x="2164" y="631"/>
              <a:ext cx="632" cy="288"/>
            </a:xfrm>
            <a:prstGeom prst="rect">
              <a:avLst/>
            </a:prstGeom>
            <a:noFill/>
            <a:ln w="25400">
              <a:noFill/>
            </a:ln>
          </p:spPr>
          <p:txBody>
            <a:bodyPr wrap="none" anchor="ctr">
              <a:spAutoFit/>
            </a:bodyPr>
            <a:lstStyle/>
            <a:p>
              <a:r>
                <a:rPr lang="en-US" altLang="zh-CN">
                  <a:latin typeface="Times New Roman" panose="02020603050405020304" pitchFamily="18" charset="0"/>
                </a:rPr>
                <a:t>100</a:t>
              </a:r>
              <a:r>
                <a:rPr lang="en-US" altLang="zh-CN">
                  <a:latin typeface="Times New Roman" panose="02020603050405020304" pitchFamily="18" charset="0"/>
                  <a:sym typeface="Symbol" panose="05050102010706020507" pitchFamily="18" charset="2"/>
                </a:rPr>
                <a:t>F</a:t>
              </a:r>
              <a:endParaRPr lang="en-US" altLang="zh-CN">
                <a:latin typeface="Times New Roman" panose="02020603050405020304" pitchFamily="18" charset="0"/>
              </a:endParaRPr>
            </a:p>
          </p:txBody>
        </p:sp>
        <p:sp>
          <p:nvSpPr>
            <p:cNvPr id="215068" name="文本框 215067"/>
            <p:cNvSpPr txBox="1"/>
            <p:nvPr/>
          </p:nvSpPr>
          <p:spPr>
            <a:xfrm>
              <a:off x="573" y="787"/>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aphicFrame>
          <p:nvGraphicFramePr>
            <p:cNvPr id="215069" name="对象 215068"/>
            <p:cNvGraphicFramePr/>
            <p:nvPr/>
          </p:nvGraphicFramePr>
          <p:xfrm>
            <a:off x="2226" y="345"/>
            <a:ext cx="186" cy="272"/>
          </p:xfrm>
          <a:graphic>
            <a:graphicData uri="http://schemas.openxmlformats.org/presentationml/2006/ole">
              <mc:AlternateContent xmlns:mc="http://schemas.openxmlformats.org/markup-compatibility/2006">
                <mc:Choice xmlns:v="urn:schemas-microsoft-com:vml" Requires="v">
                  <p:oleObj spid="_x0000_s48277" r:id="rId11" imgW="165100" imgH="241300" progId="Equation.3">
                    <p:embed/>
                  </p:oleObj>
                </mc:Choice>
                <mc:Fallback>
                  <p:oleObj r:id="rId11" imgW="165100" imgH="241300" progId="Equation.3">
                    <p:embed/>
                    <p:pic>
                      <p:nvPicPr>
                        <p:cNvPr id="0" name="图片 3195"/>
                        <p:cNvPicPr/>
                        <p:nvPr/>
                      </p:nvPicPr>
                      <p:blipFill>
                        <a:blip r:embed="rId12"/>
                        <a:stretch>
                          <a:fillRect/>
                        </a:stretch>
                      </p:blipFill>
                      <p:spPr>
                        <a:xfrm>
                          <a:off x="2226" y="345"/>
                          <a:ext cx="186" cy="272"/>
                        </a:xfrm>
                        <a:prstGeom prst="rect">
                          <a:avLst/>
                        </a:prstGeom>
                        <a:noFill/>
                        <a:ln w="38100">
                          <a:noFill/>
                          <a:miter/>
                        </a:ln>
                      </p:spPr>
                    </p:pic>
                  </p:oleObj>
                </mc:Fallback>
              </mc:AlternateContent>
            </a:graphicData>
          </a:graphic>
        </p:graphicFrame>
      </p:grpSp>
      <p:sp>
        <p:nvSpPr>
          <p:cNvPr id="215070" name="右箭头 215069"/>
          <p:cNvSpPr/>
          <p:nvPr/>
        </p:nvSpPr>
        <p:spPr>
          <a:xfrm>
            <a:off x="4743450" y="1116013"/>
            <a:ext cx="793750" cy="268287"/>
          </a:xfrm>
          <a:prstGeom prst="rightArrow">
            <a:avLst>
              <a:gd name="adj1" fmla="val 50000"/>
              <a:gd name="adj2" fmla="val 73964"/>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215071" name="组合 215070"/>
          <p:cNvGrpSpPr/>
          <p:nvPr/>
        </p:nvGrpSpPr>
        <p:grpSpPr>
          <a:xfrm>
            <a:off x="5865813" y="100013"/>
            <a:ext cx="3252787" cy="1776412"/>
            <a:chOff x="3683" y="39"/>
            <a:chExt cx="2049" cy="1119"/>
          </a:xfrm>
        </p:grpSpPr>
        <p:sp>
          <p:nvSpPr>
            <p:cNvPr id="215072" name="椭圆 215071"/>
            <p:cNvSpPr/>
            <p:nvPr/>
          </p:nvSpPr>
          <p:spPr>
            <a:xfrm>
              <a:off x="3683" y="595"/>
              <a:ext cx="259" cy="260"/>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5073" name="矩形 215072"/>
            <p:cNvSpPr/>
            <p:nvPr/>
          </p:nvSpPr>
          <p:spPr>
            <a:xfrm>
              <a:off x="4240" y="293"/>
              <a:ext cx="259" cy="8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215074" name="组合 215073"/>
            <p:cNvGrpSpPr/>
            <p:nvPr/>
          </p:nvGrpSpPr>
          <p:grpSpPr>
            <a:xfrm>
              <a:off x="4894" y="720"/>
              <a:ext cx="259" cy="86"/>
              <a:chOff x="2592" y="1872"/>
              <a:chExt cx="288" cy="96"/>
            </a:xfrm>
          </p:grpSpPr>
          <p:sp>
            <p:nvSpPr>
              <p:cNvPr id="215075" name="直接连接符 215074"/>
              <p:cNvSpPr/>
              <p:nvPr/>
            </p:nvSpPr>
            <p:spPr>
              <a:xfrm>
                <a:off x="2592" y="1872"/>
                <a:ext cx="288" cy="0"/>
              </a:xfrm>
              <a:prstGeom prst="line">
                <a:avLst/>
              </a:prstGeom>
              <a:ln w="28575" cap="flat" cmpd="sng">
                <a:solidFill>
                  <a:schemeClr val="tx1"/>
                </a:solidFill>
                <a:prstDash val="solid"/>
                <a:headEnd type="none" w="med" len="med"/>
                <a:tailEnd type="none" w="med" len="med"/>
              </a:ln>
            </p:spPr>
          </p:sp>
          <p:sp>
            <p:nvSpPr>
              <p:cNvPr id="215076" name="直接连接符 215075"/>
              <p:cNvSpPr/>
              <p:nvPr/>
            </p:nvSpPr>
            <p:spPr>
              <a:xfrm>
                <a:off x="2592" y="1968"/>
                <a:ext cx="288" cy="0"/>
              </a:xfrm>
              <a:prstGeom prst="line">
                <a:avLst/>
              </a:prstGeom>
              <a:ln w="28575" cap="flat" cmpd="sng">
                <a:solidFill>
                  <a:schemeClr val="tx1"/>
                </a:solidFill>
                <a:prstDash val="solid"/>
                <a:headEnd type="none" w="med" len="med"/>
                <a:tailEnd type="none" w="med" len="med"/>
              </a:ln>
            </p:spPr>
          </p:sp>
        </p:grpSp>
        <p:sp>
          <p:nvSpPr>
            <p:cNvPr id="215077" name="直接连接符 215076"/>
            <p:cNvSpPr/>
            <p:nvPr/>
          </p:nvSpPr>
          <p:spPr>
            <a:xfrm>
              <a:off x="3812" y="336"/>
              <a:ext cx="0" cy="822"/>
            </a:xfrm>
            <a:prstGeom prst="line">
              <a:avLst/>
            </a:prstGeom>
            <a:ln w="19050" cap="flat" cmpd="sng">
              <a:solidFill>
                <a:schemeClr val="tx1"/>
              </a:solidFill>
              <a:prstDash val="solid"/>
              <a:headEnd type="none" w="med" len="med"/>
              <a:tailEnd type="none" w="med" len="med"/>
            </a:ln>
          </p:spPr>
        </p:sp>
        <p:sp>
          <p:nvSpPr>
            <p:cNvPr id="215078" name="直接连接符 215077"/>
            <p:cNvSpPr/>
            <p:nvPr/>
          </p:nvSpPr>
          <p:spPr>
            <a:xfrm>
              <a:off x="3812" y="336"/>
              <a:ext cx="428" cy="0"/>
            </a:xfrm>
            <a:prstGeom prst="line">
              <a:avLst/>
            </a:prstGeom>
            <a:ln w="19050" cap="flat" cmpd="sng">
              <a:solidFill>
                <a:schemeClr val="tx1"/>
              </a:solidFill>
              <a:prstDash val="solid"/>
              <a:headEnd type="none" w="med" len="med"/>
              <a:tailEnd type="none" w="med" len="med"/>
            </a:ln>
          </p:spPr>
        </p:sp>
        <p:sp>
          <p:nvSpPr>
            <p:cNvPr id="215079" name="直接连接符 215078"/>
            <p:cNvSpPr/>
            <p:nvPr/>
          </p:nvSpPr>
          <p:spPr>
            <a:xfrm>
              <a:off x="4499" y="336"/>
              <a:ext cx="525" cy="0"/>
            </a:xfrm>
            <a:prstGeom prst="line">
              <a:avLst/>
            </a:prstGeom>
            <a:ln w="19050" cap="flat" cmpd="sng">
              <a:solidFill>
                <a:schemeClr val="tx1"/>
              </a:solidFill>
              <a:prstDash val="solid"/>
              <a:headEnd type="none" w="med" len="med"/>
              <a:tailEnd type="none" w="med" len="med"/>
            </a:ln>
          </p:spPr>
        </p:sp>
        <p:sp>
          <p:nvSpPr>
            <p:cNvPr id="215080" name="直接连接符 215079"/>
            <p:cNvSpPr/>
            <p:nvPr/>
          </p:nvSpPr>
          <p:spPr>
            <a:xfrm>
              <a:off x="5024" y="336"/>
              <a:ext cx="0" cy="384"/>
            </a:xfrm>
            <a:prstGeom prst="line">
              <a:avLst/>
            </a:prstGeom>
            <a:ln w="19050" cap="flat" cmpd="sng">
              <a:solidFill>
                <a:schemeClr val="tx1"/>
              </a:solidFill>
              <a:prstDash val="solid"/>
              <a:headEnd type="none" w="med" len="med"/>
              <a:tailEnd type="none" w="med" len="med"/>
            </a:ln>
          </p:spPr>
        </p:sp>
        <p:sp>
          <p:nvSpPr>
            <p:cNvPr id="215081" name="直接连接符 215080"/>
            <p:cNvSpPr/>
            <p:nvPr/>
          </p:nvSpPr>
          <p:spPr>
            <a:xfrm>
              <a:off x="5024" y="812"/>
              <a:ext cx="0" cy="346"/>
            </a:xfrm>
            <a:prstGeom prst="line">
              <a:avLst/>
            </a:prstGeom>
            <a:ln w="19050" cap="flat" cmpd="sng">
              <a:solidFill>
                <a:schemeClr val="tx1"/>
              </a:solidFill>
              <a:prstDash val="solid"/>
              <a:headEnd type="none" w="med" len="med"/>
              <a:tailEnd type="none" w="med" len="med"/>
            </a:ln>
          </p:spPr>
        </p:sp>
        <p:sp>
          <p:nvSpPr>
            <p:cNvPr id="215082" name="直接连接符 215081"/>
            <p:cNvSpPr/>
            <p:nvPr/>
          </p:nvSpPr>
          <p:spPr>
            <a:xfrm>
              <a:off x="3812" y="1158"/>
              <a:ext cx="1236" cy="0"/>
            </a:xfrm>
            <a:prstGeom prst="line">
              <a:avLst/>
            </a:prstGeom>
            <a:ln w="19050" cap="flat" cmpd="sng">
              <a:solidFill>
                <a:schemeClr val="tx1"/>
              </a:solidFill>
              <a:prstDash val="solid"/>
              <a:headEnd type="none" w="med" len="med"/>
              <a:tailEnd type="none" w="med" len="med"/>
            </a:ln>
          </p:spPr>
        </p:sp>
        <p:sp>
          <p:nvSpPr>
            <p:cNvPr id="215083" name="文本框 215082"/>
            <p:cNvSpPr txBox="1"/>
            <p:nvPr/>
          </p:nvSpPr>
          <p:spPr>
            <a:xfrm>
              <a:off x="4122" y="39"/>
              <a:ext cx="467"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5k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5084" name="文本框 215083"/>
            <p:cNvSpPr txBox="1"/>
            <p:nvPr/>
          </p:nvSpPr>
          <p:spPr>
            <a:xfrm>
              <a:off x="3933" y="591"/>
              <a:ext cx="712" cy="288"/>
            </a:xfrm>
            <a:prstGeom prst="rect">
              <a:avLst/>
            </a:prstGeom>
            <a:noFill/>
            <a:ln w="25400">
              <a:noFill/>
            </a:ln>
          </p:spPr>
          <p:txBody>
            <a:bodyPr wrap="none" anchor="ctr">
              <a:spAutoFit/>
            </a:bodyPr>
            <a:lstStyle/>
            <a:p>
              <a:r>
                <a:rPr lang="en-US" altLang="zh-CN">
                  <a:latin typeface="Times New Roman" panose="02020603050405020304" pitchFamily="18" charset="0"/>
                </a:rPr>
                <a:t>5</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V</a:t>
              </a:r>
              <a:endParaRPr lang="en-US" altLang="zh-CN">
                <a:latin typeface="Times New Roman" panose="02020603050405020304" pitchFamily="18" charset="0"/>
              </a:endParaRPr>
            </a:p>
          </p:txBody>
        </p:sp>
        <p:sp>
          <p:nvSpPr>
            <p:cNvPr id="215085" name="文本框 215084"/>
            <p:cNvSpPr txBox="1"/>
            <p:nvPr/>
          </p:nvSpPr>
          <p:spPr>
            <a:xfrm>
              <a:off x="3800" y="349"/>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215086" name="直接连接符 215085"/>
            <p:cNvSpPr/>
            <p:nvPr/>
          </p:nvSpPr>
          <p:spPr>
            <a:xfrm>
              <a:off x="5126" y="341"/>
              <a:ext cx="0" cy="260"/>
            </a:xfrm>
            <a:prstGeom prst="line">
              <a:avLst/>
            </a:prstGeom>
            <a:ln w="19050" cap="flat" cmpd="sng">
              <a:solidFill>
                <a:schemeClr val="tx1"/>
              </a:solidFill>
              <a:prstDash val="solid"/>
              <a:headEnd type="none" w="med" len="med"/>
              <a:tailEnd type="stealth" w="sm" len="med"/>
            </a:ln>
          </p:spPr>
        </p:sp>
        <p:sp>
          <p:nvSpPr>
            <p:cNvPr id="215087" name="文本框 215086"/>
            <p:cNvSpPr txBox="1"/>
            <p:nvPr/>
          </p:nvSpPr>
          <p:spPr>
            <a:xfrm>
              <a:off x="5100" y="631"/>
              <a:ext cx="632" cy="288"/>
            </a:xfrm>
            <a:prstGeom prst="rect">
              <a:avLst/>
            </a:prstGeom>
            <a:noFill/>
            <a:ln w="25400">
              <a:noFill/>
            </a:ln>
          </p:spPr>
          <p:txBody>
            <a:bodyPr wrap="none" anchor="ctr">
              <a:spAutoFit/>
            </a:bodyPr>
            <a:lstStyle/>
            <a:p>
              <a:r>
                <a:rPr lang="en-US" altLang="zh-CN">
                  <a:latin typeface="Times New Roman" panose="02020603050405020304" pitchFamily="18" charset="0"/>
                </a:rPr>
                <a:t>100</a:t>
              </a:r>
              <a:r>
                <a:rPr lang="en-US" altLang="zh-CN">
                  <a:latin typeface="Times New Roman" panose="02020603050405020304" pitchFamily="18" charset="0"/>
                  <a:sym typeface="Symbol" panose="05050102010706020507" pitchFamily="18" charset="2"/>
                </a:rPr>
                <a:t>F</a:t>
              </a:r>
              <a:endParaRPr lang="en-US" altLang="zh-CN">
                <a:latin typeface="Times New Roman" panose="02020603050405020304" pitchFamily="18" charset="0"/>
              </a:endParaRPr>
            </a:p>
          </p:txBody>
        </p:sp>
        <p:sp>
          <p:nvSpPr>
            <p:cNvPr id="215088" name="文本框 215087"/>
            <p:cNvSpPr txBox="1"/>
            <p:nvPr/>
          </p:nvSpPr>
          <p:spPr>
            <a:xfrm>
              <a:off x="3804" y="831"/>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aphicFrame>
          <p:nvGraphicFramePr>
            <p:cNvPr id="215089" name="对象 215088"/>
            <p:cNvGraphicFramePr/>
            <p:nvPr/>
          </p:nvGraphicFramePr>
          <p:xfrm>
            <a:off x="5162" y="345"/>
            <a:ext cx="186" cy="272"/>
          </p:xfrm>
          <a:graphic>
            <a:graphicData uri="http://schemas.openxmlformats.org/presentationml/2006/ole">
              <mc:AlternateContent xmlns:mc="http://schemas.openxmlformats.org/markup-compatibility/2006">
                <mc:Choice xmlns:v="urn:schemas-microsoft-com:vml" Requires="v">
                  <p:oleObj spid="_x0000_s48278" r:id="rId13" imgW="165100" imgH="241300" progId="Equation.3">
                    <p:embed/>
                  </p:oleObj>
                </mc:Choice>
                <mc:Fallback>
                  <p:oleObj r:id="rId13" imgW="165100" imgH="241300" progId="Equation.3">
                    <p:embed/>
                    <p:pic>
                      <p:nvPicPr>
                        <p:cNvPr id="0" name="图片 3194"/>
                        <p:cNvPicPr/>
                        <p:nvPr/>
                      </p:nvPicPr>
                      <p:blipFill>
                        <a:blip r:embed="rId12"/>
                        <a:stretch>
                          <a:fillRect/>
                        </a:stretch>
                      </p:blipFill>
                      <p:spPr>
                        <a:xfrm>
                          <a:off x="5162" y="345"/>
                          <a:ext cx="186" cy="272"/>
                        </a:xfrm>
                        <a:prstGeom prst="rect">
                          <a:avLst/>
                        </a:prstGeom>
                        <a:noFill/>
                        <a:ln w="38100">
                          <a:noFill/>
                          <a:miter/>
                        </a:ln>
                      </p:spPr>
                    </p:pic>
                  </p:oleObj>
                </mc:Fallback>
              </mc:AlternateContent>
            </a:graphicData>
          </a:graphic>
        </p:graphicFrame>
      </p:grpSp>
      <p:grpSp>
        <p:nvGrpSpPr>
          <p:cNvPr id="215090" name="组合 215089"/>
          <p:cNvGrpSpPr/>
          <p:nvPr/>
        </p:nvGrpSpPr>
        <p:grpSpPr>
          <a:xfrm>
            <a:off x="12700" y="2876550"/>
            <a:ext cx="4787900" cy="1757363"/>
            <a:chOff x="-160" y="1968"/>
            <a:chExt cx="3016" cy="1107"/>
          </a:xfrm>
        </p:grpSpPr>
        <p:sp>
          <p:nvSpPr>
            <p:cNvPr id="215091" name="椭圆 215090"/>
            <p:cNvSpPr/>
            <p:nvPr/>
          </p:nvSpPr>
          <p:spPr>
            <a:xfrm>
              <a:off x="717" y="2512"/>
              <a:ext cx="259" cy="260"/>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215092" name="矩形 215091"/>
            <p:cNvSpPr/>
            <p:nvPr/>
          </p:nvSpPr>
          <p:spPr>
            <a:xfrm>
              <a:off x="1149" y="2210"/>
              <a:ext cx="259" cy="86"/>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215093" name="矩形 215092"/>
            <p:cNvSpPr/>
            <p:nvPr/>
          </p:nvSpPr>
          <p:spPr>
            <a:xfrm>
              <a:off x="1673" y="2534"/>
              <a:ext cx="86" cy="260"/>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215094" name="组合 215093"/>
            <p:cNvGrpSpPr/>
            <p:nvPr/>
          </p:nvGrpSpPr>
          <p:grpSpPr>
            <a:xfrm>
              <a:off x="2018" y="2637"/>
              <a:ext cx="259" cy="86"/>
              <a:chOff x="2592" y="1872"/>
              <a:chExt cx="288" cy="96"/>
            </a:xfrm>
          </p:grpSpPr>
          <p:sp>
            <p:nvSpPr>
              <p:cNvPr id="215095" name="直接连接符 215094"/>
              <p:cNvSpPr/>
              <p:nvPr/>
            </p:nvSpPr>
            <p:spPr>
              <a:xfrm>
                <a:off x="2592" y="1872"/>
                <a:ext cx="288" cy="0"/>
              </a:xfrm>
              <a:prstGeom prst="line">
                <a:avLst/>
              </a:prstGeom>
              <a:ln w="28575" cap="flat" cmpd="sng">
                <a:solidFill>
                  <a:schemeClr val="tx1"/>
                </a:solidFill>
                <a:prstDash val="solid"/>
                <a:headEnd type="none" w="med" len="med"/>
                <a:tailEnd type="none" w="med" len="med"/>
              </a:ln>
            </p:spPr>
          </p:sp>
          <p:sp>
            <p:nvSpPr>
              <p:cNvPr id="215096" name="直接连接符 215095"/>
              <p:cNvSpPr/>
              <p:nvPr/>
            </p:nvSpPr>
            <p:spPr>
              <a:xfrm>
                <a:off x="2592" y="1968"/>
                <a:ext cx="288" cy="0"/>
              </a:xfrm>
              <a:prstGeom prst="line">
                <a:avLst/>
              </a:prstGeom>
              <a:ln w="28575" cap="flat" cmpd="sng">
                <a:solidFill>
                  <a:schemeClr val="tx1"/>
                </a:solidFill>
                <a:prstDash val="solid"/>
                <a:headEnd type="none" w="med" len="med"/>
                <a:tailEnd type="none" w="med" len="med"/>
              </a:ln>
            </p:spPr>
          </p:sp>
        </p:grpSp>
        <p:sp>
          <p:nvSpPr>
            <p:cNvPr id="215097" name="直接连接符 215096"/>
            <p:cNvSpPr/>
            <p:nvPr/>
          </p:nvSpPr>
          <p:spPr>
            <a:xfrm>
              <a:off x="846" y="2253"/>
              <a:ext cx="0" cy="822"/>
            </a:xfrm>
            <a:prstGeom prst="line">
              <a:avLst/>
            </a:prstGeom>
            <a:ln w="19050" cap="flat" cmpd="sng">
              <a:solidFill>
                <a:schemeClr val="tx1"/>
              </a:solidFill>
              <a:prstDash val="solid"/>
              <a:headEnd type="none" w="med" len="med"/>
              <a:tailEnd type="none" w="med" len="med"/>
            </a:ln>
          </p:spPr>
        </p:sp>
        <p:sp>
          <p:nvSpPr>
            <p:cNvPr id="215098" name="直接连接符 215097"/>
            <p:cNvSpPr/>
            <p:nvPr/>
          </p:nvSpPr>
          <p:spPr>
            <a:xfrm>
              <a:off x="846" y="2253"/>
              <a:ext cx="303" cy="0"/>
            </a:xfrm>
            <a:prstGeom prst="line">
              <a:avLst/>
            </a:prstGeom>
            <a:ln w="19050" cap="flat" cmpd="sng">
              <a:solidFill>
                <a:schemeClr val="tx1"/>
              </a:solidFill>
              <a:prstDash val="solid"/>
              <a:headEnd type="none" w="med" len="med"/>
              <a:tailEnd type="none" w="med" len="med"/>
            </a:ln>
          </p:spPr>
        </p:sp>
        <p:sp>
          <p:nvSpPr>
            <p:cNvPr id="215099" name="直接连接符 215098"/>
            <p:cNvSpPr/>
            <p:nvPr/>
          </p:nvSpPr>
          <p:spPr>
            <a:xfrm>
              <a:off x="1408" y="2253"/>
              <a:ext cx="740" cy="0"/>
            </a:xfrm>
            <a:prstGeom prst="line">
              <a:avLst/>
            </a:prstGeom>
            <a:ln w="19050" cap="flat" cmpd="sng">
              <a:solidFill>
                <a:schemeClr val="tx1"/>
              </a:solidFill>
              <a:prstDash val="solid"/>
              <a:headEnd type="none" w="med" len="med"/>
              <a:tailEnd type="none" w="med" len="med"/>
            </a:ln>
          </p:spPr>
        </p:sp>
        <p:sp>
          <p:nvSpPr>
            <p:cNvPr id="215100" name="直接连接符 215099"/>
            <p:cNvSpPr/>
            <p:nvPr/>
          </p:nvSpPr>
          <p:spPr>
            <a:xfrm>
              <a:off x="2148" y="2253"/>
              <a:ext cx="0" cy="384"/>
            </a:xfrm>
            <a:prstGeom prst="line">
              <a:avLst/>
            </a:prstGeom>
            <a:ln w="19050" cap="flat" cmpd="sng">
              <a:solidFill>
                <a:schemeClr val="tx1"/>
              </a:solidFill>
              <a:prstDash val="solid"/>
              <a:headEnd type="none" w="med" len="med"/>
              <a:tailEnd type="none" w="med" len="med"/>
            </a:ln>
          </p:spPr>
        </p:sp>
        <p:sp>
          <p:nvSpPr>
            <p:cNvPr id="215101" name="直接连接符 215100"/>
            <p:cNvSpPr/>
            <p:nvPr/>
          </p:nvSpPr>
          <p:spPr>
            <a:xfrm>
              <a:off x="2148" y="2729"/>
              <a:ext cx="0" cy="346"/>
            </a:xfrm>
            <a:prstGeom prst="line">
              <a:avLst/>
            </a:prstGeom>
            <a:ln w="19050" cap="flat" cmpd="sng">
              <a:solidFill>
                <a:schemeClr val="tx1"/>
              </a:solidFill>
              <a:prstDash val="solid"/>
              <a:headEnd type="none" w="med" len="med"/>
              <a:tailEnd type="none" w="med" len="med"/>
            </a:ln>
          </p:spPr>
        </p:sp>
        <p:sp>
          <p:nvSpPr>
            <p:cNvPr id="215102" name="直接连接符 215101"/>
            <p:cNvSpPr/>
            <p:nvPr/>
          </p:nvSpPr>
          <p:spPr>
            <a:xfrm>
              <a:off x="846" y="3075"/>
              <a:ext cx="1302" cy="0"/>
            </a:xfrm>
            <a:prstGeom prst="line">
              <a:avLst/>
            </a:prstGeom>
            <a:ln w="19050" cap="flat" cmpd="sng">
              <a:solidFill>
                <a:schemeClr val="tx1"/>
              </a:solidFill>
              <a:prstDash val="solid"/>
              <a:headEnd type="none" w="med" len="med"/>
              <a:tailEnd type="none" w="med" len="med"/>
            </a:ln>
          </p:spPr>
        </p:sp>
        <p:sp>
          <p:nvSpPr>
            <p:cNvPr id="215103" name="直接连接符 215102"/>
            <p:cNvSpPr/>
            <p:nvPr/>
          </p:nvSpPr>
          <p:spPr>
            <a:xfrm>
              <a:off x="1716" y="2253"/>
              <a:ext cx="0" cy="281"/>
            </a:xfrm>
            <a:prstGeom prst="line">
              <a:avLst/>
            </a:prstGeom>
            <a:ln w="19050" cap="flat" cmpd="sng">
              <a:solidFill>
                <a:schemeClr val="tx1"/>
              </a:solidFill>
              <a:prstDash val="solid"/>
              <a:headEnd type="none" w="med" len="med"/>
              <a:tailEnd type="none" w="med" len="med"/>
            </a:ln>
          </p:spPr>
        </p:sp>
        <p:sp>
          <p:nvSpPr>
            <p:cNvPr id="215104" name="直接连接符 215103"/>
            <p:cNvSpPr/>
            <p:nvPr/>
          </p:nvSpPr>
          <p:spPr>
            <a:xfrm>
              <a:off x="1716" y="2794"/>
              <a:ext cx="0" cy="281"/>
            </a:xfrm>
            <a:prstGeom prst="line">
              <a:avLst/>
            </a:prstGeom>
            <a:ln w="19050" cap="flat" cmpd="sng">
              <a:solidFill>
                <a:schemeClr val="tx1"/>
              </a:solidFill>
              <a:prstDash val="solid"/>
              <a:headEnd type="none" w="med" len="med"/>
              <a:tailEnd type="none" w="med" len="med"/>
            </a:ln>
          </p:spPr>
        </p:sp>
        <p:sp>
          <p:nvSpPr>
            <p:cNvPr id="215105" name="文本框 215104"/>
            <p:cNvSpPr txBox="1"/>
            <p:nvPr/>
          </p:nvSpPr>
          <p:spPr>
            <a:xfrm>
              <a:off x="1018" y="1968"/>
              <a:ext cx="56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15106" name="文本框 215105"/>
            <p:cNvSpPr txBox="1"/>
            <p:nvPr/>
          </p:nvSpPr>
          <p:spPr>
            <a:xfrm>
              <a:off x="1164" y="2515"/>
              <a:ext cx="563" cy="288"/>
            </a:xfrm>
            <a:prstGeom prst="rect">
              <a:avLst/>
            </a:prstGeom>
            <a:noFill/>
            <a:ln w="25400">
              <a:noFill/>
            </a:ln>
          </p:spPr>
          <p:txBody>
            <a:bodyPr wrap="none" anchor="ctr">
              <a:spAutoFit/>
            </a:bodyPr>
            <a:lstStyle/>
            <a:p>
              <a:r>
                <a:rPr lang="en-US" altLang="zh-CN">
                  <a:latin typeface="Times New Roman" panose="02020603050405020304" pitchFamily="18" charset="0"/>
                </a:rPr>
                <a:t>10k</a:t>
              </a:r>
              <a:r>
                <a:rPr lang="en-US" altLang="zh-CN">
                  <a:latin typeface="Times New Roman" panose="02020603050405020304" pitchFamily="18" charset="0"/>
                  <a:sym typeface="Symbol" panose="05050102010706020507" pitchFamily="18" charset="2"/>
                </a:rPr>
                <a:t></a:t>
              </a:r>
            </a:p>
          </p:txBody>
        </p:sp>
        <p:sp>
          <p:nvSpPr>
            <p:cNvPr id="215107" name="文本框 215106"/>
            <p:cNvSpPr txBox="1"/>
            <p:nvPr/>
          </p:nvSpPr>
          <p:spPr>
            <a:xfrm>
              <a:off x="-160" y="2484"/>
              <a:ext cx="941" cy="288"/>
            </a:xfrm>
            <a:prstGeom prst="rect">
              <a:avLst/>
            </a:prstGeom>
            <a:noFill/>
            <a:ln w="25400">
              <a:noFill/>
            </a:ln>
          </p:spPr>
          <p:txBody>
            <a:bodyPr wrap="none" anchor="ctr">
              <a:spAutoFit/>
            </a:bodyPr>
            <a:lstStyle/>
            <a:p>
              <a:r>
                <a:rPr lang="en-US" altLang="zh-CN">
                  <a:latin typeface="Times New Roman" panose="02020603050405020304" pitchFamily="18" charset="0"/>
                </a:rPr>
                <a:t>10</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)V</a:t>
              </a:r>
              <a:endParaRPr lang="en-US" altLang="zh-CN">
                <a:latin typeface="Times New Roman" panose="02020603050405020304" pitchFamily="18" charset="0"/>
              </a:endParaRPr>
            </a:p>
          </p:txBody>
        </p:sp>
        <p:sp>
          <p:nvSpPr>
            <p:cNvPr id="215108" name="文本框 215107"/>
            <p:cNvSpPr txBox="1"/>
            <p:nvPr/>
          </p:nvSpPr>
          <p:spPr>
            <a:xfrm>
              <a:off x="647" y="2287"/>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215109" name="直接连接符 215108"/>
            <p:cNvSpPr/>
            <p:nvPr/>
          </p:nvSpPr>
          <p:spPr>
            <a:xfrm>
              <a:off x="2250" y="2258"/>
              <a:ext cx="0" cy="260"/>
            </a:xfrm>
            <a:prstGeom prst="line">
              <a:avLst/>
            </a:prstGeom>
            <a:ln w="19050" cap="flat" cmpd="sng">
              <a:solidFill>
                <a:schemeClr val="tx1"/>
              </a:solidFill>
              <a:prstDash val="solid"/>
              <a:headEnd type="none" w="med" len="med"/>
              <a:tailEnd type="stealth" w="sm" len="med"/>
            </a:ln>
          </p:spPr>
        </p:sp>
        <p:sp>
          <p:nvSpPr>
            <p:cNvPr id="215110" name="文本框 215109"/>
            <p:cNvSpPr txBox="1"/>
            <p:nvPr/>
          </p:nvSpPr>
          <p:spPr>
            <a:xfrm>
              <a:off x="2224" y="2548"/>
              <a:ext cx="632" cy="288"/>
            </a:xfrm>
            <a:prstGeom prst="rect">
              <a:avLst/>
            </a:prstGeom>
            <a:noFill/>
            <a:ln w="25400">
              <a:noFill/>
            </a:ln>
          </p:spPr>
          <p:txBody>
            <a:bodyPr wrap="none" anchor="ctr">
              <a:spAutoFit/>
            </a:bodyPr>
            <a:lstStyle/>
            <a:p>
              <a:r>
                <a:rPr lang="en-US" altLang="zh-CN">
                  <a:latin typeface="Times New Roman" panose="02020603050405020304" pitchFamily="18" charset="0"/>
                </a:rPr>
                <a:t>100</a:t>
              </a:r>
              <a:r>
                <a:rPr lang="en-US" altLang="zh-CN">
                  <a:latin typeface="Times New Roman" panose="02020603050405020304" pitchFamily="18" charset="0"/>
                  <a:sym typeface="Symbol" panose="05050102010706020507" pitchFamily="18" charset="2"/>
                </a:rPr>
                <a:t>F</a:t>
              </a:r>
              <a:endParaRPr lang="en-US" altLang="zh-CN">
                <a:latin typeface="Times New Roman" panose="02020603050405020304" pitchFamily="18" charset="0"/>
              </a:endParaRPr>
            </a:p>
          </p:txBody>
        </p:sp>
        <p:sp>
          <p:nvSpPr>
            <p:cNvPr id="215111" name="文本框 215110"/>
            <p:cNvSpPr txBox="1"/>
            <p:nvPr/>
          </p:nvSpPr>
          <p:spPr>
            <a:xfrm>
              <a:off x="633" y="2704"/>
              <a:ext cx="222" cy="288"/>
            </a:xfrm>
            <a:prstGeom prst="rect">
              <a:avLst/>
            </a:prstGeom>
            <a:noFill/>
            <a:ln w="25400">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aphicFrame>
          <p:nvGraphicFramePr>
            <p:cNvPr id="215112" name="对象 215111"/>
            <p:cNvGraphicFramePr/>
            <p:nvPr/>
          </p:nvGraphicFramePr>
          <p:xfrm>
            <a:off x="2286" y="2262"/>
            <a:ext cx="186" cy="272"/>
          </p:xfrm>
          <a:graphic>
            <a:graphicData uri="http://schemas.openxmlformats.org/presentationml/2006/ole">
              <mc:AlternateContent xmlns:mc="http://schemas.openxmlformats.org/markup-compatibility/2006">
                <mc:Choice xmlns:v="urn:schemas-microsoft-com:vml" Requires="v">
                  <p:oleObj spid="_x0000_s48279" r:id="rId14" imgW="165100" imgH="241300" progId="Equation.3">
                    <p:embed/>
                  </p:oleObj>
                </mc:Choice>
                <mc:Fallback>
                  <p:oleObj r:id="rId14" imgW="165100" imgH="241300" progId="Equation.3">
                    <p:embed/>
                    <p:pic>
                      <p:nvPicPr>
                        <p:cNvPr id="0" name="图片 3222"/>
                        <p:cNvPicPr/>
                        <p:nvPr/>
                      </p:nvPicPr>
                      <p:blipFill>
                        <a:blip r:embed="rId15"/>
                        <a:stretch>
                          <a:fillRect/>
                        </a:stretch>
                      </p:blipFill>
                      <p:spPr>
                        <a:xfrm>
                          <a:off x="2286" y="2262"/>
                          <a:ext cx="186" cy="272"/>
                        </a:xfrm>
                        <a:prstGeom prst="rect">
                          <a:avLst/>
                        </a:prstGeom>
                        <a:noFill/>
                        <a:ln w="38100">
                          <a:noFill/>
                          <a:miter/>
                        </a:ln>
                      </p:spPr>
                    </p:pic>
                  </p:oleObj>
                </mc:Fallback>
              </mc:AlternateContent>
            </a:graphicData>
          </a:graphic>
        </p:graphicFrame>
      </p:grpSp>
      <p:sp>
        <p:nvSpPr>
          <p:cNvPr id="215113" name="文本框 215112"/>
          <p:cNvSpPr txBox="1"/>
          <p:nvPr/>
        </p:nvSpPr>
        <p:spPr>
          <a:xfrm>
            <a:off x="339725" y="5924550"/>
            <a:ext cx="202247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分段表示为：</a:t>
            </a:r>
            <a:endParaRPr lang="zh-CN" altLang="en-US">
              <a:latin typeface="Times New Roman" panose="02020603050405020304" pitchFamily="18" charset="0"/>
            </a:endParaRPr>
          </a:p>
        </p:txBody>
      </p:sp>
      <p:graphicFrame>
        <p:nvGraphicFramePr>
          <p:cNvPr id="215114" name="对象 215113"/>
          <p:cNvGraphicFramePr/>
          <p:nvPr/>
        </p:nvGraphicFramePr>
        <p:xfrm>
          <a:off x="2192338" y="5705475"/>
          <a:ext cx="5705475" cy="947738"/>
        </p:xfrm>
        <a:graphic>
          <a:graphicData uri="http://schemas.openxmlformats.org/presentationml/2006/ole">
            <mc:AlternateContent xmlns:mc="http://schemas.openxmlformats.org/markup-compatibility/2006">
              <mc:Choice xmlns:v="urn:schemas-microsoft-com:vml" Requires="v">
                <p:oleObj spid="_x0000_s48280" r:id="rId16" imgW="2983230" imgH="495300" progId="Equation.DSMT4">
                  <p:embed/>
                </p:oleObj>
              </mc:Choice>
              <mc:Fallback>
                <p:oleObj r:id="rId16" imgW="2983230" imgH="495300" progId="Equation.DSMT4">
                  <p:embed/>
                  <p:pic>
                    <p:nvPicPr>
                      <p:cNvPr id="0" name="图片 3223"/>
                      <p:cNvPicPr/>
                      <p:nvPr/>
                    </p:nvPicPr>
                    <p:blipFill>
                      <a:blip r:embed="rId17"/>
                      <a:stretch>
                        <a:fillRect/>
                      </a:stretch>
                    </p:blipFill>
                    <p:spPr>
                      <a:xfrm>
                        <a:off x="2192338" y="5705475"/>
                        <a:ext cx="5705475" cy="947738"/>
                      </a:xfrm>
                      <a:prstGeom prst="rect">
                        <a:avLst/>
                      </a:prstGeom>
                      <a:noFill/>
                      <a:ln w="38100">
                        <a:noFill/>
                        <a:miter/>
                      </a:ln>
                    </p:spPr>
                  </p:pic>
                </p:oleObj>
              </mc:Fallback>
            </mc:AlternateContent>
          </a:graphicData>
        </a:graphic>
      </p:graphicFrame>
      <p:sp>
        <p:nvSpPr>
          <p:cNvPr id="215117" name="动作按钮: 后退或前一项 215116" descr="水滴">
            <a:hlinkClick r:id="" action="ppaction://hlinkshowjump?jump=previousslide">
              <a:snd r:embed="rId18" name="PROJCTOR.WAV"/>
            </a:hlinkClick>
          </p:cNvPr>
          <p:cNvSpPr/>
          <p:nvPr/>
        </p:nvSpPr>
        <p:spPr>
          <a:xfrm>
            <a:off x="8245475" y="6381750"/>
            <a:ext cx="460375" cy="457200"/>
          </a:xfrm>
          <a:prstGeom prst="actionButtonBackPrevious">
            <a:avLst/>
          </a:prstGeom>
          <a:blipFill rotWithShape="0">
            <a:blip r:embed="rId19"/>
          </a:blipFill>
          <a:ln w="28575">
            <a:noFill/>
          </a:ln>
          <a:effectLst>
            <a:prstShdw prst="shdw17" dist="17961" dir="2699999">
              <a:srgbClr val="CCFFFF">
                <a:gamma/>
                <a:shade val="60000"/>
                <a:invGamma/>
              </a:srgbClr>
            </a:prstShdw>
          </a:effectLst>
        </p:spPr>
        <p:txBody>
          <a:bodyPr/>
          <a:lstStyle/>
          <a:p>
            <a:endParaRPr lang="zh-CN" altLang="en-US"/>
          </a:p>
        </p:txBody>
      </p:sp>
      <p:sp>
        <p:nvSpPr>
          <p:cNvPr id="215118" name="动作按钮: 后退或前一项 215117" descr="水滴">
            <a:hlinkClick r:id="" action="ppaction://hlinkshowjump?jump=nextslide">
              <a:snd r:embed="rId18" name="PROJCTOR.WAV"/>
            </a:hlinkClick>
          </p:cNvPr>
          <p:cNvSpPr/>
          <p:nvPr/>
        </p:nvSpPr>
        <p:spPr>
          <a:xfrm flipH="1">
            <a:off x="8667750" y="6381750"/>
            <a:ext cx="457200" cy="457200"/>
          </a:xfrm>
          <a:prstGeom prst="actionButtonBackPrevious">
            <a:avLst/>
          </a:prstGeom>
          <a:blipFill rotWithShape="0">
            <a:blip r:embed="rId19"/>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215047"/>
                                        </p:tgtEl>
                                        <p:attrNameLst>
                                          <p:attrName>style.visibility</p:attrName>
                                        </p:attrNameLst>
                                      </p:cBhvr>
                                      <p:to>
                                        <p:strVal val="visible"/>
                                      </p:to>
                                    </p:set>
                                    <p:anim calcmode="lin" valueType="num">
                                      <p:cBhvr>
                                        <p:cTn id="7" dur="500" fill="hold"/>
                                        <p:tgtEl>
                                          <p:spTgt spid="215047"/>
                                        </p:tgtEl>
                                        <p:attrNameLst>
                                          <p:attrName>ppt_w</p:attrName>
                                        </p:attrNameLst>
                                      </p:cBhvr>
                                      <p:tavLst>
                                        <p:tav tm="0">
                                          <p:val>
                                            <p:strVal val="2/3*#ppt_w"/>
                                          </p:val>
                                        </p:tav>
                                        <p:tav tm="100000">
                                          <p:val>
                                            <p:strVal val="#ppt_w"/>
                                          </p:val>
                                        </p:tav>
                                      </p:tavLst>
                                    </p:anim>
                                    <p:anim calcmode="lin" valueType="num">
                                      <p:cBhvr>
                                        <p:cTn id="8" dur="500" fill="hold"/>
                                        <p:tgtEl>
                                          <p:spTgt spid="215047"/>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5070"/>
                                        </p:tgtEl>
                                        <p:attrNameLst>
                                          <p:attrName>style.visibility</p:attrName>
                                        </p:attrNameLst>
                                      </p:cBhvr>
                                      <p:to>
                                        <p:strVal val="visible"/>
                                      </p:to>
                                    </p:set>
                                    <p:animEffect transition="in" filter="slide(fromLeft)">
                                      <p:cBhvr>
                                        <p:cTn id="13" dur="500"/>
                                        <p:tgtEl>
                                          <p:spTgt spid="215070"/>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215042"/>
                                        </p:tgtEl>
                                        <p:attrNameLst>
                                          <p:attrName>style.visibility</p:attrName>
                                        </p:attrNameLst>
                                      </p:cBhvr>
                                      <p:to>
                                        <p:strVal val="visible"/>
                                      </p:to>
                                    </p:set>
                                    <p:animEffect transition="in" filter="slide(fromLeft)">
                                      <p:cBhvr>
                                        <p:cTn id="17" dur="500"/>
                                        <p:tgtEl>
                                          <p:spTgt spid="21504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5071"/>
                                        </p:tgtEl>
                                        <p:attrNameLst>
                                          <p:attrName>style.visibility</p:attrName>
                                        </p:attrNameLst>
                                      </p:cBhvr>
                                      <p:to>
                                        <p:strVal val="visible"/>
                                      </p:to>
                                    </p:set>
                                    <p:animEffect transition="in" filter="slide(fromLeft)">
                                      <p:cBhvr>
                                        <p:cTn id="22" dur="500"/>
                                        <p:tgtEl>
                                          <p:spTgt spid="21507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215043"/>
                                        </p:tgtEl>
                                        <p:attrNameLst>
                                          <p:attrName>style.visibility</p:attrName>
                                        </p:attrNameLst>
                                      </p:cBhvr>
                                      <p:to>
                                        <p:strVal val="visible"/>
                                      </p:to>
                                    </p:set>
                                    <p:animEffect transition="in" filter="slide(fromTop)">
                                      <p:cBhvr>
                                        <p:cTn id="27" dur="500"/>
                                        <p:tgtEl>
                                          <p:spTgt spid="21504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215045"/>
                                        </p:tgtEl>
                                        <p:attrNameLst>
                                          <p:attrName>style.visibility</p:attrName>
                                        </p:attrNameLst>
                                      </p:cBhvr>
                                      <p:to>
                                        <p:strVal val="visible"/>
                                      </p:to>
                                    </p:set>
                                    <p:animEffect transition="in" filter="slide(fromTop)">
                                      <p:cBhvr>
                                        <p:cTn id="32" dur="500"/>
                                        <p:tgtEl>
                                          <p:spTgt spid="215045"/>
                                        </p:tgtEl>
                                      </p:cBhvr>
                                    </p:animEffect>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215090"/>
                                        </p:tgtEl>
                                        <p:attrNameLst>
                                          <p:attrName>style.visibility</p:attrName>
                                        </p:attrNameLst>
                                      </p:cBhvr>
                                      <p:to>
                                        <p:strVal val="visible"/>
                                      </p:to>
                                    </p:set>
                                    <p:anim calcmode="lin" valueType="num">
                                      <p:cBhvr>
                                        <p:cTn id="37" dur="500" fill="hold"/>
                                        <p:tgtEl>
                                          <p:spTgt spid="215090"/>
                                        </p:tgtEl>
                                        <p:attrNameLst>
                                          <p:attrName>ppt_w</p:attrName>
                                        </p:attrNameLst>
                                      </p:cBhvr>
                                      <p:tavLst>
                                        <p:tav tm="0">
                                          <p:val>
                                            <p:fltVal val="0"/>
                                          </p:val>
                                        </p:tav>
                                        <p:tav tm="100000">
                                          <p:val>
                                            <p:strVal val="#ppt_w"/>
                                          </p:val>
                                        </p:tav>
                                      </p:tavLst>
                                    </p:anim>
                                    <p:anim calcmode="lin" valueType="num">
                                      <p:cBhvr>
                                        <p:cTn id="38" dur="500" fill="hold"/>
                                        <p:tgtEl>
                                          <p:spTgt spid="215090"/>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5044"/>
                                        </p:tgtEl>
                                        <p:attrNameLst>
                                          <p:attrName>style.visibility</p:attrName>
                                        </p:attrNameLst>
                                      </p:cBhvr>
                                      <p:to>
                                        <p:strVal val="visible"/>
                                      </p:to>
                                    </p:set>
                                    <p:animEffect transition="in" filter="wipe(left)">
                                      <p:cBhvr>
                                        <p:cTn id="43" dur="500"/>
                                        <p:tgtEl>
                                          <p:spTgt spid="2150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15046"/>
                                        </p:tgtEl>
                                        <p:attrNameLst>
                                          <p:attrName>style.visibility</p:attrName>
                                        </p:attrNameLst>
                                      </p:cBhvr>
                                      <p:to>
                                        <p:strVal val="visible"/>
                                      </p:to>
                                    </p:set>
                                    <p:animEffect transition="in" filter="wipe(left)">
                                      <p:cBhvr>
                                        <p:cTn id="48" dur="500"/>
                                        <p:tgtEl>
                                          <p:spTgt spid="21504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5113"/>
                                        </p:tgtEl>
                                        <p:attrNameLst>
                                          <p:attrName>style.visibility</p:attrName>
                                        </p:attrNameLst>
                                      </p:cBhvr>
                                      <p:to>
                                        <p:strVal val="visible"/>
                                      </p:to>
                                    </p:set>
                                    <p:animEffect transition="in" filter="wipe(left)">
                                      <p:cBhvr>
                                        <p:cTn id="53" dur="500"/>
                                        <p:tgtEl>
                                          <p:spTgt spid="21511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15114"/>
                                        </p:tgtEl>
                                        <p:attrNameLst>
                                          <p:attrName>style.visibility</p:attrName>
                                        </p:attrNameLst>
                                      </p:cBhvr>
                                      <p:to>
                                        <p:strVal val="visible"/>
                                      </p:to>
                                    </p:set>
                                    <p:animEffect transition="in" filter="wipe(left)">
                                      <p:cBhvr>
                                        <p:cTn id="58" dur="500"/>
                                        <p:tgtEl>
                                          <p:spTgt spid="215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p:bldP spid="2151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83" name="文本框 216082"/>
          <p:cNvSpPr txBox="1"/>
          <p:nvPr/>
        </p:nvSpPr>
        <p:spPr>
          <a:xfrm>
            <a:off x="852488" y="1039813"/>
            <a:ext cx="202247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电流波形为：</a:t>
            </a:r>
            <a:endParaRPr lang="zh-CN" altLang="en-US" b="0">
              <a:latin typeface="Times New Roman" panose="02020603050405020304" pitchFamily="18" charset="0"/>
            </a:endParaRPr>
          </a:p>
        </p:txBody>
      </p:sp>
      <p:grpSp>
        <p:nvGrpSpPr>
          <p:cNvPr id="216091" name="组合 216090"/>
          <p:cNvGrpSpPr/>
          <p:nvPr/>
        </p:nvGrpSpPr>
        <p:grpSpPr>
          <a:xfrm>
            <a:off x="2255838" y="1606550"/>
            <a:ext cx="3821112" cy="3276600"/>
            <a:chOff x="1409" y="1060"/>
            <a:chExt cx="2407" cy="2064"/>
          </a:xfrm>
        </p:grpSpPr>
        <p:sp>
          <p:nvSpPr>
            <p:cNvPr id="216069" name="直接连接符 216068"/>
            <p:cNvSpPr/>
            <p:nvPr/>
          </p:nvSpPr>
          <p:spPr>
            <a:xfrm>
              <a:off x="1949" y="2268"/>
              <a:ext cx="1488" cy="0"/>
            </a:xfrm>
            <a:prstGeom prst="line">
              <a:avLst/>
            </a:prstGeom>
            <a:ln w="25400" cap="flat" cmpd="sng">
              <a:solidFill>
                <a:schemeClr val="tx1"/>
              </a:solidFill>
              <a:prstDash val="solid"/>
              <a:headEnd type="none" w="med" len="med"/>
              <a:tailEnd type="triangle" w="med" len="med"/>
            </a:ln>
          </p:spPr>
        </p:sp>
        <p:sp>
          <p:nvSpPr>
            <p:cNvPr id="216070" name="直接连接符 216069"/>
            <p:cNvSpPr/>
            <p:nvPr/>
          </p:nvSpPr>
          <p:spPr>
            <a:xfrm flipH="1" flipV="1">
              <a:off x="2093" y="1196"/>
              <a:ext cx="0" cy="1928"/>
            </a:xfrm>
            <a:prstGeom prst="line">
              <a:avLst/>
            </a:prstGeom>
            <a:ln w="25400" cap="flat" cmpd="sng">
              <a:solidFill>
                <a:schemeClr val="tx1"/>
              </a:solidFill>
              <a:prstDash val="solid"/>
              <a:headEnd type="none" w="med" len="med"/>
              <a:tailEnd type="triangle" w="med" len="med"/>
            </a:ln>
          </p:spPr>
        </p:sp>
        <p:sp>
          <p:nvSpPr>
            <p:cNvPr id="216071" name="任意多边形 216070"/>
            <p:cNvSpPr/>
            <p:nvPr/>
          </p:nvSpPr>
          <p:spPr>
            <a:xfrm>
              <a:off x="2101" y="1500"/>
              <a:ext cx="568" cy="482"/>
            </a:xfrm>
            <a:custGeom>
              <a:avLst/>
              <a:gdLst/>
              <a:ahLst/>
              <a:cxnLst/>
              <a:rect l="0" t="0" r="0" b="0"/>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216072" name="文本框 216071"/>
            <p:cNvSpPr txBox="1"/>
            <p:nvPr/>
          </p:nvSpPr>
          <p:spPr>
            <a:xfrm>
              <a:off x="3444" y="2140"/>
              <a:ext cx="372"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r>
                <a:rPr lang="en-US" altLang="zh-CN">
                  <a:latin typeface="Times New Roman" panose="02020603050405020304" pitchFamily="18" charset="0"/>
                </a:rPr>
                <a:t>(s)</a:t>
              </a:r>
            </a:p>
          </p:txBody>
        </p:sp>
        <p:sp>
          <p:nvSpPr>
            <p:cNvPr id="216073" name="文本框 216072"/>
            <p:cNvSpPr txBox="1"/>
            <p:nvPr/>
          </p:nvSpPr>
          <p:spPr>
            <a:xfrm>
              <a:off x="2097" y="1060"/>
              <a:ext cx="828" cy="288"/>
            </a:xfrm>
            <a:prstGeom prst="rect">
              <a:avLst/>
            </a:prstGeom>
            <a:noFill/>
            <a:ln w="25400">
              <a:noFill/>
            </a:ln>
          </p:spPr>
          <p:txBody>
            <a:bodyPr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r>
                <a:rPr lang="en-US" altLang="zh-CN" dirty="0" err="1">
                  <a:latin typeface="Times New Roman" panose="02020603050405020304" pitchFamily="18" charset="0"/>
                </a:rPr>
                <a:t>(mA</a:t>
              </a:r>
              <a:r>
                <a:rPr lang="en-US" altLang="zh-CN">
                  <a:latin typeface="Times New Roman" panose="02020603050405020304" pitchFamily="18" charset="0"/>
                </a:rPr>
                <a:t>)</a:t>
              </a:r>
            </a:p>
          </p:txBody>
        </p:sp>
        <p:sp>
          <p:nvSpPr>
            <p:cNvPr id="216074" name="文本框 216073"/>
            <p:cNvSpPr txBox="1"/>
            <p:nvPr/>
          </p:nvSpPr>
          <p:spPr>
            <a:xfrm>
              <a:off x="1853" y="2220"/>
              <a:ext cx="212" cy="288"/>
            </a:xfrm>
            <a:prstGeom prst="rect">
              <a:avLst/>
            </a:prstGeom>
            <a:noFill/>
            <a:ln w="25400">
              <a:noFill/>
            </a:ln>
          </p:spPr>
          <p:txBody>
            <a:bodyPr wrap="none" anchor="ctr">
              <a:spAutoFit/>
            </a:bodyPr>
            <a:lstStyle/>
            <a:p>
              <a:r>
                <a:rPr lang="en-US" altLang="zh-CN">
                  <a:latin typeface="Times New Roman" panose="02020603050405020304" pitchFamily="18" charset="0"/>
                </a:rPr>
                <a:t>0</a:t>
              </a:r>
            </a:p>
          </p:txBody>
        </p:sp>
        <p:sp>
          <p:nvSpPr>
            <p:cNvPr id="216075" name="文本框 216074"/>
            <p:cNvSpPr txBox="1"/>
            <p:nvPr/>
          </p:nvSpPr>
          <p:spPr>
            <a:xfrm>
              <a:off x="1846" y="1339"/>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endParaRPr lang="en-US" altLang="zh-CN" b="0">
                <a:latin typeface="Times New Roman" panose="02020603050405020304" pitchFamily="18" charset="0"/>
              </a:endParaRPr>
            </a:p>
          </p:txBody>
        </p:sp>
        <p:sp>
          <p:nvSpPr>
            <p:cNvPr id="216076" name="直接连接符 216075"/>
            <p:cNvSpPr/>
            <p:nvPr/>
          </p:nvSpPr>
          <p:spPr>
            <a:xfrm flipV="1">
              <a:off x="2080" y="1475"/>
              <a:ext cx="56" cy="8"/>
            </a:xfrm>
            <a:prstGeom prst="line">
              <a:avLst/>
            </a:prstGeom>
            <a:ln w="9525" cap="flat" cmpd="sng">
              <a:solidFill>
                <a:schemeClr val="tx1"/>
              </a:solidFill>
              <a:prstDash val="solid"/>
              <a:headEnd type="none" w="med" len="med"/>
              <a:tailEnd type="none" w="med" len="med"/>
            </a:ln>
          </p:spPr>
        </p:sp>
        <p:sp>
          <p:nvSpPr>
            <p:cNvPr id="216077" name="直接连接符 216076"/>
            <p:cNvSpPr/>
            <p:nvPr/>
          </p:nvSpPr>
          <p:spPr>
            <a:xfrm flipH="1">
              <a:off x="2104" y="1971"/>
              <a:ext cx="536" cy="0"/>
            </a:xfrm>
            <a:prstGeom prst="line">
              <a:avLst/>
            </a:prstGeom>
            <a:ln w="9525" cap="rnd" cmpd="sng">
              <a:solidFill>
                <a:schemeClr val="tx1"/>
              </a:solidFill>
              <a:prstDash val="sysDot"/>
              <a:headEnd type="none" w="med" len="med"/>
              <a:tailEnd type="none" w="med" len="med"/>
            </a:ln>
          </p:spPr>
        </p:sp>
        <p:sp>
          <p:nvSpPr>
            <p:cNvPr id="216078" name="直接连接符 216077"/>
            <p:cNvSpPr/>
            <p:nvPr/>
          </p:nvSpPr>
          <p:spPr>
            <a:xfrm>
              <a:off x="2664" y="1971"/>
              <a:ext cx="0" cy="768"/>
            </a:xfrm>
            <a:prstGeom prst="line">
              <a:avLst/>
            </a:prstGeom>
            <a:ln w="28575" cap="flat" cmpd="sng">
              <a:solidFill>
                <a:schemeClr val="tx1"/>
              </a:solidFill>
              <a:prstDash val="solid"/>
              <a:headEnd type="none" w="med" len="med"/>
              <a:tailEnd type="none" w="med" len="med"/>
            </a:ln>
          </p:spPr>
        </p:sp>
        <p:sp>
          <p:nvSpPr>
            <p:cNvPr id="216079" name="任意多边形 216078"/>
            <p:cNvSpPr/>
            <p:nvPr/>
          </p:nvSpPr>
          <p:spPr>
            <a:xfrm flipV="1">
              <a:off x="2653" y="2300"/>
              <a:ext cx="664" cy="442"/>
            </a:xfrm>
            <a:custGeom>
              <a:avLst/>
              <a:gdLst/>
              <a:ahLst/>
              <a:cxnLst/>
              <a:rect l="0" t="0" r="0" b="0"/>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25400" cap="flat" cmpd="sng">
              <a:solidFill>
                <a:schemeClr val="tx1">
                  <a:alpha val="100000"/>
                </a:schemeClr>
              </a:solidFill>
              <a:prstDash val="solid"/>
              <a:headEnd type="none" w="med" len="med"/>
              <a:tailEnd type="none" w="med" len="med"/>
            </a:ln>
          </p:spPr>
          <p:txBody>
            <a:bodyPr/>
            <a:lstStyle/>
            <a:p>
              <a:endParaRPr lang="zh-CN" altLang="en-US"/>
            </a:p>
          </p:txBody>
        </p:sp>
        <p:sp>
          <p:nvSpPr>
            <p:cNvPr id="216080" name="直接连接符 216079"/>
            <p:cNvSpPr/>
            <p:nvPr/>
          </p:nvSpPr>
          <p:spPr>
            <a:xfrm flipH="1">
              <a:off x="2096" y="2723"/>
              <a:ext cx="552" cy="0"/>
            </a:xfrm>
            <a:prstGeom prst="line">
              <a:avLst/>
            </a:prstGeom>
            <a:ln w="9525" cap="rnd" cmpd="sng">
              <a:solidFill>
                <a:schemeClr val="tx1"/>
              </a:solidFill>
              <a:prstDash val="sysDot"/>
              <a:headEnd type="none" w="med" len="med"/>
              <a:tailEnd type="none" w="med" len="med"/>
            </a:ln>
          </p:spPr>
        </p:sp>
        <p:sp>
          <p:nvSpPr>
            <p:cNvPr id="216081" name="文本框 216080"/>
            <p:cNvSpPr txBox="1"/>
            <p:nvPr/>
          </p:nvSpPr>
          <p:spPr>
            <a:xfrm>
              <a:off x="1409" y="2587"/>
              <a:ext cx="654" cy="288"/>
            </a:xfrm>
            <a:prstGeom prst="rect">
              <a:avLst/>
            </a:prstGeom>
            <a:noFill/>
            <a:ln w="9525">
              <a:noFill/>
            </a:ln>
          </p:spPr>
          <p:txBody>
            <a:bodyPr wrap="none" anchor="ctr">
              <a:spAutoFit/>
            </a:bodyPr>
            <a:lstStyle/>
            <a:p>
              <a:r>
                <a:rPr lang="en-US" altLang="zh-CN" dirty="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0.632</a:t>
              </a:r>
              <a:endParaRPr lang="en-US" altLang="zh-CN" b="0">
                <a:latin typeface="Times New Roman" panose="02020603050405020304" pitchFamily="18" charset="0"/>
              </a:endParaRPr>
            </a:p>
          </p:txBody>
        </p:sp>
        <p:sp>
          <p:nvSpPr>
            <p:cNvPr id="216082" name="文本框 216081"/>
            <p:cNvSpPr txBox="1"/>
            <p:nvPr/>
          </p:nvSpPr>
          <p:spPr>
            <a:xfrm>
              <a:off x="2318" y="2219"/>
              <a:ext cx="356" cy="288"/>
            </a:xfrm>
            <a:prstGeom prst="rect">
              <a:avLst/>
            </a:prstGeom>
            <a:noFill/>
            <a:ln w="9525">
              <a:noFill/>
            </a:ln>
          </p:spPr>
          <p:txBody>
            <a:bodyPr wrap="none" anchor="ctr">
              <a:spAutoFit/>
            </a:bodyPr>
            <a:lstStyle/>
            <a:p>
              <a:r>
                <a:rPr lang="en-US" altLang="zh-CN">
                  <a:latin typeface="Times New Roman" panose="02020603050405020304" pitchFamily="18" charset="0"/>
                </a:rPr>
                <a:t>0.5</a:t>
              </a:r>
              <a:endParaRPr lang="en-US" altLang="zh-CN" b="0">
                <a:latin typeface="Times New Roman" panose="02020603050405020304" pitchFamily="18" charset="0"/>
              </a:endParaRPr>
            </a:p>
          </p:txBody>
        </p:sp>
        <p:sp>
          <p:nvSpPr>
            <p:cNvPr id="216084" name="文本框 216083"/>
            <p:cNvSpPr txBox="1"/>
            <p:nvPr/>
          </p:nvSpPr>
          <p:spPr>
            <a:xfrm>
              <a:off x="1478" y="1827"/>
              <a:ext cx="548" cy="288"/>
            </a:xfrm>
            <a:prstGeom prst="rect">
              <a:avLst/>
            </a:prstGeom>
            <a:noFill/>
            <a:ln w="9525">
              <a:noFill/>
            </a:ln>
          </p:spPr>
          <p:txBody>
            <a:bodyPr wrap="none" anchor="ctr">
              <a:spAutoFit/>
            </a:bodyPr>
            <a:lstStyle/>
            <a:p>
              <a:r>
                <a:rPr lang="en-US" altLang="zh-CN">
                  <a:latin typeface="Times New Roman" panose="02020603050405020304" pitchFamily="18" charset="0"/>
                </a:rPr>
                <a:t>0.368</a:t>
              </a:r>
              <a:endParaRPr lang="en-US" altLang="zh-CN" b="0">
                <a:latin typeface="Times New Roman" panose="02020603050405020304" pitchFamily="18" charset="0"/>
              </a:endParaRPr>
            </a:p>
          </p:txBody>
        </p:sp>
      </p:grpSp>
      <p:sp>
        <p:nvSpPr>
          <p:cNvPr id="216092" name="动作按钮: 后退或前一项 216091"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16093" name="动作按钮: 后退或前一项 216092"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矩形 219139"/>
          <p:cNvSpPr/>
          <p:nvPr/>
        </p:nvSpPr>
        <p:spPr>
          <a:xfrm>
            <a:off x="395288" y="336550"/>
            <a:ext cx="719137"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2.</a:t>
            </a:r>
          </a:p>
        </p:txBody>
      </p:sp>
      <p:sp>
        <p:nvSpPr>
          <p:cNvPr id="219141" name="文本框 219140"/>
          <p:cNvSpPr txBox="1"/>
          <p:nvPr/>
        </p:nvSpPr>
        <p:spPr>
          <a:xfrm>
            <a:off x="1041400" y="347663"/>
            <a:ext cx="4148138" cy="822325"/>
          </a:xfrm>
          <a:prstGeom prst="rect">
            <a:avLst/>
          </a:prstGeom>
          <a:noFill/>
          <a:ln w="9525">
            <a:noFill/>
          </a:ln>
        </p:spPr>
        <p:txBody>
          <a:bodyPr wrap="none" anchor="ctr">
            <a:spAutoFit/>
          </a:bodyPr>
          <a:lstStyle/>
          <a:p>
            <a:pPr algn="l"/>
            <a:r>
              <a:rPr lang="zh-CN" altLang="en-US" dirty="0">
                <a:latin typeface="Times New Roman" panose="02020603050405020304" pitchFamily="18" charset="0"/>
              </a:rPr>
              <a:t>已知</a:t>
            </a:r>
            <a:r>
              <a:rPr lang="en-US" altLang="zh-CN">
                <a:latin typeface="Times New Roman" panose="02020603050405020304" pitchFamily="18" charset="0"/>
              </a:rPr>
              <a:t>:   </a:t>
            </a:r>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如图示 </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i="1" baseline="-25000">
                <a:latin typeface="Times New Roman" panose="02020603050405020304" pitchFamily="18" charset="0"/>
              </a:rPr>
              <a:t>L</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 0 </a:t>
            </a:r>
            <a:r>
              <a:rPr lang="zh-CN" altLang="en-US">
                <a:latin typeface="Times New Roman" panose="02020603050405020304" pitchFamily="18" charset="0"/>
              </a:rPr>
              <a:t>。</a:t>
            </a:r>
          </a:p>
          <a:p>
            <a:pPr algn="l"/>
            <a:r>
              <a:rPr lang="zh-CN" altLang="en-US" dirty="0">
                <a:latin typeface="Times New Roman" panose="02020603050405020304" pitchFamily="18" charset="0"/>
              </a:rPr>
              <a:t>求</a:t>
            </a:r>
            <a:r>
              <a:rPr lang="en-US" altLang="zh-CN">
                <a:latin typeface="Times New Roman" panose="02020603050405020304" pitchFamily="18" charset="0"/>
              </a:rPr>
              <a:t>: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zh-CN" altLang="zh-CN" dirty="0">
                <a:latin typeface="Times New Roman" panose="02020603050405020304" pitchFamily="18" charset="0"/>
              </a:rPr>
              <a:t>) ,  并画波形 .</a:t>
            </a:r>
            <a:endParaRPr lang="en-US" altLang="zh-CN">
              <a:latin typeface="Times New Roman" panose="02020603050405020304" pitchFamily="18" charset="0"/>
            </a:endParaRPr>
          </a:p>
        </p:txBody>
      </p:sp>
      <p:sp>
        <p:nvSpPr>
          <p:cNvPr id="219142" name="文本框 219141"/>
          <p:cNvSpPr txBox="1"/>
          <p:nvPr/>
        </p:nvSpPr>
        <p:spPr>
          <a:xfrm>
            <a:off x="519113" y="3213100"/>
            <a:ext cx="492125"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解</a:t>
            </a:r>
            <a:endParaRPr lang="zh-CN" altLang="en-US" b="0" dirty="0">
              <a:solidFill>
                <a:schemeClr val="accent2"/>
              </a:solidFill>
              <a:latin typeface="Times New Roman" panose="02020603050405020304" pitchFamily="18" charset="0"/>
            </a:endParaRPr>
          </a:p>
        </p:txBody>
      </p:sp>
      <p:grpSp>
        <p:nvGrpSpPr>
          <p:cNvPr id="219148" name="组合 219147"/>
          <p:cNvGrpSpPr/>
          <p:nvPr/>
        </p:nvGrpSpPr>
        <p:grpSpPr>
          <a:xfrm>
            <a:off x="4935538" y="1209675"/>
            <a:ext cx="2894012" cy="1990725"/>
            <a:chOff x="3109" y="714"/>
            <a:chExt cx="1823" cy="1254"/>
          </a:xfrm>
        </p:grpSpPr>
        <p:sp>
          <p:nvSpPr>
            <p:cNvPr id="219149" name="直接连接符 219148"/>
            <p:cNvSpPr/>
            <p:nvPr/>
          </p:nvSpPr>
          <p:spPr>
            <a:xfrm flipH="1">
              <a:off x="3522" y="816"/>
              <a:ext cx="1" cy="1104"/>
            </a:xfrm>
            <a:prstGeom prst="line">
              <a:avLst/>
            </a:prstGeom>
            <a:ln w="19050" cap="flat" cmpd="sng">
              <a:solidFill>
                <a:schemeClr val="tx1"/>
              </a:solidFill>
              <a:prstDash val="solid"/>
              <a:headEnd type="triangle" w="med" len="lg"/>
              <a:tailEnd type="none" w="med" len="med"/>
            </a:ln>
          </p:spPr>
        </p:sp>
        <p:sp>
          <p:nvSpPr>
            <p:cNvPr id="219150" name="直接连接符 219149"/>
            <p:cNvSpPr/>
            <p:nvPr/>
          </p:nvSpPr>
          <p:spPr>
            <a:xfrm>
              <a:off x="3245" y="1680"/>
              <a:ext cx="1632" cy="1"/>
            </a:xfrm>
            <a:prstGeom prst="line">
              <a:avLst/>
            </a:prstGeom>
            <a:ln w="19050" cap="flat" cmpd="sng">
              <a:solidFill>
                <a:schemeClr val="tx1"/>
              </a:solidFill>
              <a:prstDash val="solid"/>
              <a:headEnd type="none" w="med" len="med"/>
              <a:tailEnd type="triangle" w="med" len="lg"/>
            </a:ln>
          </p:spPr>
        </p:sp>
        <p:sp>
          <p:nvSpPr>
            <p:cNvPr id="219151" name="直接连接符 219150"/>
            <p:cNvSpPr/>
            <p:nvPr/>
          </p:nvSpPr>
          <p:spPr>
            <a:xfrm>
              <a:off x="3527" y="1440"/>
              <a:ext cx="342" cy="1"/>
            </a:xfrm>
            <a:prstGeom prst="line">
              <a:avLst/>
            </a:prstGeom>
            <a:ln w="28575" cap="flat" cmpd="sng">
              <a:solidFill>
                <a:srgbClr val="FF0000"/>
              </a:solidFill>
              <a:prstDash val="solid"/>
              <a:headEnd type="none" w="med" len="med"/>
              <a:tailEnd type="none" w="med" len="med"/>
            </a:ln>
          </p:spPr>
        </p:sp>
        <p:sp>
          <p:nvSpPr>
            <p:cNvPr id="219152" name="直接连接符 219151"/>
            <p:cNvSpPr/>
            <p:nvPr/>
          </p:nvSpPr>
          <p:spPr>
            <a:xfrm flipV="1">
              <a:off x="3869" y="1200"/>
              <a:ext cx="1" cy="240"/>
            </a:xfrm>
            <a:prstGeom prst="line">
              <a:avLst/>
            </a:prstGeom>
            <a:ln w="28575" cap="flat" cmpd="sng">
              <a:solidFill>
                <a:srgbClr val="FF0000"/>
              </a:solidFill>
              <a:prstDash val="solid"/>
              <a:headEnd type="none" w="med" len="med"/>
              <a:tailEnd type="none" w="med" len="med"/>
            </a:ln>
          </p:spPr>
        </p:sp>
        <p:sp>
          <p:nvSpPr>
            <p:cNvPr id="219153" name="直接连接符 219152"/>
            <p:cNvSpPr/>
            <p:nvPr/>
          </p:nvSpPr>
          <p:spPr>
            <a:xfrm>
              <a:off x="3869" y="1200"/>
              <a:ext cx="336" cy="1"/>
            </a:xfrm>
            <a:prstGeom prst="line">
              <a:avLst/>
            </a:prstGeom>
            <a:ln w="28575" cap="flat" cmpd="sng">
              <a:solidFill>
                <a:srgbClr val="FF0000"/>
              </a:solidFill>
              <a:prstDash val="solid"/>
              <a:headEnd type="none" w="med" len="med"/>
              <a:tailEnd type="none" w="med" len="med"/>
            </a:ln>
          </p:spPr>
        </p:sp>
        <p:sp>
          <p:nvSpPr>
            <p:cNvPr id="219154" name="直接连接符 219153"/>
            <p:cNvSpPr/>
            <p:nvPr/>
          </p:nvSpPr>
          <p:spPr>
            <a:xfrm>
              <a:off x="4205" y="1200"/>
              <a:ext cx="1" cy="480"/>
            </a:xfrm>
            <a:prstGeom prst="line">
              <a:avLst/>
            </a:prstGeom>
            <a:ln w="28575" cap="flat" cmpd="sng">
              <a:solidFill>
                <a:srgbClr val="FF0000"/>
              </a:solidFill>
              <a:prstDash val="solid"/>
              <a:headEnd type="none" w="med" len="med"/>
              <a:tailEnd type="none" w="med" len="med"/>
            </a:ln>
          </p:spPr>
        </p:sp>
        <p:sp>
          <p:nvSpPr>
            <p:cNvPr id="219155" name="直接连接符 219154"/>
            <p:cNvSpPr/>
            <p:nvPr/>
          </p:nvSpPr>
          <p:spPr>
            <a:xfrm>
              <a:off x="3869" y="1440"/>
              <a:ext cx="1" cy="240"/>
            </a:xfrm>
            <a:prstGeom prst="line">
              <a:avLst/>
            </a:prstGeom>
            <a:ln w="12700" cap="flat" cmpd="sng">
              <a:solidFill>
                <a:schemeClr val="tx1"/>
              </a:solidFill>
              <a:prstDash val="dash"/>
              <a:headEnd type="none" w="med" len="med"/>
              <a:tailEnd type="none" w="med" len="med"/>
            </a:ln>
          </p:spPr>
        </p:sp>
        <p:sp>
          <p:nvSpPr>
            <p:cNvPr id="219156" name="文本框 219155"/>
            <p:cNvSpPr txBox="1"/>
            <p:nvPr/>
          </p:nvSpPr>
          <p:spPr>
            <a:xfrm>
              <a:off x="3109" y="714"/>
              <a:ext cx="404" cy="288"/>
            </a:xfrm>
            <a:prstGeom prst="rect">
              <a:avLst/>
            </a:prstGeom>
            <a:noFill/>
            <a:ln w="9525">
              <a:noFill/>
            </a:ln>
          </p:spPr>
          <p:txBody>
            <a:bodyPr wrap="none" anchor="ctr">
              <a:spAutoFit/>
            </a:bodyPr>
            <a:lstStyle/>
            <a:p>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219157" name="直接连接符 219156"/>
            <p:cNvSpPr/>
            <p:nvPr/>
          </p:nvSpPr>
          <p:spPr>
            <a:xfrm flipH="1">
              <a:off x="3521" y="1200"/>
              <a:ext cx="348" cy="1"/>
            </a:xfrm>
            <a:prstGeom prst="line">
              <a:avLst/>
            </a:prstGeom>
            <a:ln w="12700" cap="flat" cmpd="sng">
              <a:solidFill>
                <a:schemeClr val="tx1"/>
              </a:solidFill>
              <a:prstDash val="dash"/>
              <a:headEnd type="none" w="med" len="med"/>
              <a:tailEnd type="none" w="med" len="med"/>
            </a:ln>
          </p:spPr>
        </p:sp>
        <p:sp>
          <p:nvSpPr>
            <p:cNvPr id="219158" name="文本框 219157"/>
            <p:cNvSpPr txBox="1"/>
            <p:nvPr/>
          </p:nvSpPr>
          <p:spPr>
            <a:xfrm>
              <a:off x="3311" y="1302"/>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p>
          </p:txBody>
        </p:sp>
        <p:sp>
          <p:nvSpPr>
            <p:cNvPr id="219159" name="文本框 219158"/>
            <p:cNvSpPr txBox="1"/>
            <p:nvPr/>
          </p:nvSpPr>
          <p:spPr>
            <a:xfrm>
              <a:off x="3307" y="1056"/>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p>
          </p:txBody>
        </p:sp>
        <p:sp>
          <p:nvSpPr>
            <p:cNvPr id="219160" name="文本框 219159"/>
            <p:cNvSpPr txBox="1"/>
            <p:nvPr/>
          </p:nvSpPr>
          <p:spPr>
            <a:xfrm>
              <a:off x="3763" y="1668"/>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p>
          </p:txBody>
        </p:sp>
        <p:sp>
          <p:nvSpPr>
            <p:cNvPr id="219161" name="文本框 219160"/>
            <p:cNvSpPr txBox="1"/>
            <p:nvPr/>
          </p:nvSpPr>
          <p:spPr>
            <a:xfrm>
              <a:off x="4093" y="1668"/>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p>
          </p:txBody>
        </p:sp>
        <p:sp>
          <p:nvSpPr>
            <p:cNvPr id="219162" name="文本框 219161"/>
            <p:cNvSpPr txBox="1"/>
            <p:nvPr/>
          </p:nvSpPr>
          <p:spPr>
            <a:xfrm>
              <a:off x="3311" y="1662"/>
              <a:ext cx="212" cy="288"/>
            </a:xfrm>
            <a:prstGeom prst="rect">
              <a:avLst/>
            </a:prstGeom>
            <a:noFill/>
            <a:ln w="9525">
              <a:noFill/>
            </a:ln>
          </p:spPr>
          <p:txBody>
            <a:bodyPr anchor="ctr">
              <a:spAutoFit/>
            </a:bodyPr>
            <a:lstStyle/>
            <a:p>
              <a:r>
                <a:rPr lang="en-US" altLang="zh-CN">
                  <a:latin typeface="Times New Roman" panose="02020603050405020304" pitchFamily="18" charset="0"/>
                </a:rPr>
                <a:t>0</a:t>
              </a:r>
            </a:p>
          </p:txBody>
        </p:sp>
        <p:sp>
          <p:nvSpPr>
            <p:cNvPr id="219163" name="文本框 219162"/>
            <p:cNvSpPr txBox="1"/>
            <p:nvPr/>
          </p:nvSpPr>
          <p:spPr>
            <a:xfrm>
              <a:off x="4512" y="1680"/>
              <a:ext cx="420" cy="288"/>
            </a:xfrm>
            <a:prstGeom prst="rect">
              <a:avLst/>
            </a:prstGeom>
            <a:noFill/>
            <a:ln w="9525">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(s)</a:t>
              </a:r>
            </a:p>
          </p:txBody>
        </p:sp>
        <p:sp>
          <p:nvSpPr>
            <p:cNvPr id="219164" name="文本框 219163"/>
            <p:cNvSpPr txBox="1"/>
            <p:nvPr/>
          </p:nvSpPr>
          <p:spPr>
            <a:xfrm>
              <a:off x="3540" y="740"/>
              <a:ext cx="383" cy="288"/>
            </a:xfrm>
            <a:prstGeom prst="rect">
              <a:avLst/>
            </a:prstGeom>
            <a:noFill/>
            <a:ln w="9525">
              <a:noFill/>
            </a:ln>
          </p:spPr>
          <p:txBody>
            <a:bodyPr wrap="none" anchor="ctr">
              <a:spAutoFit/>
            </a:bodyPr>
            <a:lstStyle/>
            <a:p>
              <a:r>
                <a:rPr lang="en-US" altLang="zh-CN">
                  <a:latin typeface="Times New Roman" panose="02020603050405020304" pitchFamily="18" charset="0"/>
                </a:rPr>
                <a:t>(V)</a:t>
              </a:r>
            </a:p>
          </p:txBody>
        </p:sp>
      </p:grpSp>
      <p:grpSp>
        <p:nvGrpSpPr>
          <p:cNvPr id="219165" name="组合 219164"/>
          <p:cNvGrpSpPr/>
          <p:nvPr/>
        </p:nvGrpSpPr>
        <p:grpSpPr>
          <a:xfrm>
            <a:off x="846138" y="1089025"/>
            <a:ext cx="3228975" cy="1933575"/>
            <a:chOff x="473" y="230"/>
            <a:chExt cx="2034" cy="1218"/>
          </a:xfrm>
        </p:grpSpPr>
        <p:sp>
          <p:nvSpPr>
            <p:cNvPr id="219166" name="直接连接符 219165"/>
            <p:cNvSpPr/>
            <p:nvPr/>
          </p:nvSpPr>
          <p:spPr>
            <a:xfrm>
              <a:off x="1880" y="1154"/>
              <a:ext cx="0" cy="294"/>
            </a:xfrm>
            <a:prstGeom prst="line">
              <a:avLst/>
            </a:prstGeom>
            <a:ln w="19050" cap="flat" cmpd="sng">
              <a:solidFill>
                <a:schemeClr val="tx1"/>
              </a:solidFill>
              <a:prstDash val="solid"/>
              <a:headEnd type="none" w="med" len="med"/>
              <a:tailEnd type="none" w="med" len="med"/>
            </a:ln>
          </p:spPr>
        </p:sp>
        <p:sp>
          <p:nvSpPr>
            <p:cNvPr id="219167" name="椭圆 219166"/>
            <p:cNvSpPr/>
            <p:nvPr/>
          </p:nvSpPr>
          <p:spPr>
            <a:xfrm>
              <a:off x="878" y="872"/>
              <a:ext cx="272" cy="272"/>
            </a:xfrm>
            <a:prstGeom prst="ellipse">
              <a:avLst/>
            </a:pr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19168" name="矩形 219167"/>
            <p:cNvSpPr/>
            <p:nvPr/>
          </p:nvSpPr>
          <p:spPr>
            <a:xfrm rot="-5400000">
              <a:off x="1730" y="962"/>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219169" name="直接连接符 219168"/>
            <p:cNvSpPr/>
            <p:nvPr/>
          </p:nvSpPr>
          <p:spPr>
            <a:xfrm>
              <a:off x="1016" y="584"/>
              <a:ext cx="312" cy="6"/>
            </a:xfrm>
            <a:prstGeom prst="line">
              <a:avLst/>
            </a:prstGeom>
            <a:ln w="19050" cap="flat" cmpd="sng">
              <a:solidFill>
                <a:schemeClr val="tx1"/>
              </a:solidFill>
              <a:prstDash val="solid"/>
              <a:headEnd type="none" w="med" len="med"/>
              <a:tailEnd type="none" w="med" len="med"/>
            </a:ln>
          </p:spPr>
        </p:sp>
        <p:sp>
          <p:nvSpPr>
            <p:cNvPr id="219170" name="直接连接符 219169"/>
            <p:cNvSpPr/>
            <p:nvPr/>
          </p:nvSpPr>
          <p:spPr>
            <a:xfrm flipH="1">
              <a:off x="2456" y="1214"/>
              <a:ext cx="0" cy="234"/>
            </a:xfrm>
            <a:prstGeom prst="line">
              <a:avLst/>
            </a:prstGeom>
            <a:ln w="19050" cap="flat" cmpd="sng">
              <a:solidFill>
                <a:schemeClr val="tx1"/>
              </a:solidFill>
              <a:prstDash val="solid"/>
              <a:headEnd type="none" w="med" len="med"/>
              <a:tailEnd type="none" w="med" len="med"/>
            </a:ln>
          </p:spPr>
        </p:sp>
        <p:sp>
          <p:nvSpPr>
            <p:cNvPr id="219171" name="直接连接符 219170"/>
            <p:cNvSpPr/>
            <p:nvPr/>
          </p:nvSpPr>
          <p:spPr>
            <a:xfrm>
              <a:off x="1016" y="584"/>
              <a:ext cx="0" cy="864"/>
            </a:xfrm>
            <a:prstGeom prst="line">
              <a:avLst/>
            </a:prstGeom>
            <a:ln w="19050" cap="flat" cmpd="sng">
              <a:solidFill>
                <a:schemeClr val="tx1"/>
              </a:solidFill>
              <a:prstDash val="solid"/>
              <a:headEnd type="none" w="med" len="med"/>
              <a:tailEnd type="none" w="med" len="med"/>
            </a:ln>
          </p:spPr>
        </p:sp>
        <p:sp>
          <p:nvSpPr>
            <p:cNvPr id="219172" name="直接连接符 219171"/>
            <p:cNvSpPr/>
            <p:nvPr/>
          </p:nvSpPr>
          <p:spPr>
            <a:xfrm>
              <a:off x="1016" y="1448"/>
              <a:ext cx="1440" cy="0"/>
            </a:xfrm>
            <a:prstGeom prst="line">
              <a:avLst/>
            </a:prstGeom>
            <a:ln w="19050" cap="flat" cmpd="sng">
              <a:solidFill>
                <a:schemeClr val="tx1"/>
              </a:solidFill>
              <a:prstDash val="solid"/>
              <a:headEnd type="none" w="med" len="med"/>
              <a:tailEnd type="none" w="med" len="med"/>
            </a:ln>
          </p:spPr>
        </p:sp>
        <p:sp>
          <p:nvSpPr>
            <p:cNvPr id="219173" name="矩形 219172"/>
            <p:cNvSpPr/>
            <p:nvPr/>
          </p:nvSpPr>
          <p:spPr>
            <a:xfrm>
              <a:off x="1334" y="536"/>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219174" name="文本框 219173"/>
            <p:cNvSpPr txBox="1"/>
            <p:nvPr/>
          </p:nvSpPr>
          <p:spPr>
            <a:xfrm>
              <a:off x="802" y="632"/>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219175" name="文本框 219174"/>
            <p:cNvSpPr txBox="1"/>
            <p:nvPr/>
          </p:nvSpPr>
          <p:spPr>
            <a:xfrm>
              <a:off x="786" y="1058"/>
              <a:ext cx="221" cy="288"/>
            </a:xfrm>
            <a:prstGeom prst="rect">
              <a:avLst/>
            </a:prstGeom>
            <a:noFill/>
            <a:ln w="9525">
              <a:noFill/>
            </a:ln>
          </p:spPr>
          <p:txBody>
            <a:bodyPr wrap="none" anchor="ctr">
              <a:spAutoFit/>
            </a:bodyPr>
            <a:lstStyle/>
            <a:p>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219176" name="文本框 219175"/>
            <p:cNvSpPr txBox="1"/>
            <p:nvPr/>
          </p:nvSpPr>
          <p:spPr>
            <a:xfrm>
              <a:off x="473" y="842"/>
              <a:ext cx="404" cy="288"/>
            </a:xfrm>
            <a:prstGeom prst="rect">
              <a:avLst/>
            </a:prstGeom>
            <a:noFill/>
            <a:ln w="9525">
              <a:noFill/>
            </a:ln>
          </p:spPr>
          <p:txBody>
            <a:bodyPr wrap="none" anchor="ctr">
              <a:spAutoFit/>
            </a:bodyPr>
            <a:lstStyle/>
            <a:p>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219177" name="文本框 219176"/>
            <p:cNvSpPr txBox="1"/>
            <p:nvPr/>
          </p:nvSpPr>
          <p:spPr>
            <a:xfrm>
              <a:off x="1310" y="260"/>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219178" name="文本框 219177"/>
            <p:cNvSpPr txBox="1"/>
            <p:nvPr/>
          </p:nvSpPr>
          <p:spPr>
            <a:xfrm>
              <a:off x="1478" y="842"/>
              <a:ext cx="360"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219179" name="文本框 219178"/>
            <p:cNvSpPr txBox="1"/>
            <p:nvPr/>
          </p:nvSpPr>
          <p:spPr>
            <a:xfrm>
              <a:off x="2089" y="890"/>
              <a:ext cx="361" cy="288"/>
            </a:xfrm>
            <a:prstGeom prst="rect">
              <a:avLst/>
            </a:prstGeom>
            <a:noFill/>
            <a:ln w="9525">
              <a:noFill/>
            </a:ln>
          </p:spPr>
          <p:txBody>
            <a:bodyPr wrap="none" anchor="ctr">
              <a:spAutoFit/>
            </a:bodyPr>
            <a:lstStyle/>
            <a:p>
              <a:r>
                <a:rPr lang="en-US" altLang="zh-CN">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H</a:t>
              </a:r>
              <a:endParaRPr lang="en-US" altLang="zh-CN" b="0">
                <a:latin typeface="Times New Roman" panose="02020603050405020304" pitchFamily="18" charset="0"/>
              </a:endParaRPr>
            </a:p>
          </p:txBody>
        </p:sp>
        <p:sp>
          <p:nvSpPr>
            <p:cNvPr id="219180" name="直接连接符 219179"/>
            <p:cNvSpPr/>
            <p:nvPr/>
          </p:nvSpPr>
          <p:spPr>
            <a:xfrm>
              <a:off x="2096" y="524"/>
              <a:ext cx="264" cy="0"/>
            </a:xfrm>
            <a:prstGeom prst="line">
              <a:avLst/>
            </a:prstGeom>
            <a:ln w="19050" cap="flat" cmpd="sng">
              <a:solidFill>
                <a:schemeClr val="tx1"/>
              </a:solidFill>
              <a:prstDash val="solid"/>
              <a:headEnd type="none" w="med" len="med"/>
              <a:tailEnd type="stealth" w="sm" len="med"/>
            </a:ln>
          </p:spPr>
        </p:sp>
        <p:sp>
          <p:nvSpPr>
            <p:cNvPr id="219181" name="文本框 219180"/>
            <p:cNvSpPr txBox="1"/>
            <p:nvPr/>
          </p:nvSpPr>
          <p:spPr>
            <a:xfrm>
              <a:off x="2075" y="230"/>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219182" name="直接连接符 219181"/>
            <p:cNvSpPr/>
            <p:nvPr/>
          </p:nvSpPr>
          <p:spPr>
            <a:xfrm>
              <a:off x="1626" y="582"/>
              <a:ext cx="828" cy="0"/>
            </a:xfrm>
            <a:prstGeom prst="line">
              <a:avLst/>
            </a:prstGeom>
            <a:ln w="19050" cap="flat" cmpd="sng">
              <a:solidFill>
                <a:schemeClr val="tx1"/>
              </a:solidFill>
              <a:prstDash val="solid"/>
              <a:headEnd type="none" w="med" len="med"/>
              <a:tailEnd type="none" w="med" len="med"/>
            </a:ln>
          </p:spPr>
        </p:sp>
        <p:sp>
          <p:nvSpPr>
            <p:cNvPr id="219183" name="直接连接符 219182"/>
            <p:cNvSpPr/>
            <p:nvPr/>
          </p:nvSpPr>
          <p:spPr>
            <a:xfrm>
              <a:off x="1872" y="576"/>
              <a:ext cx="0" cy="294"/>
            </a:xfrm>
            <a:prstGeom prst="line">
              <a:avLst/>
            </a:prstGeom>
            <a:ln w="19050" cap="flat" cmpd="sng">
              <a:solidFill>
                <a:schemeClr val="tx1"/>
              </a:solidFill>
              <a:prstDash val="solid"/>
              <a:headEnd type="none" w="med" len="med"/>
              <a:tailEnd type="none" w="med" len="med"/>
            </a:ln>
          </p:spPr>
        </p:sp>
        <p:grpSp>
          <p:nvGrpSpPr>
            <p:cNvPr id="219184" name="组合 219183"/>
            <p:cNvGrpSpPr/>
            <p:nvPr/>
          </p:nvGrpSpPr>
          <p:grpSpPr>
            <a:xfrm rot="5400000">
              <a:off x="2288" y="990"/>
              <a:ext cx="385" cy="52"/>
              <a:chOff x="2314" y="1441"/>
              <a:chExt cx="481" cy="66"/>
            </a:xfrm>
          </p:grpSpPr>
          <p:sp>
            <p:nvSpPr>
              <p:cNvPr id="219185" name="任意多边形 219184"/>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19186" name="任意多边形 219185"/>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19187" name="任意多边形 219186"/>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19188" name="任意多边形 219187"/>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219189" name="直接连接符 219188"/>
            <p:cNvSpPr/>
            <p:nvPr/>
          </p:nvSpPr>
          <p:spPr>
            <a:xfrm>
              <a:off x="2454" y="582"/>
              <a:ext cx="0" cy="246"/>
            </a:xfrm>
            <a:prstGeom prst="line">
              <a:avLst/>
            </a:prstGeom>
            <a:ln w="19050" cap="flat" cmpd="sng">
              <a:solidFill>
                <a:schemeClr val="tx1"/>
              </a:solidFill>
              <a:prstDash val="solid"/>
              <a:headEnd type="none" w="med" len="med"/>
              <a:tailEnd type="none" w="med" len="med"/>
            </a:ln>
          </p:spPr>
        </p:sp>
      </p:grpSp>
      <p:sp>
        <p:nvSpPr>
          <p:cNvPr id="219216" name="动作按钮: 后退或前一项 219215"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19217" name="动作按钮: 后退或前一项 219216"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19218" name="文本框 219217"/>
          <p:cNvSpPr txBox="1"/>
          <p:nvPr/>
        </p:nvSpPr>
        <p:spPr>
          <a:xfrm>
            <a:off x="1219200" y="3263900"/>
            <a:ext cx="3757613" cy="457200"/>
          </a:xfrm>
          <a:prstGeom prst="rect">
            <a:avLst/>
          </a:prstGeom>
          <a:noFill/>
          <a:ln w="9525">
            <a:noFill/>
          </a:ln>
        </p:spPr>
        <p:txBody>
          <a:bodyPr wrap="none" anchor="ctr">
            <a:spAutoFit/>
          </a:bodyPr>
          <a:lstStyle/>
          <a:p>
            <a:r>
              <a:rPr lang="zh-CN" altLang="en-US" dirty="0">
                <a:solidFill>
                  <a:srgbClr val="FF3399"/>
                </a:solidFill>
                <a:latin typeface="Times New Roman" panose="02020603050405020304" pitchFamily="18" charset="0"/>
              </a:rPr>
              <a:t>用全时间域函数表示</a:t>
            </a:r>
            <a:r>
              <a:rPr lang="en-US" altLang="zh-CN" dirty="0">
                <a:solidFill>
                  <a:srgbClr val="FF3399"/>
                </a:solidFill>
                <a:latin typeface="Times New Roman" panose="02020603050405020304" pitchFamily="18" charset="0"/>
              </a:rPr>
              <a:t>(</a:t>
            </a:r>
            <a:r>
              <a:rPr lang="zh-CN" altLang="en-US" dirty="0">
                <a:solidFill>
                  <a:srgbClr val="FF3399"/>
                </a:solidFill>
                <a:latin typeface="Times New Roman" panose="02020603050405020304" pitchFamily="18" charset="0"/>
              </a:rPr>
              <a:t>叠加</a:t>
            </a:r>
            <a:r>
              <a:rPr lang="en-US" altLang="zh-CN">
                <a:solidFill>
                  <a:srgbClr val="FF3399"/>
                </a:solidFill>
                <a:latin typeface="Times New Roman" panose="02020603050405020304" pitchFamily="18" charset="0"/>
              </a:rPr>
              <a:t>)</a:t>
            </a:r>
            <a:endParaRPr lang="en-US" altLang="zh-CN" b="0">
              <a:latin typeface="Times New Roman" panose="02020603050405020304" pitchFamily="18" charset="0"/>
            </a:endParaRPr>
          </a:p>
        </p:txBody>
      </p:sp>
      <p:sp>
        <p:nvSpPr>
          <p:cNvPr id="219219" name="文本框 219218"/>
          <p:cNvSpPr txBox="1"/>
          <p:nvPr/>
        </p:nvSpPr>
        <p:spPr>
          <a:xfrm>
            <a:off x="714375" y="3713163"/>
            <a:ext cx="3836988" cy="457200"/>
          </a:xfrm>
          <a:prstGeom prst="rect">
            <a:avLst/>
          </a:prstGeom>
          <a:noFill/>
          <a:ln w="9525">
            <a:noFill/>
          </a:ln>
        </p:spPr>
        <p:txBody>
          <a:bodyPr anchor="ctr">
            <a:spAutoFit/>
          </a:bodyPr>
          <a:lstStyle/>
          <a:p>
            <a:pPr algn="l"/>
            <a:r>
              <a:rPr lang="en-US" altLang="zh-CN">
                <a:latin typeface="Times New Roman" panose="02020603050405020304" pitchFamily="18" charset="0"/>
              </a:rPr>
              <a:t> </a:t>
            </a:r>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1)2</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2)</a:t>
            </a:r>
          </a:p>
        </p:txBody>
      </p:sp>
      <p:grpSp>
        <p:nvGrpSpPr>
          <p:cNvPr id="219220" name="组合 219219"/>
          <p:cNvGrpSpPr/>
          <p:nvPr/>
        </p:nvGrpSpPr>
        <p:grpSpPr>
          <a:xfrm>
            <a:off x="665163" y="4208463"/>
            <a:ext cx="3656012" cy="465137"/>
            <a:chOff x="443" y="2339"/>
            <a:chExt cx="2303" cy="293"/>
          </a:xfrm>
        </p:grpSpPr>
        <p:sp>
          <p:nvSpPr>
            <p:cNvPr id="219221" name="文本框 219220"/>
            <p:cNvSpPr txBox="1"/>
            <p:nvPr/>
          </p:nvSpPr>
          <p:spPr>
            <a:xfrm>
              <a:off x="443" y="2344"/>
              <a:ext cx="429" cy="288"/>
            </a:xfrm>
            <a:prstGeom prst="rect">
              <a:avLst/>
            </a:prstGeom>
            <a:noFill/>
            <a:ln w="9525">
              <a:noFill/>
            </a:ln>
          </p:spPr>
          <p:txBody>
            <a:bodyPr wrap="none" anchor="ctr">
              <a:spAutoFit/>
            </a:bodyPr>
            <a:lstStyle/>
            <a:p>
              <a:r>
                <a:rPr lang="en-US" altLang="en-US" i="1">
                  <a:latin typeface="Times New Roman" panose="02020603050405020304" pitchFamily="18" charset="0"/>
                  <a:sym typeface="Symbol" panose="05050102010706020507" pitchFamily="18" charset="2"/>
                </a:rPr>
                <a:t> </a:t>
              </a:r>
              <a:r>
                <a:rPr lang="en-US"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p>
          </p:txBody>
        </p:sp>
        <p:sp>
          <p:nvSpPr>
            <p:cNvPr id="219222" name="文本框 219221"/>
            <p:cNvSpPr txBox="1"/>
            <p:nvPr/>
          </p:nvSpPr>
          <p:spPr>
            <a:xfrm>
              <a:off x="1552" y="2339"/>
              <a:ext cx="1194" cy="288"/>
            </a:xfrm>
            <a:prstGeom prst="rect">
              <a:avLst/>
            </a:prstGeom>
            <a:noFill/>
            <a:ln w="9525">
              <a:noFill/>
            </a:ln>
          </p:spPr>
          <p:txBody>
            <a:bodyPr wrap="none" anchor="ctr">
              <a:spAutoFit/>
            </a:bodyPr>
            <a:lstStyle/>
            <a:p>
              <a:pPr algn="l"/>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 </a:t>
              </a:r>
              <a:r>
                <a:rPr lang="en-US" altLang="zh-CN" i="1" baseline="30000">
                  <a:latin typeface="Times New Roman" panose="02020603050405020304" pitchFamily="18" charset="0"/>
                </a:rPr>
                <a:t>t </a:t>
              </a:r>
              <a:r>
                <a:rPr lang="en-US" altLang="zh-CN" baseline="30000">
                  <a:latin typeface="Times New Roman" panose="02020603050405020304" pitchFamily="18" charset="0"/>
                </a:rPr>
                <a:t>/ 6</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p>
          </p:txBody>
        </p:sp>
        <p:sp>
          <p:nvSpPr>
            <p:cNvPr id="219223" name="直接连接符 219222"/>
            <p:cNvSpPr/>
            <p:nvPr/>
          </p:nvSpPr>
          <p:spPr>
            <a:xfrm>
              <a:off x="1157" y="2488"/>
              <a:ext cx="418" cy="0"/>
            </a:xfrm>
            <a:prstGeom prst="line">
              <a:avLst/>
            </a:prstGeom>
            <a:ln w="9525" cap="flat" cmpd="sng">
              <a:solidFill>
                <a:schemeClr val="tx1"/>
              </a:solidFill>
              <a:prstDash val="solid"/>
              <a:headEnd type="none" w="med" len="med"/>
              <a:tailEnd type="triangle" w="med" len="lg"/>
            </a:ln>
          </p:spPr>
        </p:sp>
      </p:grpSp>
      <p:grpSp>
        <p:nvGrpSpPr>
          <p:cNvPr id="219224" name="组合 219223"/>
          <p:cNvGrpSpPr/>
          <p:nvPr/>
        </p:nvGrpSpPr>
        <p:grpSpPr>
          <a:xfrm>
            <a:off x="657225" y="4672013"/>
            <a:ext cx="4483100" cy="465137"/>
            <a:chOff x="466" y="1297"/>
            <a:chExt cx="2824" cy="293"/>
          </a:xfrm>
        </p:grpSpPr>
        <p:sp>
          <p:nvSpPr>
            <p:cNvPr id="219225" name="文本框 219224"/>
            <p:cNvSpPr txBox="1"/>
            <p:nvPr/>
          </p:nvSpPr>
          <p:spPr>
            <a:xfrm>
              <a:off x="466" y="1302"/>
              <a:ext cx="631" cy="288"/>
            </a:xfrm>
            <a:prstGeom prst="rect">
              <a:avLst/>
            </a:prstGeom>
            <a:noFill/>
            <a:ln w="9525">
              <a:noFill/>
            </a:ln>
          </p:spPr>
          <p:txBody>
            <a:bodyPr wrap="none" anchor="ctr">
              <a:spAutoFit/>
            </a:bodyPr>
            <a:lstStyle/>
            <a:p>
              <a:r>
                <a:rPr lang="en-US" altLang="en-US" i="1">
                  <a:latin typeface="Times New Roman" panose="02020603050405020304" pitchFamily="18" charset="0"/>
                  <a:sym typeface="Symbol" panose="05050102010706020507" pitchFamily="18" charset="2"/>
                </a:rPr>
                <a:t> </a:t>
              </a:r>
              <a:r>
                <a:rPr lang="en-US"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1)</a:t>
              </a:r>
            </a:p>
          </p:txBody>
        </p:sp>
        <p:sp>
          <p:nvSpPr>
            <p:cNvPr id="219226" name="文本框 219225"/>
            <p:cNvSpPr txBox="1"/>
            <p:nvPr/>
          </p:nvSpPr>
          <p:spPr>
            <a:xfrm>
              <a:off x="1676" y="1297"/>
              <a:ext cx="1614" cy="288"/>
            </a:xfrm>
            <a:prstGeom prst="rect">
              <a:avLst/>
            </a:prstGeom>
            <a:noFill/>
            <a:ln w="9525">
              <a:noFill/>
            </a:ln>
          </p:spPr>
          <p:txBody>
            <a:bodyPr wrap="none" anchor="ctr">
              <a:spAutoFit/>
            </a:bodyPr>
            <a:lstStyle/>
            <a:p>
              <a:pPr algn="l"/>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 </a:t>
              </a:r>
              <a:r>
                <a:rPr lang="en-US" altLang="zh-CN" i="1" baseline="30000">
                  <a:latin typeface="Times New Roman" panose="02020603050405020304" pitchFamily="18" charset="0"/>
                </a:rPr>
                <a:t>t</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1) / 6</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1)</a:t>
              </a:r>
            </a:p>
          </p:txBody>
        </p:sp>
        <p:sp>
          <p:nvSpPr>
            <p:cNvPr id="219227" name="直接连接符 219226"/>
            <p:cNvSpPr/>
            <p:nvPr/>
          </p:nvSpPr>
          <p:spPr>
            <a:xfrm>
              <a:off x="1173" y="1446"/>
              <a:ext cx="418" cy="0"/>
            </a:xfrm>
            <a:prstGeom prst="line">
              <a:avLst/>
            </a:prstGeom>
            <a:ln w="9525" cap="flat" cmpd="sng">
              <a:solidFill>
                <a:schemeClr val="tx1"/>
              </a:solidFill>
              <a:prstDash val="solid"/>
              <a:headEnd type="none" w="med" len="med"/>
              <a:tailEnd type="triangle" w="med" len="lg"/>
            </a:ln>
          </p:spPr>
        </p:sp>
      </p:grpSp>
      <p:grpSp>
        <p:nvGrpSpPr>
          <p:cNvPr id="219228" name="组合 219227"/>
          <p:cNvGrpSpPr/>
          <p:nvPr/>
        </p:nvGrpSpPr>
        <p:grpSpPr>
          <a:xfrm>
            <a:off x="465138" y="5241925"/>
            <a:ext cx="5064125" cy="465138"/>
            <a:chOff x="365" y="1297"/>
            <a:chExt cx="3190" cy="293"/>
          </a:xfrm>
        </p:grpSpPr>
        <p:sp>
          <p:nvSpPr>
            <p:cNvPr id="219229" name="文本框 219228"/>
            <p:cNvSpPr txBox="1"/>
            <p:nvPr/>
          </p:nvSpPr>
          <p:spPr>
            <a:xfrm>
              <a:off x="365" y="1302"/>
              <a:ext cx="833" cy="288"/>
            </a:xfrm>
            <a:prstGeom prst="rect">
              <a:avLst/>
            </a:prstGeom>
            <a:noFill/>
            <a:ln w="9525">
              <a:noFill/>
            </a:ln>
          </p:spPr>
          <p:txBody>
            <a:bodyPr wrap="none" anchor="ctr">
              <a:spAutoFit/>
            </a:bodyPr>
            <a:lstStyle/>
            <a:p>
              <a:r>
                <a:rPr lang="en-US" altLang="en-US">
                  <a:latin typeface="Times New Roman" panose="02020603050405020304" pitchFamily="18" charset="0"/>
                  <a:sym typeface="Symbol" panose="05050102010706020507" pitchFamily="18" charset="2"/>
                </a:rPr>
                <a:t>2</a:t>
              </a:r>
              <a:r>
                <a:rPr lang="en-US" altLang="en-US" i="1">
                  <a:latin typeface="Times New Roman" panose="02020603050405020304" pitchFamily="18" charset="0"/>
                  <a:sym typeface="Symbol" panose="05050102010706020507" pitchFamily="18" charset="2"/>
                </a:rPr>
                <a:t> </a:t>
              </a:r>
              <a:r>
                <a:rPr lang="en-US"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2)</a:t>
              </a:r>
            </a:p>
          </p:txBody>
        </p:sp>
        <p:sp>
          <p:nvSpPr>
            <p:cNvPr id="219230" name="文本框 219229"/>
            <p:cNvSpPr txBox="1"/>
            <p:nvPr/>
          </p:nvSpPr>
          <p:spPr>
            <a:xfrm>
              <a:off x="1676" y="1297"/>
              <a:ext cx="1879" cy="288"/>
            </a:xfrm>
            <a:prstGeom prst="rect">
              <a:avLst/>
            </a:prstGeom>
            <a:noFill/>
            <a:ln w="9525">
              <a:noFill/>
            </a:ln>
          </p:spPr>
          <p:txBody>
            <a:bodyPr wrap="none" anchor="ctr">
              <a:spAutoFit/>
            </a:bodyPr>
            <a:lstStyle/>
            <a:p>
              <a:pPr algn="l"/>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2(1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 </a:t>
              </a:r>
              <a:r>
                <a:rPr lang="en-US" altLang="zh-CN" i="1" baseline="30000">
                  <a:latin typeface="Times New Roman" panose="02020603050405020304" pitchFamily="18" charset="0"/>
                </a:rPr>
                <a:t>t </a:t>
              </a:r>
              <a:r>
                <a:rPr lang="en-US" altLang="zh-CN" baseline="30000">
                  <a:latin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 </a:t>
              </a:r>
              <a:r>
                <a:rPr lang="en-US" altLang="zh-CN" baseline="30000">
                  <a:latin typeface="Times New Roman" panose="02020603050405020304" pitchFamily="18" charset="0"/>
                </a:rPr>
                <a:t>2) / 6</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2)</a:t>
              </a:r>
            </a:p>
          </p:txBody>
        </p:sp>
        <p:sp>
          <p:nvSpPr>
            <p:cNvPr id="219231" name="直接连接符 219230"/>
            <p:cNvSpPr/>
            <p:nvPr/>
          </p:nvSpPr>
          <p:spPr>
            <a:xfrm>
              <a:off x="1173" y="1446"/>
              <a:ext cx="418" cy="0"/>
            </a:xfrm>
            <a:prstGeom prst="line">
              <a:avLst/>
            </a:prstGeom>
            <a:ln w="9525" cap="flat" cmpd="sng">
              <a:solidFill>
                <a:schemeClr val="tx1"/>
              </a:solidFill>
              <a:prstDash val="solid"/>
              <a:headEnd type="none" w="med" len="med"/>
              <a:tailEnd type="triangle" w="med" len="lg"/>
            </a:ln>
          </p:spPr>
        </p:sp>
      </p:grpSp>
      <p:sp>
        <p:nvSpPr>
          <p:cNvPr id="219232" name="文本框 219231"/>
          <p:cNvSpPr txBox="1"/>
          <p:nvPr/>
        </p:nvSpPr>
        <p:spPr>
          <a:xfrm>
            <a:off x="495300" y="5957888"/>
            <a:ext cx="8437563" cy="457200"/>
          </a:xfrm>
          <a:prstGeom prst="rect">
            <a:avLst/>
          </a:prstGeom>
          <a:noFill/>
          <a:ln w="9525">
            <a:noFill/>
          </a:ln>
        </p:spPr>
        <p:txBody>
          <a:bodyPr wrap="none" anchor="ct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 (1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 </a:t>
            </a:r>
            <a:r>
              <a:rPr lang="en-US" altLang="zh-CN" i="1" baseline="30000">
                <a:latin typeface="Times New Roman" panose="02020603050405020304" pitchFamily="18" charset="0"/>
              </a:rPr>
              <a:t>t </a:t>
            </a:r>
            <a:r>
              <a:rPr lang="en-US" altLang="zh-CN" baseline="30000">
                <a:latin typeface="Times New Roman" panose="02020603050405020304" pitchFamily="18" charset="0"/>
              </a:rPr>
              <a:t>/ 6</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 </a:t>
            </a:r>
            <a:r>
              <a:rPr lang="en-US" altLang="zh-CN" i="1" baseline="30000">
                <a:latin typeface="Times New Roman" panose="02020603050405020304" pitchFamily="18" charset="0"/>
              </a:rPr>
              <a:t>t</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1) / 6</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1)</a:t>
            </a:r>
            <a:r>
              <a:rPr lang="en-US" altLang="zh-CN">
                <a:latin typeface="Times New Roman" panose="02020603050405020304" pitchFamily="18" charset="0"/>
              </a:rPr>
              <a:t>2(1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e</a:t>
            </a:r>
            <a:r>
              <a:rPr lang="en-US" altLang="zh-CN" baseline="30000">
                <a:latin typeface="Times New Roman" panose="02020603050405020304" pitchFamily="18" charset="0"/>
                <a:sym typeface="Symbol" panose="05050102010706020507" pitchFamily="18" charset="2"/>
              </a:rPr>
              <a:t></a:t>
            </a:r>
            <a:r>
              <a:rPr lang="en-US" altLang="zh-CN" baseline="30000">
                <a:latin typeface="Times New Roman" panose="02020603050405020304" pitchFamily="18" charset="0"/>
              </a:rPr>
              <a:t>( </a:t>
            </a:r>
            <a:r>
              <a:rPr lang="en-US" altLang="zh-CN" i="1" baseline="30000">
                <a:latin typeface="Times New Roman" panose="02020603050405020304" pitchFamily="18" charset="0"/>
              </a:rPr>
              <a:t>t </a:t>
            </a:r>
            <a:r>
              <a:rPr lang="en-US" altLang="zh-CN" baseline="30000">
                <a:latin typeface="Times New Roman" panose="02020603050405020304" pitchFamily="18" charset="0"/>
                <a:sym typeface="Symbol" panose="05050102010706020507" pitchFamily="18" charset="2"/>
              </a:rPr>
              <a:t></a:t>
            </a:r>
            <a:r>
              <a:rPr lang="en-US" altLang="zh-CN" i="1" baseline="30000">
                <a:latin typeface="Times New Roman" panose="02020603050405020304" pitchFamily="18" charset="0"/>
              </a:rPr>
              <a:t> </a:t>
            </a:r>
            <a:r>
              <a:rPr lang="en-US" altLang="zh-CN" baseline="30000">
                <a:latin typeface="Times New Roman" panose="02020603050405020304" pitchFamily="18" charset="0"/>
              </a:rPr>
              <a:t>2) / 6</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2) A</a:t>
            </a:r>
          </a:p>
        </p:txBody>
      </p:sp>
      <p:grpSp>
        <p:nvGrpSpPr>
          <p:cNvPr id="219233" name="组合 219232"/>
          <p:cNvGrpSpPr/>
          <p:nvPr/>
        </p:nvGrpSpPr>
        <p:grpSpPr>
          <a:xfrm>
            <a:off x="5602288" y="3209925"/>
            <a:ext cx="3522662" cy="2562225"/>
            <a:chOff x="3553" y="1806"/>
            <a:chExt cx="2219" cy="1614"/>
          </a:xfrm>
        </p:grpSpPr>
        <p:sp>
          <p:nvSpPr>
            <p:cNvPr id="219234" name="直接连接符 219233"/>
            <p:cNvSpPr/>
            <p:nvPr/>
          </p:nvSpPr>
          <p:spPr>
            <a:xfrm>
              <a:off x="3967" y="1908"/>
              <a:ext cx="11" cy="1512"/>
            </a:xfrm>
            <a:prstGeom prst="line">
              <a:avLst/>
            </a:prstGeom>
            <a:ln w="19050" cap="flat" cmpd="sng">
              <a:solidFill>
                <a:schemeClr val="tx1"/>
              </a:solidFill>
              <a:prstDash val="solid"/>
              <a:headEnd type="triangle" w="med" len="lg"/>
              <a:tailEnd type="none" w="med" len="med"/>
            </a:ln>
          </p:spPr>
        </p:sp>
        <p:sp>
          <p:nvSpPr>
            <p:cNvPr id="219235" name="直接连接符 219234"/>
            <p:cNvSpPr/>
            <p:nvPr/>
          </p:nvSpPr>
          <p:spPr>
            <a:xfrm>
              <a:off x="3689" y="2772"/>
              <a:ext cx="1999" cy="1"/>
            </a:xfrm>
            <a:prstGeom prst="line">
              <a:avLst/>
            </a:prstGeom>
            <a:ln w="19050" cap="flat" cmpd="sng">
              <a:solidFill>
                <a:schemeClr val="tx1"/>
              </a:solidFill>
              <a:prstDash val="solid"/>
              <a:headEnd type="none" w="med" len="med"/>
              <a:tailEnd type="triangle" w="med" len="lg"/>
            </a:ln>
          </p:spPr>
        </p:sp>
        <p:sp>
          <p:nvSpPr>
            <p:cNvPr id="219236" name="直接连接符 219235"/>
            <p:cNvSpPr/>
            <p:nvPr/>
          </p:nvSpPr>
          <p:spPr>
            <a:xfrm>
              <a:off x="3971" y="2532"/>
              <a:ext cx="342" cy="1"/>
            </a:xfrm>
            <a:prstGeom prst="line">
              <a:avLst/>
            </a:prstGeom>
            <a:ln w="28575" cap="flat" cmpd="sng">
              <a:solidFill>
                <a:srgbClr val="FF0000"/>
              </a:solidFill>
              <a:prstDash val="solid"/>
              <a:headEnd type="none" w="med" len="med"/>
              <a:tailEnd type="none" w="med" len="med"/>
            </a:ln>
          </p:spPr>
        </p:sp>
        <p:sp>
          <p:nvSpPr>
            <p:cNvPr id="219237" name="直接连接符 219236"/>
            <p:cNvSpPr/>
            <p:nvPr/>
          </p:nvSpPr>
          <p:spPr>
            <a:xfrm flipV="1">
              <a:off x="4313" y="2292"/>
              <a:ext cx="1" cy="240"/>
            </a:xfrm>
            <a:prstGeom prst="line">
              <a:avLst/>
            </a:prstGeom>
            <a:ln w="28575" cap="flat" cmpd="sng">
              <a:solidFill>
                <a:srgbClr val="FF0000"/>
              </a:solidFill>
              <a:prstDash val="solid"/>
              <a:headEnd type="none" w="med" len="med"/>
              <a:tailEnd type="none" w="med" len="med"/>
            </a:ln>
          </p:spPr>
        </p:sp>
        <p:sp>
          <p:nvSpPr>
            <p:cNvPr id="219238" name="直接连接符 219237"/>
            <p:cNvSpPr/>
            <p:nvPr/>
          </p:nvSpPr>
          <p:spPr>
            <a:xfrm>
              <a:off x="4313" y="2292"/>
              <a:ext cx="336" cy="1"/>
            </a:xfrm>
            <a:prstGeom prst="line">
              <a:avLst/>
            </a:prstGeom>
            <a:ln w="28575" cap="flat" cmpd="sng">
              <a:solidFill>
                <a:srgbClr val="FF0000"/>
              </a:solidFill>
              <a:prstDash val="solid"/>
              <a:headEnd type="none" w="med" len="med"/>
              <a:tailEnd type="none" w="med" len="med"/>
            </a:ln>
          </p:spPr>
        </p:sp>
        <p:sp>
          <p:nvSpPr>
            <p:cNvPr id="219239" name="直接连接符 219238"/>
            <p:cNvSpPr/>
            <p:nvPr/>
          </p:nvSpPr>
          <p:spPr>
            <a:xfrm>
              <a:off x="4649" y="2292"/>
              <a:ext cx="1" cy="480"/>
            </a:xfrm>
            <a:prstGeom prst="line">
              <a:avLst/>
            </a:prstGeom>
            <a:ln w="28575" cap="flat" cmpd="sng">
              <a:solidFill>
                <a:srgbClr val="FF0000"/>
              </a:solidFill>
              <a:prstDash val="solid"/>
              <a:headEnd type="none" w="med" len="med"/>
              <a:tailEnd type="none" w="med" len="med"/>
            </a:ln>
          </p:spPr>
        </p:sp>
        <p:sp>
          <p:nvSpPr>
            <p:cNvPr id="219240" name="直接连接符 219239"/>
            <p:cNvSpPr/>
            <p:nvPr/>
          </p:nvSpPr>
          <p:spPr>
            <a:xfrm>
              <a:off x="4313" y="2532"/>
              <a:ext cx="1" cy="240"/>
            </a:xfrm>
            <a:prstGeom prst="line">
              <a:avLst/>
            </a:prstGeom>
            <a:ln w="12700" cap="flat" cmpd="sng">
              <a:solidFill>
                <a:schemeClr val="tx1"/>
              </a:solidFill>
              <a:prstDash val="dash"/>
              <a:headEnd type="none" w="med" len="med"/>
              <a:tailEnd type="none" w="med" len="med"/>
            </a:ln>
          </p:spPr>
        </p:sp>
        <p:sp>
          <p:nvSpPr>
            <p:cNvPr id="219241" name="文本框 219240"/>
            <p:cNvSpPr txBox="1"/>
            <p:nvPr/>
          </p:nvSpPr>
          <p:spPr>
            <a:xfrm>
              <a:off x="3553" y="1806"/>
              <a:ext cx="404" cy="288"/>
            </a:xfrm>
            <a:prstGeom prst="rect">
              <a:avLst/>
            </a:prstGeom>
            <a:noFill/>
            <a:ln w="9525">
              <a:noFill/>
            </a:ln>
          </p:spPr>
          <p:txBody>
            <a:bodyPr wrap="none" anchor="ctr">
              <a:spAutoFit/>
            </a:bodyPr>
            <a:lstStyle/>
            <a:p>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219242" name="直接连接符 219241"/>
            <p:cNvSpPr/>
            <p:nvPr/>
          </p:nvSpPr>
          <p:spPr>
            <a:xfrm flipH="1">
              <a:off x="3965" y="2292"/>
              <a:ext cx="348" cy="1"/>
            </a:xfrm>
            <a:prstGeom prst="line">
              <a:avLst/>
            </a:prstGeom>
            <a:ln w="12700" cap="flat" cmpd="sng">
              <a:solidFill>
                <a:schemeClr val="tx1"/>
              </a:solidFill>
              <a:prstDash val="dash"/>
              <a:headEnd type="none" w="med" len="med"/>
              <a:tailEnd type="none" w="med" len="med"/>
            </a:ln>
          </p:spPr>
        </p:sp>
        <p:sp>
          <p:nvSpPr>
            <p:cNvPr id="219243" name="文本框 219242"/>
            <p:cNvSpPr txBox="1"/>
            <p:nvPr/>
          </p:nvSpPr>
          <p:spPr>
            <a:xfrm>
              <a:off x="3755" y="2394"/>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p>
          </p:txBody>
        </p:sp>
        <p:sp>
          <p:nvSpPr>
            <p:cNvPr id="219244" name="文本框 219243"/>
            <p:cNvSpPr txBox="1"/>
            <p:nvPr/>
          </p:nvSpPr>
          <p:spPr>
            <a:xfrm>
              <a:off x="3751" y="2148"/>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p>
          </p:txBody>
        </p:sp>
        <p:sp>
          <p:nvSpPr>
            <p:cNvPr id="219245" name="文本框 219244"/>
            <p:cNvSpPr txBox="1"/>
            <p:nvPr/>
          </p:nvSpPr>
          <p:spPr>
            <a:xfrm>
              <a:off x="4207" y="2760"/>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p>
          </p:txBody>
        </p:sp>
        <p:sp>
          <p:nvSpPr>
            <p:cNvPr id="219246" name="文本框 219245"/>
            <p:cNvSpPr txBox="1"/>
            <p:nvPr/>
          </p:nvSpPr>
          <p:spPr>
            <a:xfrm>
              <a:off x="4537" y="2760"/>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p>
          </p:txBody>
        </p:sp>
        <p:sp>
          <p:nvSpPr>
            <p:cNvPr id="219247" name="文本框 219246"/>
            <p:cNvSpPr txBox="1"/>
            <p:nvPr/>
          </p:nvSpPr>
          <p:spPr>
            <a:xfrm>
              <a:off x="3755" y="2754"/>
              <a:ext cx="212" cy="288"/>
            </a:xfrm>
            <a:prstGeom prst="rect">
              <a:avLst/>
            </a:prstGeom>
            <a:noFill/>
            <a:ln w="9525">
              <a:noFill/>
            </a:ln>
          </p:spPr>
          <p:txBody>
            <a:bodyPr anchor="ctr">
              <a:spAutoFit/>
            </a:bodyPr>
            <a:lstStyle/>
            <a:p>
              <a:r>
                <a:rPr lang="en-US" altLang="zh-CN">
                  <a:latin typeface="Times New Roman" panose="02020603050405020304" pitchFamily="18" charset="0"/>
                </a:rPr>
                <a:t>0</a:t>
              </a:r>
            </a:p>
          </p:txBody>
        </p:sp>
        <p:sp>
          <p:nvSpPr>
            <p:cNvPr id="219248" name="文本框 219247"/>
            <p:cNvSpPr txBox="1"/>
            <p:nvPr/>
          </p:nvSpPr>
          <p:spPr>
            <a:xfrm>
              <a:off x="5352" y="2772"/>
              <a:ext cx="420" cy="288"/>
            </a:xfrm>
            <a:prstGeom prst="rect">
              <a:avLst/>
            </a:prstGeom>
            <a:noFill/>
            <a:ln w="9525">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(s)</a:t>
              </a:r>
            </a:p>
          </p:txBody>
        </p:sp>
        <p:sp>
          <p:nvSpPr>
            <p:cNvPr id="219249" name="文本框 219248"/>
            <p:cNvSpPr txBox="1"/>
            <p:nvPr/>
          </p:nvSpPr>
          <p:spPr>
            <a:xfrm>
              <a:off x="3984" y="1832"/>
              <a:ext cx="383" cy="288"/>
            </a:xfrm>
            <a:prstGeom prst="rect">
              <a:avLst/>
            </a:prstGeom>
            <a:noFill/>
            <a:ln w="9525">
              <a:noFill/>
            </a:ln>
          </p:spPr>
          <p:txBody>
            <a:bodyPr wrap="none" anchor="ctr">
              <a:spAutoFit/>
            </a:bodyPr>
            <a:lstStyle/>
            <a:p>
              <a:r>
                <a:rPr lang="en-US" altLang="zh-CN">
                  <a:latin typeface="Times New Roman" panose="02020603050405020304" pitchFamily="18" charset="0"/>
                </a:rPr>
                <a:t>(V)</a:t>
              </a:r>
            </a:p>
          </p:txBody>
        </p:sp>
      </p:grpSp>
      <p:sp>
        <p:nvSpPr>
          <p:cNvPr id="219250" name="任意多边形 219249"/>
          <p:cNvSpPr/>
          <p:nvPr/>
        </p:nvSpPr>
        <p:spPr>
          <a:xfrm>
            <a:off x="5829300" y="4362450"/>
            <a:ext cx="2600325" cy="371475"/>
          </a:xfrm>
          <a:custGeom>
            <a:avLst/>
            <a:gdLst/>
            <a:ahLst/>
            <a:cxnLst/>
            <a:rect l="0" t="0" r="0" b="0"/>
            <a:pathLst>
              <a:path w="1638" h="234">
                <a:moveTo>
                  <a:pt x="0" y="234"/>
                </a:moveTo>
                <a:lnTo>
                  <a:pt x="270" y="234"/>
                </a:lnTo>
                <a:lnTo>
                  <a:pt x="270" y="0"/>
                </a:lnTo>
                <a:lnTo>
                  <a:pt x="1638" y="0"/>
                </a:ln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219251" name="任意多边形 219250"/>
          <p:cNvSpPr/>
          <p:nvPr/>
        </p:nvSpPr>
        <p:spPr>
          <a:xfrm>
            <a:off x="5953125" y="4352925"/>
            <a:ext cx="2428875" cy="381000"/>
          </a:xfrm>
          <a:custGeom>
            <a:avLst/>
            <a:gdLst/>
            <a:ahLst/>
            <a:cxnLst/>
            <a:rect l="0" t="0" r="0" b="0"/>
            <a:pathLst>
              <a:path w="1626" h="252">
                <a:moveTo>
                  <a:pt x="0" y="252"/>
                </a:moveTo>
                <a:lnTo>
                  <a:pt x="576" y="252"/>
                </a:lnTo>
                <a:lnTo>
                  <a:pt x="576" y="0"/>
                </a:lnTo>
                <a:lnTo>
                  <a:pt x="1626" y="6"/>
                </a:lnTo>
              </a:path>
            </a:pathLst>
          </a:custGeom>
          <a:noFill/>
          <a:ln w="28575" cap="flat" cmpd="sng">
            <a:solidFill>
              <a:srgbClr val="FF00FF">
                <a:alpha val="100000"/>
              </a:srgbClr>
            </a:solidFill>
            <a:prstDash val="solid"/>
            <a:headEnd type="none" w="med" len="med"/>
            <a:tailEnd type="none" w="med" len="med"/>
          </a:ln>
        </p:spPr>
        <p:txBody>
          <a:bodyPr/>
          <a:lstStyle/>
          <a:p>
            <a:endParaRPr lang="zh-CN" altLang="en-US"/>
          </a:p>
        </p:txBody>
      </p:sp>
      <p:sp>
        <p:nvSpPr>
          <p:cNvPr id="219252" name="任意多边形 219251"/>
          <p:cNvSpPr/>
          <p:nvPr/>
        </p:nvSpPr>
        <p:spPr>
          <a:xfrm>
            <a:off x="6124575" y="4733925"/>
            <a:ext cx="2438400" cy="781050"/>
          </a:xfrm>
          <a:custGeom>
            <a:avLst/>
            <a:gdLst/>
            <a:ahLst/>
            <a:cxnLst/>
            <a:rect l="0" t="0" r="0" b="0"/>
            <a:pathLst>
              <a:path w="1536" h="246">
                <a:moveTo>
                  <a:pt x="0" y="0"/>
                </a:moveTo>
                <a:lnTo>
                  <a:pt x="768" y="0"/>
                </a:lnTo>
                <a:lnTo>
                  <a:pt x="768" y="246"/>
                </a:lnTo>
                <a:lnTo>
                  <a:pt x="1536" y="246"/>
                </a:lnTo>
              </a:path>
            </a:pathLst>
          </a:custGeom>
          <a:noFill/>
          <a:ln w="28575" cap="flat" cmpd="sng">
            <a:solidFill>
              <a:srgbClr val="33CC33">
                <a:alpha val="100000"/>
              </a:srgbClr>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p:cTn id="7" dur="1000" fill="hold"/>
                                        <p:tgtEl>
                                          <p:spTgt spid="219140"/>
                                        </p:tgtEl>
                                        <p:attrNameLst>
                                          <p:attrName>ppt_w</p:attrName>
                                        </p:attrNameLst>
                                      </p:cBhvr>
                                      <p:tavLst>
                                        <p:tav tm="0">
                                          <p:val>
                                            <p:fltVal val="0"/>
                                          </p:val>
                                        </p:tav>
                                        <p:tav tm="100000">
                                          <p:val>
                                            <p:strVal val="#ppt_w"/>
                                          </p:val>
                                        </p:tav>
                                      </p:tavLst>
                                    </p:anim>
                                    <p:anim calcmode="lin" valueType="num">
                                      <p:cBhvr>
                                        <p:cTn id="8" dur="1000" fill="hold"/>
                                        <p:tgtEl>
                                          <p:spTgt spid="219140"/>
                                        </p:tgtEl>
                                        <p:attrNameLst>
                                          <p:attrName>ppt_h</p:attrName>
                                        </p:attrNameLst>
                                      </p:cBhvr>
                                      <p:tavLst>
                                        <p:tav tm="0">
                                          <p:val>
                                            <p:fltVal val="0"/>
                                          </p:val>
                                        </p:tav>
                                        <p:tav tm="100000">
                                          <p:val>
                                            <p:strVal val="#ppt_h"/>
                                          </p:val>
                                        </p:tav>
                                      </p:tavLst>
                                    </p:anim>
                                    <p:anim calcmode="lin" valueType="num">
                                      <p:cBhvr>
                                        <p:cTn id="9" dur="1000" fill="hold"/>
                                        <p:tgtEl>
                                          <p:spTgt spid="2191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191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19141"/>
                                        </p:tgtEl>
                                        <p:attrNameLst>
                                          <p:attrName>style.visibility</p:attrName>
                                        </p:attrNameLst>
                                      </p:cBhvr>
                                      <p:to>
                                        <p:strVal val="visible"/>
                                      </p:to>
                                    </p:set>
                                    <p:animEffect transition="in" filter="slide(fromLeft)">
                                      <p:cBhvr>
                                        <p:cTn id="15" dur="500"/>
                                        <p:tgtEl>
                                          <p:spTgt spid="219141"/>
                                        </p:tgtEl>
                                      </p:cBhvr>
                                    </p:animEffect>
                                  </p:childTnLst>
                                </p:cTn>
                              </p:par>
                            </p:childTnLst>
                          </p:cTn>
                        </p:par>
                        <p:par>
                          <p:cTn id="16" fill="hold">
                            <p:stCondLst>
                              <p:cond delay="500"/>
                            </p:stCondLst>
                            <p:childTnLst>
                              <p:par>
                                <p:cTn id="17" presetID="23" presetClass="entr" presetSubtype="16" fill="hold" nodeType="afterEffect">
                                  <p:stCondLst>
                                    <p:cond delay="0"/>
                                  </p:stCondLst>
                                  <p:childTnLst>
                                    <p:set>
                                      <p:cBhvr>
                                        <p:cTn id="18" dur="1" fill="hold">
                                          <p:stCondLst>
                                            <p:cond delay="0"/>
                                          </p:stCondLst>
                                        </p:cTn>
                                        <p:tgtEl>
                                          <p:spTgt spid="219165"/>
                                        </p:tgtEl>
                                        <p:attrNameLst>
                                          <p:attrName>style.visibility</p:attrName>
                                        </p:attrNameLst>
                                      </p:cBhvr>
                                      <p:to>
                                        <p:strVal val="visible"/>
                                      </p:to>
                                    </p:set>
                                    <p:anim calcmode="lin" valueType="num">
                                      <p:cBhvr>
                                        <p:cTn id="19" dur="500" fill="hold"/>
                                        <p:tgtEl>
                                          <p:spTgt spid="219165"/>
                                        </p:tgtEl>
                                        <p:attrNameLst>
                                          <p:attrName>ppt_w</p:attrName>
                                        </p:attrNameLst>
                                      </p:cBhvr>
                                      <p:tavLst>
                                        <p:tav tm="0">
                                          <p:val>
                                            <p:fltVal val="0"/>
                                          </p:val>
                                        </p:tav>
                                        <p:tav tm="100000">
                                          <p:val>
                                            <p:strVal val="#ppt_w"/>
                                          </p:val>
                                        </p:tav>
                                      </p:tavLst>
                                    </p:anim>
                                    <p:anim calcmode="lin" valueType="num">
                                      <p:cBhvr>
                                        <p:cTn id="20" dur="500" fill="hold"/>
                                        <p:tgtEl>
                                          <p:spTgt spid="219165"/>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23" presetClass="entr" presetSubtype="16" fill="hold" nodeType="afterEffect">
                                  <p:stCondLst>
                                    <p:cond delay="0"/>
                                  </p:stCondLst>
                                  <p:childTnLst>
                                    <p:set>
                                      <p:cBhvr>
                                        <p:cTn id="23" dur="1" fill="hold">
                                          <p:stCondLst>
                                            <p:cond delay="0"/>
                                          </p:stCondLst>
                                        </p:cTn>
                                        <p:tgtEl>
                                          <p:spTgt spid="219148"/>
                                        </p:tgtEl>
                                        <p:attrNameLst>
                                          <p:attrName>style.visibility</p:attrName>
                                        </p:attrNameLst>
                                      </p:cBhvr>
                                      <p:to>
                                        <p:strVal val="visible"/>
                                      </p:to>
                                    </p:set>
                                    <p:anim calcmode="lin" valueType="num">
                                      <p:cBhvr>
                                        <p:cTn id="24" dur="500" fill="hold"/>
                                        <p:tgtEl>
                                          <p:spTgt spid="219148"/>
                                        </p:tgtEl>
                                        <p:attrNameLst>
                                          <p:attrName>ppt_w</p:attrName>
                                        </p:attrNameLst>
                                      </p:cBhvr>
                                      <p:tavLst>
                                        <p:tav tm="0">
                                          <p:val>
                                            <p:fltVal val="0"/>
                                          </p:val>
                                        </p:tav>
                                        <p:tav tm="100000">
                                          <p:val>
                                            <p:strVal val="#ppt_w"/>
                                          </p:val>
                                        </p:tav>
                                      </p:tavLst>
                                    </p:anim>
                                    <p:anim calcmode="lin" valueType="num">
                                      <p:cBhvr>
                                        <p:cTn id="25" dur="500" fill="hold"/>
                                        <p:tgtEl>
                                          <p:spTgt spid="219148"/>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219142"/>
                                        </p:tgtEl>
                                        <p:attrNameLst>
                                          <p:attrName>style.visibility</p:attrName>
                                        </p:attrNameLst>
                                      </p:cBhvr>
                                      <p:to>
                                        <p:strVal val="visible"/>
                                      </p:to>
                                    </p:set>
                                    <p:anim calcmode="lin" valueType="num">
                                      <p:cBhvr>
                                        <p:cTn id="30" dur="1000" fill="hold"/>
                                        <p:tgtEl>
                                          <p:spTgt spid="219142"/>
                                        </p:tgtEl>
                                        <p:attrNameLst>
                                          <p:attrName>ppt_w</p:attrName>
                                        </p:attrNameLst>
                                      </p:cBhvr>
                                      <p:tavLst>
                                        <p:tav tm="0">
                                          <p:val>
                                            <p:fltVal val="0"/>
                                          </p:val>
                                        </p:tav>
                                        <p:tav tm="100000">
                                          <p:val>
                                            <p:strVal val="#ppt_w"/>
                                          </p:val>
                                        </p:tav>
                                      </p:tavLst>
                                    </p:anim>
                                    <p:anim calcmode="lin" valueType="num">
                                      <p:cBhvr>
                                        <p:cTn id="31" dur="1000" fill="hold"/>
                                        <p:tgtEl>
                                          <p:spTgt spid="219142"/>
                                        </p:tgtEl>
                                        <p:attrNameLst>
                                          <p:attrName>ppt_h</p:attrName>
                                        </p:attrNameLst>
                                      </p:cBhvr>
                                      <p:tavLst>
                                        <p:tav tm="0">
                                          <p:val>
                                            <p:fltVal val="0"/>
                                          </p:val>
                                        </p:tav>
                                        <p:tav tm="100000">
                                          <p:val>
                                            <p:strVal val="#ppt_h"/>
                                          </p:val>
                                        </p:tav>
                                      </p:tavLst>
                                    </p:anim>
                                    <p:anim calcmode="lin" valueType="num">
                                      <p:cBhvr>
                                        <p:cTn id="32" dur="1000" fill="hold"/>
                                        <p:tgtEl>
                                          <p:spTgt spid="219142"/>
                                        </p:tgtEl>
                                        <p:attrNameLst>
                                          <p:attrName>ppt_x</p:attrName>
                                        </p:attrNameLst>
                                      </p:cBhvr>
                                      <p:tavLst>
                                        <p:tav tm="0" fmla="#ppt_x+(cos(-2*pi*(1-$))*-#ppt_x-sin(-2*pi*(1-$))*(1-#ppt_y))*(1-$)">
                                          <p:val>
                                            <p:fltVal val="0"/>
                                          </p:val>
                                        </p:tav>
                                        <p:tav tm="100000">
                                          <p:val>
                                            <p:fltVal val="1"/>
                                          </p:val>
                                        </p:tav>
                                      </p:tavLst>
                                    </p:anim>
                                    <p:anim calcmode="lin" valueType="num">
                                      <p:cBhvr>
                                        <p:cTn id="33" dur="1000" fill="hold"/>
                                        <p:tgtEl>
                                          <p:spTgt spid="21914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19218"/>
                                        </p:tgtEl>
                                        <p:attrNameLst>
                                          <p:attrName>style.visibility</p:attrName>
                                        </p:attrNameLst>
                                      </p:cBhvr>
                                      <p:to>
                                        <p:strVal val="visible"/>
                                      </p:to>
                                    </p:set>
                                    <p:anim calcmode="lin" valueType="num">
                                      <p:cBhvr additive="base">
                                        <p:cTn id="38" dur="500" fill="hold"/>
                                        <p:tgtEl>
                                          <p:spTgt spid="219218"/>
                                        </p:tgtEl>
                                        <p:attrNameLst>
                                          <p:attrName>ppt_x</p:attrName>
                                        </p:attrNameLst>
                                      </p:cBhvr>
                                      <p:tavLst>
                                        <p:tav tm="0">
                                          <p:val>
                                            <p:strVal val="0-#ppt_w/2"/>
                                          </p:val>
                                        </p:tav>
                                        <p:tav tm="100000">
                                          <p:val>
                                            <p:strVal val="#ppt_x"/>
                                          </p:val>
                                        </p:tav>
                                      </p:tavLst>
                                    </p:anim>
                                    <p:anim calcmode="lin" valueType="num">
                                      <p:cBhvr additive="base">
                                        <p:cTn id="39" dur="500" fill="hold"/>
                                        <p:tgtEl>
                                          <p:spTgt spid="21921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219219"/>
                                        </p:tgtEl>
                                        <p:attrNameLst>
                                          <p:attrName>style.visibility</p:attrName>
                                        </p:attrNameLst>
                                      </p:cBhvr>
                                      <p:to>
                                        <p:strVal val="visible"/>
                                      </p:to>
                                    </p:set>
                                    <p:anim calcmode="lin" valueType="num">
                                      <p:cBhvr additive="base">
                                        <p:cTn id="44" dur="500" fill="hold"/>
                                        <p:tgtEl>
                                          <p:spTgt spid="219219"/>
                                        </p:tgtEl>
                                        <p:attrNameLst>
                                          <p:attrName>ppt_x</p:attrName>
                                        </p:attrNameLst>
                                      </p:cBhvr>
                                      <p:tavLst>
                                        <p:tav tm="0">
                                          <p:val>
                                            <p:strVal val="0-#ppt_w/2"/>
                                          </p:val>
                                        </p:tav>
                                        <p:tav tm="100000">
                                          <p:val>
                                            <p:strVal val="#ppt_x"/>
                                          </p:val>
                                        </p:tav>
                                      </p:tavLst>
                                    </p:anim>
                                    <p:anim calcmode="lin" valueType="num">
                                      <p:cBhvr additive="base">
                                        <p:cTn id="45" dur="500" fill="hold"/>
                                        <p:tgtEl>
                                          <p:spTgt spid="219219"/>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219233"/>
                                        </p:tgtEl>
                                        <p:attrNameLst>
                                          <p:attrName>style.visibility</p:attrName>
                                        </p:attrNameLst>
                                      </p:cBhvr>
                                      <p:to>
                                        <p:strVal val="visible"/>
                                      </p:to>
                                    </p:set>
                                    <p:anim calcmode="lin" valueType="num">
                                      <p:cBhvr additive="base">
                                        <p:cTn id="50" dur="500" fill="hold"/>
                                        <p:tgtEl>
                                          <p:spTgt spid="219233"/>
                                        </p:tgtEl>
                                        <p:attrNameLst>
                                          <p:attrName>ppt_x</p:attrName>
                                        </p:attrNameLst>
                                      </p:cBhvr>
                                      <p:tavLst>
                                        <p:tav tm="0">
                                          <p:val>
                                            <p:strVal val="0-#ppt_w/2"/>
                                          </p:val>
                                        </p:tav>
                                        <p:tav tm="100000">
                                          <p:val>
                                            <p:strVal val="#ppt_x"/>
                                          </p:val>
                                        </p:tav>
                                      </p:tavLst>
                                    </p:anim>
                                    <p:anim calcmode="lin" valueType="num">
                                      <p:cBhvr additive="base">
                                        <p:cTn id="51" dur="500" fill="hold"/>
                                        <p:tgtEl>
                                          <p:spTgt spid="21923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219250"/>
                                        </p:tgtEl>
                                        <p:attrNameLst>
                                          <p:attrName>style.visibility</p:attrName>
                                        </p:attrNameLst>
                                      </p:cBhvr>
                                      <p:to>
                                        <p:strVal val="visible"/>
                                      </p:to>
                                    </p:set>
                                    <p:anim calcmode="lin" valueType="num">
                                      <p:cBhvr additive="base">
                                        <p:cTn id="56" dur="500" fill="hold"/>
                                        <p:tgtEl>
                                          <p:spTgt spid="219250"/>
                                        </p:tgtEl>
                                        <p:attrNameLst>
                                          <p:attrName>ppt_x</p:attrName>
                                        </p:attrNameLst>
                                      </p:cBhvr>
                                      <p:tavLst>
                                        <p:tav tm="0">
                                          <p:val>
                                            <p:strVal val="0-#ppt_w/2"/>
                                          </p:val>
                                        </p:tav>
                                        <p:tav tm="100000">
                                          <p:val>
                                            <p:strVal val="#ppt_x"/>
                                          </p:val>
                                        </p:tav>
                                      </p:tavLst>
                                    </p:anim>
                                    <p:anim calcmode="lin" valueType="num">
                                      <p:cBhvr additive="base">
                                        <p:cTn id="57" dur="500" fill="hold"/>
                                        <p:tgtEl>
                                          <p:spTgt spid="219250"/>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219251"/>
                                        </p:tgtEl>
                                        <p:attrNameLst>
                                          <p:attrName>style.visibility</p:attrName>
                                        </p:attrNameLst>
                                      </p:cBhvr>
                                      <p:to>
                                        <p:strVal val="visible"/>
                                      </p:to>
                                    </p:set>
                                    <p:anim calcmode="lin" valueType="num">
                                      <p:cBhvr additive="base">
                                        <p:cTn id="62" dur="500" fill="hold"/>
                                        <p:tgtEl>
                                          <p:spTgt spid="219251"/>
                                        </p:tgtEl>
                                        <p:attrNameLst>
                                          <p:attrName>ppt_x</p:attrName>
                                        </p:attrNameLst>
                                      </p:cBhvr>
                                      <p:tavLst>
                                        <p:tav tm="0">
                                          <p:val>
                                            <p:strVal val="0-#ppt_w/2"/>
                                          </p:val>
                                        </p:tav>
                                        <p:tav tm="100000">
                                          <p:val>
                                            <p:strVal val="#ppt_x"/>
                                          </p:val>
                                        </p:tav>
                                      </p:tavLst>
                                    </p:anim>
                                    <p:anim calcmode="lin" valueType="num">
                                      <p:cBhvr additive="base">
                                        <p:cTn id="63" dur="500" fill="hold"/>
                                        <p:tgtEl>
                                          <p:spTgt spid="219251"/>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219252"/>
                                        </p:tgtEl>
                                        <p:attrNameLst>
                                          <p:attrName>style.visibility</p:attrName>
                                        </p:attrNameLst>
                                      </p:cBhvr>
                                      <p:to>
                                        <p:strVal val="visible"/>
                                      </p:to>
                                    </p:set>
                                    <p:anim calcmode="lin" valueType="num">
                                      <p:cBhvr additive="base">
                                        <p:cTn id="68" dur="500" fill="hold"/>
                                        <p:tgtEl>
                                          <p:spTgt spid="219252"/>
                                        </p:tgtEl>
                                        <p:attrNameLst>
                                          <p:attrName>ppt_x</p:attrName>
                                        </p:attrNameLst>
                                      </p:cBhvr>
                                      <p:tavLst>
                                        <p:tav tm="0">
                                          <p:val>
                                            <p:strVal val="0-#ppt_w/2"/>
                                          </p:val>
                                        </p:tav>
                                        <p:tav tm="100000">
                                          <p:val>
                                            <p:strVal val="#ppt_x"/>
                                          </p:val>
                                        </p:tav>
                                      </p:tavLst>
                                    </p:anim>
                                    <p:anim calcmode="lin" valueType="num">
                                      <p:cBhvr additive="base">
                                        <p:cTn id="69" dur="500" fill="hold"/>
                                        <p:tgtEl>
                                          <p:spTgt spid="219252"/>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219220"/>
                                        </p:tgtEl>
                                        <p:attrNameLst>
                                          <p:attrName>style.visibility</p:attrName>
                                        </p:attrNameLst>
                                      </p:cBhvr>
                                      <p:to>
                                        <p:strVal val="visible"/>
                                      </p:to>
                                    </p:set>
                                    <p:anim calcmode="lin" valueType="num">
                                      <p:cBhvr additive="base">
                                        <p:cTn id="74" dur="500" fill="hold"/>
                                        <p:tgtEl>
                                          <p:spTgt spid="219220"/>
                                        </p:tgtEl>
                                        <p:attrNameLst>
                                          <p:attrName>ppt_x</p:attrName>
                                        </p:attrNameLst>
                                      </p:cBhvr>
                                      <p:tavLst>
                                        <p:tav tm="0">
                                          <p:val>
                                            <p:strVal val="0-#ppt_w/2"/>
                                          </p:val>
                                        </p:tav>
                                        <p:tav tm="100000">
                                          <p:val>
                                            <p:strVal val="#ppt_x"/>
                                          </p:val>
                                        </p:tav>
                                      </p:tavLst>
                                    </p:anim>
                                    <p:anim calcmode="lin" valueType="num">
                                      <p:cBhvr additive="base">
                                        <p:cTn id="75" dur="500" fill="hold"/>
                                        <p:tgtEl>
                                          <p:spTgt spid="219220"/>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nodeType="clickEffect">
                                  <p:stCondLst>
                                    <p:cond delay="0"/>
                                  </p:stCondLst>
                                  <p:childTnLst>
                                    <p:set>
                                      <p:cBhvr>
                                        <p:cTn id="79" dur="1" fill="hold">
                                          <p:stCondLst>
                                            <p:cond delay="0"/>
                                          </p:stCondLst>
                                        </p:cTn>
                                        <p:tgtEl>
                                          <p:spTgt spid="219224"/>
                                        </p:tgtEl>
                                        <p:attrNameLst>
                                          <p:attrName>style.visibility</p:attrName>
                                        </p:attrNameLst>
                                      </p:cBhvr>
                                      <p:to>
                                        <p:strVal val="visible"/>
                                      </p:to>
                                    </p:set>
                                    <p:anim calcmode="lin" valueType="num">
                                      <p:cBhvr additive="base">
                                        <p:cTn id="80" dur="500" fill="hold"/>
                                        <p:tgtEl>
                                          <p:spTgt spid="219224"/>
                                        </p:tgtEl>
                                        <p:attrNameLst>
                                          <p:attrName>ppt_x</p:attrName>
                                        </p:attrNameLst>
                                      </p:cBhvr>
                                      <p:tavLst>
                                        <p:tav tm="0">
                                          <p:val>
                                            <p:strVal val="0-#ppt_w/2"/>
                                          </p:val>
                                        </p:tav>
                                        <p:tav tm="100000">
                                          <p:val>
                                            <p:strVal val="#ppt_x"/>
                                          </p:val>
                                        </p:tav>
                                      </p:tavLst>
                                    </p:anim>
                                    <p:anim calcmode="lin" valueType="num">
                                      <p:cBhvr additive="base">
                                        <p:cTn id="81" dur="500" fill="hold"/>
                                        <p:tgtEl>
                                          <p:spTgt spid="219224"/>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nodeType="clickEffect">
                                  <p:stCondLst>
                                    <p:cond delay="0"/>
                                  </p:stCondLst>
                                  <p:childTnLst>
                                    <p:set>
                                      <p:cBhvr>
                                        <p:cTn id="85" dur="1" fill="hold">
                                          <p:stCondLst>
                                            <p:cond delay="0"/>
                                          </p:stCondLst>
                                        </p:cTn>
                                        <p:tgtEl>
                                          <p:spTgt spid="219228"/>
                                        </p:tgtEl>
                                        <p:attrNameLst>
                                          <p:attrName>style.visibility</p:attrName>
                                        </p:attrNameLst>
                                      </p:cBhvr>
                                      <p:to>
                                        <p:strVal val="visible"/>
                                      </p:to>
                                    </p:set>
                                    <p:anim calcmode="lin" valueType="num">
                                      <p:cBhvr additive="base">
                                        <p:cTn id="86" dur="500" fill="hold"/>
                                        <p:tgtEl>
                                          <p:spTgt spid="219228"/>
                                        </p:tgtEl>
                                        <p:attrNameLst>
                                          <p:attrName>ppt_x</p:attrName>
                                        </p:attrNameLst>
                                      </p:cBhvr>
                                      <p:tavLst>
                                        <p:tav tm="0">
                                          <p:val>
                                            <p:strVal val="0-#ppt_w/2"/>
                                          </p:val>
                                        </p:tav>
                                        <p:tav tm="100000">
                                          <p:val>
                                            <p:strVal val="#ppt_x"/>
                                          </p:val>
                                        </p:tav>
                                      </p:tavLst>
                                    </p:anim>
                                    <p:anim calcmode="lin" valueType="num">
                                      <p:cBhvr additive="base">
                                        <p:cTn id="87" dur="500" fill="hold"/>
                                        <p:tgtEl>
                                          <p:spTgt spid="219228"/>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8" fill="hold" grpId="0" nodeType="clickEffect">
                                  <p:stCondLst>
                                    <p:cond delay="0"/>
                                  </p:stCondLst>
                                  <p:childTnLst>
                                    <p:set>
                                      <p:cBhvr>
                                        <p:cTn id="91" dur="1" fill="hold">
                                          <p:stCondLst>
                                            <p:cond delay="0"/>
                                          </p:stCondLst>
                                        </p:cTn>
                                        <p:tgtEl>
                                          <p:spTgt spid="219232"/>
                                        </p:tgtEl>
                                        <p:attrNameLst>
                                          <p:attrName>style.visibility</p:attrName>
                                        </p:attrNameLst>
                                      </p:cBhvr>
                                      <p:to>
                                        <p:strVal val="visible"/>
                                      </p:to>
                                    </p:set>
                                    <p:anim calcmode="lin" valueType="num">
                                      <p:cBhvr additive="base">
                                        <p:cTn id="92" dur="500" fill="hold"/>
                                        <p:tgtEl>
                                          <p:spTgt spid="219232"/>
                                        </p:tgtEl>
                                        <p:attrNameLst>
                                          <p:attrName>ppt_x</p:attrName>
                                        </p:attrNameLst>
                                      </p:cBhvr>
                                      <p:tavLst>
                                        <p:tav tm="0">
                                          <p:val>
                                            <p:strVal val="0-#ppt_w/2"/>
                                          </p:val>
                                        </p:tav>
                                        <p:tav tm="100000">
                                          <p:val>
                                            <p:strVal val="#ppt_x"/>
                                          </p:val>
                                        </p:tav>
                                      </p:tavLst>
                                    </p:anim>
                                    <p:anim calcmode="lin" valueType="num">
                                      <p:cBhvr additive="base">
                                        <p:cTn id="93" dur="500" fill="hold"/>
                                        <p:tgtEl>
                                          <p:spTgt spid="2192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1" grpId="0"/>
      <p:bldP spid="219142" grpId="0"/>
      <p:bldP spid="219218" grpId="0"/>
      <p:bldP spid="219219" grpId="0"/>
      <p:bldP spid="21923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938" name="组合 209937"/>
          <p:cNvGrpSpPr/>
          <p:nvPr/>
        </p:nvGrpSpPr>
        <p:grpSpPr>
          <a:xfrm>
            <a:off x="1985963" y="838200"/>
            <a:ext cx="4943475" cy="2643188"/>
            <a:chOff x="1203" y="0"/>
            <a:chExt cx="3114" cy="1665"/>
          </a:xfrm>
        </p:grpSpPr>
        <p:sp>
          <p:nvSpPr>
            <p:cNvPr id="209939" name="直接连接符 209938"/>
            <p:cNvSpPr/>
            <p:nvPr/>
          </p:nvSpPr>
          <p:spPr>
            <a:xfrm flipV="1">
              <a:off x="1372" y="1367"/>
              <a:ext cx="2850" cy="6"/>
            </a:xfrm>
            <a:prstGeom prst="line">
              <a:avLst/>
            </a:prstGeom>
            <a:ln w="19050" cap="flat" cmpd="sng">
              <a:solidFill>
                <a:schemeClr val="tx1"/>
              </a:solidFill>
              <a:prstDash val="solid"/>
              <a:headEnd type="none" w="med" len="med"/>
              <a:tailEnd type="triangle" w="med" len="lg"/>
            </a:ln>
          </p:spPr>
        </p:sp>
        <p:sp>
          <p:nvSpPr>
            <p:cNvPr id="209940" name="直接连接符 209939"/>
            <p:cNvSpPr/>
            <p:nvPr/>
          </p:nvSpPr>
          <p:spPr>
            <a:xfrm rot="5400000" flipH="1">
              <a:off x="997" y="864"/>
              <a:ext cx="1536" cy="4"/>
            </a:xfrm>
            <a:prstGeom prst="line">
              <a:avLst/>
            </a:prstGeom>
            <a:ln w="19050" cap="flat" cmpd="sng">
              <a:solidFill>
                <a:schemeClr val="tx1"/>
              </a:solidFill>
              <a:prstDash val="solid"/>
              <a:headEnd type="none" w="med" len="med"/>
              <a:tailEnd type="triangle" w="med" len="lg"/>
            </a:ln>
          </p:spPr>
        </p:sp>
        <p:sp>
          <p:nvSpPr>
            <p:cNvPr id="209941" name="直接连接符 209940"/>
            <p:cNvSpPr/>
            <p:nvPr/>
          </p:nvSpPr>
          <p:spPr>
            <a:xfrm>
              <a:off x="1759" y="1058"/>
              <a:ext cx="500" cy="0"/>
            </a:xfrm>
            <a:prstGeom prst="line">
              <a:avLst/>
            </a:prstGeom>
            <a:ln w="12700" cap="flat" cmpd="sng">
              <a:solidFill>
                <a:schemeClr val="tx1"/>
              </a:solidFill>
              <a:prstDash val="dash"/>
              <a:headEnd type="none" w="med" len="med"/>
              <a:tailEnd type="none" w="med" len="med"/>
            </a:ln>
          </p:spPr>
        </p:sp>
        <p:sp>
          <p:nvSpPr>
            <p:cNvPr id="209942" name="直接连接符 209941"/>
            <p:cNvSpPr/>
            <p:nvPr/>
          </p:nvSpPr>
          <p:spPr>
            <a:xfrm>
              <a:off x="1768" y="513"/>
              <a:ext cx="1046" cy="0"/>
            </a:xfrm>
            <a:prstGeom prst="line">
              <a:avLst/>
            </a:prstGeom>
            <a:ln w="12700" cap="flat" cmpd="sng">
              <a:solidFill>
                <a:schemeClr val="tx1"/>
              </a:solidFill>
              <a:prstDash val="dash"/>
              <a:headEnd type="none" w="med" len="med"/>
              <a:tailEnd type="none" w="med" len="med"/>
            </a:ln>
          </p:spPr>
        </p:sp>
        <p:sp>
          <p:nvSpPr>
            <p:cNvPr id="209943" name="文本框 209942"/>
            <p:cNvSpPr txBox="1"/>
            <p:nvPr/>
          </p:nvSpPr>
          <p:spPr>
            <a:xfrm>
              <a:off x="1529" y="1350"/>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0</a:t>
              </a:r>
              <a:endParaRPr lang="en-US" altLang="zh-CN" b="0">
                <a:latin typeface="Times New Roman" panose="02020603050405020304" pitchFamily="18" charset="0"/>
              </a:endParaRPr>
            </a:p>
          </p:txBody>
        </p:sp>
        <p:sp>
          <p:nvSpPr>
            <p:cNvPr id="209944" name="文本框 209943"/>
            <p:cNvSpPr txBox="1"/>
            <p:nvPr/>
          </p:nvSpPr>
          <p:spPr>
            <a:xfrm>
              <a:off x="1204" y="923"/>
              <a:ext cx="548" cy="288"/>
            </a:xfrm>
            <a:prstGeom prst="rect">
              <a:avLst/>
            </a:prstGeom>
            <a:noFill/>
            <a:ln w="9525">
              <a:noFill/>
            </a:ln>
          </p:spPr>
          <p:txBody>
            <a:bodyPr wrap="none" anchor="ctr">
              <a:spAutoFit/>
            </a:bodyPr>
            <a:lstStyle/>
            <a:p>
              <a:r>
                <a:rPr lang="en-US" altLang="zh-CN">
                  <a:latin typeface="Times New Roman" panose="02020603050405020304" pitchFamily="18" charset="0"/>
                </a:rPr>
                <a:t>0.154</a:t>
              </a:r>
              <a:endParaRPr lang="en-US" altLang="zh-CN" b="0">
                <a:latin typeface="Times New Roman" panose="02020603050405020304" pitchFamily="18" charset="0"/>
              </a:endParaRPr>
            </a:p>
          </p:txBody>
        </p:sp>
        <p:sp>
          <p:nvSpPr>
            <p:cNvPr id="209945" name="文本框 209944"/>
            <p:cNvSpPr txBox="1"/>
            <p:nvPr/>
          </p:nvSpPr>
          <p:spPr>
            <a:xfrm>
              <a:off x="1203" y="477"/>
              <a:ext cx="548" cy="288"/>
            </a:xfrm>
            <a:prstGeom prst="rect">
              <a:avLst/>
            </a:prstGeom>
            <a:noFill/>
            <a:ln w="9525">
              <a:noFill/>
            </a:ln>
          </p:spPr>
          <p:txBody>
            <a:bodyPr wrap="none" anchor="ctr">
              <a:spAutoFit/>
            </a:bodyPr>
            <a:lstStyle/>
            <a:p>
              <a:r>
                <a:rPr lang="en-US" altLang="zh-CN">
                  <a:latin typeface="Times New Roman" panose="02020603050405020304" pitchFamily="18" charset="0"/>
                </a:rPr>
                <a:t>0.437</a:t>
              </a:r>
              <a:endParaRPr lang="en-US" altLang="zh-CN" b="0">
                <a:latin typeface="Times New Roman" panose="02020603050405020304" pitchFamily="18" charset="0"/>
              </a:endParaRPr>
            </a:p>
          </p:txBody>
        </p:sp>
        <p:sp>
          <p:nvSpPr>
            <p:cNvPr id="209946" name="直接连接符 209945"/>
            <p:cNvSpPr/>
            <p:nvPr/>
          </p:nvSpPr>
          <p:spPr>
            <a:xfrm>
              <a:off x="2241" y="1058"/>
              <a:ext cx="0" cy="300"/>
            </a:xfrm>
            <a:prstGeom prst="line">
              <a:avLst/>
            </a:prstGeom>
            <a:ln w="12700" cap="flat" cmpd="sng">
              <a:solidFill>
                <a:schemeClr val="tx1"/>
              </a:solidFill>
              <a:prstDash val="dash"/>
              <a:headEnd type="none" w="med" len="med"/>
              <a:tailEnd type="none" w="med" len="med"/>
            </a:ln>
          </p:spPr>
        </p:sp>
        <p:sp>
          <p:nvSpPr>
            <p:cNvPr id="209947" name="直接连接符 209946"/>
            <p:cNvSpPr/>
            <p:nvPr/>
          </p:nvSpPr>
          <p:spPr>
            <a:xfrm>
              <a:off x="2807" y="504"/>
              <a:ext cx="6" cy="854"/>
            </a:xfrm>
            <a:prstGeom prst="line">
              <a:avLst/>
            </a:prstGeom>
            <a:ln w="12700" cap="flat" cmpd="sng">
              <a:solidFill>
                <a:schemeClr val="tx1"/>
              </a:solidFill>
              <a:prstDash val="dash"/>
              <a:headEnd type="none" w="med" len="med"/>
              <a:tailEnd type="none" w="med" len="med"/>
            </a:ln>
          </p:spPr>
        </p:sp>
        <p:sp>
          <p:nvSpPr>
            <p:cNvPr id="209948" name="任意多边形 209947"/>
            <p:cNvSpPr/>
            <p:nvPr/>
          </p:nvSpPr>
          <p:spPr>
            <a:xfrm>
              <a:off x="1766" y="1056"/>
              <a:ext cx="478" cy="305"/>
            </a:xfrm>
            <a:custGeom>
              <a:avLst/>
              <a:gdLst/>
              <a:ahLst/>
              <a:cxnLst/>
              <a:rect l="0" t="0" r="0" b="0"/>
              <a:pathLst>
                <a:path w="478" h="305">
                  <a:moveTo>
                    <a:pt x="0" y="305"/>
                  </a:moveTo>
                  <a:cubicBezTo>
                    <a:pt x="21" y="279"/>
                    <a:pt x="71" y="193"/>
                    <a:pt x="124" y="150"/>
                  </a:cubicBezTo>
                  <a:cubicBezTo>
                    <a:pt x="177" y="107"/>
                    <a:pt x="257" y="73"/>
                    <a:pt x="316" y="48"/>
                  </a:cubicBezTo>
                  <a:cubicBezTo>
                    <a:pt x="375" y="23"/>
                    <a:pt x="445" y="10"/>
                    <a:pt x="478" y="0"/>
                  </a:cubicBezTo>
                </a:path>
              </a:pathLst>
            </a:custGeom>
            <a:noFill/>
            <a:ln w="28575" cap="flat" cmpd="sng">
              <a:solidFill>
                <a:srgbClr val="FF3300">
                  <a:alpha val="100000"/>
                </a:srgbClr>
              </a:solidFill>
              <a:prstDash val="solid"/>
              <a:headEnd type="none" w="med" len="med"/>
              <a:tailEnd type="none" w="med" len="med"/>
            </a:ln>
          </p:spPr>
          <p:txBody>
            <a:bodyPr/>
            <a:lstStyle/>
            <a:p>
              <a:endParaRPr lang="zh-CN" altLang="en-US"/>
            </a:p>
          </p:txBody>
        </p:sp>
        <p:sp>
          <p:nvSpPr>
            <p:cNvPr id="209949" name="任意多边形 209948"/>
            <p:cNvSpPr/>
            <p:nvPr/>
          </p:nvSpPr>
          <p:spPr>
            <a:xfrm>
              <a:off x="2231" y="516"/>
              <a:ext cx="571" cy="551"/>
            </a:xfrm>
            <a:custGeom>
              <a:avLst/>
              <a:gdLst/>
              <a:ahLst/>
              <a:cxnLst/>
              <a:rect l="0" t="0" r="0" b="0"/>
              <a:pathLst>
                <a:path w="571" h="551">
                  <a:moveTo>
                    <a:pt x="0" y="551"/>
                  </a:moveTo>
                  <a:cubicBezTo>
                    <a:pt x="16" y="516"/>
                    <a:pt x="46" y="415"/>
                    <a:pt x="97" y="342"/>
                  </a:cubicBezTo>
                  <a:cubicBezTo>
                    <a:pt x="148" y="269"/>
                    <a:pt x="228" y="171"/>
                    <a:pt x="307" y="114"/>
                  </a:cubicBezTo>
                  <a:cubicBezTo>
                    <a:pt x="386" y="57"/>
                    <a:pt x="516" y="24"/>
                    <a:pt x="571" y="0"/>
                  </a:cubicBezTo>
                </a:path>
              </a:pathLst>
            </a:custGeom>
            <a:noFill/>
            <a:ln w="28575" cap="flat" cmpd="sng">
              <a:solidFill>
                <a:srgbClr val="FF3300">
                  <a:alpha val="100000"/>
                </a:srgbClr>
              </a:solidFill>
              <a:prstDash val="solid"/>
              <a:headEnd type="none" w="med" len="med"/>
              <a:tailEnd type="none" w="med" len="med"/>
            </a:ln>
          </p:spPr>
          <p:txBody>
            <a:bodyPr/>
            <a:lstStyle/>
            <a:p>
              <a:endParaRPr lang="zh-CN" altLang="en-US"/>
            </a:p>
          </p:txBody>
        </p:sp>
        <p:sp>
          <p:nvSpPr>
            <p:cNvPr id="209950" name="任意多边形 209949"/>
            <p:cNvSpPr/>
            <p:nvPr/>
          </p:nvSpPr>
          <p:spPr>
            <a:xfrm>
              <a:off x="2802" y="522"/>
              <a:ext cx="1111" cy="817"/>
            </a:xfrm>
            <a:custGeom>
              <a:avLst/>
              <a:gdLst/>
              <a:ahLst/>
              <a:cxnLst/>
              <a:rect l="0" t="0" r="0" b="0"/>
              <a:pathLst>
                <a:path w="1111" h="817">
                  <a:moveTo>
                    <a:pt x="0" y="0"/>
                  </a:moveTo>
                  <a:cubicBezTo>
                    <a:pt x="21" y="58"/>
                    <a:pt x="63" y="245"/>
                    <a:pt x="129" y="345"/>
                  </a:cubicBezTo>
                  <a:cubicBezTo>
                    <a:pt x="195" y="445"/>
                    <a:pt x="290" y="529"/>
                    <a:pt x="396" y="600"/>
                  </a:cubicBezTo>
                  <a:cubicBezTo>
                    <a:pt x="502" y="671"/>
                    <a:pt x="649" y="738"/>
                    <a:pt x="768" y="774"/>
                  </a:cubicBezTo>
                  <a:cubicBezTo>
                    <a:pt x="887" y="810"/>
                    <a:pt x="1040" y="808"/>
                    <a:pt x="1111" y="817"/>
                  </a:cubicBezTo>
                </a:path>
              </a:pathLst>
            </a:custGeom>
            <a:noFill/>
            <a:ln w="28575" cap="flat" cmpd="sng">
              <a:solidFill>
                <a:srgbClr val="FF3300">
                  <a:alpha val="100000"/>
                </a:srgbClr>
              </a:solidFill>
              <a:prstDash val="solid"/>
              <a:headEnd type="none" w="med" len="med"/>
              <a:tailEnd type="none" w="med" len="med"/>
            </a:ln>
          </p:spPr>
          <p:txBody>
            <a:bodyPr/>
            <a:lstStyle/>
            <a:p>
              <a:endParaRPr lang="zh-CN" altLang="en-US"/>
            </a:p>
          </p:txBody>
        </p:sp>
        <p:sp>
          <p:nvSpPr>
            <p:cNvPr id="209951" name="文本框 209950"/>
            <p:cNvSpPr txBox="1"/>
            <p:nvPr/>
          </p:nvSpPr>
          <p:spPr>
            <a:xfrm>
              <a:off x="2137" y="1359"/>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1</a:t>
              </a:r>
              <a:endParaRPr lang="en-US" altLang="zh-CN" b="0">
                <a:latin typeface="Times New Roman" panose="02020603050405020304" pitchFamily="18" charset="0"/>
              </a:endParaRPr>
            </a:p>
          </p:txBody>
        </p:sp>
        <p:sp>
          <p:nvSpPr>
            <p:cNvPr id="209952" name="文本框 209951"/>
            <p:cNvSpPr txBox="1"/>
            <p:nvPr/>
          </p:nvSpPr>
          <p:spPr>
            <a:xfrm>
              <a:off x="2713" y="1377"/>
              <a:ext cx="212" cy="288"/>
            </a:xfrm>
            <a:prstGeom prst="rect">
              <a:avLst/>
            </a:prstGeom>
            <a:noFill/>
            <a:ln w="9525">
              <a:noFill/>
            </a:ln>
          </p:spPr>
          <p:txBody>
            <a:bodyPr wrap="none" anchor="ctr">
              <a:spAutoFit/>
            </a:bodyPr>
            <a:lstStyle/>
            <a:p>
              <a:r>
                <a:rPr lang="en-US" altLang="zh-CN">
                  <a:latin typeface="Times New Roman" panose="02020603050405020304" pitchFamily="18" charset="0"/>
                </a:rPr>
                <a:t>2</a:t>
              </a:r>
              <a:endParaRPr lang="en-US" altLang="zh-CN" b="0">
                <a:latin typeface="Times New Roman" panose="02020603050405020304" pitchFamily="18" charset="0"/>
              </a:endParaRPr>
            </a:p>
          </p:txBody>
        </p:sp>
        <p:sp>
          <p:nvSpPr>
            <p:cNvPr id="209953" name="文本框 209952"/>
            <p:cNvSpPr txBox="1"/>
            <p:nvPr/>
          </p:nvSpPr>
          <p:spPr>
            <a:xfrm>
              <a:off x="3897" y="1377"/>
              <a:ext cx="420" cy="288"/>
            </a:xfrm>
            <a:prstGeom prst="rect">
              <a:avLst/>
            </a:prstGeom>
            <a:noFill/>
            <a:ln w="9525">
              <a:noFill/>
            </a:ln>
          </p:spPr>
          <p:txBody>
            <a:bodyPr wrap="none" anchor="ctr">
              <a:spAutoFit/>
            </a:bodyPr>
            <a:lstStyle/>
            <a:p>
              <a:r>
                <a:rPr lang="en-US" altLang="zh-CN" i="1">
                  <a:latin typeface="Times New Roman" panose="02020603050405020304" pitchFamily="18" charset="0"/>
                </a:rPr>
                <a:t>t </a:t>
              </a:r>
              <a:r>
                <a:rPr lang="en-US" altLang="zh-CN">
                  <a:latin typeface="Times New Roman" panose="02020603050405020304" pitchFamily="18" charset="0"/>
                </a:rPr>
                <a:t>(</a:t>
              </a:r>
              <a:r>
                <a:rPr lang="en-US" altLang="zh-CN" i="1">
                  <a:latin typeface="Times New Roman" panose="02020603050405020304" pitchFamily="18" charset="0"/>
                </a:rPr>
                <a:t>s</a:t>
              </a:r>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209954" name="文本框 209953"/>
            <p:cNvSpPr txBox="1"/>
            <p:nvPr/>
          </p:nvSpPr>
          <p:spPr>
            <a:xfrm>
              <a:off x="1303" y="0"/>
              <a:ext cx="428"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a:t>
              </a:r>
            </a:p>
          </p:txBody>
        </p:sp>
        <p:sp>
          <p:nvSpPr>
            <p:cNvPr id="209955" name="文本框 209954"/>
            <p:cNvSpPr txBox="1"/>
            <p:nvPr/>
          </p:nvSpPr>
          <p:spPr>
            <a:xfrm>
              <a:off x="1777" y="0"/>
              <a:ext cx="383" cy="288"/>
            </a:xfrm>
            <a:prstGeom prst="rect">
              <a:avLst/>
            </a:prstGeom>
            <a:noFill/>
            <a:ln w="9525">
              <a:noFill/>
            </a:ln>
          </p:spPr>
          <p:txBody>
            <a:bodyPr wrap="none" anchor="ctr">
              <a:spAutoFit/>
            </a:bodyPr>
            <a:lstStyle/>
            <a:p>
              <a:r>
                <a:rPr lang="en-US" altLang="zh-CN">
                  <a:latin typeface="Times New Roman" panose="02020603050405020304" pitchFamily="18" charset="0"/>
                </a:rPr>
                <a:t>(A)</a:t>
              </a:r>
              <a:endParaRPr lang="en-US" altLang="zh-CN" b="0">
                <a:latin typeface="Times New Roman" panose="02020603050405020304" pitchFamily="18" charset="0"/>
              </a:endParaRPr>
            </a:p>
          </p:txBody>
        </p:sp>
      </p:grpSp>
      <p:sp>
        <p:nvSpPr>
          <p:cNvPr id="209977" name="动作按钮: 后退或前一项 209976" descr="水滴">
            <a:hlinkClick r:id="" action="ppaction://hlinkshowjump?jump=previousslide">
              <a:snd r:embed="rId2" name="PROJCTOR.WAV"/>
            </a:hlinkClick>
          </p:cNvPr>
          <p:cNvSpPr/>
          <p:nvPr/>
        </p:nvSpPr>
        <p:spPr>
          <a:xfrm>
            <a:off x="822642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09978" name="动作按钮: 后退或前一项 209977" descr="水滴">
            <a:hlinkClick r:id="" action="ppaction://hlinkshowjump?jump=nextslide">
              <a:snd r:embed="rId2" name="PROJCTOR.WAV"/>
            </a:hlinkClick>
          </p:cNvPr>
          <p:cNvSpPr/>
          <p:nvPr/>
        </p:nvSpPr>
        <p:spPr>
          <a:xfrm flipH="1">
            <a:off x="864870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9938"/>
                                        </p:tgtEl>
                                        <p:attrNameLst>
                                          <p:attrName>style.visibility</p:attrName>
                                        </p:attrNameLst>
                                      </p:cBhvr>
                                      <p:to>
                                        <p:strVal val="visible"/>
                                      </p:to>
                                    </p:set>
                                    <p:animEffect transition="in" filter="wipe(left)">
                                      <p:cBhvr>
                                        <p:cTn id="7" dur="500"/>
                                        <p:tgtEl>
                                          <p:spTgt spid="209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文本框 193540"/>
          <p:cNvSpPr txBox="1"/>
          <p:nvPr/>
        </p:nvSpPr>
        <p:spPr>
          <a:xfrm>
            <a:off x="381000" y="2990850"/>
            <a:ext cx="2987675" cy="457200"/>
          </a:xfrm>
          <a:prstGeom prst="rect">
            <a:avLst/>
          </a:prstGeom>
          <a:noFill/>
          <a:ln w="9525">
            <a:noFill/>
          </a:ln>
        </p:spPr>
        <p:txBody>
          <a:bodyPr wrap="none" anchor="ctr">
            <a:spAutoFit/>
          </a:bodyPr>
          <a:lstStyle/>
          <a:p>
            <a:pPr algn="l"/>
            <a:r>
              <a:rPr lang="en-US" altLang="zh-CN">
                <a:latin typeface="Times New Roman" panose="02020603050405020304" pitchFamily="18" charset="0"/>
              </a:rPr>
              <a:t>(1)  </a:t>
            </a:r>
            <a:r>
              <a:rPr lang="zh-CN" altLang="en-US" dirty="0">
                <a:solidFill>
                  <a:srgbClr val="FF3300"/>
                </a:solidFill>
                <a:latin typeface="Times New Roman" panose="02020603050405020304" pitchFamily="18" charset="0"/>
              </a:rPr>
              <a:t>单位脉冲函数</a:t>
            </a:r>
            <a:r>
              <a:rPr lang="en-US" altLang="zh-CN" i="1">
                <a:latin typeface="Times New Roman" panose="02020603050405020304" pitchFamily="18" charset="0"/>
              </a:rPr>
              <a:t>p</a:t>
            </a:r>
            <a:r>
              <a:rPr lang="en-US" altLang="zh-CN">
                <a:latin typeface="Times New Roman" panose="02020603050405020304" pitchFamily="18" charset="0"/>
              </a:rPr>
              <a:t>(t)</a:t>
            </a:r>
          </a:p>
        </p:txBody>
      </p:sp>
      <p:graphicFrame>
        <p:nvGraphicFramePr>
          <p:cNvPr id="193542" name="对象 193541"/>
          <p:cNvGraphicFramePr/>
          <p:nvPr/>
        </p:nvGraphicFramePr>
        <p:xfrm>
          <a:off x="4287838" y="3657600"/>
          <a:ext cx="4443412" cy="1320800"/>
        </p:xfrm>
        <a:graphic>
          <a:graphicData uri="http://schemas.openxmlformats.org/presentationml/2006/ole">
            <mc:AlternateContent xmlns:mc="http://schemas.openxmlformats.org/markup-compatibility/2006">
              <mc:Choice xmlns:v="urn:schemas-microsoft-com:vml" Requires="v">
                <p:oleObj spid="_x0000_s49225" r:id="rId3" imgW="2221230" imgH="660400" progId="Equation.DSMT4">
                  <p:embed/>
                </p:oleObj>
              </mc:Choice>
              <mc:Fallback>
                <p:oleObj r:id="rId3" imgW="2221230" imgH="660400" progId="Equation.DSMT4">
                  <p:embed/>
                  <p:pic>
                    <p:nvPicPr>
                      <p:cNvPr id="0" name="图片 3224"/>
                      <p:cNvPicPr/>
                      <p:nvPr/>
                    </p:nvPicPr>
                    <p:blipFill>
                      <a:blip r:embed="rId4"/>
                      <a:stretch>
                        <a:fillRect/>
                      </a:stretch>
                    </p:blipFill>
                    <p:spPr>
                      <a:xfrm>
                        <a:off x="4287838" y="3657600"/>
                        <a:ext cx="4443412" cy="1320800"/>
                      </a:xfrm>
                      <a:prstGeom prst="rect">
                        <a:avLst/>
                      </a:prstGeom>
                      <a:noFill/>
                      <a:ln w="38100">
                        <a:noFill/>
                        <a:miter/>
                      </a:ln>
                    </p:spPr>
                  </p:pic>
                </p:oleObj>
              </mc:Fallback>
            </mc:AlternateContent>
          </a:graphicData>
        </a:graphic>
      </p:graphicFrame>
      <p:graphicFrame>
        <p:nvGraphicFramePr>
          <p:cNvPr id="193543" name="对象 193542"/>
          <p:cNvGraphicFramePr/>
          <p:nvPr/>
        </p:nvGraphicFramePr>
        <p:xfrm>
          <a:off x="4262438" y="5289550"/>
          <a:ext cx="3808412" cy="835025"/>
        </p:xfrm>
        <a:graphic>
          <a:graphicData uri="http://schemas.openxmlformats.org/presentationml/2006/ole">
            <mc:AlternateContent xmlns:mc="http://schemas.openxmlformats.org/markup-compatibility/2006">
              <mc:Choice xmlns:v="urn:schemas-microsoft-com:vml" Requires="v">
                <p:oleObj spid="_x0000_s49226" r:id="rId5" imgW="1905000" imgH="419100" progId="Equation.DSMT4">
                  <p:embed/>
                </p:oleObj>
              </mc:Choice>
              <mc:Fallback>
                <p:oleObj r:id="rId5" imgW="1905000" imgH="419100" progId="Equation.DSMT4">
                  <p:embed/>
                  <p:pic>
                    <p:nvPicPr>
                      <p:cNvPr id="0" name="图片 3225"/>
                      <p:cNvPicPr/>
                      <p:nvPr/>
                    </p:nvPicPr>
                    <p:blipFill>
                      <a:blip r:embed="rId6"/>
                      <a:stretch>
                        <a:fillRect/>
                      </a:stretch>
                    </p:blipFill>
                    <p:spPr>
                      <a:xfrm>
                        <a:off x="4262438" y="5289550"/>
                        <a:ext cx="3808412" cy="835025"/>
                      </a:xfrm>
                      <a:prstGeom prst="rect">
                        <a:avLst/>
                      </a:prstGeom>
                      <a:noFill/>
                      <a:ln w="38100">
                        <a:noFill/>
                        <a:miter/>
                      </a:ln>
                    </p:spPr>
                  </p:pic>
                </p:oleObj>
              </mc:Fallback>
            </mc:AlternateContent>
          </a:graphicData>
        </a:graphic>
      </p:graphicFrame>
      <p:graphicFrame>
        <p:nvGraphicFramePr>
          <p:cNvPr id="193544" name="对象 193543"/>
          <p:cNvGraphicFramePr/>
          <p:nvPr/>
        </p:nvGraphicFramePr>
        <p:xfrm>
          <a:off x="3271838" y="6159500"/>
          <a:ext cx="2160587" cy="584200"/>
        </p:xfrm>
        <a:graphic>
          <a:graphicData uri="http://schemas.openxmlformats.org/presentationml/2006/ole">
            <mc:AlternateContent xmlns:mc="http://schemas.openxmlformats.org/markup-compatibility/2006">
              <mc:Choice xmlns:v="urn:schemas-microsoft-com:vml" Requires="v">
                <p:oleObj spid="_x0000_s49227" r:id="rId7" imgW="1078865" imgH="292100" progId="Equation.DSMT4">
                  <p:embed/>
                </p:oleObj>
              </mc:Choice>
              <mc:Fallback>
                <p:oleObj r:id="rId7" imgW="1078865" imgH="292100" progId="Equation.DSMT4">
                  <p:embed/>
                  <p:pic>
                    <p:nvPicPr>
                      <p:cNvPr id="0" name="图片 3227"/>
                      <p:cNvPicPr/>
                      <p:nvPr/>
                    </p:nvPicPr>
                    <p:blipFill>
                      <a:blip r:embed="rId8"/>
                      <a:stretch>
                        <a:fillRect/>
                      </a:stretch>
                    </p:blipFill>
                    <p:spPr>
                      <a:xfrm>
                        <a:off x="3271838" y="6159500"/>
                        <a:ext cx="2160587" cy="584200"/>
                      </a:xfrm>
                      <a:prstGeom prst="rect">
                        <a:avLst/>
                      </a:prstGeom>
                      <a:noFill/>
                      <a:ln w="38100">
                        <a:noFill/>
                        <a:miter/>
                      </a:ln>
                    </p:spPr>
                  </p:pic>
                </p:oleObj>
              </mc:Fallback>
            </mc:AlternateContent>
          </a:graphicData>
        </a:graphic>
      </p:graphicFrame>
      <p:graphicFrame>
        <p:nvGraphicFramePr>
          <p:cNvPr id="193545" name="对象 193544"/>
          <p:cNvGraphicFramePr/>
          <p:nvPr/>
        </p:nvGraphicFramePr>
        <p:xfrm>
          <a:off x="638175" y="5919788"/>
          <a:ext cx="2289175" cy="811212"/>
        </p:xfrm>
        <a:graphic>
          <a:graphicData uri="http://schemas.openxmlformats.org/presentationml/2006/ole">
            <mc:AlternateContent xmlns:mc="http://schemas.openxmlformats.org/markup-compatibility/2006">
              <mc:Choice xmlns:v="urn:schemas-microsoft-com:vml" Requires="v">
                <p:oleObj spid="_x0000_s49228" r:id="rId9" imgW="1141730" imgH="405765" progId="Equation.3">
                  <p:embed/>
                </p:oleObj>
              </mc:Choice>
              <mc:Fallback>
                <p:oleObj r:id="rId9" imgW="1141730" imgH="405765" progId="Equation.3">
                  <p:embed/>
                  <p:pic>
                    <p:nvPicPr>
                      <p:cNvPr id="0" name="图片 3226"/>
                      <p:cNvPicPr/>
                      <p:nvPr/>
                    </p:nvPicPr>
                    <p:blipFill>
                      <a:blip r:embed="rId10"/>
                      <a:stretch>
                        <a:fillRect/>
                      </a:stretch>
                    </p:blipFill>
                    <p:spPr>
                      <a:xfrm>
                        <a:off x="638175" y="5919788"/>
                        <a:ext cx="2289175" cy="811212"/>
                      </a:xfrm>
                      <a:prstGeom prst="rect">
                        <a:avLst/>
                      </a:prstGeom>
                      <a:noFill/>
                      <a:ln w="38100">
                        <a:noFill/>
                        <a:miter/>
                      </a:ln>
                    </p:spPr>
                  </p:pic>
                </p:oleObj>
              </mc:Fallback>
            </mc:AlternateContent>
          </a:graphicData>
        </a:graphic>
      </p:graphicFrame>
      <p:sp>
        <p:nvSpPr>
          <p:cNvPr id="193558" name="任意多边形 193557"/>
          <p:cNvSpPr/>
          <p:nvPr/>
        </p:nvSpPr>
        <p:spPr>
          <a:xfrm>
            <a:off x="2171700" y="3943350"/>
            <a:ext cx="352425" cy="1514475"/>
          </a:xfrm>
          <a:custGeom>
            <a:avLst/>
            <a:gdLst/>
            <a:ahLst/>
            <a:cxnLst/>
            <a:rect l="0" t="0" r="0" b="0"/>
            <a:pathLst>
              <a:path w="198" h="954">
                <a:moveTo>
                  <a:pt x="198" y="954"/>
                </a:moveTo>
                <a:lnTo>
                  <a:pt x="198" y="0"/>
                </a:lnTo>
                <a:lnTo>
                  <a:pt x="0" y="0"/>
                </a:lnTo>
                <a:lnTo>
                  <a:pt x="0" y="954"/>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grpSp>
        <p:nvGrpSpPr>
          <p:cNvPr id="193559" name="组合 193558"/>
          <p:cNvGrpSpPr/>
          <p:nvPr/>
        </p:nvGrpSpPr>
        <p:grpSpPr>
          <a:xfrm>
            <a:off x="1520825" y="3467100"/>
            <a:ext cx="2327275" cy="2400300"/>
            <a:chOff x="310" y="1920"/>
            <a:chExt cx="1466" cy="1512"/>
          </a:xfrm>
        </p:grpSpPr>
        <p:sp>
          <p:nvSpPr>
            <p:cNvPr id="193560" name="直接连接符 193559"/>
            <p:cNvSpPr/>
            <p:nvPr/>
          </p:nvSpPr>
          <p:spPr>
            <a:xfrm>
              <a:off x="480" y="3168"/>
              <a:ext cx="1296" cy="0"/>
            </a:xfrm>
            <a:prstGeom prst="line">
              <a:avLst/>
            </a:prstGeom>
            <a:ln w="19050" cap="flat" cmpd="sng">
              <a:solidFill>
                <a:schemeClr val="tx1"/>
              </a:solidFill>
              <a:prstDash val="solid"/>
              <a:headEnd type="none" w="med" len="med"/>
              <a:tailEnd type="stealth" w="sm" len="med"/>
            </a:ln>
          </p:spPr>
        </p:sp>
        <p:sp>
          <p:nvSpPr>
            <p:cNvPr id="193561" name="直接连接符 193560"/>
            <p:cNvSpPr/>
            <p:nvPr/>
          </p:nvSpPr>
          <p:spPr>
            <a:xfrm flipV="1">
              <a:off x="720" y="2016"/>
              <a:ext cx="0" cy="1416"/>
            </a:xfrm>
            <a:prstGeom prst="line">
              <a:avLst/>
            </a:prstGeom>
            <a:ln w="19050" cap="flat" cmpd="sng">
              <a:solidFill>
                <a:schemeClr val="tx1"/>
              </a:solidFill>
              <a:prstDash val="solid"/>
              <a:headEnd type="none" w="med" len="med"/>
              <a:tailEnd type="stealth" w="sm" len="med"/>
            </a:ln>
          </p:spPr>
        </p:sp>
        <p:sp>
          <p:nvSpPr>
            <p:cNvPr id="193562" name="文本框 193561"/>
            <p:cNvSpPr txBox="1"/>
            <p:nvPr/>
          </p:nvSpPr>
          <p:spPr>
            <a:xfrm>
              <a:off x="948" y="3144"/>
              <a:ext cx="298" cy="288"/>
            </a:xfrm>
            <a:prstGeom prst="rect">
              <a:avLst/>
            </a:prstGeom>
            <a:noFill/>
            <a:ln w="25400">
              <a:noFill/>
            </a:ln>
          </p:spPr>
          <p:txBody>
            <a:bodyPr anchor="ctr">
              <a:spAutoFit/>
            </a:bodyPr>
            <a:lstStyle/>
            <a:p>
              <a:r>
                <a:rPr lang="en-US" altLang="zh-CN" i="1">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93563" name="文本框 193562"/>
            <p:cNvSpPr txBox="1"/>
            <p:nvPr/>
          </p:nvSpPr>
          <p:spPr>
            <a:xfrm>
              <a:off x="310" y="2550"/>
              <a:ext cx="383" cy="288"/>
            </a:xfrm>
            <a:prstGeom prst="rect">
              <a:avLst/>
            </a:prstGeom>
            <a:noFill/>
            <a:ln w="25400">
              <a:noFill/>
            </a:ln>
          </p:spPr>
          <p:txBody>
            <a:bodyPr anchor="ctr">
              <a:spAutoFit/>
            </a:bodyPr>
            <a:lstStyle/>
            <a:p>
              <a:r>
                <a:rPr lang="en-US" altLang="zh-CN">
                  <a:latin typeface="Times New Roman" panose="02020603050405020304" pitchFamily="18" charset="0"/>
                </a:rPr>
                <a:t>1/</a:t>
              </a:r>
              <a:r>
                <a:rPr lang="en-US" altLang="zh-CN" i="1">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p:txBody>
        </p:sp>
        <p:sp>
          <p:nvSpPr>
            <p:cNvPr id="193564" name="文本框 193563"/>
            <p:cNvSpPr txBox="1"/>
            <p:nvPr/>
          </p:nvSpPr>
          <p:spPr>
            <a:xfrm>
              <a:off x="1584" y="312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3565" name="文本框 193564"/>
            <p:cNvSpPr txBox="1"/>
            <p:nvPr/>
          </p:nvSpPr>
          <p:spPr>
            <a:xfrm>
              <a:off x="789" y="1920"/>
              <a:ext cx="404" cy="288"/>
            </a:xfrm>
            <a:prstGeom prst="rect">
              <a:avLst/>
            </a:prstGeom>
            <a:noFill/>
            <a:ln w="25400">
              <a:noFill/>
            </a:ln>
          </p:spPr>
          <p:txBody>
            <a:bodyPr wrap="none" anchor="ctr">
              <a:spAutoFit/>
            </a:bodyPr>
            <a:lstStyle/>
            <a:p>
              <a:r>
                <a:rPr lang="en-US" altLang="zh-CN" i="1">
                  <a:latin typeface="Times New Roman" panose="02020603050405020304" pitchFamily="18" charset="0"/>
                </a:rPr>
                <a:t>p</a:t>
              </a:r>
              <a:r>
                <a:rPr lang="en-US" altLang="zh-CN">
                  <a:latin typeface="Times New Roman" panose="02020603050405020304" pitchFamily="18" charset="0"/>
                </a:rPr>
                <a:t>(t)</a:t>
              </a:r>
            </a:p>
          </p:txBody>
        </p:sp>
        <p:sp>
          <p:nvSpPr>
            <p:cNvPr id="193566" name="任意多边形 193565"/>
            <p:cNvSpPr/>
            <p:nvPr/>
          </p:nvSpPr>
          <p:spPr>
            <a:xfrm>
              <a:off x="726" y="2688"/>
              <a:ext cx="444" cy="486"/>
            </a:xfrm>
            <a:custGeom>
              <a:avLst/>
              <a:gdLst/>
              <a:ahLst/>
              <a:cxnLst/>
              <a:rect l="0" t="0" r="0" b="0"/>
              <a:pathLst>
                <a:path w="444" h="486">
                  <a:moveTo>
                    <a:pt x="0" y="486"/>
                  </a:moveTo>
                  <a:lnTo>
                    <a:pt x="0" y="0"/>
                  </a:lnTo>
                  <a:lnTo>
                    <a:pt x="444" y="6"/>
                  </a:lnTo>
                  <a:lnTo>
                    <a:pt x="444" y="486"/>
                  </a:ln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193567" name="文本框 193566"/>
            <p:cNvSpPr txBox="1"/>
            <p:nvPr/>
          </p:nvSpPr>
          <p:spPr>
            <a:xfrm>
              <a:off x="539" y="3111"/>
              <a:ext cx="212"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0</a:t>
              </a:r>
            </a:p>
          </p:txBody>
        </p:sp>
      </p:grpSp>
      <p:sp>
        <p:nvSpPr>
          <p:cNvPr id="193569" name="标题 193568" descr="蓝色砂纸"/>
          <p:cNvSpPr>
            <a:spLocks noGrp="1"/>
          </p:cNvSpPr>
          <p:nvPr>
            <p:ph type="title" idx="4294967295"/>
          </p:nvPr>
        </p:nvSpPr>
        <p:spPr>
          <a:xfrm>
            <a:off x="1619250" y="133350"/>
            <a:ext cx="5848350" cy="800100"/>
          </a:xfrm>
          <a:blipFill rotWithShape="0">
            <a:blip r:embed="rId11"/>
          </a:blipFill>
          <a:ln/>
        </p:spPr>
        <p:txBody>
          <a:bodyPr anchor="ctr"/>
          <a:lstStyle/>
          <a:p>
            <a:r>
              <a:rPr lang="en-US" altLang="zh-CN" sz="3600" b="1" dirty="0">
                <a:solidFill>
                  <a:schemeClr val="accent2"/>
                </a:solidFill>
                <a:latin typeface="隶书" panose="02010509060101010101" pitchFamily="49" charset="-122"/>
                <a:ea typeface="隶书" panose="02010509060101010101" pitchFamily="49" charset="-122"/>
              </a:rPr>
              <a:t>9.6 </a:t>
            </a:r>
            <a:r>
              <a:rPr lang="zh-CN" altLang="en-US" sz="3600" b="1" dirty="0">
                <a:solidFill>
                  <a:schemeClr val="accent2"/>
                </a:solidFill>
                <a:latin typeface="隶书" panose="02010509060101010101" pitchFamily="49" charset="-122"/>
                <a:ea typeface="隶书" panose="02010509060101010101" pitchFamily="49" charset="-122"/>
              </a:rPr>
              <a:t>冲激函数和冲激响应</a:t>
            </a:r>
          </a:p>
        </p:txBody>
      </p:sp>
      <p:sp>
        <p:nvSpPr>
          <p:cNvPr id="193570" name="动作按钮: 后退或前一项 193569" descr="水滴">
            <a:hlinkClick r:id="" action="ppaction://hlinkshowjump?jump=previousslide">
              <a:snd r:embed="rId12" name="PROJCTOR.WAV"/>
            </a:hlinkClick>
          </p:cNvPr>
          <p:cNvSpPr/>
          <p:nvPr/>
        </p:nvSpPr>
        <p:spPr>
          <a:xfrm>
            <a:off x="8245475" y="6381750"/>
            <a:ext cx="460375" cy="457200"/>
          </a:xfrm>
          <a:prstGeom prst="actionButtonBackPrevious">
            <a:avLst/>
          </a:prstGeom>
          <a:blipFill rotWithShape="0">
            <a:blip r:embed="rId13"/>
          </a:blipFill>
          <a:ln w="28575">
            <a:noFill/>
          </a:ln>
          <a:effectLst>
            <a:prstShdw prst="shdw17" dist="17961" dir="2699999">
              <a:srgbClr val="CCFFFF">
                <a:gamma/>
                <a:shade val="60000"/>
                <a:invGamma/>
              </a:srgbClr>
            </a:prstShdw>
          </a:effectLst>
        </p:spPr>
        <p:txBody>
          <a:bodyPr/>
          <a:lstStyle/>
          <a:p>
            <a:endParaRPr lang="zh-CN" altLang="en-US"/>
          </a:p>
        </p:txBody>
      </p:sp>
      <p:sp>
        <p:nvSpPr>
          <p:cNvPr id="193571" name="动作按钮: 后退或前一项 193570" descr="水滴">
            <a:hlinkClick r:id="" action="ppaction://hlinkshowjump?jump=nextslide">
              <a:snd r:embed="rId12" name="PROJCTOR.WAV"/>
            </a:hlinkClick>
          </p:cNvPr>
          <p:cNvSpPr/>
          <p:nvPr/>
        </p:nvSpPr>
        <p:spPr>
          <a:xfrm flipH="1">
            <a:off x="8667750" y="6381750"/>
            <a:ext cx="457200" cy="457200"/>
          </a:xfrm>
          <a:prstGeom prst="actionButtonBackPrevious">
            <a:avLst/>
          </a:prstGeom>
          <a:blipFill rotWithShape="0">
            <a:blip r:embed="rId13"/>
          </a:blipFill>
          <a:ln w="28575">
            <a:noFill/>
          </a:ln>
          <a:effectLst>
            <a:prstShdw prst="shdw17" dist="17961" dir="2699999">
              <a:srgbClr val="CCFFFF">
                <a:gamma/>
                <a:shade val="60000"/>
                <a:invGamma/>
              </a:srgbClr>
            </a:prstShdw>
          </a:effectLst>
        </p:spPr>
        <p:txBody>
          <a:bodyPr/>
          <a:lstStyle/>
          <a:p>
            <a:endParaRPr lang="zh-CN" altLang="en-US"/>
          </a:p>
        </p:txBody>
      </p:sp>
      <p:sp>
        <p:nvSpPr>
          <p:cNvPr id="193579" name="矩形 193578"/>
          <p:cNvSpPr/>
          <p:nvPr/>
        </p:nvSpPr>
        <p:spPr>
          <a:xfrm>
            <a:off x="4594225" y="4895850"/>
            <a:ext cx="490538" cy="457200"/>
          </a:xfrm>
          <a:prstGeom prst="rect">
            <a:avLst/>
          </a:prstGeom>
          <a:noFill/>
          <a:ln w="9525">
            <a:noFill/>
          </a:ln>
        </p:spPr>
        <p:txBody>
          <a:bodyPr wrap="none" anchor="t">
            <a:spAutoFit/>
          </a:bodyPr>
          <a:lstStyle/>
          <a:p>
            <a:r>
              <a:rPr lang="zh-CN" altLang="en-US" dirty="0">
                <a:solidFill>
                  <a:srgbClr val="0000FF"/>
                </a:solidFill>
                <a:latin typeface="Times New Roman" panose="02020603050405020304" pitchFamily="18" charset="0"/>
              </a:rPr>
              <a:t>或</a:t>
            </a:r>
          </a:p>
        </p:txBody>
      </p:sp>
      <p:sp>
        <p:nvSpPr>
          <p:cNvPr id="193580" name="文本框 193579"/>
          <p:cNvSpPr txBox="1"/>
          <p:nvPr/>
        </p:nvSpPr>
        <p:spPr>
          <a:xfrm>
            <a:off x="250825" y="1208088"/>
            <a:ext cx="3365500" cy="519112"/>
          </a:xfrm>
          <a:prstGeom prst="rect">
            <a:avLst/>
          </a:prstGeom>
          <a:solidFill>
            <a:srgbClr val="CC99FF"/>
          </a:solidFill>
          <a:ln w="9525">
            <a:noFill/>
          </a:ln>
        </p:spPr>
        <p:txBody>
          <a:bodyPr anchor="ctr">
            <a:spAutoFit/>
          </a:bodyPr>
          <a:lstStyle/>
          <a:p>
            <a:r>
              <a:rPr lang="en-US" altLang="zh-CN" sz="2800" dirty="0">
                <a:solidFill>
                  <a:srgbClr val="0000FF"/>
                </a:solidFill>
                <a:latin typeface="Times New Roman" panose="02020603050405020304" pitchFamily="18" charset="0"/>
              </a:rPr>
              <a:t>9.6.1 </a:t>
            </a:r>
            <a:r>
              <a:rPr lang="zh-CN" altLang="en-US" sz="2800" dirty="0">
                <a:solidFill>
                  <a:srgbClr val="0000FF"/>
                </a:solidFill>
                <a:latin typeface="Times New Roman" panose="02020603050405020304" pitchFamily="18" charset="0"/>
              </a:rPr>
              <a:t>冲激函数   </a:t>
            </a:r>
            <a:endParaRPr lang="zh-CN" altLang="en-US" sz="2800" b="0" dirty="0">
              <a:latin typeface="Times New Roman" panose="02020603050405020304" pitchFamily="18" charset="0"/>
            </a:endParaRPr>
          </a:p>
        </p:txBody>
      </p:sp>
      <p:sp>
        <p:nvSpPr>
          <p:cNvPr id="193582" name="矩形 193581"/>
          <p:cNvSpPr/>
          <p:nvPr/>
        </p:nvSpPr>
        <p:spPr>
          <a:xfrm>
            <a:off x="619125" y="1898650"/>
            <a:ext cx="7640638" cy="1041400"/>
          </a:xfrm>
          <a:prstGeom prst="rect">
            <a:avLst/>
          </a:prstGeom>
          <a:noFill/>
          <a:ln w="9525">
            <a:noFill/>
          </a:ln>
        </p:spPr>
        <p:txBody>
          <a:bodyPr anchor="ctr">
            <a:spAutoFit/>
          </a:bodyPr>
          <a:lstStyle/>
          <a:p>
            <a:pPr algn="l">
              <a:lnSpc>
                <a:spcPct val="130000"/>
              </a:lnSpc>
            </a:pP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单位冲激函数</a:t>
            </a:r>
            <a:r>
              <a:rPr lang="en-US" altLang="zh-CN" dirty="0">
                <a:solidFill>
                  <a:srgbClr val="0000FF"/>
                </a:solidFill>
                <a:latin typeface="Times New Roman" panose="02020603050405020304" pitchFamily="18" charset="0"/>
              </a:rPr>
              <a:t>(Unit Impulse Function)</a:t>
            </a:r>
            <a:r>
              <a:rPr lang="zh-CN" altLang="en-US" dirty="0">
                <a:solidFill>
                  <a:srgbClr val="0000FF"/>
                </a:solidFill>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也是一种奇异函数，它可以看作是</a:t>
            </a:r>
            <a:r>
              <a:rPr lang="zh-CN" altLang="en-US" dirty="0">
                <a:solidFill>
                  <a:srgbClr val="FF00FF"/>
                </a:solidFill>
                <a:latin typeface="Times New Roman" panose="02020603050405020304" pitchFamily="18" charset="0"/>
                <a:cs typeface="Times New Roman" panose="02020603050405020304" pitchFamily="18" charset="0"/>
              </a:rPr>
              <a:t>单位脉冲函数</a:t>
            </a:r>
            <a:r>
              <a:rPr lang="zh-CN" altLang="en-US" dirty="0">
                <a:latin typeface="Times New Roman" panose="02020603050405020304" pitchFamily="18" charset="0"/>
                <a:cs typeface="Times New Roman" panose="02020603050405020304" pitchFamily="18" charset="0"/>
              </a:rPr>
              <a:t>的极限情况。</a:t>
            </a:r>
            <a:r>
              <a:rPr lang="zh-CN" altLang="en-US" dirty="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80"/>
                                        </p:tgtEl>
                                        <p:attrNameLst>
                                          <p:attrName>style.visibility</p:attrName>
                                        </p:attrNameLst>
                                      </p:cBhvr>
                                      <p:to>
                                        <p:strVal val="visible"/>
                                      </p:to>
                                    </p:set>
                                    <p:anim calcmode="lin" valueType="num">
                                      <p:cBhvr additive="base">
                                        <p:cTn id="7" dur="500" fill="hold"/>
                                        <p:tgtEl>
                                          <p:spTgt spid="193580"/>
                                        </p:tgtEl>
                                        <p:attrNameLst>
                                          <p:attrName>ppt_x</p:attrName>
                                        </p:attrNameLst>
                                      </p:cBhvr>
                                      <p:tavLst>
                                        <p:tav tm="0">
                                          <p:val>
                                            <p:strVal val="0-#ppt_w/2"/>
                                          </p:val>
                                        </p:tav>
                                        <p:tav tm="100000">
                                          <p:val>
                                            <p:strVal val="#ppt_x"/>
                                          </p:val>
                                        </p:tav>
                                      </p:tavLst>
                                    </p:anim>
                                    <p:anim calcmode="lin" valueType="num">
                                      <p:cBhvr additive="base">
                                        <p:cTn id="8" dur="500" fill="hold"/>
                                        <p:tgtEl>
                                          <p:spTgt spid="193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93541"/>
                                        </p:tgtEl>
                                        <p:attrNameLst>
                                          <p:attrName>style.visibility</p:attrName>
                                        </p:attrNameLst>
                                      </p:cBhvr>
                                      <p:to>
                                        <p:strVal val="visible"/>
                                      </p:to>
                                    </p:set>
                                    <p:animEffect transition="in" filter="slide(fromLeft)">
                                      <p:cBhvr>
                                        <p:cTn id="13" dur="500"/>
                                        <p:tgtEl>
                                          <p:spTgt spid="193541"/>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93559"/>
                                        </p:tgtEl>
                                        <p:attrNameLst>
                                          <p:attrName>style.visibility</p:attrName>
                                        </p:attrNameLst>
                                      </p:cBhvr>
                                      <p:to>
                                        <p:strVal val="visible"/>
                                      </p:to>
                                    </p:set>
                                    <p:anim calcmode="lin" valueType="num">
                                      <p:cBhvr>
                                        <p:cTn id="18" dur="500" fill="hold"/>
                                        <p:tgtEl>
                                          <p:spTgt spid="193559"/>
                                        </p:tgtEl>
                                        <p:attrNameLst>
                                          <p:attrName>ppt_w</p:attrName>
                                        </p:attrNameLst>
                                      </p:cBhvr>
                                      <p:tavLst>
                                        <p:tav tm="0">
                                          <p:val>
                                            <p:fltVal val="0"/>
                                          </p:val>
                                        </p:tav>
                                        <p:tav tm="100000">
                                          <p:val>
                                            <p:strVal val="#ppt_w"/>
                                          </p:val>
                                        </p:tav>
                                      </p:tavLst>
                                    </p:anim>
                                    <p:anim calcmode="lin" valueType="num">
                                      <p:cBhvr>
                                        <p:cTn id="19" dur="500" fill="hold"/>
                                        <p:tgtEl>
                                          <p:spTgt spid="193559"/>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3542"/>
                                        </p:tgtEl>
                                        <p:attrNameLst>
                                          <p:attrName>style.visibility</p:attrName>
                                        </p:attrNameLst>
                                      </p:cBhvr>
                                      <p:to>
                                        <p:strVal val="visible"/>
                                      </p:to>
                                    </p:set>
                                    <p:animEffect transition="in" filter="wipe(left)">
                                      <p:cBhvr>
                                        <p:cTn id="24" dur="500"/>
                                        <p:tgtEl>
                                          <p:spTgt spid="19354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93579"/>
                                        </p:tgtEl>
                                        <p:attrNameLst>
                                          <p:attrName>style.visibility</p:attrName>
                                        </p:attrNameLst>
                                      </p:cBhvr>
                                      <p:to>
                                        <p:strVal val="visible"/>
                                      </p:to>
                                    </p:set>
                                    <p:anim calcmode="lin" valueType="num">
                                      <p:cBhvr additive="base">
                                        <p:cTn id="29" dur="500" fill="hold"/>
                                        <p:tgtEl>
                                          <p:spTgt spid="193579"/>
                                        </p:tgtEl>
                                        <p:attrNameLst>
                                          <p:attrName>ppt_x</p:attrName>
                                        </p:attrNameLst>
                                      </p:cBhvr>
                                      <p:tavLst>
                                        <p:tav tm="0">
                                          <p:val>
                                            <p:strVal val="0-#ppt_w/2"/>
                                          </p:val>
                                        </p:tav>
                                        <p:tav tm="100000">
                                          <p:val>
                                            <p:strVal val="#ppt_x"/>
                                          </p:val>
                                        </p:tav>
                                      </p:tavLst>
                                    </p:anim>
                                    <p:anim calcmode="lin" valueType="num">
                                      <p:cBhvr additive="base">
                                        <p:cTn id="30" dur="500" fill="hold"/>
                                        <p:tgtEl>
                                          <p:spTgt spid="19357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93543"/>
                                        </p:tgtEl>
                                        <p:attrNameLst>
                                          <p:attrName>style.visibility</p:attrName>
                                        </p:attrNameLst>
                                      </p:cBhvr>
                                      <p:to>
                                        <p:strVal val="visible"/>
                                      </p:to>
                                    </p:set>
                                    <p:anim calcmode="lin" valueType="num">
                                      <p:cBhvr additive="base">
                                        <p:cTn id="35" dur="500" fill="hold"/>
                                        <p:tgtEl>
                                          <p:spTgt spid="193543"/>
                                        </p:tgtEl>
                                        <p:attrNameLst>
                                          <p:attrName>ppt_x</p:attrName>
                                        </p:attrNameLst>
                                      </p:cBhvr>
                                      <p:tavLst>
                                        <p:tav tm="0">
                                          <p:val>
                                            <p:strVal val="0-#ppt_w/2"/>
                                          </p:val>
                                        </p:tav>
                                        <p:tav tm="100000">
                                          <p:val>
                                            <p:strVal val="#ppt_x"/>
                                          </p:val>
                                        </p:tav>
                                      </p:tavLst>
                                    </p:anim>
                                    <p:anim calcmode="lin" valueType="num">
                                      <p:cBhvr additive="base">
                                        <p:cTn id="36" dur="500" fill="hold"/>
                                        <p:tgtEl>
                                          <p:spTgt spid="19354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93545"/>
                                        </p:tgtEl>
                                        <p:attrNameLst>
                                          <p:attrName>style.visibility</p:attrName>
                                        </p:attrNameLst>
                                      </p:cBhvr>
                                      <p:to>
                                        <p:strVal val="visible"/>
                                      </p:to>
                                    </p:set>
                                    <p:anim calcmode="lin" valueType="num">
                                      <p:cBhvr additive="base">
                                        <p:cTn id="41" dur="500" fill="hold"/>
                                        <p:tgtEl>
                                          <p:spTgt spid="193545"/>
                                        </p:tgtEl>
                                        <p:attrNameLst>
                                          <p:attrName>ppt_x</p:attrName>
                                        </p:attrNameLst>
                                      </p:cBhvr>
                                      <p:tavLst>
                                        <p:tav tm="0">
                                          <p:val>
                                            <p:strVal val="0-#ppt_w/2"/>
                                          </p:val>
                                        </p:tav>
                                        <p:tav tm="100000">
                                          <p:val>
                                            <p:strVal val="#ppt_x"/>
                                          </p:val>
                                        </p:tav>
                                      </p:tavLst>
                                    </p:anim>
                                    <p:anim calcmode="lin" valueType="num">
                                      <p:cBhvr additive="base">
                                        <p:cTn id="42" dur="500" fill="hold"/>
                                        <p:tgtEl>
                                          <p:spTgt spid="19354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93544"/>
                                        </p:tgtEl>
                                        <p:attrNameLst>
                                          <p:attrName>style.visibility</p:attrName>
                                        </p:attrNameLst>
                                      </p:cBhvr>
                                      <p:to>
                                        <p:strVal val="visible"/>
                                      </p:to>
                                    </p:set>
                                    <p:anim calcmode="lin" valueType="num">
                                      <p:cBhvr additive="base">
                                        <p:cTn id="47" dur="500" fill="hold"/>
                                        <p:tgtEl>
                                          <p:spTgt spid="193544"/>
                                        </p:tgtEl>
                                        <p:attrNameLst>
                                          <p:attrName>ppt_x</p:attrName>
                                        </p:attrNameLst>
                                      </p:cBhvr>
                                      <p:tavLst>
                                        <p:tav tm="0">
                                          <p:val>
                                            <p:strVal val="0-#ppt_w/2"/>
                                          </p:val>
                                        </p:tav>
                                        <p:tav tm="100000">
                                          <p:val>
                                            <p:strVal val="#ppt_x"/>
                                          </p:val>
                                        </p:tav>
                                      </p:tavLst>
                                    </p:anim>
                                    <p:anim calcmode="lin" valueType="num">
                                      <p:cBhvr additive="base">
                                        <p:cTn id="48" dur="500" fill="hold"/>
                                        <p:tgtEl>
                                          <p:spTgt spid="193544"/>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2" presetClass="entr" presetSubtype="8" fill="hold" nodeType="afterEffect">
                                  <p:stCondLst>
                                    <p:cond delay="0"/>
                                  </p:stCondLst>
                                  <p:childTnLst>
                                    <p:set>
                                      <p:cBhvr>
                                        <p:cTn id="51" dur="1" fill="hold">
                                          <p:stCondLst>
                                            <p:cond delay="0"/>
                                          </p:stCondLst>
                                        </p:cTn>
                                        <p:tgtEl>
                                          <p:spTgt spid="193558"/>
                                        </p:tgtEl>
                                        <p:attrNameLst>
                                          <p:attrName>style.visibility</p:attrName>
                                        </p:attrNameLst>
                                      </p:cBhvr>
                                      <p:to>
                                        <p:strVal val="visible"/>
                                      </p:to>
                                    </p:set>
                                    <p:anim calcmode="lin" valueType="num">
                                      <p:cBhvr additive="base">
                                        <p:cTn id="52" dur="500" fill="hold"/>
                                        <p:tgtEl>
                                          <p:spTgt spid="193558"/>
                                        </p:tgtEl>
                                        <p:attrNameLst>
                                          <p:attrName>ppt_x</p:attrName>
                                        </p:attrNameLst>
                                      </p:cBhvr>
                                      <p:tavLst>
                                        <p:tav tm="0">
                                          <p:val>
                                            <p:strVal val="0-#ppt_w/2"/>
                                          </p:val>
                                        </p:tav>
                                        <p:tav tm="100000">
                                          <p:val>
                                            <p:strVal val="#ppt_x"/>
                                          </p:val>
                                        </p:tav>
                                      </p:tavLst>
                                    </p:anim>
                                    <p:anim calcmode="lin" valueType="num">
                                      <p:cBhvr additive="base">
                                        <p:cTn id="53" dur="500" fill="hold"/>
                                        <p:tgtEl>
                                          <p:spTgt spid="193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p:bldP spid="193579" grpId="0"/>
      <p:bldP spid="19358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文本框 194561"/>
          <p:cNvSpPr txBox="1"/>
          <p:nvPr/>
        </p:nvSpPr>
        <p:spPr>
          <a:xfrm>
            <a:off x="441325" y="304800"/>
            <a:ext cx="3905250" cy="457200"/>
          </a:xfrm>
          <a:prstGeom prst="rect">
            <a:avLst/>
          </a:prstGeom>
          <a:noFill/>
          <a:ln w="9525">
            <a:noFill/>
          </a:ln>
        </p:spPr>
        <p:txBody>
          <a:bodyPr wrap="none" anchor="ctr">
            <a:spAutoFit/>
          </a:bodyPr>
          <a:lstStyle/>
          <a:p>
            <a:pPr algn="l"/>
            <a:r>
              <a:rPr lang="en-US" altLang="zh-CN">
                <a:latin typeface="Times New Roman" panose="02020603050405020304" pitchFamily="18" charset="0"/>
              </a:rPr>
              <a:t>(2)  </a:t>
            </a:r>
            <a:r>
              <a:rPr lang="zh-CN" altLang="en-US" dirty="0">
                <a:solidFill>
                  <a:srgbClr val="009999"/>
                </a:solidFill>
                <a:latin typeface="Times New Roman" panose="02020603050405020304" pitchFamily="18" charset="0"/>
              </a:rPr>
              <a:t>单位冲激函数</a:t>
            </a:r>
            <a:r>
              <a:rPr lang="en-US" altLang="zh-CN" dirty="0">
                <a:latin typeface="Times New Roman" panose="02020603050405020304" pitchFamily="18" charset="0"/>
                <a:sym typeface="Symbol" panose="05050102010706020507" pitchFamily="18" charset="2"/>
              </a:rPr>
              <a:t>(t)</a:t>
            </a:r>
            <a:r>
              <a:rPr lang="zh-CN" altLang="en-US" dirty="0">
                <a:latin typeface="Times New Roman" panose="02020603050405020304" pitchFamily="18" charset="0"/>
                <a:sym typeface="Symbol" panose="05050102010706020507" pitchFamily="18" charset="2"/>
              </a:rPr>
              <a:t>的</a:t>
            </a:r>
            <a:r>
              <a:rPr lang="zh-CN" altLang="en-US" dirty="0">
                <a:latin typeface="Times New Roman" panose="02020603050405020304" pitchFamily="18" charset="0"/>
              </a:rPr>
              <a:t>定义</a:t>
            </a:r>
            <a:endParaRPr lang="zh-CN" altLang="en-US">
              <a:latin typeface="Times New Roman" panose="02020603050405020304" pitchFamily="18" charset="0"/>
            </a:endParaRPr>
          </a:p>
        </p:txBody>
      </p:sp>
      <p:graphicFrame>
        <p:nvGraphicFramePr>
          <p:cNvPr id="194563" name="对象 194562"/>
          <p:cNvGraphicFramePr/>
          <p:nvPr/>
        </p:nvGraphicFramePr>
        <p:xfrm>
          <a:off x="1784350" y="723900"/>
          <a:ext cx="2411413" cy="939800"/>
        </p:xfrm>
        <a:graphic>
          <a:graphicData uri="http://schemas.openxmlformats.org/presentationml/2006/ole">
            <mc:AlternateContent xmlns:mc="http://schemas.openxmlformats.org/markup-compatibility/2006">
              <mc:Choice xmlns:v="urn:schemas-microsoft-com:vml" Requires="v">
                <p:oleObj spid="_x0000_s50303" r:id="rId3" imgW="1206500" imgH="469900" progId="Equation.3">
                  <p:embed/>
                </p:oleObj>
              </mc:Choice>
              <mc:Fallback>
                <p:oleObj r:id="rId3" imgW="1206500" imgH="469900" progId="Equation.3">
                  <p:embed/>
                  <p:pic>
                    <p:nvPicPr>
                      <p:cNvPr id="0" name="图片 3229"/>
                      <p:cNvPicPr/>
                      <p:nvPr/>
                    </p:nvPicPr>
                    <p:blipFill>
                      <a:blip r:embed="rId4">
                        <a:clrChange>
                          <a:clrFrom>
                            <a:srgbClr val="000000"/>
                          </a:clrFrom>
                          <a:clrTo>
                            <a:srgbClr val="FF0066"/>
                          </a:clrTo>
                        </a:clrChange>
                      </a:blip>
                      <a:stretch>
                        <a:fillRect/>
                      </a:stretch>
                    </p:blipFill>
                    <p:spPr>
                      <a:xfrm>
                        <a:off x="1784350" y="723900"/>
                        <a:ext cx="2411413" cy="939800"/>
                      </a:xfrm>
                      <a:prstGeom prst="rect">
                        <a:avLst/>
                      </a:prstGeom>
                      <a:noFill/>
                      <a:ln w="38100">
                        <a:noFill/>
                        <a:miter/>
                      </a:ln>
                    </p:spPr>
                  </p:pic>
                </p:oleObj>
              </mc:Fallback>
            </mc:AlternateContent>
          </a:graphicData>
        </a:graphic>
      </p:graphicFrame>
      <p:graphicFrame>
        <p:nvGraphicFramePr>
          <p:cNvPr id="194564" name="对象 194563"/>
          <p:cNvGraphicFramePr/>
          <p:nvPr/>
        </p:nvGraphicFramePr>
        <p:xfrm>
          <a:off x="1835150" y="1574800"/>
          <a:ext cx="1749425" cy="658813"/>
        </p:xfrm>
        <a:graphic>
          <a:graphicData uri="http://schemas.openxmlformats.org/presentationml/2006/ole">
            <mc:AlternateContent xmlns:mc="http://schemas.openxmlformats.org/markup-compatibility/2006">
              <mc:Choice xmlns:v="urn:schemas-microsoft-com:vml" Requires="v">
                <p:oleObj spid="_x0000_s50304" r:id="rId5" imgW="875665" imgH="330200" progId="Equation.3">
                  <p:embed/>
                </p:oleObj>
              </mc:Choice>
              <mc:Fallback>
                <p:oleObj r:id="rId5" imgW="875665" imgH="330200" progId="Equation.3">
                  <p:embed/>
                  <p:pic>
                    <p:nvPicPr>
                      <p:cNvPr id="0" name="图片 3234"/>
                      <p:cNvPicPr/>
                      <p:nvPr/>
                    </p:nvPicPr>
                    <p:blipFill>
                      <a:blip r:embed="rId6">
                        <a:clrChange>
                          <a:clrFrom>
                            <a:srgbClr val="000000"/>
                          </a:clrFrom>
                          <a:clrTo>
                            <a:srgbClr val="FF0066"/>
                          </a:clrTo>
                        </a:clrChange>
                      </a:blip>
                      <a:stretch>
                        <a:fillRect/>
                      </a:stretch>
                    </p:blipFill>
                    <p:spPr>
                      <a:xfrm>
                        <a:off x="1835150" y="1574800"/>
                        <a:ext cx="1749425" cy="658813"/>
                      </a:xfrm>
                      <a:prstGeom prst="rect">
                        <a:avLst/>
                      </a:prstGeom>
                      <a:noFill/>
                      <a:ln w="38100">
                        <a:noFill/>
                        <a:miter/>
                      </a:ln>
                    </p:spPr>
                  </p:pic>
                </p:oleObj>
              </mc:Fallback>
            </mc:AlternateContent>
          </a:graphicData>
        </a:graphic>
      </p:graphicFrame>
      <p:graphicFrame>
        <p:nvGraphicFramePr>
          <p:cNvPr id="194565" name="对象 194564"/>
          <p:cNvGraphicFramePr/>
          <p:nvPr/>
        </p:nvGraphicFramePr>
        <p:xfrm>
          <a:off x="4067175" y="1581150"/>
          <a:ext cx="2162175" cy="709613"/>
        </p:xfrm>
        <a:graphic>
          <a:graphicData uri="http://schemas.openxmlformats.org/presentationml/2006/ole">
            <mc:AlternateContent xmlns:mc="http://schemas.openxmlformats.org/markup-compatibility/2006">
              <mc:Choice xmlns:v="urn:schemas-microsoft-com:vml" Requires="v">
                <p:oleObj spid="_x0000_s50305" r:id="rId7" imgW="1078865" imgH="355600" progId="Equation.DSMT4">
                  <p:embed/>
                </p:oleObj>
              </mc:Choice>
              <mc:Fallback>
                <p:oleObj r:id="rId7" imgW="1078865" imgH="355600" progId="Equation.DSMT4">
                  <p:embed/>
                  <p:pic>
                    <p:nvPicPr>
                      <p:cNvPr id="0" name="图片 3228"/>
                      <p:cNvPicPr/>
                      <p:nvPr/>
                    </p:nvPicPr>
                    <p:blipFill>
                      <a:blip r:embed="rId8"/>
                      <a:stretch>
                        <a:fillRect/>
                      </a:stretch>
                    </p:blipFill>
                    <p:spPr>
                      <a:xfrm>
                        <a:off x="4067175" y="1581150"/>
                        <a:ext cx="2162175" cy="709613"/>
                      </a:xfrm>
                      <a:prstGeom prst="rect">
                        <a:avLst/>
                      </a:prstGeom>
                      <a:noFill/>
                      <a:ln w="38100">
                        <a:noFill/>
                        <a:miter/>
                      </a:ln>
                    </p:spPr>
                  </p:pic>
                </p:oleObj>
              </mc:Fallback>
            </mc:AlternateContent>
          </a:graphicData>
        </a:graphic>
      </p:graphicFrame>
      <p:sp>
        <p:nvSpPr>
          <p:cNvPr id="194566" name="文本框 194565"/>
          <p:cNvSpPr txBox="1"/>
          <p:nvPr/>
        </p:nvSpPr>
        <p:spPr>
          <a:xfrm>
            <a:off x="571500" y="2525713"/>
            <a:ext cx="3848100" cy="519112"/>
          </a:xfrm>
          <a:prstGeom prst="rect">
            <a:avLst/>
          </a:prstGeom>
          <a:noFill/>
          <a:ln w="9525">
            <a:noFill/>
          </a:ln>
        </p:spPr>
        <p:txBody>
          <a:bodyPr anchor="ctr">
            <a:spAutoFit/>
          </a:bodyPr>
          <a:lstStyle/>
          <a:p>
            <a:r>
              <a:rPr lang="zh-CN" altLang="en-US" dirty="0">
                <a:latin typeface="Times New Roman" panose="02020603050405020304" pitchFamily="18" charset="0"/>
              </a:rPr>
              <a:t>强度为</a:t>
            </a:r>
            <a:r>
              <a:rPr lang="en-US" altLang="zh-CN" i="1">
                <a:latin typeface="Times New Roman" panose="02020603050405020304" pitchFamily="18" charset="0"/>
              </a:rPr>
              <a:t>k</a:t>
            </a:r>
            <a:r>
              <a:rPr lang="zh-CN" altLang="en-US" dirty="0">
                <a:latin typeface="Times New Roman" panose="02020603050405020304" pitchFamily="18" charset="0"/>
              </a:rPr>
              <a:t>的冲激函数</a:t>
            </a:r>
            <a:r>
              <a:rPr lang="en-US" altLang="zh-CN" sz="2800" i="1">
                <a:latin typeface="Times New Roman" panose="02020603050405020304" pitchFamily="18" charset="0"/>
                <a:sym typeface="Symbol" panose="05050102010706020507" pitchFamily="18" charset="2"/>
              </a:rPr>
              <a:t>k</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sym typeface="Symbol" panose="05050102010706020507" pitchFamily="18" charset="2"/>
              </a:rPr>
              <a:t>t</a:t>
            </a:r>
            <a:r>
              <a:rPr lang="en-US" altLang="zh-CN" sz="2800">
                <a:latin typeface="Times New Roman" panose="02020603050405020304" pitchFamily="18" charset="0"/>
                <a:sym typeface="Symbol" panose="05050102010706020507" pitchFamily="18" charset="2"/>
              </a:rPr>
              <a:t>)</a:t>
            </a:r>
          </a:p>
        </p:txBody>
      </p:sp>
      <p:graphicFrame>
        <p:nvGraphicFramePr>
          <p:cNvPr id="194567" name="对象 194566"/>
          <p:cNvGraphicFramePr/>
          <p:nvPr/>
        </p:nvGraphicFramePr>
        <p:xfrm>
          <a:off x="4660900" y="2463800"/>
          <a:ext cx="2030413" cy="660400"/>
        </p:xfrm>
        <a:graphic>
          <a:graphicData uri="http://schemas.openxmlformats.org/presentationml/2006/ole">
            <mc:AlternateContent xmlns:mc="http://schemas.openxmlformats.org/markup-compatibility/2006">
              <mc:Choice xmlns:v="urn:schemas-microsoft-com:vml" Requires="v">
                <p:oleObj spid="_x0000_s50306" r:id="rId9" imgW="1015365" imgH="330200" progId="Equation.3">
                  <p:embed/>
                </p:oleObj>
              </mc:Choice>
              <mc:Fallback>
                <p:oleObj r:id="rId9" imgW="1015365" imgH="330200" progId="Equation.3">
                  <p:embed/>
                  <p:pic>
                    <p:nvPicPr>
                      <p:cNvPr id="0" name="图片 3231"/>
                      <p:cNvPicPr/>
                      <p:nvPr/>
                    </p:nvPicPr>
                    <p:blipFill>
                      <a:blip r:embed="rId10"/>
                      <a:stretch>
                        <a:fillRect/>
                      </a:stretch>
                    </p:blipFill>
                    <p:spPr>
                      <a:xfrm>
                        <a:off x="4660900" y="2463800"/>
                        <a:ext cx="2030413" cy="660400"/>
                      </a:xfrm>
                      <a:prstGeom prst="rect">
                        <a:avLst/>
                      </a:prstGeom>
                      <a:noFill/>
                      <a:ln w="38100">
                        <a:noFill/>
                        <a:miter/>
                      </a:ln>
                    </p:spPr>
                  </p:pic>
                </p:oleObj>
              </mc:Fallback>
            </mc:AlternateContent>
          </a:graphicData>
        </a:graphic>
      </p:graphicFrame>
      <p:sp>
        <p:nvSpPr>
          <p:cNvPr id="194568" name="文本框 194567"/>
          <p:cNvSpPr txBox="1"/>
          <p:nvPr/>
        </p:nvSpPr>
        <p:spPr>
          <a:xfrm>
            <a:off x="646113" y="3352800"/>
            <a:ext cx="568325" cy="457200"/>
          </a:xfrm>
          <a:prstGeom prst="rect">
            <a:avLst/>
          </a:prstGeom>
          <a:noFill/>
          <a:ln w="9525">
            <a:noFill/>
          </a:ln>
        </p:spPr>
        <p:txBody>
          <a:bodyPr wrap="none" anchor="ctr">
            <a:spAutoFit/>
          </a:bodyPr>
          <a:lstStyle/>
          <a:p>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a:t>
            </a:r>
          </a:p>
        </p:txBody>
      </p:sp>
      <p:graphicFrame>
        <p:nvGraphicFramePr>
          <p:cNvPr id="194569" name="对象 194568"/>
          <p:cNvGraphicFramePr/>
          <p:nvPr/>
        </p:nvGraphicFramePr>
        <p:xfrm>
          <a:off x="1289050" y="5029200"/>
          <a:ext cx="2894013" cy="1573213"/>
        </p:xfrm>
        <a:graphic>
          <a:graphicData uri="http://schemas.openxmlformats.org/presentationml/2006/ole">
            <mc:AlternateContent xmlns:mc="http://schemas.openxmlformats.org/markup-compatibility/2006">
              <mc:Choice xmlns:v="urn:schemas-microsoft-com:vml" Requires="v">
                <p:oleObj spid="_x0000_s50307" r:id="rId11" imgW="1447800" imgH="787400" progId="Equation.3">
                  <p:embed/>
                </p:oleObj>
              </mc:Choice>
              <mc:Fallback>
                <p:oleObj r:id="rId11" imgW="1447800" imgH="787400" progId="Equation.3">
                  <p:embed/>
                  <p:pic>
                    <p:nvPicPr>
                      <p:cNvPr id="0" name="图片 3230"/>
                      <p:cNvPicPr/>
                      <p:nvPr/>
                    </p:nvPicPr>
                    <p:blipFill>
                      <a:blip r:embed="rId12"/>
                      <a:stretch>
                        <a:fillRect/>
                      </a:stretch>
                    </p:blipFill>
                    <p:spPr>
                      <a:xfrm>
                        <a:off x="1289050" y="5029200"/>
                        <a:ext cx="2894013" cy="1573213"/>
                      </a:xfrm>
                      <a:prstGeom prst="rect">
                        <a:avLst/>
                      </a:prstGeom>
                      <a:noFill/>
                      <a:ln w="38100">
                        <a:noFill/>
                        <a:miter/>
                      </a:ln>
                    </p:spPr>
                  </p:pic>
                </p:oleObj>
              </mc:Fallback>
            </mc:AlternateContent>
          </a:graphicData>
        </a:graphic>
      </p:graphicFrame>
      <p:graphicFrame>
        <p:nvGraphicFramePr>
          <p:cNvPr id="194570" name="对象 194569"/>
          <p:cNvGraphicFramePr/>
          <p:nvPr/>
        </p:nvGraphicFramePr>
        <p:xfrm>
          <a:off x="5232400" y="5135563"/>
          <a:ext cx="1065213" cy="457200"/>
        </p:xfrm>
        <a:graphic>
          <a:graphicData uri="http://schemas.openxmlformats.org/presentationml/2006/ole">
            <mc:AlternateContent xmlns:mc="http://schemas.openxmlformats.org/markup-compatibility/2006">
              <mc:Choice xmlns:v="urn:schemas-microsoft-com:vml" Requires="v">
                <p:oleObj spid="_x0000_s50308" r:id="rId13" imgW="533400" imgH="228600" progId="Equation.3">
                  <p:embed/>
                </p:oleObj>
              </mc:Choice>
              <mc:Fallback>
                <p:oleObj r:id="rId13" imgW="533400" imgH="228600" progId="Equation.3">
                  <p:embed/>
                  <p:pic>
                    <p:nvPicPr>
                      <p:cNvPr id="0" name="图片 3233"/>
                      <p:cNvPicPr/>
                      <p:nvPr/>
                    </p:nvPicPr>
                    <p:blipFill>
                      <a:blip r:embed="rId14"/>
                      <a:stretch>
                        <a:fillRect/>
                      </a:stretch>
                    </p:blipFill>
                    <p:spPr>
                      <a:xfrm>
                        <a:off x="5232400" y="5135563"/>
                        <a:ext cx="1065213" cy="457200"/>
                      </a:xfrm>
                      <a:prstGeom prst="rect">
                        <a:avLst/>
                      </a:prstGeom>
                      <a:noFill/>
                      <a:ln w="38100">
                        <a:noFill/>
                        <a:miter/>
                      </a:ln>
                    </p:spPr>
                  </p:pic>
                </p:oleObj>
              </mc:Fallback>
            </mc:AlternateContent>
          </a:graphicData>
        </a:graphic>
      </p:graphicFrame>
      <p:sp>
        <p:nvSpPr>
          <p:cNvPr id="194572" name="左大括号 194571"/>
          <p:cNvSpPr/>
          <p:nvPr/>
        </p:nvSpPr>
        <p:spPr>
          <a:xfrm>
            <a:off x="1485900" y="971550"/>
            <a:ext cx="228600" cy="1123950"/>
          </a:xfrm>
          <a:prstGeom prst="leftBrace">
            <a:avLst>
              <a:gd name="adj1" fmla="val 40972"/>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194571" name="对象 194570"/>
          <p:cNvGraphicFramePr/>
          <p:nvPr/>
        </p:nvGraphicFramePr>
        <p:xfrm>
          <a:off x="5213350" y="5676900"/>
          <a:ext cx="1576388" cy="811213"/>
        </p:xfrm>
        <a:graphic>
          <a:graphicData uri="http://schemas.openxmlformats.org/presentationml/2006/ole">
            <mc:AlternateContent xmlns:mc="http://schemas.openxmlformats.org/markup-compatibility/2006">
              <mc:Choice xmlns:v="urn:schemas-microsoft-com:vml" Requires="v">
                <p:oleObj spid="_x0000_s50309" r:id="rId15" imgW="786765" imgH="405765" progId="Equation.3">
                  <p:embed/>
                </p:oleObj>
              </mc:Choice>
              <mc:Fallback>
                <p:oleObj r:id="rId15" imgW="786765" imgH="405765" progId="Equation.3">
                  <p:embed/>
                  <p:pic>
                    <p:nvPicPr>
                      <p:cNvPr id="0" name="图片 3232"/>
                      <p:cNvPicPr/>
                      <p:nvPr/>
                    </p:nvPicPr>
                    <p:blipFill>
                      <a:blip r:embed="rId16"/>
                      <a:stretch>
                        <a:fillRect/>
                      </a:stretch>
                    </p:blipFill>
                    <p:spPr>
                      <a:xfrm>
                        <a:off x="5213350" y="5676900"/>
                        <a:ext cx="1576388" cy="811213"/>
                      </a:xfrm>
                      <a:prstGeom prst="rect">
                        <a:avLst/>
                      </a:prstGeom>
                      <a:noFill/>
                      <a:ln w="38100">
                        <a:noFill/>
                        <a:miter/>
                      </a:ln>
                    </p:spPr>
                  </p:pic>
                </p:oleObj>
              </mc:Fallback>
            </mc:AlternateContent>
          </a:graphicData>
        </a:graphic>
      </p:graphicFrame>
      <p:grpSp>
        <p:nvGrpSpPr>
          <p:cNvPr id="194616" name="组合 194615"/>
          <p:cNvGrpSpPr/>
          <p:nvPr/>
        </p:nvGrpSpPr>
        <p:grpSpPr>
          <a:xfrm>
            <a:off x="6076950" y="381000"/>
            <a:ext cx="2687638" cy="1581150"/>
            <a:chOff x="3828" y="240"/>
            <a:chExt cx="1693" cy="996"/>
          </a:xfrm>
        </p:grpSpPr>
        <p:sp>
          <p:nvSpPr>
            <p:cNvPr id="194574" name="直接连接符 194573"/>
            <p:cNvSpPr/>
            <p:nvPr/>
          </p:nvSpPr>
          <p:spPr>
            <a:xfrm>
              <a:off x="3828" y="1008"/>
              <a:ext cx="1440" cy="0"/>
            </a:xfrm>
            <a:prstGeom prst="line">
              <a:avLst/>
            </a:prstGeom>
            <a:ln w="19050" cap="flat" cmpd="sng">
              <a:solidFill>
                <a:schemeClr val="tx1"/>
              </a:solidFill>
              <a:prstDash val="solid"/>
              <a:headEnd type="none" w="med" len="med"/>
              <a:tailEnd type="stealth" w="sm" len="med"/>
            </a:ln>
          </p:spPr>
        </p:sp>
        <p:grpSp>
          <p:nvGrpSpPr>
            <p:cNvPr id="194613" name="组合 194612"/>
            <p:cNvGrpSpPr/>
            <p:nvPr/>
          </p:nvGrpSpPr>
          <p:grpSpPr>
            <a:xfrm>
              <a:off x="3899" y="240"/>
              <a:ext cx="1622" cy="996"/>
              <a:chOff x="3311" y="108"/>
              <a:chExt cx="1622" cy="996"/>
            </a:xfrm>
          </p:grpSpPr>
          <p:sp>
            <p:nvSpPr>
              <p:cNvPr id="194575" name="直接连接符 194574"/>
              <p:cNvSpPr/>
              <p:nvPr/>
            </p:nvSpPr>
            <p:spPr>
              <a:xfrm flipV="1">
                <a:off x="3552" y="240"/>
                <a:ext cx="0" cy="828"/>
              </a:xfrm>
              <a:prstGeom prst="line">
                <a:avLst/>
              </a:prstGeom>
              <a:ln w="19050" cap="flat" cmpd="sng">
                <a:solidFill>
                  <a:schemeClr val="tx1"/>
                </a:solidFill>
                <a:prstDash val="solid"/>
                <a:headEnd type="none" w="med" len="med"/>
                <a:tailEnd type="stealth" w="sm" len="med"/>
              </a:ln>
            </p:spPr>
          </p:sp>
          <p:sp>
            <p:nvSpPr>
              <p:cNvPr id="194576" name="文本框 194575"/>
              <p:cNvSpPr txBox="1"/>
              <p:nvPr/>
            </p:nvSpPr>
            <p:spPr>
              <a:xfrm>
                <a:off x="4764" y="78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4577" name="文本框 194576"/>
              <p:cNvSpPr txBox="1"/>
              <p:nvPr/>
            </p:nvSpPr>
            <p:spPr>
              <a:xfrm>
                <a:off x="3546" y="108"/>
                <a:ext cx="440" cy="288"/>
              </a:xfrm>
              <a:prstGeom prst="rect">
                <a:avLst/>
              </a:prstGeom>
              <a:noFill/>
              <a:ln w="25400">
                <a:noFill/>
              </a:ln>
            </p:spPr>
            <p:txBody>
              <a:bodyPr wrap="none" anchor="ctr">
                <a:spAutoFit/>
              </a:bodyPr>
              <a:lstStyle/>
              <a:p>
                <a:pPr>
                  <a:spcBef>
                    <a:spcPct val="50000"/>
                  </a:spcBef>
                </a:pPr>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p>
            </p:txBody>
          </p:sp>
          <p:sp>
            <p:nvSpPr>
              <p:cNvPr id="194578" name="文本框 194577"/>
              <p:cNvSpPr txBox="1"/>
              <p:nvPr/>
            </p:nvSpPr>
            <p:spPr>
              <a:xfrm>
                <a:off x="3311" y="816"/>
                <a:ext cx="255"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O</a:t>
                </a:r>
                <a:endParaRPr lang="en-US" altLang="zh-CN" b="0">
                  <a:latin typeface="Times New Roman" panose="02020603050405020304" pitchFamily="18" charset="0"/>
                </a:endParaRPr>
              </a:p>
            </p:txBody>
          </p:sp>
        </p:grpSp>
      </p:grpSp>
      <p:grpSp>
        <p:nvGrpSpPr>
          <p:cNvPr id="194580" name="组合 194579"/>
          <p:cNvGrpSpPr/>
          <p:nvPr/>
        </p:nvGrpSpPr>
        <p:grpSpPr>
          <a:xfrm>
            <a:off x="1122363" y="3467100"/>
            <a:ext cx="3051175" cy="1457325"/>
            <a:chOff x="707" y="2016"/>
            <a:chExt cx="1922" cy="918"/>
          </a:xfrm>
        </p:grpSpPr>
        <p:sp>
          <p:nvSpPr>
            <p:cNvPr id="194581" name="椭圆 194580"/>
            <p:cNvSpPr/>
            <p:nvPr/>
          </p:nvSpPr>
          <p:spPr>
            <a:xfrm>
              <a:off x="984" y="2352"/>
              <a:ext cx="288" cy="288"/>
            </a:xfrm>
            <a:prstGeom prst="ellipse">
              <a:avLst/>
            </a:prstGeom>
            <a:solidFill>
              <a:srgbClr val="99FF99"/>
            </a:solidFill>
            <a:ln w="28575" cap="flat" cmpd="sng">
              <a:solidFill>
                <a:schemeClr val="tx1"/>
              </a:solidFill>
              <a:prstDash val="solid"/>
              <a:headEnd type="none" w="med" len="med"/>
              <a:tailEnd type="none" w="med" len="med"/>
            </a:ln>
          </p:spPr>
          <p:txBody>
            <a:bodyPr wrap="none" anchor="ctr"/>
            <a:lstStyle/>
            <a:p>
              <a:endParaRPr b="0" dirty="0">
                <a:solidFill>
                  <a:schemeClr val="accent2"/>
                </a:solidFill>
                <a:latin typeface="Times New Roman" panose="02020603050405020304" pitchFamily="18" charset="0"/>
              </a:endParaRPr>
            </a:p>
          </p:txBody>
        </p:sp>
        <p:sp>
          <p:nvSpPr>
            <p:cNvPr id="194582" name="直接连接符 194581"/>
            <p:cNvSpPr/>
            <p:nvPr/>
          </p:nvSpPr>
          <p:spPr>
            <a:xfrm>
              <a:off x="2028" y="2466"/>
              <a:ext cx="299" cy="0"/>
            </a:xfrm>
            <a:prstGeom prst="line">
              <a:avLst/>
            </a:prstGeom>
            <a:ln w="28575" cap="flat" cmpd="sng">
              <a:solidFill>
                <a:schemeClr val="tx1"/>
              </a:solidFill>
              <a:prstDash val="solid"/>
              <a:headEnd type="none" w="med" len="med"/>
              <a:tailEnd type="none" w="med" len="med"/>
            </a:ln>
          </p:spPr>
        </p:sp>
        <p:sp>
          <p:nvSpPr>
            <p:cNvPr id="194583" name="直接连接符 194582"/>
            <p:cNvSpPr/>
            <p:nvPr/>
          </p:nvSpPr>
          <p:spPr>
            <a:xfrm>
              <a:off x="2028" y="2556"/>
              <a:ext cx="299" cy="0"/>
            </a:xfrm>
            <a:prstGeom prst="line">
              <a:avLst/>
            </a:prstGeom>
            <a:ln w="28575" cap="flat" cmpd="sng">
              <a:solidFill>
                <a:schemeClr val="tx1"/>
              </a:solidFill>
              <a:prstDash val="solid"/>
              <a:headEnd type="none" w="med" len="med"/>
              <a:tailEnd type="none" w="med" len="med"/>
            </a:ln>
          </p:spPr>
        </p:sp>
        <p:sp>
          <p:nvSpPr>
            <p:cNvPr id="194584" name="直接连接符 194583"/>
            <p:cNvSpPr/>
            <p:nvPr/>
          </p:nvSpPr>
          <p:spPr>
            <a:xfrm>
              <a:off x="1128" y="2016"/>
              <a:ext cx="0" cy="912"/>
            </a:xfrm>
            <a:prstGeom prst="line">
              <a:avLst/>
            </a:prstGeom>
            <a:ln w="19050" cap="flat" cmpd="sng">
              <a:solidFill>
                <a:schemeClr val="tx1"/>
              </a:solidFill>
              <a:prstDash val="solid"/>
              <a:headEnd type="none" w="med" len="med"/>
              <a:tailEnd type="none" w="med" len="med"/>
            </a:ln>
          </p:spPr>
        </p:sp>
        <p:sp>
          <p:nvSpPr>
            <p:cNvPr id="194585" name="直接连接符 194584"/>
            <p:cNvSpPr/>
            <p:nvPr/>
          </p:nvSpPr>
          <p:spPr>
            <a:xfrm>
              <a:off x="1128" y="2928"/>
              <a:ext cx="1050" cy="0"/>
            </a:xfrm>
            <a:prstGeom prst="line">
              <a:avLst/>
            </a:prstGeom>
            <a:ln w="19050" cap="flat" cmpd="sng">
              <a:solidFill>
                <a:schemeClr val="tx1"/>
              </a:solidFill>
              <a:prstDash val="solid"/>
              <a:headEnd type="none" w="med" len="med"/>
              <a:tailEnd type="none" w="med" len="med"/>
            </a:ln>
          </p:spPr>
        </p:sp>
        <p:sp>
          <p:nvSpPr>
            <p:cNvPr id="194586" name="直接连接符 194585"/>
            <p:cNvSpPr/>
            <p:nvPr/>
          </p:nvSpPr>
          <p:spPr>
            <a:xfrm>
              <a:off x="1128" y="2016"/>
              <a:ext cx="1056" cy="0"/>
            </a:xfrm>
            <a:prstGeom prst="line">
              <a:avLst/>
            </a:prstGeom>
            <a:ln w="19050" cap="flat" cmpd="sng">
              <a:solidFill>
                <a:schemeClr val="tx1"/>
              </a:solidFill>
              <a:prstDash val="solid"/>
              <a:headEnd type="none" w="med" len="med"/>
              <a:tailEnd type="none" w="med" len="med"/>
            </a:ln>
          </p:spPr>
        </p:sp>
        <p:sp>
          <p:nvSpPr>
            <p:cNvPr id="194587" name="直接连接符 194586"/>
            <p:cNvSpPr/>
            <p:nvPr/>
          </p:nvSpPr>
          <p:spPr>
            <a:xfrm>
              <a:off x="2184" y="2016"/>
              <a:ext cx="0" cy="450"/>
            </a:xfrm>
            <a:prstGeom prst="line">
              <a:avLst/>
            </a:prstGeom>
            <a:ln w="19050" cap="flat" cmpd="sng">
              <a:solidFill>
                <a:schemeClr val="tx1"/>
              </a:solidFill>
              <a:prstDash val="solid"/>
              <a:headEnd type="none" w="med" len="med"/>
              <a:tailEnd type="none" w="med" len="med"/>
            </a:ln>
          </p:spPr>
        </p:sp>
        <p:sp>
          <p:nvSpPr>
            <p:cNvPr id="194588" name="直接连接符 194587"/>
            <p:cNvSpPr/>
            <p:nvPr/>
          </p:nvSpPr>
          <p:spPr>
            <a:xfrm>
              <a:off x="2184" y="2562"/>
              <a:ext cx="0" cy="372"/>
            </a:xfrm>
            <a:prstGeom prst="line">
              <a:avLst/>
            </a:prstGeom>
            <a:ln w="19050" cap="flat" cmpd="sng">
              <a:solidFill>
                <a:schemeClr val="tx1"/>
              </a:solidFill>
              <a:prstDash val="solid"/>
              <a:headEnd type="none" w="med" len="med"/>
              <a:tailEnd type="none" w="med" len="med"/>
            </a:ln>
          </p:spPr>
        </p:sp>
        <p:sp>
          <p:nvSpPr>
            <p:cNvPr id="194589" name="文本框 194588"/>
            <p:cNvSpPr txBox="1"/>
            <p:nvPr/>
          </p:nvSpPr>
          <p:spPr>
            <a:xfrm>
              <a:off x="936" y="2114"/>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94590" name="文本框 194589"/>
            <p:cNvSpPr txBox="1"/>
            <p:nvPr/>
          </p:nvSpPr>
          <p:spPr>
            <a:xfrm>
              <a:off x="1782" y="2370"/>
              <a:ext cx="244" cy="288"/>
            </a:xfrm>
            <a:prstGeom prst="rect">
              <a:avLst/>
            </a:prstGeom>
            <a:noFill/>
            <a:ln w="25400">
              <a:noFill/>
            </a:ln>
          </p:spPr>
          <p:txBody>
            <a:bodyPr anchor="ctr">
              <a:spAutoFit/>
            </a:bodyPr>
            <a:lstStyle/>
            <a:p>
              <a:r>
                <a:rPr lang="en-US" altLang="zh-CN" i="1">
                  <a:latin typeface="Times New Roman" panose="02020603050405020304" pitchFamily="18" charset="0"/>
                </a:rPr>
                <a:t>C</a:t>
              </a:r>
              <a:endParaRPr lang="en-US" altLang="zh-CN">
                <a:latin typeface="Times New Roman" panose="02020603050405020304" pitchFamily="18" charset="0"/>
              </a:endParaRPr>
            </a:p>
          </p:txBody>
        </p:sp>
        <p:sp>
          <p:nvSpPr>
            <p:cNvPr id="194591" name="文本框 194590"/>
            <p:cNvSpPr txBox="1"/>
            <p:nvPr/>
          </p:nvSpPr>
          <p:spPr>
            <a:xfrm>
              <a:off x="2321" y="2331"/>
              <a:ext cx="308"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94592" name="直接连接符 194591"/>
            <p:cNvSpPr/>
            <p:nvPr/>
          </p:nvSpPr>
          <p:spPr>
            <a:xfrm>
              <a:off x="2088" y="2112"/>
              <a:ext cx="0" cy="240"/>
            </a:xfrm>
            <a:prstGeom prst="line">
              <a:avLst/>
            </a:prstGeom>
            <a:ln w="19050" cap="flat" cmpd="sng">
              <a:solidFill>
                <a:schemeClr val="tx1"/>
              </a:solidFill>
              <a:prstDash val="solid"/>
              <a:headEnd type="none" w="med" len="med"/>
              <a:tailEnd type="stealth" w="sm" len="med"/>
            </a:ln>
          </p:spPr>
        </p:sp>
        <p:sp>
          <p:nvSpPr>
            <p:cNvPr id="194593" name="文本框 194592"/>
            <p:cNvSpPr txBox="1"/>
            <p:nvPr/>
          </p:nvSpPr>
          <p:spPr>
            <a:xfrm>
              <a:off x="1830" y="2034"/>
              <a:ext cx="25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94594" name="文本框 194593"/>
            <p:cNvSpPr txBox="1"/>
            <p:nvPr/>
          </p:nvSpPr>
          <p:spPr>
            <a:xfrm>
              <a:off x="707" y="2328"/>
              <a:ext cx="29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94595" name="文本框 194594"/>
            <p:cNvSpPr txBox="1"/>
            <p:nvPr/>
          </p:nvSpPr>
          <p:spPr>
            <a:xfrm>
              <a:off x="924" y="2604"/>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94596" name="文本框 194595"/>
            <p:cNvSpPr txBox="1"/>
            <p:nvPr/>
          </p:nvSpPr>
          <p:spPr>
            <a:xfrm>
              <a:off x="2228" y="2112"/>
              <a:ext cx="225" cy="288"/>
            </a:xfrm>
            <a:prstGeom prst="rect">
              <a:avLst/>
            </a:prstGeom>
            <a:noFill/>
            <a:ln w="25400">
              <a:noFill/>
            </a:ln>
          </p:spPr>
          <p:txBody>
            <a:bodyPr wrap="none" anchor="ctr">
              <a:spAutoFit/>
            </a:bodyPr>
            <a:lstStyle/>
            <a:p>
              <a:r>
                <a:rPr lang="en-US" altLang="zh-CN">
                  <a:latin typeface="Times New Roman" panose="02020603050405020304" pitchFamily="18" charset="0"/>
                </a:rPr>
                <a:t>+</a:t>
              </a:r>
            </a:p>
          </p:txBody>
        </p:sp>
        <p:sp>
          <p:nvSpPr>
            <p:cNvPr id="194597" name="文本框 194596"/>
            <p:cNvSpPr txBox="1"/>
            <p:nvPr/>
          </p:nvSpPr>
          <p:spPr>
            <a:xfrm>
              <a:off x="2216" y="2602"/>
              <a:ext cx="222" cy="288"/>
            </a:xfrm>
            <a:prstGeom prst="rect">
              <a:avLst/>
            </a:prstGeom>
            <a:noFill/>
            <a:ln w="9525">
              <a:noFill/>
            </a:ln>
          </p:spPr>
          <p:txBody>
            <a:bodyPr wrap="none" anchor="ctr">
              <a:spAutoFit/>
            </a:bodyPr>
            <a:lstStyle/>
            <a:p>
              <a:pPr>
                <a:spcBef>
                  <a:spcPct val="50000"/>
                </a:spcBef>
              </a:pP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pSp>
      <p:grpSp>
        <p:nvGrpSpPr>
          <p:cNvPr id="194598" name="组合 194597"/>
          <p:cNvGrpSpPr/>
          <p:nvPr/>
        </p:nvGrpSpPr>
        <p:grpSpPr>
          <a:xfrm>
            <a:off x="4943475" y="3314700"/>
            <a:ext cx="2425700" cy="1685925"/>
            <a:chOff x="3114" y="1920"/>
            <a:chExt cx="1528" cy="1062"/>
          </a:xfrm>
        </p:grpSpPr>
        <p:sp>
          <p:nvSpPr>
            <p:cNvPr id="194599" name="直接连接符 194598"/>
            <p:cNvSpPr/>
            <p:nvPr/>
          </p:nvSpPr>
          <p:spPr>
            <a:xfrm>
              <a:off x="3114" y="2706"/>
              <a:ext cx="1491" cy="0"/>
            </a:xfrm>
            <a:prstGeom prst="line">
              <a:avLst/>
            </a:prstGeom>
            <a:ln w="19050" cap="flat" cmpd="sng">
              <a:solidFill>
                <a:schemeClr val="tx1"/>
              </a:solidFill>
              <a:prstDash val="solid"/>
              <a:headEnd type="none" w="med" len="med"/>
              <a:tailEnd type="stealth" w="sm" len="med"/>
            </a:ln>
          </p:spPr>
        </p:sp>
        <p:sp>
          <p:nvSpPr>
            <p:cNvPr id="194600" name="直接连接符 194599"/>
            <p:cNvSpPr/>
            <p:nvPr/>
          </p:nvSpPr>
          <p:spPr>
            <a:xfrm flipV="1">
              <a:off x="3352" y="2034"/>
              <a:ext cx="5" cy="900"/>
            </a:xfrm>
            <a:prstGeom prst="line">
              <a:avLst/>
            </a:prstGeom>
            <a:ln w="19050" cap="flat" cmpd="sng">
              <a:solidFill>
                <a:schemeClr val="tx1"/>
              </a:solidFill>
              <a:prstDash val="solid"/>
              <a:headEnd type="none" w="med" len="med"/>
              <a:tailEnd type="stealth" w="sm" len="med"/>
            </a:ln>
          </p:spPr>
        </p:sp>
        <p:sp>
          <p:nvSpPr>
            <p:cNvPr id="194601" name="直接连接符 194600"/>
            <p:cNvSpPr/>
            <p:nvPr/>
          </p:nvSpPr>
          <p:spPr>
            <a:xfrm flipV="1">
              <a:off x="3357" y="2322"/>
              <a:ext cx="336" cy="384"/>
            </a:xfrm>
            <a:prstGeom prst="line">
              <a:avLst/>
            </a:prstGeom>
            <a:ln w="28575" cap="flat" cmpd="sng">
              <a:solidFill>
                <a:srgbClr val="FF0066"/>
              </a:solidFill>
              <a:prstDash val="solid"/>
              <a:headEnd type="none" w="med" len="med"/>
              <a:tailEnd type="none" w="med" len="med"/>
            </a:ln>
          </p:spPr>
        </p:sp>
        <p:sp>
          <p:nvSpPr>
            <p:cNvPr id="194602" name="直接连接符 194601"/>
            <p:cNvSpPr/>
            <p:nvPr/>
          </p:nvSpPr>
          <p:spPr>
            <a:xfrm>
              <a:off x="3693" y="2322"/>
              <a:ext cx="864" cy="0"/>
            </a:xfrm>
            <a:prstGeom prst="line">
              <a:avLst/>
            </a:prstGeom>
            <a:ln w="28575" cap="flat" cmpd="sng">
              <a:solidFill>
                <a:srgbClr val="FF0066"/>
              </a:solidFill>
              <a:prstDash val="solid"/>
              <a:headEnd type="none" w="med" len="med"/>
              <a:tailEnd type="none" w="med" len="med"/>
            </a:ln>
          </p:spPr>
        </p:sp>
        <p:sp>
          <p:nvSpPr>
            <p:cNvPr id="194603" name="直接连接符 194602"/>
            <p:cNvSpPr/>
            <p:nvPr/>
          </p:nvSpPr>
          <p:spPr>
            <a:xfrm>
              <a:off x="3693" y="2328"/>
              <a:ext cx="0" cy="384"/>
            </a:xfrm>
            <a:prstGeom prst="line">
              <a:avLst/>
            </a:prstGeom>
            <a:ln w="12700" cap="flat" cmpd="sng">
              <a:solidFill>
                <a:schemeClr val="tx1"/>
              </a:solidFill>
              <a:prstDash val="dash"/>
              <a:headEnd type="none" w="med" len="med"/>
              <a:tailEnd type="none" w="med" len="med"/>
            </a:ln>
          </p:spPr>
        </p:sp>
        <p:sp>
          <p:nvSpPr>
            <p:cNvPr id="194604" name="文本框 194603"/>
            <p:cNvSpPr txBox="1"/>
            <p:nvPr/>
          </p:nvSpPr>
          <p:spPr>
            <a:xfrm>
              <a:off x="3473" y="2631"/>
              <a:ext cx="313" cy="288"/>
            </a:xfrm>
            <a:prstGeom prst="rect">
              <a:avLst/>
            </a:prstGeom>
            <a:noFill/>
            <a:ln w="25400">
              <a:noFill/>
            </a:ln>
          </p:spPr>
          <p:txBody>
            <a:bodyPr anchor="ctr">
              <a:spAutoFit/>
            </a:bodyPr>
            <a:lstStyle/>
            <a:p>
              <a:r>
                <a:rPr lang="en-US" altLang="zh-CN" i="1">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94605" name="文本框 194604"/>
            <p:cNvSpPr txBox="1"/>
            <p:nvPr/>
          </p:nvSpPr>
          <p:spPr>
            <a:xfrm>
              <a:off x="4473" y="2694"/>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4606" name="文本框 194605"/>
            <p:cNvSpPr txBox="1"/>
            <p:nvPr/>
          </p:nvSpPr>
          <p:spPr>
            <a:xfrm>
              <a:off x="3122" y="2172"/>
              <a:ext cx="255" cy="288"/>
            </a:xfrm>
            <a:prstGeom prst="rect">
              <a:avLst/>
            </a:prstGeom>
            <a:noFill/>
            <a:ln w="25400">
              <a:noFill/>
            </a:ln>
          </p:spPr>
          <p:txBody>
            <a:bodyPr wrap="none" anchor="ctr">
              <a:spAutoFit/>
            </a:bodyPr>
            <a:lstStyle/>
            <a:p>
              <a:r>
                <a:rPr lang="en-US" altLang="zh-CN" i="1">
                  <a:latin typeface="Times New Roman" panose="02020603050405020304" pitchFamily="18" charset="0"/>
                </a:rPr>
                <a:t>U</a:t>
              </a:r>
              <a:endParaRPr lang="en-US" altLang="zh-CN">
                <a:latin typeface="Times New Roman" panose="02020603050405020304" pitchFamily="18" charset="0"/>
              </a:endParaRPr>
            </a:p>
          </p:txBody>
        </p:sp>
        <p:sp>
          <p:nvSpPr>
            <p:cNvPr id="194607" name="文本框 194606"/>
            <p:cNvSpPr txBox="1"/>
            <p:nvPr/>
          </p:nvSpPr>
          <p:spPr>
            <a:xfrm>
              <a:off x="3356" y="1920"/>
              <a:ext cx="29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94608" name="直接连接符 194607"/>
            <p:cNvSpPr/>
            <p:nvPr/>
          </p:nvSpPr>
          <p:spPr>
            <a:xfrm>
              <a:off x="3352" y="2322"/>
              <a:ext cx="341" cy="0"/>
            </a:xfrm>
            <a:prstGeom prst="line">
              <a:avLst/>
            </a:prstGeom>
            <a:ln w="9525" cap="flat" cmpd="sng">
              <a:solidFill>
                <a:schemeClr val="tx1"/>
              </a:solidFill>
              <a:prstDash val="dash"/>
              <a:headEnd type="none" w="med" len="med"/>
              <a:tailEnd type="none" w="med" len="med"/>
            </a:ln>
          </p:spPr>
        </p:sp>
        <p:sp>
          <p:nvSpPr>
            <p:cNvPr id="194609" name="文本框 194608"/>
            <p:cNvSpPr txBox="1"/>
            <p:nvPr/>
          </p:nvSpPr>
          <p:spPr>
            <a:xfrm>
              <a:off x="3167" y="2670"/>
              <a:ext cx="212"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0</a:t>
              </a:r>
            </a:p>
          </p:txBody>
        </p:sp>
      </p:grpSp>
      <p:sp>
        <p:nvSpPr>
          <p:cNvPr id="194610" name="动作按钮: 后退或前一项 194609" descr="水滴">
            <a:hlinkClick r:id="" action="ppaction://hlinkshowjump?jump=previousslide">
              <a:snd r:embed="rId17" name="PROJCTOR.WAV"/>
            </a:hlinkClick>
          </p:cNvPr>
          <p:cNvSpPr/>
          <p:nvPr/>
        </p:nvSpPr>
        <p:spPr>
          <a:xfrm>
            <a:off x="8245475" y="6381750"/>
            <a:ext cx="460375"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
        <p:nvSpPr>
          <p:cNvPr id="194611" name="动作按钮: 后退或前一项 194610" descr="水滴">
            <a:hlinkClick r:id="" action="ppaction://hlinkshowjump?jump=nextslide">
              <a:snd r:embed="rId17" name="PROJCTOR.WAV"/>
            </a:hlinkClick>
          </p:cNvPr>
          <p:cNvSpPr/>
          <p:nvPr/>
        </p:nvSpPr>
        <p:spPr>
          <a:xfrm flipH="1">
            <a:off x="8667750" y="6381750"/>
            <a:ext cx="457200"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94617" name="组合 194616"/>
          <p:cNvGrpSpPr/>
          <p:nvPr/>
        </p:nvGrpSpPr>
        <p:grpSpPr>
          <a:xfrm>
            <a:off x="6575425" y="782638"/>
            <a:ext cx="469900" cy="798512"/>
            <a:chOff x="4142" y="493"/>
            <a:chExt cx="296" cy="503"/>
          </a:xfrm>
        </p:grpSpPr>
        <p:sp>
          <p:nvSpPr>
            <p:cNvPr id="194579" name="直接连接符 194578"/>
            <p:cNvSpPr/>
            <p:nvPr/>
          </p:nvSpPr>
          <p:spPr>
            <a:xfrm flipV="1">
              <a:off x="4142" y="600"/>
              <a:ext cx="0" cy="396"/>
            </a:xfrm>
            <a:prstGeom prst="line">
              <a:avLst/>
            </a:prstGeom>
            <a:ln w="38100" cap="flat" cmpd="sng">
              <a:solidFill>
                <a:srgbClr val="FF0066"/>
              </a:solidFill>
              <a:prstDash val="solid"/>
              <a:headEnd type="none" w="med" len="med"/>
              <a:tailEnd type="stealth" w="sm" len="med"/>
            </a:ln>
          </p:spPr>
        </p:sp>
        <p:sp>
          <p:nvSpPr>
            <p:cNvPr id="194612" name="矩形 194611"/>
            <p:cNvSpPr/>
            <p:nvPr/>
          </p:nvSpPr>
          <p:spPr>
            <a:xfrm>
              <a:off x="4226" y="493"/>
              <a:ext cx="212" cy="288"/>
            </a:xfrm>
            <a:prstGeom prst="rect">
              <a:avLst/>
            </a:prstGeom>
            <a:noFill/>
            <a:ln w="9525">
              <a:noFill/>
            </a:ln>
          </p:spPr>
          <p:txBody>
            <a:bodyPr wrap="none" anchor="t">
              <a:spAutoFit/>
            </a:bodyPr>
            <a:lstStyle/>
            <a:p>
              <a:r>
                <a:rPr lang="en-US" altLang="zh-CN">
                  <a:latin typeface="Times New Roman" panose="02020603050405020304" pitchFamily="18" charset="0"/>
                </a:rPr>
                <a:t>1</a:t>
              </a:r>
            </a:p>
          </p:txBody>
        </p:sp>
      </p:grpSp>
      <p:grpSp>
        <p:nvGrpSpPr>
          <p:cNvPr id="194618" name="组合 194617"/>
          <p:cNvGrpSpPr/>
          <p:nvPr/>
        </p:nvGrpSpPr>
        <p:grpSpPr>
          <a:xfrm flipH="1">
            <a:off x="6089650" y="446088"/>
            <a:ext cx="412750" cy="1160462"/>
            <a:chOff x="4142" y="493"/>
            <a:chExt cx="224" cy="503"/>
          </a:xfrm>
        </p:grpSpPr>
        <p:sp>
          <p:nvSpPr>
            <p:cNvPr id="194619" name="直接连接符 194618"/>
            <p:cNvSpPr/>
            <p:nvPr/>
          </p:nvSpPr>
          <p:spPr>
            <a:xfrm flipV="1">
              <a:off x="4142" y="600"/>
              <a:ext cx="0" cy="396"/>
            </a:xfrm>
            <a:prstGeom prst="line">
              <a:avLst/>
            </a:prstGeom>
            <a:ln w="38100" cap="flat" cmpd="sng">
              <a:solidFill>
                <a:srgbClr val="009999"/>
              </a:solidFill>
              <a:prstDash val="solid"/>
              <a:headEnd type="none" w="med" len="med"/>
              <a:tailEnd type="stealth" w="sm" len="med"/>
            </a:ln>
          </p:spPr>
        </p:sp>
        <p:sp>
          <p:nvSpPr>
            <p:cNvPr id="194620" name="矩形 194619"/>
            <p:cNvSpPr/>
            <p:nvPr/>
          </p:nvSpPr>
          <p:spPr>
            <a:xfrm>
              <a:off x="4143" y="493"/>
              <a:ext cx="223" cy="198"/>
            </a:xfrm>
            <a:prstGeom prst="rect">
              <a:avLst/>
            </a:prstGeom>
            <a:noFill/>
            <a:ln w="9525">
              <a:noFill/>
            </a:ln>
          </p:spPr>
          <p:txBody>
            <a:bodyPr>
              <a:spAutoFit/>
            </a:bodyPr>
            <a:lstStyle/>
            <a:p>
              <a:r>
                <a:rPr lang="en-US" altLang="zh-CN">
                  <a:solidFill>
                    <a:srgbClr val="009999"/>
                  </a:solidFill>
                  <a:latin typeface="Times New Roman" panose="02020603050405020304" pitchFamily="18" charset="0"/>
                </a:rPr>
                <a:t>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562"/>
                                        </p:tgtEl>
                                        <p:attrNameLst>
                                          <p:attrName>style.visibility</p:attrName>
                                        </p:attrNameLst>
                                      </p:cBhvr>
                                      <p:to>
                                        <p:strVal val="visible"/>
                                      </p:to>
                                    </p:set>
                                    <p:anim calcmode="lin" valueType="num">
                                      <p:cBhvr additive="base">
                                        <p:cTn id="7" dur="500" fill="hold"/>
                                        <p:tgtEl>
                                          <p:spTgt spid="194562"/>
                                        </p:tgtEl>
                                        <p:attrNameLst>
                                          <p:attrName>ppt_x</p:attrName>
                                        </p:attrNameLst>
                                      </p:cBhvr>
                                      <p:tavLst>
                                        <p:tav tm="0">
                                          <p:val>
                                            <p:strVal val="0-#ppt_w/2"/>
                                          </p:val>
                                        </p:tav>
                                        <p:tav tm="100000">
                                          <p:val>
                                            <p:strVal val="#ppt_x"/>
                                          </p:val>
                                        </p:tav>
                                      </p:tavLst>
                                    </p:anim>
                                    <p:anim calcmode="lin" valueType="num">
                                      <p:cBhvr additive="base">
                                        <p:cTn id="8" dur="500" fill="hold"/>
                                        <p:tgtEl>
                                          <p:spTgt spid="1945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572"/>
                                        </p:tgtEl>
                                        <p:attrNameLst>
                                          <p:attrName>style.visibility</p:attrName>
                                        </p:attrNameLst>
                                      </p:cBhvr>
                                      <p:to>
                                        <p:strVal val="visible"/>
                                      </p:to>
                                    </p:set>
                                    <p:anim calcmode="lin" valueType="num">
                                      <p:cBhvr additive="base">
                                        <p:cTn id="13" dur="500" fill="hold"/>
                                        <p:tgtEl>
                                          <p:spTgt spid="194572"/>
                                        </p:tgtEl>
                                        <p:attrNameLst>
                                          <p:attrName>ppt_x</p:attrName>
                                        </p:attrNameLst>
                                      </p:cBhvr>
                                      <p:tavLst>
                                        <p:tav tm="0">
                                          <p:val>
                                            <p:strVal val="0-#ppt_w/2"/>
                                          </p:val>
                                        </p:tav>
                                        <p:tav tm="100000">
                                          <p:val>
                                            <p:strVal val="#ppt_x"/>
                                          </p:val>
                                        </p:tav>
                                      </p:tavLst>
                                    </p:anim>
                                    <p:anim calcmode="lin" valueType="num">
                                      <p:cBhvr additive="base">
                                        <p:cTn id="14" dur="500" fill="hold"/>
                                        <p:tgtEl>
                                          <p:spTgt spid="19457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563"/>
                                        </p:tgtEl>
                                        <p:attrNameLst>
                                          <p:attrName>style.visibility</p:attrName>
                                        </p:attrNameLst>
                                      </p:cBhvr>
                                      <p:to>
                                        <p:strVal val="visible"/>
                                      </p:to>
                                    </p:set>
                                    <p:anim calcmode="lin" valueType="num">
                                      <p:cBhvr additive="base">
                                        <p:cTn id="19" dur="500" fill="hold"/>
                                        <p:tgtEl>
                                          <p:spTgt spid="194563"/>
                                        </p:tgtEl>
                                        <p:attrNameLst>
                                          <p:attrName>ppt_x</p:attrName>
                                        </p:attrNameLst>
                                      </p:cBhvr>
                                      <p:tavLst>
                                        <p:tav tm="0">
                                          <p:val>
                                            <p:strVal val="0-#ppt_w/2"/>
                                          </p:val>
                                        </p:tav>
                                        <p:tav tm="100000">
                                          <p:val>
                                            <p:strVal val="#ppt_x"/>
                                          </p:val>
                                        </p:tav>
                                      </p:tavLst>
                                    </p:anim>
                                    <p:anim calcmode="lin" valueType="num">
                                      <p:cBhvr additive="base">
                                        <p:cTn id="20"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564"/>
                                        </p:tgtEl>
                                        <p:attrNameLst>
                                          <p:attrName>style.visibility</p:attrName>
                                        </p:attrNameLst>
                                      </p:cBhvr>
                                      <p:to>
                                        <p:strVal val="visible"/>
                                      </p:to>
                                    </p:set>
                                    <p:anim calcmode="lin" valueType="num">
                                      <p:cBhvr additive="base">
                                        <p:cTn id="25" dur="500" fill="hold"/>
                                        <p:tgtEl>
                                          <p:spTgt spid="194564"/>
                                        </p:tgtEl>
                                        <p:attrNameLst>
                                          <p:attrName>ppt_x</p:attrName>
                                        </p:attrNameLst>
                                      </p:cBhvr>
                                      <p:tavLst>
                                        <p:tav tm="0">
                                          <p:val>
                                            <p:strVal val="0-#ppt_w/2"/>
                                          </p:val>
                                        </p:tav>
                                        <p:tav tm="100000">
                                          <p:val>
                                            <p:strVal val="#ppt_x"/>
                                          </p:val>
                                        </p:tav>
                                      </p:tavLst>
                                    </p:anim>
                                    <p:anim calcmode="lin" valueType="num">
                                      <p:cBhvr additive="base">
                                        <p:cTn id="26" dur="500" fill="hold"/>
                                        <p:tgtEl>
                                          <p:spTgt spid="19456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4565"/>
                                        </p:tgtEl>
                                        <p:attrNameLst>
                                          <p:attrName>style.visibility</p:attrName>
                                        </p:attrNameLst>
                                      </p:cBhvr>
                                      <p:to>
                                        <p:strVal val="visible"/>
                                      </p:to>
                                    </p:set>
                                    <p:anim calcmode="lin" valueType="num">
                                      <p:cBhvr additive="base">
                                        <p:cTn id="31" dur="500" fill="hold"/>
                                        <p:tgtEl>
                                          <p:spTgt spid="194565"/>
                                        </p:tgtEl>
                                        <p:attrNameLst>
                                          <p:attrName>ppt_x</p:attrName>
                                        </p:attrNameLst>
                                      </p:cBhvr>
                                      <p:tavLst>
                                        <p:tav tm="0">
                                          <p:val>
                                            <p:strVal val="0-#ppt_w/2"/>
                                          </p:val>
                                        </p:tav>
                                        <p:tav tm="100000">
                                          <p:val>
                                            <p:strVal val="#ppt_x"/>
                                          </p:val>
                                        </p:tav>
                                      </p:tavLst>
                                    </p:anim>
                                    <p:anim calcmode="lin" valueType="num">
                                      <p:cBhvr additive="base">
                                        <p:cTn id="32" dur="500" fill="hold"/>
                                        <p:tgtEl>
                                          <p:spTgt spid="19456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4616"/>
                                        </p:tgtEl>
                                        <p:attrNameLst>
                                          <p:attrName>style.visibility</p:attrName>
                                        </p:attrNameLst>
                                      </p:cBhvr>
                                      <p:to>
                                        <p:strVal val="visible"/>
                                      </p:to>
                                    </p:set>
                                    <p:anim calcmode="lin" valueType="num">
                                      <p:cBhvr additive="base">
                                        <p:cTn id="37" dur="500" fill="hold"/>
                                        <p:tgtEl>
                                          <p:spTgt spid="194616"/>
                                        </p:tgtEl>
                                        <p:attrNameLst>
                                          <p:attrName>ppt_x</p:attrName>
                                        </p:attrNameLst>
                                      </p:cBhvr>
                                      <p:tavLst>
                                        <p:tav tm="0">
                                          <p:val>
                                            <p:strVal val="0-#ppt_w/2"/>
                                          </p:val>
                                        </p:tav>
                                        <p:tav tm="100000">
                                          <p:val>
                                            <p:strVal val="#ppt_x"/>
                                          </p:val>
                                        </p:tav>
                                      </p:tavLst>
                                    </p:anim>
                                    <p:anim calcmode="lin" valueType="num">
                                      <p:cBhvr additive="base">
                                        <p:cTn id="38" dur="500" fill="hold"/>
                                        <p:tgtEl>
                                          <p:spTgt spid="1946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94617"/>
                                        </p:tgtEl>
                                        <p:attrNameLst>
                                          <p:attrName>style.visibility</p:attrName>
                                        </p:attrNameLst>
                                      </p:cBhvr>
                                      <p:to>
                                        <p:strVal val="visible"/>
                                      </p:to>
                                    </p:set>
                                    <p:anim calcmode="lin" valueType="num">
                                      <p:cBhvr additive="base">
                                        <p:cTn id="43" dur="500" fill="hold"/>
                                        <p:tgtEl>
                                          <p:spTgt spid="194617"/>
                                        </p:tgtEl>
                                        <p:attrNameLst>
                                          <p:attrName>ppt_x</p:attrName>
                                        </p:attrNameLst>
                                      </p:cBhvr>
                                      <p:tavLst>
                                        <p:tav tm="0">
                                          <p:val>
                                            <p:strVal val="0-#ppt_w/2"/>
                                          </p:val>
                                        </p:tav>
                                        <p:tav tm="100000">
                                          <p:val>
                                            <p:strVal val="#ppt_x"/>
                                          </p:val>
                                        </p:tav>
                                      </p:tavLst>
                                    </p:anim>
                                    <p:anim calcmode="lin" valueType="num">
                                      <p:cBhvr additive="base">
                                        <p:cTn id="44" dur="500" fill="hold"/>
                                        <p:tgtEl>
                                          <p:spTgt spid="19461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4566"/>
                                        </p:tgtEl>
                                        <p:attrNameLst>
                                          <p:attrName>style.visibility</p:attrName>
                                        </p:attrNameLst>
                                      </p:cBhvr>
                                      <p:to>
                                        <p:strVal val="visible"/>
                                      </p:to>
                                    </p:set>
                                    <p:anim calcmode="lin" valueType="num">
                                      <p:cBhvr additive="base">
                                        <p:cTn id="49" dur="500" fill="hold"/>
                                        <p:tgtEl>
                                          <p:spTgt spid="194566"/>
                                        </p:tgtEl>
                                        <p:attrNameLst>
                                          <p:attrName>ppt_x</p:attrName>
                                        </p:attrNameLst>
                                      </p:cBhvr>
                                      <p:tavLst>
                                        <p:tav tm="0">
                                          <p:val>
                                            <p:strVal val="0-#ppt_w/2"/>
                                          </p:val>
                                        </p:tav>
                                        <p:tav tm="100000">
                                          <p:val>
                                            <p:strVal val="#ppt_x"/>
                                          </p:val>
                                        </p:tav>
                                      </p:tavLst>
                                    </p:anim>
                                    <p:anim calcmode="lin" valueType="num">
                                      <p:cBhvr additive="base">
                                        <p:cTn id="50" dur="500" fill="hold"/>
                                        <p:tgtEl>
                                          <p:spTgt spid="19456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94567"/>
                                        </p:tgtEl>
                                        <p:attrNameLst>
                                          <p:attrName>style.visibility</p:attrName>
                                        </p:attrNameLst>
                                      </p:cBhvr>
                                      <p:to>
                                        <p:strVal val="visible"/>
                                      </p:to>
                                    </p:set>
                                    <p:anim calcmode="lin" valueType="num">
                                      <p:cBhvr additive="base">
                                        <p:cTn id="55" dur="500" fill="hold"/>
                                        <p:tgtEl>
                                          <p:spTgt spid="194567"/>
                                        </p:tgtEl>
                                        <p:attrNameLst>
                                          <p:attrName>ppt_x</p:attrName>
                                        </p:attrNameLst>
                                      </p:cBhvr>
                                      <p:tavLst>
                                        <p:tav tm="0">
                                          <p:val>
                                            <p:strVal val="0-#ppt_w/2"/>
                                          </p:val>
                                        </p:tav>
                                        <p:tav tm="100000">
                                          <p:val>
                                            <p:strVal val="#ppt_x"/>
                                          </p:val>
                                        </p:tav>
                                      </p:tavLst>
                                    </p:anim>
                                    <p:anim calcmode="lin" valueType="num">
                                      <p:cBhvr additive="base">
                                        <p:cTn id="56" dur="500" fill="hold"/>
                                        <p:tgtEl>
                                          <p:spTgt spid="19456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4568"/>
                                        </p:tgtEl>
                                        <p:attrNameLst>
                                          <p:attrName>style.visibility</p:attrName>
                                        </p:attrNameLst>
                                      </p:cBhvr>
                                      <p:to>
                                        <p:strVal val="visible"/>
                                      </p:to>
                                    </p:set>
                                    <p:anim calcmode="lin" valueType="num">
                                      <p:cBhvr additive="base">
                                        <p:cTn id="61" dur="500" fill="hold"/>
                                        <p:tgtEl>
                                          <p:spTgt spid="194568"/>
                                        </p:tgtEl>
                                        <p:attrNameLst>
                                          <p:attrName>ppt_x</p:attrName>
                                        </p:attrNameLst>
                                      </p:cBhvr>
                                      <p:tavLst>
                                        <p:tav tm="0">
                                          <p:val>
                                            <p:strVal val="0-#ppt_w/2"/>
                                          </p:val>
                                        </p:tav>
                                        <p:tav tm="100000">
                                          <p:val>
                                            <p:strVal val="#ppt_x"/>
                                          </p:val>
                                        </p:tav>
                                      </p:tavLst>
                                    </p:anim>
                                    <p:anim calcmode="lin" valueType="num">
                                      <p:cBhvr additive="base">
                                        <p:cTn id="62" dur="500" fill="hold"/>
                                        <p:tgtEl>
                                          <p:spTgt spid="194568"/>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8" fill="hold" nodeType="afterEffect">
                                  <p:stCondLst>
                                    <p:cond delay="0"/>
                                  </p:stCondLst>
                                  <p:childTnLst>
                                    <p:set>
                                      <p:cBhvr>
                                        <p:cTn id="65" dur="1" fill="hold">
                                          <p:stCondLst>
                                            <p:cond delay="0"/>
                                          </p:stCondLst>
                                        </p:cTn>
                                        <p:tgtEl>
                                          <p:spTgt spid="194580"/>
                                        </p:tgtEl>
                                        <p:attrNameLst>
                                          <p:attrName>style.visibility</p:attrName>
                                        </p:attrNameLst>
                                      </p:cBhvr>
                                      <p:to>
                                        <p:strVal val="visible"/>
                                      </p:to>
                                    </p:set>
                                    <p:anim calcmode="lin" valueType="num">
                                      <p:cBhvr additive="base">
                                        <p:cTn id="66" dur="500" fill="hold"/>
                                        <p:tgtEl>
                                          <p:spTgt spid="194580"/>
                                        </p:tgtEl>
                                        <p:attrNameLst>
                                          <p:attrName>ppt_x</p:attrName>
                                        </p:attrNameLst>
                                      </p:cBhvr>
                                      <p:tavLst>
                                        <p:tav tm="0">
                                          <p:val>
                                            <p:strVal val="0-#ppt_w/2"/>
                                          </p:val>
                                        </p:tav>
                                        <p:tav tm="100000">
                                          <p:val>
                                            <p:strVal val="#ppt_x"/>
                                          </p:val>
                                        </p:tav>
                                      </p:tavLst>
                                    </p:anim>
                                    <p:anim calcmode="lin" valueType="num">
                                      <p:cBhvr additive="base">
                                        <p:cTn id="67" dur="500" fill="hold"/>
                                        <p:tgtEl>
                                          <p:spTgt spid="19458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194598"/>
                                        </p:tgtEl>
                                        <p:attrNameLst>
                                          <p:attrName>style.visibility</p:attrName>
                                        </p:attrNameLst>
                                      </p:cBhvr>
                                      <p:to>
                                        <p:strVal val="visible"/>
                                      </p:to>
                                    </p:set>
                                    <p:anim calcmode="lin" valueType="num">
                                      <p:cBhvr additive="base">
                                        <p:cTn id="72" dur="500" fill="hold"/>
                                        <p:tgtEl>
                                          <p:spTgt spid="194598"/>
                                        </p:tgtEl>
                                        <p:attrNameLst>
                                          <p:attrName>ppt_x</p:attrName>
                                        </p:attrNameLst>
                                      </p:cBhvr>
                                      <p:tavLst>
                                        <p:tav tm="0">
                                          <p:val>
                                            <p:strVal val="0-#ppt_w/2"/>
                                          </p:val>
                                        </p:tav>
                                        <p:tav tm="100000">
                                          <p:val>
                                            <p:strVal val="#ppt_x"/>
                                          </p:val>
                                        </p:tav>
                                      </p:tavLst>
                                    </p:anim>
                                    <p:anim calcmode="lin" valueType="num">
                                      <p:cBhvr additive="base">
                                        <p:cTn id="73" dur="500" fill="hold"/>
                                        <p:tgtEl>
                                          <p:spTgt spid="194598"/>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194569"/>
                                        </p:tgtEl>
                                        <p:attrNameLst>
                                          <p:attrName>style.visibility</p:attrName>
                                        </p:attrNameLst>
                                      </p:cBhvr>
                                      <p:to>
                                        <p:strVal val="visible"/>
                                      </p:to>
                                    </p:set>
                                    <p:anim calcmode="lin" valueType="num">
                                      <p:cBhvr additive="base">
                                        <p:cTn id="78" dur="500" fill="hold"/>
                                        <p:tgtEl>
                                          <p:spTgt spid="194569"/>
                                        </p:tgtEl>
                                        <p:attrNameLst>
                                          <p:attrName>ppt_x</p:attrName>
                                        </p:attrNameLst>
                                      </p:cBhvr>
                                      <p:tavLst>
                                        <p:tav tm="0">
                                          <p:val>
                                            <p:strVal val="0-#ppt_w/2"/>
                                          </p:val>
                                        </p:tav>
                                        <p:tav tm="100000">
                                          <p:val>
                                            <p:strVal val="#ppt_x"/>
                                          </p:val>
                                        </p:tav>
                                      </p:tavLst>
                                    </p:anim>
                                    <p:anim calcmode="lin" valueType="num">
                                      <p:cBhvr additive="base">
                                        <p:cTn id="79" dur="500" fill="hold"/>
                                        <p:tgtEl>
                                          <p:spTgt spid="194569"/>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 presetClass="entr" presetSubtype="8" fill="hold" nodeType="afterEffect">
                                  <p:stCondLst>
                                    <p:cond delay="0"/>
                                  </p:stCondLst>
                                  <p:childTnLst>
                                    <p:set>
                                      <p:cBhvr>
                                        <p:cTn id="82" dur="1" fill="hold">
                                          <p:stCondLst>
                                            <p:cond delay="0"/>
                                          </p:stCondLst>
                                        </p:cTn>
                                        <p:tgtEl>
                                          <p:spTgt spid="194570"/>
                                        </p:tgtEl>
                                        <p:attrNameLst>
                                          <p:attrName>style.visibility</p:attrName>
                                        </p:attrNameLst>
                                      </p:cBhvr>
                                      <p:to>
                                        <p:strVal val="visible"/>
                                      </p:to>
                                    </p:set>
                                    <p:anim calcmode="lin" valueType="num">
                                      <p:cBhvr additive="base">
                                        <p:cTn id="83" dur="500" fill="hold"/>
                                        <p:tgtEl>
                                          <p:spTgt spid="194570"/>
                                        </p:tgtEl>
                                        <p:attrNameLst>
                                          <p:attrName>ppt_x</p:attrName>
                                        </p:attrNameLst>
                                      </p:cBhvr>
                                      <p:tavLst>
                                        <p:tav tm="0">
                                          <p:val>
                                            <p:strVal val="0-#ppt_w/2"/>
                                          </p:val>
                                        </p:tav>
                                        <p:tav tm="100000">
                                          <p:val>
                                            <p:strVal val="#ppt_x"/>
                                          </p:val>
                                        </p:tav>
                                      </p:tavLst>
                                    </p:anim>
                                    <p:anim calcmode="lin" valueType="num">
                                      <p:cBhvr additive="base">
                                        <p:cTn id="84" dur="500" fill="hold"/>
                                        <p:tgtEl>
                                          <p:spTgt spid="194570"/>
                                        </p:tgtEl>
                                        <p:attrNameLst>
                                          <p:attrName>ppt_y</p:attrName>
                                        </p:attrNameLst>
                                      </p:cBhvr>
                                      <p:tavLst>
                                        <p:tav tm="0">
                                          <p:val>
                                            <p:strVal val="#ppt_y"/>
                                          </p:val>
                                        </p:tav>
                                        <p:tav tm="100000">
                                          <p:val>
                                            <p:strVal val="#ppt_y"/>
                                          </p:val>
                                        </p:tav>
                                      </p:tavLst>
                                    </p:anim>
                                  </p:childTnLst>
                                </p:cTn>
                              </p:par>
                            </p:childTnLst>
                          </p:cTn>
                        </p:par>
                        <p:par>
                          <p:cTn id="85" fill="hold">
                            <p:stCondLst>
                              <p:cond delay="1000"/>
                            </p:stCondLst>
                            <p:childTnLst>
                              <p:par>
                                <p:cTn id="86" presetID="2" presetClass="entr" presetSubtype="8" fill="hold" nodeType="afterEffect">
                                  <p:stCondLst>
                                    <p:cond delay="0"/>
                                  </p:stCondLst>
                                  <p:childTnLst>
                                    <p:set>
                                      <p:cBhvr>
                                        <p:cTn id="87" dur="1" fill="hold">
                                          <p:stCondLst>
                                            <p:cond delay="0"/>
                                          </p:stCondLst>
                                        </p:cTn>
                                        <p:tgtEl>
                                          <p:spTgt spid="194571"/>
                                        </p:tgtEl>
                                        <p:attrNameLst>
                                          <p:attrName>style.visibility</p:attrName>
                                        </p:attrNameLst>
                                      </p:cBhvr>
                                      <p:to>
                                        <p:strVal val="visible"/>
                                      </p:to>
                                    </p:set>
                                    <p:anim calcmode="lin" valueType="num">
                                      <p:cBhvr additive="base">
                                        <p:cTn id="88" dur="500" fill="hold"/>
                                        <p:tgtEl>
                                          <p:spTgt spid="194571"/>
                                        </p:tgtEl>
                                        <p:attrNameLst>
                                          <p:attrName>ppt_x</p:attrName>
                                        </p:attrNameLst>
                                      </p:cBhvr>
                                      <p:tavLst>
                                        <p:tav tm="0">
                                          <p:val>
                                            <p:strVal val="0-#ppt_w/2"/>
                                          </p:val>
                                        </p:tav>
                                        <p:tav tm="100000">
                                          <p:val>
                                            <p:strVal val="#ppt_x"/>
                                          </p:val>
                                        </p:tav>
                                      </p:tavLst>
                                    </p:anim>
                                    <p:anim calcmode="lin" valueType="num">
                                      <p:cBhvr additive="base">
                                        <p:cTn id="89" dur="500" fill="hold"/>
                                        <p:tgtEl>
                                          <p:spTgt spid="194571"/>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nodeType="clickEffect">
                                  <p:stCondLst>
                                    <p:cond delay="0"/>
                                  </p:stCondLst>
                                  <p:childTnLst>
                                    <p:set>
                                      <p:cBhvr>
                                        <p:cTn id="93" dur="1" fill="hold">
                                          <p:stCondLst>
                                            <p:cond delay="0"/>
                                          </p:stCondLst>
                                        </p:cTn>
                                        <p:tgtEl>
                                          <p:spTgt spid="194618"/>
                                        </p:tgtEl>
                                        <p:attrNameLst>
                                          <p:attrName>style.visibility</p:attrName>
                                        </p:attrNameLst>
                                      </p:cBhvr>
                                      <p:to>
                                        <p:strVal val="visible"/>
                                      </p:to>
                                    </p:set>
                                    <p:anim calcmode="lin" valueType="num">
                                      <p:cBhvr additive="base">
                                        <p:cTn id="94" dur="500" fill="hold"/>
                                        <p:tgtEl>
                                          <p:spTgt spid="194618"/>
                                        </p:tgtEl>
                                        <p:attrNameLst>
                                          <p:attrName>ppt_x</p:attrName>
                                        </p:attrNameLst>
                                      </p:cBhvr>
                                      <p:tavLst>
                                        <p:tav tm="0">
                                          <p:val>
                                            <p:strVal val="0-#ppt_w/2"/>
                                          </p:val>
                                        </p:tav>
                                        <p:tav tm="100000">
                                          <p:val>
                                            <p:strVal val="#ppt_x"/>
                                          </p:val>
                                        </p:tav>
                                      </p:tavLst>
                                    </p:anim>
                                    <p:anim calcmode="lin" valueType="num">
                                      <p:cBhvr additive="base">
                                        <p:cTn id="95" dur="500" fill="hold"/>
                                        <p:tgtEl>
                                          <p:spTgt spid="194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p:bldP spid="194566" grpId="0"/>
      <p:bldP spid="1945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586" name="对象 195585"/>
          <p:cNvGraphicFramePr/>
          <p:nvPr/>
        </p:nvGraphicFramePr>
        <p:xfrm>
          <a:off x="150813" y="2305050"/>
          <a:ext cx="1525587" cy="811213"/>
        </p:xfrm>
        <a:graphic>
          <a:graphicData uri="http://schemas.openxmlformats.org/presentationml/2006/ole">
            <mc:AlternateContent xmlns:mc="http://schemas.openxmlformats.org/markup-compatibility/2006">
              <mc:Choice xmlns:v="urn:schemas-microsoft-com:vml" Requires="v">
                <p:oleObj spid="_x0000_s51291" r:id="rId3" imgW="761365" imgH="405765" progId="Equation.3">
                  <p:embed/>
                </p:oleObj>
              </mc:Choice>
              <mc:Fallback>
                <p:oleObj r:id="rId3" imgW="761365" imgH="405765" progId="Equation.3">
                  <p:embed/>
                  <p:pic>
                    <p:nvPicPr>
                      <p:cNvPr id="0" name="图片 3238"/>
                      <p:cNvPicPr/>
                      <p:nvPr/>
                    </p:nvPicPr>
                    <p:blipFill>
                      <a:blip r:embed="rId4"/>
                      <a:stretch>
                        <a:fillRect/>
                      </a:stretch>
                    </p:blipFill>
                    <p:spPr>
                      <a:xfrm>
                        <a:off x="150813" y="2305050"/>
                        <a:ext cx="1525587" cy="811213"/>
                      </a:xfrm>
                      <a:prstGeom prst="rect">
                        <a:avLst/>
                      </a:prstGeom>
                      <a:noFill/>
                      <a:ln w="38100">
                        <a:noFill/>
                        <a:miter/>
                      </a:ln>
                    </p:spPr>
                  </p:pic>
                </p:oleObj>
              </mc:Fallback>
            </mc:AlternateContent>
          </a:graphicData>
        </a:graphic>
      </p:graphicFrame>
      <p:graphicFrame>
        <p:nvGraphicFramePr>
          <p:cNvPr id="195587" name="对象 195586"/>
          <p:cNvGraphicFramePr/>
          <p:nvPr/>
        </p:nvGraphicFramePr>
        <p:xfrm>
          <a:off x="1225550" y="4654550"/>
          <a:ext cx="3275013" cy="809625"/>
        </p:xfrm>
        <a:graphic>
          <a:graphicData uri="http://schemas.openxmlformats.org/presentationml/2006/ole">
            <mc:AlternateContent xmlns:mc="http://schemas.openxmlformats.org/markup-compatibility/2006">
              <mc:Choice xmlns:v="urn:schemas-microsoft-com:vml" Requires="v">
                <p:oleObj spid="_x0000_s51292" r:id="rId5" imgW="1637030" imgH="405765" progId="Equation.3">
                  <p:embed/>
                </p:oleObj>
              </mc:Choice>
              <mc:Fallback>
                <p:oleObj r:id="rId5" imgW="1637030" imgH="405765" progId="Equation.3">
                  <p:embed/>
                  <p:pic>
                    <p:nvPicPr>
                      <p:cNvPr id="0" name="图片 3236"/>
                      <p:cNvPicPr/>
                      <p:nvPr/>
                    </p:nvPicPr>
                    <p:blipFill>
                      <a:blip r:embed="rId6"/>
                      <a:stretch>
                        <a:fillRect/>
                      </a:stretch>
                    </p:blipFill>
                    <p:spPr>
                      <a:xfrm>
                        <a:off x="1225550" y="4654550"/>
                        <a:ext cx="3275013" cy="809625"/>
                      </a:xfrm>
                      <a:prstGeom prst="rect">
                        <a:avLst/>
                      </a:prstGeom>
                      <a:noFill/>
                      <a:ln w="38100">
                        <a:noFill/>
                        <a:miter/>
                      </a:ln>
                    </p:spPr>
                  </p:pic>
                </p:oleObj>
              </mc:Fallback>
            </mc:AlternateContent>
          </a:graphicData>
        </a:graphic>
      </p:graphicFrame>
      <p:graphicFrame>
        <p:nvGraphicFramePr>
          <p:cNvPr id="195588" name="对象 195587"/>
          <p:cNvGraphicFramePr/>
          <p:nvPr/>
        </p:nvGraphicFramePr>
        <p:xfrm>
          <a:off x="1212850" y="5378450"/>
          <a:ext cx="2181225" cy="681038"/>
        </p:xfrm>
        <a:graphic>
          <a:graphicData uri="http://schemas.openxmlformats.org/presentationml/2006/ole">
            <mc:AlternateContent xmlns:mc="http://schemas.openxmlformats.org/markup-compatibility/2006">
              <mc:Choice xmlns:v="urn:schemas-microsoft-com:vml" Requires="v">
                <p:oleObj spid="_x0000_s51293" r:id="rId7" imgW="1091565" imgH="342900" progId="Equation.3">
                  <p:embed/>
                </p:oleObj>
              </mc:Choice>
              <mc:Fallback>
                <p:oleObj r:id="rId7" imgW="1091565" imgH="342900" progId="Equation.3">
                  <p:embed/>
                  <p:pic>
                    <p:nvPicPr>
                      <p:cNvPr id="0" name="图片 3237"/>
                      <p:cNvPicPr/>
                      <p:nvPr/>
                    </p:nvPicPr>
                    <p:blipFill>
                      <a:blip r:embed="rId8"/>
                      <a:stretch>
                        <a:fillRect/>
                      </a:stretch>
                    </p:blipFill>
                    <p:spPr>
                      <a:xfrm>
                        <a:off x="1212850" y="5378450"/>
                        <a:ext cx="2181225" cy="681038"/>
                      </a:xfrm>
                      <a:prstGeom prst="rect">
                        <a:avLst/>
                      </a:prstGeom>
                      <a:noFill/>
                      <a:ln w="38100">
                        <a:noFill/>
                        <a:miter/>
                      </a:ln>
                    </p:spPr>
                  </p:pic>
                </p:oleObj>
              </mc:Fallback>
            </mc:AlternateContent>
          </a:graphicData>
        </a:graphic>
      </p:graphicFrame>
      <p:sp>
        <p:nvSpPr>
          <p:cNvPr id="195589" name="文本框 195588"/>
          <p:cNvSpPr txBox="1"/>
          <p:nvPr/>
        </p:nvSpPr>
        <p:spPr>
          <a:xfrm>
            <a:off x="5715000" y="4724400"/>
            <a:ext cx="1076325" cy="457200"/>
          </a:xfrm>
          <a:prstGeom prst="rect">
            <a:avLst/>
          </a:prstGeom>
          <a:noFill/>
          <a:ln w="9525">
            <a:noFill/>
          </a:ln>
        </p:spPr>
        <p:txBody>
          <a:bodyPr wrap="none" anchor="ctr">
            <a:spAutoFit/>
          </a:bodyPr>
          <a:lstStyle/>
          <a:p>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 </a:t>
            </a:r>
            <a:r>
              <a:rPr lang="en-US" altLang="zh-CN">
                <a:latin typeface="Times New Roman" panose="02020603050405020304" pitchFamily="18" charset="0"/>
                <a:sym typeface="Symbol" panose="05050102010706020507" pitchFamily="18" charset="2"/>
              </a:rPr>
              <a:t>0</a:t>
            </a:r>
            <a:endParaRPr lang="en-US" altLang="zh-CN">
              <a:solidFill>
                <a:srgbClr val="FF0066"/>
              </a:solidFill>
              <a:latin typeface="Times New Roman" panose="02020603050405020304" pitchFamily="18" charset="0"/>
              <a:sym typeface="Symbol" panose="05050102010706020507" pitchFamily="18" charset="2"/>
            </a:endParaRPr>
          </a:p>
        </p:txBody>
      </p:sp>
      <p:sp>
        <p:nvSpPr>
          <p:cNvPr id="195590" name="文本框 195589"/>
          <p:cNvSpPr txBox="1"/>
          <p:nvPr/>
        </p:nvSpPr>
        <p:spPr>
          <a:xfrm>
            <a:off x="5813425" y="5181600"/>
            <a:ext cx="1438275" cy="457200"/>
          </a:xfrm>
          <a:prstGeom prst="rect">
            <a:avLst/>
          </a:prstGeom>
          <a:noFill/>
          <a:ln w="9525">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U</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p>
        </p:txBody>
      </p:sp>
      <p:sp>
        <p:nvSpPr>
          <p:cNvPr id="195591" name="文本框 195590"/>
          <p:cNvSpPr txBox="1"/>
          <p:nvPr/>
        </p:nvSpPr>
        <p:spPr>
          <a:xfrm>
            <a:off x="5738813" y="5791200"/>
            <a:ext cx="1770062" cy="457200"/>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CU 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a:solidFill>
                <a:srgbClr val="FF0066"/>
              </a:solidFill>
              <a:latin typeface="Times New Roman" panose="02020603050405020304" pitchFamily="18" charset="0"/>
              <a:sym typeface="Symbol" panose="05050102010706020507" pitchFamily="18" charset="2"/>
            </a:endParaRPr>
          </a:p>
        </p:txBody>
      </p:sp>
      <p:graphicFrame>
        <p:nvGraphicFramePr>
          <p:cNvPr id="195592" name="对象 195591"/>
          <p:cNvGraphicFramePr/>
          <p:nvPr/>
        </p:nvGraphicFramePr>
        <p:xfrm>
          <a:off x="1308100" y="6007100"/>
          <a:ext cx="2462213" cy="809625"/>
        </p:xfrm>
        <a:graphic>
          <a:graphicData uri="http://schemas.openxmlformats.org/presentationml/2006/ole">
            <mc:AlternateContent xmlns:mc="http://schemas.openxmlformats.org/markup-compatibility/2006">
              <mc:Choice xmlns:v="urn:schemas-microsoft-com:vml" Requires="v">
                <p:oleObj spid="_x0000_s51294" r:id="rId9" imgW="1230630" imgH="405765" progId="Equation.3">
                  <p:embed/>
                </p:oleObj>
              </mc:Choice>
              <mc:Fallback>
                <p:oleObj r:id="rId9" imgW="1230630" imgH="405765" progId="Equation.3">
                  <p:embed/>
                  <p:pic>
                    <p:nvPicPr>
                      <p:cNvPr id="0" name="图片 3235"/>
                      <p:cNvPicPr/>
                      <p:nvPr/>
                    </p:nvPicPr>
                    <p:blipFill>
                      <a:blip r:embed="rId10"/>
                      <a:stretch>
                        <a:fillRect/>
                      </a:stretch>
                    </p:blipFill>
                    <p:spPr>
                      <a:xfrm>
                        <a:off x="1308100" y="6007100"/>
                        <a:ext cx="2462213" cy="809625"/>
                      </a:xfrm>
                      <a:prstGeom prst="rect">
                        <a:avLst/>
                      </a:prstGeom>
                      <a:noFill/>
                      <a:ln w="38100">
                        <a:noFill/>
                        <a:miter/>
                      </a:ln>
                    </p:spPr>
                  </p:pic>
                </p:oleObj>
              </mc:Fallback>
            </mc:AlternateContent>
          </a:graphicData>
        </a:graphic>
      </p:graphicFrame>
      <p:grpSp>
        <p:nvGrpSpPr>
          <p:cNvPr id="195593" name="组合 195592"/>
          <p:cNvGrpSpPr/>
          <p:nvPr/>
        </p:nvGrpSpPr>
        <p:grpSpPr>
          <a:xfrm>
            <a:off x="1727200" y="466725"/>
            <a:ext cx="2711450" cy="1647825"/>
            <a:chOff x="1544" y="714"/>
            <a:chExt cx="1708" cy="1038"/>
          </a:xfrm>
        </p:grpSpPr>
        <p:sp>
          <p:nvSpPr>
            <p:cNvPr id="195594" name="直接连接符 195593"/>
            <p:cNvSpPr/>
            <p:nvPr/>
          </p:nvSpPr>
          <p:spPr>
            <a:xfrm>
              <a:off x="1544" y="1500"/>
              <a:ext cx="1695" cy="0"/>
            </a:xfrm>
            <a:prstGeom prst="line">
              <a:avLst/>
            </a:prstGeom>
            <a:ln w="19050" cap="flat" cmpd="sng">
              <a:solidFill>
                <a:schemeClr val="tx1"/>
              </a:solidFill>
              <a:prstDash val="solid"/>
              <a:headEnd type="none" w="med" len="med"/>
              <a:tailEnd type="stealth" w="sm" len="med"/>
            </a:ln>
          </p:spPr>
        </p:sp>
        <p:sp>
          <p:nvSpPr>
            <p:cNvPr id="195595" name="直接连接符 195594"/>
            <p:cNvSpPr/>
            <p:nvPr/>
          </p:nvSpPr>
          <p:spPr>
            <a:xfrm flipV="1">
              <a:off x="1782" y="828"/>
              <a:ext cx="5" cy="900"/>
            </a:xfrm>
            <a:prstGeom prst="line">
              <a:avLst/>
            </a:prstGeom>
            <a:ln w="19050" cap="flat" cmpd="sng">
              <a:solidFill>
                <a:schemeClr val="tx1"/>
              </a:solidFill>
              <a:prstDash val="solid"/>
              <a:headEnd type="none" w="med" len="med"/>
              <a:tailEnd type="stealth" w="sm" len="med"/>
            </a:ln>
          </p:spPr>
        </p:sp>
        <p:sp>
          <p:nvSpPr>
            <p:cNvPr id="195596" name="直接连接符 195595"/>
            <p:cNvSpPr/>
            <p:nvPr/>
          </p:nvSpPr>
          <p:spPr>
            <a:xfrm>
              <a:off x="2123" y="1122"/>
              <a:ext cx="0" cy="384"/>
            </a:xfrm>
            <a:prstGeom prst="line">
              <a:avLst/>
            </a:prstGeom>
            <a:ln w="12700" cap="flat" cmpd="sng">
              <a:solidFill>
                <a:schemeClr val="tx1"/>
              </a:solidFill>
              <a:prstDash val="dash"/>
              <a:headEnd type="none" w="med" len="med"/>
              <a:tailEnd type="none" w="med" len="med"/>
            </a:ln>
          </p:spPr>
        </p:sp>
        <p:sp>
          <p:nvSpPr>
            <p:cNvPr id="195597" name="文本框 195596"/>
            <p:cNvSpPr txBox="1"/>
            <p:nvPr/>
          </p:nvSpPr>
          <p:spPr>
            <a:xfrm>
              <a:off x="1903" y="1425"/>
              <a:ext cx="313" cy="288"/>
            </a:xfrm>
            <a:prstGeom prst="rect">
              <a:avLst/>
            </a:prstGeom>
            <a:noFill/>
            <a:ln w="25400">
              <a:noFill/>
            </a:ln>
          </p:spPr>
          <p:txBody>
            <a:bodyPr anchor="ctr">
              <a:spAutoFit/>
            </a:bodyPr>
            <a:lstStyle/>
            <a:p>
              <a:r>
                <a:rPr lang="en-US" altLang="zh-CN" i="1">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195598" name="文本框 195597"/>
            <p:cNvSpPr txBox="1"/>
            <p:nvPr/>
          </p:nvSpPr>
          <p:spPr>
            <a:xfrm>
              <a:off x="3083" y="1464"/>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5599" name="文本框 195598"/>
            <p:cNvSpPr txBox="1"/>
            <p:nvPr/>
          </p:nvSpPr>
          <p:spPr>
            <a:xfrm>
              <a:off x="1552" y="966"/>
              <a:ext cx="255" cy="288"/>
            </a:xfrm>
            <a:prstGeom prst="rect">
              <a:avLst/>
            </a:prstGeom>
            <a:noFill/>
            <a:ln w="25400">
              <a:noFill/>
            </a:ln>
          </p:spPr>
          <p:txBody>
            <a:bodyPr wrap="none" anchor="ctr">
              <a:spAutoFit/>
            </a:bodyPr>
            <a:lstStyle/>
            <a:p>
              <a:r>
                <a:rPr lang="en-US" altLang="zh-CN" i="1">
                  <a:latin typeface="Times New Roman" panose="02020603050405020304" pitchFamily="18" charset="0"/>
                </a:rPr>
                <a:t>U</a:t>
              </a:r>
              <a:endParaRPr lang="en-US" altLang="zh-CN">
                <a:latin typeface="Times New Roman" panose="02020603050405020304" pitchFamily="18" charset="0"/>
              </a:endParaRPr>
            </a:p>
          </p:txBody>
        </p:sp>
        <p:sp>
          <p:nvSpPr>
            <p:cNvPr id="195600" name="文本框 195599"/>
            <p:cNvSpPr txBox="1"/>
            <p:nvPr/>
          </p:nvSpPr>
          <p:spPr>
            <a:xfrm>
              <a:off x="1786" y="714"/>
              <a:ext cx="29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baseline="-25000" dirty="0" err="1">
                  <a:latin typeface="Times New Roman" panose="02020603050405020304" pitchFamily="18" charset="0"/>
                </a:rPr>
                <a:t>S</a:t>
              </a:r>
              <a:endParaRPr lang="en-US" altLang="zh-CN">
                <a:latin typeface="Times New Roman" panose="02020603050405020304" pitchFamily="18" charset="0"/>
              </a:endParaRPr>
            </a:p>
          </p:txBody>
        </p:sp>
        <p:sp>
          <p:nvSpPr>
            <p:cNvPr id="195601" name="直接连接符 195600"/>
            <p:cNvSpPr/>
            <p:nvPr/>
          </p:nvSpPr>
          <p:spPr>
            <a:xfrm>
              <a:off x="1782" y="1116"/>
              <a:ext cx="341" cy="0"/>
            </a:xfrm>
            <a:prstGeom prst="line">
              <a:avLst/>
            </a:prstGeom>
            <a:ln w="9525" cap="flat" cmpd="sng">
              <a:solidFill>
                <a:schemeClr val="tx1"/>
              </a:solidFill>
              <a:prstDash val="dash"/>
              <a:headEnd type="none" w="med" len="med"/>
              <a:tailEnd type="none" w="med" len="med"/>
            </a:ln>
          </p:spPr>
        </p:sp>
        <p:sp>
          <p:nvSpPr>
            <p:cNvPr id="195602" name="文本框 195601"/>
            <p:cNvSpPr txBox="1"/>
            <p:nvPr/>
          </p:nvSpPr>
          <p:spPr>
            <a:xfrm>
              <a:off x="1597" y="1464"/>
              <a:ext cx="212"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0</a:t>
              </a:r>
            </a:p>
          </p:txBody>
        </p:sp>
        <p:sp>
          <p:nvSpPr>
            <p:cNvPr id="195603" name="任意多边形 195602"/>
            <p:cNvSpPr/>
            <p:nvPr/>
          </p:nvSpPr>
          <p:spPr>
            <a:xfrm>
              <a:off x="1776" y="1128"/>
              <a:ext cx="1404" cy="384"/>
            </a:xfrm>
            <a:custGeom>
              <a:avLst/>
              <a:gdLst/>
              <a:ahLst/>
              <a:cxnLst/>
              <a:rect l="0" t="0" r="0" b="0"/>
              <a:pathLst>
                <a:path w="1404" h="384">
                  <a:moveTo>
                    <a:pt x="0" y="384"/>
                  </a:moveTo>
                  <a:lnTo>
                    <a:pt x="348" y="0"/>
                  </a:lnTo>
                  <a:lnTo>
                    <a:pt x="1404" y="0"/>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grpSp>
      <p:grpSp>
        <p:nvGrpSpPr>
          <p:cNvPr id="195604" name="组合 195603"/>
          <p:cNvGrpSpPr/>
          <p:nvPr/>
        </p:nvGrpSpPr>
        <p:grpSpPr>
          <a:xfrm>
            <a:off x="2020888" y="1095375"/>
            <a:ext cx="2274887" cy="971550"/>
            <a:chOff x="1213" y="690"/>
            <a:chExt cx="1433" cy="612"/>
          </a:xfrm>
        </p:grpSpPr>
        <p:grpSp>
          <p:nvGrpSpPr>
            <p:cNvPr id="195605" name="组合 195604"/>
            <p:cNvGrpSpPr/>
            <p:nvPr/>
          </p:nvGrpSpPr>
          <p:grpSpPr>
            <a:xfrm>
              <a:off x="1266" y="690"/>
              <a:ext cx="1380" cy="390"/>
              <a:chOff x="1602" y="1122"/>
              <a:chExt cx="1380" cy="390"/>
            </a:xfrm>
          </p:grpSpPr>
          <p:sp>
            <p:nvSpPr>
              <p:cNvPr id="195606" name="任意多边形 195605"/>
              <p:cNvSpPr/>
              <p:nvPr/>
            </p:nvSpPr>
            <p:spPr>
              <a:xfrm>
                <a:off x="1602" y="1128"/>
                <a:ext cx="1380" cy="384"/>
              </a:xfrm>
              <a:custGeom>
                <a:avLst/>
                <a:gdLst/>
                <a:ahLst/>
                <a:cxnLst/>
                <a:rect l="0" t="0" r="0" b="0"/>
                <a:pathLst>
                  <a:path w="1380" h="384">
                    <a:moveTo>
                      <a:pt x="0" y="384"/>
                    </a:moveTo>
                    <a:lnTo>
                      <a:pt x="150" y="0"/>
                    </a:lnTo>
                    <a:lnTo>
                      <a:pt x="1380" y="0"/>
                    </a:ln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195607" name="直接连接符 195606"/>
              <p:cNvSpPr/>
              <p:nvPr/>
            </p:nvSpPr>
            <p:spPr>
              <a:xfrm>
                <a:off x="1753" y="1122"/>
                <a:ext cx="0" cy="378"/>
              </a:xfrm>
              <a:prstGeom prst="line">
                <a:avLst/>
              </a:prstGeom>
              <a:ln w="9525" cap="flat" cmpd="sng">
                <a:solidFill>
                  <a:schemeClr val="tx1"/>
                </a:solidFill>
                <a:prstDash val="dash"/>
                <a:headEnd type="none" w="med" len="med"/>
                <a:tailEnd type="none" w="med" len="med"/>
              </a:ln>
            </p:spPr>
          </p:sp>
        </p:grpSp>
        <p:sp>
          <p:nvSpPr>
            <p:cNvPr id="195608" name="文本框 195607"/>
            <p:cNvSpPr txBox="1"/>
            <p:nvPr/>
          </p:nvSpPr>
          <p:spPr>
            <a:xfrm>
              <a:off x="1213" y="1014"/>
              <a:ext cx="351" cy="288"/>
            </a:xfrm>
            <a:prstGeom prst="rect">
              <a:avLst/>
            </a:prstGeom>
            <a:noFill/>
            <a:ln w="9525">
              <a:noFill/>
            </a:ln>
          </p:spPr>
          <p:txBody>
            <a:bodyPr anchor="ctr">
              <a:spAutoFit/>
            </a:bodyPr>
            <a:lstStyle/>
            <a:p>
              <a:pPr>
                <a:spcBef>
                  <a:spcPct val="50000"/>
                </a:spcBef>
              </a:pPr>
              <a:r>
                <a:rPr lang="en-US" altLang="zh-CN" b="0" i="1" dirty="0">
                  <a:solidFill>
                    <a:schemeClr val="accent2"/>
                  </a:solidFill>
                  <a:latin typeface="Times New Roman" panose="02020603050405020304" pitchFamily="18" charset="0"/>
                  <a:sym typeface="Symbol" panose="05050102010706020507" pitchFamily="18" charset="2"/>
                </a:rPr>
                <a:t> </a:t>
              </a:r>
              <a:r>
                <a:rPr lang="en-US" altLang="zh-CN" b="0" i="1">
                  <a:solidFill>
                    <a:schemeClr val="accent2"/>
                  </a:solidFill>
                  <a:latin typeface="Times New Roman" panose="02020603050405020304" pitchFamily="18" charset="0"/>
                  <a:sym typeface="Symbol" panose="05050102010706020507" pitchFamily="18" charset="2"/>
                </a:rPr>
                <a:t>'</a:t>
              </a:r>
              <a:endParaRPr lang="en-US" altLang="zh-CN" b="0">
                <a:solidFill>
                  <a:schemeClr val="accent2"/>
                </a:solidFill>
                <a:latin typeface="Times New Roman" panose="02020603050405020304" pitchFamily="18" charset="0"/>
              </a:endParaRPr>
            </a:p>
          </p:txBody>
        </p:sp>
      </p:grpSp>
      <p:grpSp>
        <p:nvGrpSpPr>
          <p:cNvPr id="195609" name="组合 195608"/>
          <p:cNvGrpSpPr/>
          <p:nvPr/>
        </p:nvGrpSpPr>
        <p:grpSpPr>
          <a:xfrm>
            <a:off x="5067300" y="2686050"/>
            <a:ext cx="2651125" cy="1517650"/>
            <a:chOff x="3502" y="1572"/>
            <a:chExt cx="1670" cy="956"/>
          </a:xfrm>
        </p:grpSpPr>
        <p:sp>
          <p:nvSpPr>
            <p:cNvPr id="195610" name="直接连接符 195609"/>
            <p:cNvSpPr/>
            <p:nvPr/>
          </p:nvSpPr>
          <p:spPr>
            <a:xfrm>
              <a:off x="3551" y="2276"/>
              <a:ext cx="1610" cy="0"/>
            </a:xfrm>
            <a:prstGeom prst="line">
              <a:avLst/>
            </a:prstGeom>
            <a:ln w="19050" cap="flat" cmpd="sng">
              <a:solidFill>
                <a:schemeClr val="tx1"/>
              </a:solidFill>
              <a:prstDash val="solid"/>
              <a:headEnd type="none" w="med" len="med"/>
              <a:tailEnd type="stealth" w="sm" len="med"/>
            </a:ln>
          </p:spPr>
        </p:sp>
        <p:sp>
          <p:nvSpPr>
            <p:cNvPr id="195611" name="直接连接符 195610"/>
            <p:cNvSpPr/>
            <p:nvPr/>
          </p:nvSpPr>
          <p:spPr>
            <a:xfrm flipV="1">
              <a:off x="3743" y="1664"/>
              <a:ext cx="0" cy="828"/>
            </a:xfrm>
            <a:prstGeom prst="line">
              <a:avLst/>
            </a:prstGeom>
            <a:ln w="19050" cap="flat" cmpd="sng">
              <a:solidFill>
                <a:schemeClr val="tx1"/>
              </a:solidFill>
              <a:prstDash val="solid"/>
              <a:headEnd type="none" w="med" len="med"/>
              <a:tailEnd type="stealth" w="sm" len="med"/>
            </a:ln>
          </p:spPr>
        </p:sp>
        <p:sp>
          <p:nvSpPr>
            <p:cNvPr id="195612" name="文本框 195611"/>
            <p:cNvSpPr txBox="1"/>
            <p:nvPr/>
          </p:nvSpPr>
          <p:spPr>
            <a:xfrm>
              <a:off x="5003" y="2240"/>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5613" name="文本框 195612"/>
            <p:cNvSpPr txBox="1"/>
            <p:nvPr/>
          </p:nvSpPr>
          <p:spPr>
            <a:xfrm>
              <a:off x="3763" y="1572"/>
              <a:ext cx="435" cy="288"/>
            </a:xfrm>
            <a:prstGeom prst="rect">
              <a:avLst/>
            </a:prstGeom>
            <a:noFill/>
            <a:ln w="25400">
              <a:noFill/>
            </a:ln>
          </p:spPr>
          <p:txBody>
            <a:bodyPr anchor="ctr">
              <a:spAutoFit/>
            </a:bodyPr>
            <a:lstStyle/>
            <a:p>
              <a:pPr>
                <a:spcBef>
                  <a:spcPct val="50000"/>
                </a:spcBef>
              </a:pPr>
              <a:r>
                <a:rPr lang="en-US" altLang="zh-CN" i="1" dirty="0" err="1">
                  <a:latin typeface="Times New Roman" panose="02020603050405020304" pitchFamily="18" charset="0"/>
                  <a:sym typeface="Symbol" panose="05050102010706020507" pitchFamily="18" charset="2"/>
                </a:rPr>
                <a:t>i</a:t>
              </a:r>
              <a:r>
                <a:rPr lang="en-US" altLang="zh-CN" i="1" baseline="-25000" dirty="0" err="1">
                  <a:latin typeface="Times New Roman" panose="02020603050405020304" pitchFamily="18" charset="0"/>
                  <a:sym typeface="Symbol" panose="05050102010706020507" pitchFamily="18" charset="2"/>
                </a:rPr>
                <a:t>C</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p>
          </p:txBody>
        </p:sp>
        <p:sp>
          <p:nvSpPr>
            <p:cNvPr id="195614" name="文本框 195613"/>
            <p:cNvSpPr txBox="1"/>
            <p:nvPr/>
          </p:nvSpPr>
          <p:spPr>
            <a:xfrm>
              <a:off x="3502" y="2240"/>
              <a:ext cx="255"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O</a:t>
              </a:r>
              <a:endParaRPr lang="en-US" altLang="zh-CN" b="0">
                <a:latin typeface="Times New Roman" panose="02020603050405020304" pitchFamily="18" charset="0"/>
              </a:endParaRPr>
            </a:p>
          </p:txBody>
        </p:sp>
      </p:grpSp>
      <p:grpSp>
        <p:nvGrpSpPr>
          <p:cNvPr id="195615" name="组合 195614"/>
          <p:cNvGrpSpPr/>
          <p:nvPr/>
        </p:nvGrpSpPr>
        <p:grpSpPr>
          <a:xfrm>
            <a:off x="5426075" y="3051175"/>
            <a:ext cx="1122363" cy="757238"/>
            <a:chOff x="3418" y="1790"/>
            <a:chExt cx="707" cy="477"/>
          </a:xfrm>
        </p:grpSpPr>
        <p:sp>
          <p:nvSpPr>
            <p:cNvPr id="195616" name="直接连接符 195615"/>
            <p:cNvSpPr/>
            <p:nvPr/>
          </p:nvSpPr>
          <p:spPr>
            <a:xfrm flipV="1">
              <a:off x="3431" y="1821"/>
              <a:ext cx="0" cy="446"/>
            </a:xfrm>
            <a:prstGeom prst="line">
              <a:avLst/>
            </a:prstGeom>
            <a:ln w="38100" cap="flat" cmpd="sng">
              <a:solidFill>
                <a:srgbClr val="FF0066"/>
              </a:solidFill>
              <a:prstDash val="solid"/>
              <a:headEnd type="none" w="med" len="med"/>
              <a:tailEnd type="stealth" w="sm" len="med"/>
            </a:ln>
          </p:spPr>
        </p:sp>
        <p:sp>
          <p:nvSpPr>
            <p:cNvPr id="195617" name="矩形 195616"/>
            <p:cNvSpPr/>
            <p:nvPr/>
          </p:nvSpPr>
          <p:spPr>
            <a:xfrm>
              <a:off x="3418" y="1790"/>
              <a:ext cx="707" cy="288"/>
            </a:xfrm>
            <a:prstGeom prst="rect">
              <a:avLst/>
            </a:prstGeom>
            <a:noFill/>
            <a:ln w="9525">
              <a:noFill/>
            </a:ln>
          </p:spPr>
          <p:txBody>
            <a:bodyPr wrap="none" anchor="ctr">
              <a:spAutoFit/>
            </a:bodyPr>
            <a:lstStyle/>
            <a:p>
              <a:r>
                <a:rPr lang="en-US" altLang="zh-CN" i="1">
                  <a:solidFill>
                    <a:srgbClr val="FF0066"/>
                  </a:solidFill>
                  <a:latin typeface="Times New Roman" panose="02020603050405020304" pitchFamily="18" charset="0"/>
                  <a:sym typeface="Symbol" panose="05050102010706020507" pitchFamily="18" charset="2"/>
                </a:rPr>
                <a:t>CU </a:t>
              </a:r>
              <a:r>
                <a:rPr lang="en-US" altLang="zh-CN">
                  <a:solidFill>
                    <a:srgbClr val="FF0066"/>
                  </a:solidFill>
                  <a:latin typeface="Times New Roman" panose="02020603050405020304" pitchFamily="18" charset="0"/>
                  <a:sym typeface="Symbol" panose="05050102010706020507" pitchFamily="18" charset="2"/>
                </a:rPr>
                <a:t>(</a:t>
              </a:r>
              <a:r>
                <a:rPr lang="en-US" altLang="zh-CN" i="1">
                  <a:solidFill>
                    <a:srgbClr val="FF0066"/>
                  </a:solidFill>
                  <a:latin typeface="Times New Roman" panose="02020603050405020304" pitchFamily="18" charset="0"/>
                  <a:sym typeface="Symbol" panose="05050102010706020507" pitchFamily="18" charset="2"/>
                </a:rPr>
                <a:t>t</a:t>
              </a:r>
              <a:r>
                <a:rPr lang="en-US" altLang="zh-CN">
                  <a:solidFill>
                    <a:srgbClr val="FF0066"/>
                  </a:solidFill>
                  <a:latin typeface="Times New Roman" panose="02020603050405020304" pitchFamily="18" charset="0"/>
                  <a:sym typeface="Symbol" panose="05050102010706020507" pitchFamily="18" charset="2"/>
                </a:rPr>
                <a:t>)</a:t>
              </a:r>
            </a:p>
          </p:txBody>
        </p:sp>
      </p:grpSp>
      <p:graphicFrame>
        <p:nvGraphicFramePr>
          <p:cNvPr id="195618" name="对象 195617"/>
          <p:cNvGraphicFramePr/>
          <p:nvPr/>
        </p:nvGraphicFramePr>
        <p:xfrm>
          <a:off x="247650" y="552450"/>
          <a:ext cx="1065213" cy="457200"/>
        </p:xfrm>
        <a:graphic>
          <a:graphicData uri="http://schemas.openxmlformats.org/presentationml/2006/ole">
            <mc:AlternateContent xmlns:mc="http://schemas.openxmlformats.org/markup-compatibility/2006">
              <mc:Choice xmlns:v="urn:schemas-microsoft-com:vml" Requires="v">
                <p:oleObj spid="_x0000_s51295" r:id="rId11" imgW="533400" imgH="228600" progId="Equation.3">
                  <p:embed/>
                </p:oleObj>
              </mc:Choice>
              <mc:Fallback>
                <p:oleObj r:id="rId11" imgW="533400" imgH="228600" progId="Equation.3">
                  <p:embed/>
                  <p:pic>
                    <p:nvPicPr>
                      <p:cNvPr id="0" name="图片 3239"/>
                      <p:cNvPicPr/>
                      <p:nvPr/>
                    </p:nvPicPr>
                    <p:blipFill>
                      <a:blip r:embed="rId12"/>
                      <a:stretch>
                        <a:fillRect/>
                      </a:stretch>
                    </p:blipFill>
                    <p:spPr>
                      <a:xfrm>
                        <a:off x="247650" y="552450"/>
                        <a:ext cx="1065213" cy="457200"/>
                      </a:xfrm>
                      <a:prstGeom prst="rect">
                        <a:avLst/>
                      </a:prstGeom>
                      <a:noFill/>
                      <a:ln w="38100">
                        <a:noFill/>
                        <a:miter/>
                      </a:ln>
                    </p:spPr>
                  </p:pic>
                </p:oleObj>
              </mc:Fallback>
            </mc:AlternateContent>
          </a:graphicData>
        </a:graphic>
      </p:graphicFrame>
      <p:grpSp>
        <p:nvGrpSpPr>
          <p:cNvPr id="195619" name="组合 195618"/>
          <p:cNvGrpSpPr/>
          <p:nvPr/>
        </p:nvGrpSpPr>
        <p:grpSpPr>
          <a:xfrm>
            <a:off x="5021263" y="409575"/>
            <a:ext cx="3095625" cy="1719263"/>
            <a:chOff x="3163" y="498"/>
            <a:chExt cx="1950" cy="1083"/>
          </a:xfrm>
        </p:grpSpPr>
        <p:sp>
          <p:nvSpPr>
            <p:cNvPr id="195620" name="直接连接符 195619"/>
            <p:cNvSpPr/>
            <p:nvPr/>
          </p:nvSpPr>
          <p:spPr>
            <a:xfrm>
              <a:off x="3241" y="1325"/>
              <a:ext cx="1872" cy="0"/>
            </a:xfrm>
            <a:prstGeom prst="line">
              <a:avLst/>
            </a:prstGeom>
            <a:ln w="19050" cap="flat" cmpd="sng">
              <a:solidFill>
                <a:schemeClr val="tx1"/>
              </a:solidFill>
              <a:prstDash val="solid"/>
              <a:headEnd type="none" w="med" len="med"/>
              <a:tailEnd type="stealth" w="sm" len="med"/>
            </a:ln>
          </p:spPr>
        </p:sp>
        <p:sp>
          <p:nvSpPr>
            <p:cNvPr id="195621" name="直接连接符 195620"/>
            <p:cNvSpPr/>
            <p:nvPr/>
          </p:nvSpPr>
          <p:spPr>
            <a:xfrm flipV="1">
              <a:off x="3433" y="609"/>
              <a:ext cx="0" cy="901"/>
            </a:xfrm>
            <a:prstGeom prst="line">
              <a:avLst/>
            </a:prstGeom>
            <a:ln w="19050" cap="flat" cmpd="sng">
              <a:solidFill>
                <a:schemeClr val="tx1"/>
              </a:solidFill>
              <a:prstDash val="solid"/>
              <a:headEnd type="none" w="med" len="med"/>
              <a:tailEnd type="stealth" w="sm" len="med"/>
            </a:ln>
          </p:spPr>
        </p:sp>
        <p:sp>
          <p:nvSpPr>
            <p:cNvPr id="195622" name="文本框 195621"/>
            <p:cNvSpPr txBox="1"/>
            <p:nvPr/>
          </p:nvSpPr>
          <p:spPr>
            <a:xfrm>
              <a:off x="3447" y="498"/>
              <a:ext cx="308"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95623" name="文本框 195622"/>
            <p:cNvSpPr txBox="1"/>
            <p:nvPr/>
          </p:nvSpPr>
          <p:spPr>
            <a:xfrm>
              <a:off x="4932" y="1289"/>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p>
          </p:txBody>
        </p:sp>
        <p:sp>
          <p:nvSpPr>
            <p:cNvPr id="195624" name="文本框 195623"/>
            <p:cNvSpPr txBox="1"/>
            <p:nvPr/>
          </p:nvSpPr>
          <p:spPr>
            <a:xfrm>
              <a:off x="3163" y="810"/>
              <a:ext cx="255" cy="288"/>
            </a:xfrm>
            <a:prstGeom prst="rect">
              <a:avLst/>
            </a:prstGeom>
            <a:noFill/>
            <a:ln w="25400">
              <a:noFill/>
            </a:ln>
          </p:spPr>
          <p:txBody>
            <a:bodyPr wrap="none" anchor="ctr">
              <a:spAutoFit/>
            </a:bodyPr>
            <a:lstStyle/>
            <a:p>
              <a:r>
                <a:rPr lang="en-US" altLang="zh-CN" i="1">
                  <a:latin typeface="Times New Roman" panose="02020603050405020304" pitchFamily="18" charset="0"/>
                </a:rPr>
                <a:t>U</a:t>
              </a:r>
              <a:endParaRPr lang="en-US" altLang="zh-CN">
                <a:latin typeface="Times New Roman" panose="02020603050405020304" pitchFamily="18" charset="0"/>
              </a:endParaRPr>
            </a:p>
          </p:txBody>
        </p:sp>
        <p:sp>
          <p:nvSpPr>
            <p:cNvPr id="195625" name="任意多边形 195624"/>
            <p:cNvSpPr/>
            <p:nvPr/>
          </p:nvSpPr>
          <p:spPr>
            <a:xfrm>
              <a:off x="3426" y="924"/>
              <a:ext cx="1548" cy="408"/>
            </a:xfrm>
            <a:custGeom>
              <a:avLst/>
              <a:gdLst/>
              <a:ahLst/>
              <a:cxnLst/>
              <a:rect l="0" t="0" r="0" b="0"/>
              <a:pathLst>
                <a:path w="1548" h="408">
                  <a:moveTo>
                    <a:pt x="0" y="408"/>
                  </a:moveTo>
                  <a:lnTo>
                    <a:pt x="0" y="0"/>
                  </a:lnTo>
                  <a:lnTo>
                    <a:pt x="1548" y="0"/>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195626" name="文本框 195625"/>
            <p:cNvSpPr txBox="1"/>
            <p:nvPr/>
          </p:nvSpPr>
          <p:spPr>
            <a:xfrm>
              <a:off x="3167" y="1293"/>
              <a:ext cx="255" cy="288"/>
            </a:xfrm>
            <a:prstGeom prst="rect">
              <a:avLst/>
            </a:prstGeom>
            <a:noFill/>
            <a:ln w="9525">
              <a:noFill/>
            </a:ln>
          </p:spPr>
          <p:txBody>
            <a:bodyPr wrap="none" anchor="ctr">
              <a:spAutoFit/>
            </a:bodyPr>
            <a:lstStyle/>
            <a:p>
              <a:pPr>
                <a:spcBef>
                  <a:spcPct val="50000"/>
                </a:spcBef>
              </a:pPr>
              <a:r>
                <a:rPr lang="en-US" altLang="zh-CN" i="1">
                  <a:latin typeface="Times New Roman" panose="02020603050405020304" pitchFamily="18" charset="0"/>
                </a:rPr>
                <a:t>O</a:t>
              </a:r>
              <a:endParaRPr lang="en-US" altLang="zh-CN" b="0">
                <a:latin typeface="Times New Roman" panose="02020603050405020304" pitchFamily="18" charset="0"/>
              </a:endParaRPr>
            </a:p>
          </p:txBody>
        </p:sp>
      </p:grpSp>
      <p:grpSp>
        <p:nvGrpSpPr>
          <p:cNvPr id="195627" name="组合 195626"/>
          <p:cNvGrpSpPr/>
          <p:nvPr/>
        </p:nvGrpSpPr>
        <p:grpSpPr>
          <a:xfrm>
            <a:off x="873125" y="2436813"/>
            <a:ext cx="3660775" cy="1947862"/>
            <a:chOff x="490" y="1535"/>
            <a:chExt cx="2306" cy="1227"/>
          </a:xfrm>
        </p:grpSpPr>
        <p:sp>
          <p:nvSpPr>
            <p:cNvPr id="195628" name="直接连接符 195627"/>
            <p:cNvSpPr/>
            <p:nvPr/>
          </p:nvSpPr>
          <p:spPr>
            <a:xfrm>
              <a:off x="976" y="2505"/>
              <a:ext cx="1820" cy="0"/>
            </a:xfrm>
            <a:prstGeom prst="line">
              <a:avLst/>
            </a:prstGeom>
            <a:ln w="19050" cap="flat" cmpd="sng">
              <a:solidFill>
                <a:schemeClr val="tx1"/>
              </a:solidFill>
              <a:prstDash val="solid"/>
              <a:headEnd type="none" w="med" len="med"/>
              <a:tailEnd type="stealth" w="sm" len="med"/>
            </a:ln>
          </p:spPr>
        </p:sp>
        <p:sp>
          <p:nvSpPr>
            <p:cNvPr id="195629" name="直接连接符 195628"/>
            <p:cNvSpPr/>
            <p:nvPr/>
          </p:nvSpPr>
          <p:spPr>
            <a:xfrm flipV="1">
              <a:off x="1273" y="1655"/>
              <a:ext cx="0" cy="1045"/>
            </a:xfrm>
            <a:prstGeom prst="line">
              <a:avLst/>
            </a:prstGeom>
            <a:ln w="19050" cap="flat" cmpd="sng">
              <a:solidFill>
                <a:schemeClr val="tx1"/>
              </a:solidFill>
              <a:prstDash val="solid"/>
              <a:headEnd type="none" w="med" len="med"/>
              <a:tailEnd type="stealth" w="sm" len="med"/>
            </a:ln>
          </p:spPr>
        </p:sp>
        <p:sp>
          <p:nvSpPr>
            <p:cNvPr id="195630" name="文本框 195629"/>
            <p:cNvSpPr txBox="1"/>
            <p:nvPr/>
          </p:nvSpPr>
          <p:spPr>
            <a:xfrm>
              <a:off x="1495" y="2462"/>
              <a:ext cx="369" cy="288"/>
            </a:xfrm>
            <a:prstGeom prst="rect">
              <a:avLst/>
            </a:prstGeom>
            <a:noFill/>
            <a:ln w="25400">
              <a:noFill/>
            </a:ln>
          </p:spPr>
          <p:txBody>
            <a:bodyPr anchor="ctr">
              <a:spAutoFit/>
            </a:bodyPr>
            <a:lstStyle/>
            <a:p>
              <a:r>
                <a:rPr lang="en-US" altLang="zh-CN" i="1">
                  <a:solidFill>
                    <a:srgbClr val="FF0066"/>
                  </a:solidFill>
                  <a:latin typeface="Times New Roman" panose="02020603050405020304" pitchFamily="18" charset="0"/>
                  <a:sym typeface="Symbol" panose="05050102010706020507" pitchFamily="18" charset="2"/>
                </a:rPr>
                <a:t></a:t>
              </a:r>
              <a:endParaRPr lang="en-US" altLang="zh-CN">
                <a:solidFill>
                  <a:srgbClr val="FF0066"/>
                </a:solidFill>
                <a:latin typeface="Times New Roman" panose="02020603050405020304" pitchFamily="18" charset="0"/>
              </a:endParaRPr>
            </a:p>
          </p:txBody>
        </p:sp>
        <p:sp>
          <p:nvSpPr>
            <p:cNvPr id="195631" name="文本框 195630"/>
            <p:cNvSpPr txBox="1"/>
            <p:nvPr/>
          </p:nvSpPr>
          <p:spPr>
            <a:xfrm>
              <a:off x="490" y="2000"/>
              <a:ext cx="918" cy="288"/>
            </a:xfrm>
            <a:prstGeom prst="rect">
              <a:avLst/>
            </a:prstGeom>
            <a:noFill/>
            <a:ln w="25400">
              <a:noFill/>
            </a:ln>
          </p:spPr>
          <p:txBody>
            <a:bodyPr anchor="ctr">
              <a:spAutoFit/>
            </a:bodyPr>
            <a:lstStyle/>
            <a:p>
              <a:r>
                <a:rPr lang="en-US" altLang="zh-CN" i="1">
                  <a:solidFill>
                    <a:srgbClr val="FF0066"/>
                  </a:solidFill>
                  <a:latin typeface="Times New Roman" panose="02020603050405020304" pitchFamily="18" charset="0"/>
                </a:rPr>
                <a:t>CU</a:t>
              </a:r>
              <a:r>
                <a:rPr lang="en-US" altLang="zh-CN">
                  <a:solidFill>
                    <a:srgbClr val="FF0066"/>
                  </a:solidFill>
                  <a:latin typeface="Times New Roman" panose="02020603050405020304" pitchFamily="18" charset="0"/>
                </a:rPr>
                <a:t>/</a:t>
              </a:r>
              <a:r>
                <a:rPr lang="en-US" altLang="zh-CN" i="1">
                  <a:solidFill>
                    <a:srgbClr val="FF0066"/>
                  </a:solidFill>
                  <a:latin typeface="Times New Roman" panose="02020603050405020304" pitchFamily="18" charset="0"/>
                  <a:sym typeface="Symbol" panose="05050102010706020507" pitchFamily="18" charset="2"/>
                </a:rPr>
                <a:t></a:t>
              </a:r>
              <a:endParaRPr lang="en-US" altLang="zh-CN">
                <a:solidFill>
                  <a:srgbClr val="FF0066"/>
                </a:solidFill>
                <a:latin typeface="Times New Roman" panose="02020603050405020304" pitchFamily="18" charset="0"/>
                <a:sym typeface="Symbol" panose="05050102010706020507" pitchFamily="18" charset="2"/>
              </a:endParaRPr>
            </a:p>
          </p:txBody>
        </p:sp>
        <p:sp>
          <p:nvSpPr>
            <p:cNvPr id="195632" name="文本框 195631"/>
            <p:cNvSpPr txBox="1"/>
            <p:nvPr/>
          </p:nvSpPr>
          <p:spPr>
            <a:xfrm>
              <a:off x="2626" y="246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5633" name="文本框 195632"/>
            <p:cNvSpPr txBox="1"/>
            <p:nvPr/>
          </p:nvSpPr>
          <p:spPr>
            <a:xfrm>
              <a:off x="1302" y="1535"/>
              <a:ext cx="254" cy="288"/>
            </a:xfrm>
            <a:prstGeom prst="rect">
              <a:avLst/>
            </a:prstGeom>
            <a:noFill/>
            <a:ln w="25400">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95634" name="任意多边形 195633"/>
            <p:cNvSpPr/>
            <p:nvPr/>
          </p:nvSpPr>
          <p:spPr>
            <a:xfrm>
              <a:off x="1281" y="2151"/>
              <a:ext cx="441" cy="359"/>
            </a:xfrm>
            <a:custGeom>
              <a:avLst/>
              <a:gdLst/>
              <a:ahLst/>
              <a:cxnLst/>
              <a:rect l="0" t="0" r="0" b="0"/>
              <a:pathLst>
                <a:path w="444" h="486">
                  <a:moveTo>
                    <a:pt x="0" y="486"/>
                  </a:moveTo>
                  <a:lnTo>
                    <a:pt x="0" y="0"/>
                  </a:lnTo>
                  <a:lnTo>
                    <a:pt x="444" y="6"/>
                  </a:lnTo>
                  <a:lnTo>
                    <a:pt x="444" y="486"/>
                  </a:lnTo>
                </a:path>
              </a:pathLst>
            </a:custGeom>
            <a:noFill/>
            <a:ln w="28575" cap="flat" cmpd="sng">
              <a:solidFill>
                <a:srgbClr val="FF0066">
                  <a:alpha val="100000"/>
                </a:srgbClr>
              </a:solidFill>
              <a:prstDash val="solid"/>
              <a:headEnd type="none" w="med" len="med"/>
              <a:tailEnd type="none" w="med" len="med"/>
            </a:ln>
          </p:spPr>
          <p:txBody>
            <a:bodyPr/>
            <a:lstStyle/>
            <a:p>
              <a:endParaRPr lang="zh-CN" altLang="en-US"/>
            </a:p>
          </p:txBody>
        </p:sp>
        <p:sp>
          <p:nvSpPr>
            <p:cNvPr id="195635" name="文本框 195634"/>
            <p:cNvSpPr txBox="1"/>
            <p:nvPr/>
          </p:nvSpPr>
          <p:spPr>
            <a:xfrm>
              <a:off x="1074" y="2474"/>
              <a:ext cx="212" cy="288"/>
            </a:xfrm>
            <a:prstGeom prst="rect">
              <a:avLst/>
            </a:prstGeom>
            <a:noFill/>
            <a:ln w="9525">
              <a:noFill/>
            </a:ln>
          </p:spPr>
          <p:txBody>
            <a:bodyPr wrap="none" anchor="ctr">
              <a:spAutoFit/>
            </a:bodyPr>
            <a:lstStyle/>
            <a:p>
              <a:pPr>
                <a:spcBef>
                  <a:spcPct val="50000"/>
                </a:spcBef>
              </a:pPr>
              <a:r>
                <a:rPr lang="en-US" altLang="zh-CN" b="0">
                  <a:latin typeface="Times New Roman" panose="02020603050405020304" pitchFamily="18" charset="0"/>
                </a:rPr>
                <a:t>0</a:t>
              </a:r>
            </a:p>
          </p:txBody>
        </p:sp>
      </p:grpSp>
      <p:grpSp>
        <p:nvGrpSpPr>
          <p:cNvPr id="195636" name="组合 195635"/>
          <p:cNvGrpSpPr/>
          <p:nvPr/>
        </p:nvGrpSpPr>
        <p:grpSpPr>
          <a:xfrm>
            <a:off x="2003425" y="2990850"/>
            <a:ext cx="679450" cy="1409700"/>
            <a:chOff x="1268" y="1884"/>
            <a:chExt cx="428" cy="888"/>
          </a:xfrm>
        </p:grpSpPr>
        <p:sp>
          <p:nvSpPr>
            <p:cNvPr id="195637" name="任意多边形 195636"/>
            <p:cNvSpPr/>
            <p:nvPr/>
          </p:nvSpPr>
          <p:spPr>
            <a:xfrm>
              <a:off x="1344" y="1884"/>
              <a:ext cx="150" cy="630"/>
            </a:xfrm>
            <a:custGeom>
              <a:avLst/>
              <a:gdLst/>
              <a:ahLst/>
              <a:cxnLst/>
              <a:rect l="0" t="0" r="0" b="0"/>
              <a:pathLst>
                <a:path w="198" h="954">
                  <a:moveTo>
                    <a:pt x="198" y="954"/>
                  </a:moveTo>
                  <a:lnTo>
                    <a:pt x="198" y="0"/>
                  </a:lnTo>
                  <a:lnTo>
                    <a:pt x="0" y="0"/>
                  </a:lnTo>
                  <a:lnTo>
                    <a:pt x="0" y="954"/>
                  </a:ln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195638" name="矩形 195637"/>
            <p:cNvSpPr/>
            <p:nvPr/>
          </p:nvSpPr>
          <p:spPr>
            <a:xfrm>
              <a:off x="1268" y="2484"/>
              <a:ext cx="428" cy="288"/>
            </a:xfrm>
            <a:prstGeom prst="rect">
              <a:avLst/>
            </a:prstGeom>
            <a:noFill/>
            <a:ln w="9525">
              <a:noFill/>
            </a:ln>
          </p:spPr>
          <p:txBody>
            <a:bodyPr anchor="ctr">
              <a:spAutoFit/>
            </a:bodyPr>
            <a:lstStyle/>
            <a:p>
              <a:r>
                <a:rPr lang="en-US" altLang="zh-CN" i="1" dirty="0">
                  <a:solidFill>
                    <a:schemeClr val="accent2"/>
                  </a:solidFill>
                  <a:latin typeface="Times New Roman" panose="02020603050405020304" pitchFamily="18" charset="0"/>
                  <a:sym typeface="Symbol" panose="05050102010706020507" pitchFamily="18" charset="2"/>
                </a:rPr>
                <a:t> </a:t>
              </a:r>
              <a:r>
                <a:rPr lang="en-US" altLang="zh-CN" i="1">
                  <a:solidFill>
                    <a:schemeClr val="accent2"/>
                  </a:solidFill>
                  <a:latin typeface="Times New Roman" panose="02020603050405020304" pitchFamily="18" charset="0"/>
                  <a:sym typeface="Symbol" panose="05050102010706020507" pitchFamily="18" charset="2"/>
                </a:rPr>
                <a:t>'</a:t>
              </a:r>
            </a:p>
          </p:txBody>
        </p:sp>
      </p:grpSp>
      <p:sp>
        <p:nvSpPr>
          <p:cNvPr id="195639" name="文本框 195638"/>
          <p:cNvSpPr txBox="1"/>
          <p:nvPr/>
        </p:nvSpPr>
        <p:spPr>
          <a:xfrm>
            <a:off x="3859213" y="6243638"/>
            <a:ext cx="1398587" cy="466725"/>
          </a:xfrm>
          <a:prstGeom prst="rect">
            <a:avLst/>
          </a:prstGeom>
          <a:noFill/>
          <a:ln w="9525" cap="flat" cmpd="sng">
            <a:solidFill>
              <a:schemeClr val="accent2"/>
            </a:solidFill>
            <a:prstDash val="solid"/>
            <a:miter/>
            <a:headEnd type="none" w="med" len="med"/>
            <a:tailEnd type="none" w="med" len="med"/>
          </a:ln>
        </p:spPr>
        <p:txBody>
          <a:bodyPr wrap="none" anchor="ctr">
            <a:spAutoFit/>
          </a:bodyPr>
          <a:lstStyle/>
          <a:p>
            <a:r>
              <a:rPr lang="zh-CN" altLang="en-US" dirty="0">
                <a:solidFill>
                  <a:srgbClr val="FF0066"/>
                </a:solidFill>
                <a:latin typeface="Times New Roman" panose="02020603050405020304" pitchFamily="18" charset="0"/>
                <a:sym typeface="Symbol" panose="05050102010706020507" pitchFamily="18" charset="2"/>
              </a:rPr>
              <a:t>当</a:t>
            </a:r>
            <a:r>
              <a:rPr lang="en-US" altLang="zh-CN" i="1" dirty="0">
                <a:solidFill>
                  <a:srgbClr val="FF0066"/>
                </a:solidFill>
                <a:latin typeface="Times New Roman" panose="02020603050405020304" pitchFamily="18" charset="0"/>
                <a:sym typeface="Symbol" panose="05050102010706020507" pitchFamily="18" charset="2"/>
              </a:rPr>
              <a:t>  </a:t>
            </a:r>
            <a:r>
              <a:rPr lang="zh-CN" altLang="en-US" dirty="0">
                <a:solidFill>
                  <a:srgbClr val="FF0066"/>
                </a:solidFill>
                <a:latin typeface="Times New Roman" panose="02020603050405020304" pitchFamily="18" charset="0"/>
                <a:sym typeface="Symbol" panose="05050102010706020507" pitchFamily="18" charset="2"/>
              </a:rPr>
              <a:t>减小</a:t>
            </a:r>
            <a:endParaRPr lang="zh-CN" altLang="en-US">
              <a:solidFill>
                <a:srgbClr val="FF0066"/>
              </a:solidFill>
              <a:latin typeface="Times New Roman" panose="02020603050405020304" pitchFamily="18" charset="0"/>
              <a:sym typeface="Symbol" panose="05050102010706020507" pitchFamily="18" charset="2"/>
            </a:endParaRPr>
          </a:p>
        </p:txBody>
      </p:sp>
      <p:sp>
        <p:nvSpPr>
          <p:cNvPr id="195640" name="动作按钮: 后退或前一项 195639"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195641" name="动作按钮: 后退或前一项 195640"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5618"/>
                                        </p:tgtEl>
                                        <p:attrNameLst>
                                          <p:attrName>style.visibility</p:attrName>
                                        </p:attrNameLst>
                                      </p:cBhvr>
                                      <p:to>
                                        <p:strVal val="visible"/>
                                      </p:to>
                                    </p:set>
                                    <p:anim calcmode="lin" valueType="num">
                                      <p:cBhvr additive="base">
                                        <p:cTn id="7" dur="500" fill="hold"/>
                                        <p:tgtEl>
                                          <p:spTgt spid="195618"/>
                                        </p:tgtEl>
                                        <p:attrNameLst>
                                          <p:attrName>ppt_x</p:attrName>
                                        </p:attrNameLst>
                                      </p:cBhvr>
                                      <p:tavLst>
                                        <p:tav tm="0">
                                          <p:val>
                                            <p:strVal val="0-#ppt_w/2"/>
                                          </p:val>
                                        </p:tav>
                                        <p:tav tm="100000">
                                          <p:val>
                                            <p:strVal val="#ppt_x"/>
                                          </p:val>
                                        </p:tav>
                                      </p:tavLst>
                                    </p:anim>
                                    <p:anim calcmode="lin" valueType="num">
                                      <p:cBhvr additive="base">
                                        <p:cTn id="8" dur="500" fill="hold"/>
                                        <p:tgtEl>
                                          <p:spTgt spid="1956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95593"/>
                                        </p:tgtEl>
                                        <p:attrNameLst>
                                          <p:attrName>style.visibility</p:attrName>
                                        </p:attrNameLst>
                                      </p:cBhvr>
                                      <p:to>
                                        <p:strVal val="visible"/>
                                      </p:to>
                                    </p:set>
                                    <p:anim calcmode="lin" valueType="num">
                                      <p:cBhvr>
                                        <p:cTn id="13" dur="500" fill="hold"/>
                                        <p:tgtEl>
                                          <p:spTgt spid="195593"/>
                                        </p:tgtEl>
                                        <p:attrNameLst>
                                          <p:attrName>ppt_w</p:attrName>
                                        </p:attrNameLst>
                                      </p:cBhvr>
                                      <p:tavLst>
                                        <p:tav tm="0">
                                          <p:val>
                                            <p:fltVal val="0"/>
                                          </p:val>
                                        </p:tav>
                                        <p:tav tm="100000">
                                          <p:val>
                                            <p:strVal val="#ppt_w"/>
                                          </p:val>
                                        </p:tav>
                                      </p:tavLst>
                                    </p:anim>
                                    <p:anim calcmode="lin" valueType="num">
                                      <p:cBhvr>
                                        <p:cTn id="14" dur="500" fill="hold"/>
                                        <p:tgtEl>
                                          <p:spTgt spid="195593"/>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5586"/>
                                        </p:tgtEl>
                                        <p:attrNameLst>
                                          <p:attrName>style.visibility</p:attrName>
                                        </p:attrNameLst>
                                      </p:cBhvr>
                                      <p:to>
                                        <p:strVal val="visible"/>
                                      </p:to>
                                    </p:set>
                                    <p:anim calcmode="lin" valueType="num">
                                      <p:cBhvr additive="base">
                                        <p:cTn id="19" dur="500" fill="hold"/>
                                        <p:tgtEl>
                                          <p:spTgt spid="195586"/>
                                        </p:tgtEl>
                                        <p:attrNameLst>
                                          <p:attrName>ppt_x</p:attrName>
                                        </p:attrNameLst>
                                      </p:cBhvr>
                                      <p:tavLst>
                                        <p:tav tm="0">
                                          <p:val>
                                            <p:strVal val="0-#ppt_w/2"/>
                                          </p:val>
                                        </p:tav>
                                        <p:tav tm="100000">
                                          <p:val>
                                            <p:strVal val="#ppt_x"/>
                                          </p:val>
                                        </p:tav>
                                      </p:tavLst>
                                    </p:anim>
                                    <p:anim calcmode="lin" valueType="num">
                                      <p:cBhvr additive="base">
                                        <p:cTn id="20" dur="500" fill="hold"/>
                                        <p:tgtEl>
                                          <p:spTgt spid="1955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95627"/>
                                        </p:tgtEl>
                                        <p:attrNameLst>
                                          <p:attrName>style.visibility</p:attrName>
                                        </p:attrNameLst>
                                      </p:cBhvr>
                                      <p:to>
                                        <p:strVal val="visible"/>
                                      </p:to>
                                    </p:set>
                                    <p:anim calcmode="lin" valueType="num">
                                      <p:cBhvr>
                                        <p:cTn id="25" dur="500" fill="hold"/>
                                        <p:tgtEl>
                                          <p:spTgt spid="195627"/>
                                        </p:tgtEl>
                                        <p:attrNameLst>
                                          <p:attrName>ppt_w</p:attrName>
                                        </p:attrNameLst>
                                      </p:cBhvr>
                                      <p:tavLst>
                                        <p:tav tm="0">
                                          <p:val>
                                            <p:fltVal val="0"/>
                                          </p:val>
                                        </p:tav>
                                        <p:tav tm="100000">
                                          <p:val>
                                            <p:strVal val="#ppt_w"/>
                                          </p:val>
                                        </p:tav>
                                      </p:tavLst>
                                    </p:anim>
                                    <p:anim calcmode="lin" valueType="num">
                                      <p:cBhvr>
                                        <p:cTn id="26" dur="500" fill="hold"/>
                                        <p:tgtEl>
                                          <p:spTgt spid="19562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95587"/>
                                        </p:tgtEl>
                                        <p:attrNameLst>
                                          <p:attrName>style.visibility</p:attrName>
                                        </p:attrNameLst>
                                      </p:cBhvr>
                                      <p:to>
                                        <p:strVal val="visible"/>
                                      </p:to>
                                    </p:set>
                                    <p:animEffect transition="in" filter="box(out)">
                                      <p:cBhvr>
                                        <p:cTn id="31" dur="500"/>
                                        <p:tgtEl>
                                          <p:spTgt spid="195587"/>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95588"/>
                                        </p:tgtEl>
                                        <p:attrNameLst>
                                          <p:attrName>style.visibility</p:attrName>
                                        </p:attrNameLst>
                                      </p:cBhvr>
                                      <p:to>
                                        <p:strVal val="visible"/>
                                      </p:to>
                                    </p:set>
                                    <p:animEffect transition="in" filter="box(out)">
                                      <p:cBhvr>
                                        <p:cTn id="36" dur="500"/>
                                        <p:tgtEl>
                                          <p:spTgt spid="19558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95592"/>
                                        </p:tgtEl>
                                        <p:attrNameLst>
                                          <p:attrName>style.visibility</p:attrName>
                                        </p:attrNameLst>
                                      </p:cBhvr>
                                      <p:to>
                                        <p:strVal val="visible"/>
                                      </p:to>
                                    </p:set>
                                    <p:animEffect transition="in" filter="slide(fromLeft)">
                                      <p:cBhvr>
                                        <p:cTn id="41" dur="500"/>
                                        <p:tgtEl>
                                          <p:spTgt spid="195592"/>
                                        </p:tgtEl>
                                      </p:cBhvr>
                                    </p:animEffect>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195639"/>
                                        </p:tgtEl>
                                        <p:attrNameLst>
                                          <p:attrName>style.visibility</p:attrName>
                                        </p:attrNameLst>
                                      </p:cBhvr>
                                      <p:to>
                                        <p:strVal val="visible"/>
                                      </p:to>
                                    </p:set>
                                    <p:anim calcmode="lin" valueType="num">
                                      <p:cBhvr>
                                        <p:cTn id="46" dur="1000" fill="hold"/>
                                        <p:tgtEl>
                                          <p:spTgt spid="195639"/>
                                        </p:tgtEl>
                                        <p:attrNameLst>
                                          <p:attrName>ppt_w</p:attrName>
                                        </p:attrNameLst>
                                      </p:cBhvr>
                                      <p:tavLst>
                                        <p:tav tm="0">
                                          <p:val>
                                            <p:fltVal val="0"/>
                                          </p:val>
                                        </p:tav>
                                        <p:tav tm="100000">
                                          <p:val>
                                            <p:strVal val="#ppt_w"/>
                                          </p:val>
                                        </p:tav>
                                      </p:tavLst>
                                    </p:anim>
                                    <p:anim calcmode="lin" valueType="num">
                                      <p:cBhvr>
                                        <p:cTn id="47" dur="1000" fill="hold"/>
                                        <p:tgtEl>
                                          <p:spTgt spid="195639"/>
                                        </p:tgtEl>
                                        <p:attrNameLst>
                                          <p:attrName>ppt_h</p:attrName>
                                        </p:attrNameLst>
                                      </p:cBhvr>
                                      <p:tavLst>
                                        <p:tav tm="0">
                                          <p:val>
                                            <p:fltVal val="0"/>
                                          </p:val>
                                        </p:tav>
                                        <p:tav tm="100000">
                                          <p:val>
                                            <p:strVal val="#ppt_h"/>
                                          </p:val>
                                        </p:tav>
                                      </p:tavLst>
                                    </p:anim>
                                    <p:anim calcmode="lin" valueType="num">
                                      <p:cBhvr>
                                        <p:cTn id="48" dur="1000" fill="hold"/>
                                        <p:tgtEl>
                                          <p:spTgt spid="195639"/>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1956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nodeType="clickEffect">
                                  <p:stCondLst>
                                    <p:cond delay="0"/>
                                  </p:stCondLst>
                                  <p:childTnLst>
                                    <p:set>
                                      <p:cBhvr>
                                        <p:cTn id="53" dur="1" fill="hold">
                                          <p:stCondLst>
                                            <p:cond delay="0"/>
                                          </p:stCondLst>
                                        </p:cTn>
                                        <p:tgtEl>
                                          <p:spTgt spid="195604"/>
                                        </p:tgtEl>
                                        <p:attrNameLst>
                                          <p:attrName>style.visibility</p:attrName>
                                        </p:attrNameLst>
                                      </p:cBhvr>
                                      <p:to>
                                        <p:strVal val="visible"/>
                                      </p:to>
                                    </p:set>
                                    <p:anim calcmode="lin" valueType="num">
                                      <p:cBhvr>
                                        <p:cTn id="54" dur="500" fill="hold"/>
                                        <p:tgtEl>
                                          <p:spTgt spid="195604"/>
                                        </p:tgtEl>
                                        <p:attrNameLst>
                                          <p:attrName>ppt_w</p:attrName>
                                        </p:attrNameLst>
                                      </p:cBhvr>
                                      <p:tavLst>
                                        <p:tav tm="0">
                                          <p:val>
                                            <p:strVal val="4*#ppt_w"/>
                                          </p:val>
                                        </p:tav>
                                        <p:tav tm="100000">
                                          <p:val>
                                            <p:strVal val="#ppt_w"/>
                                          </p:val>
                                        </p:tav>
                                      </p:tavLst>
                                    </p:anim>
                                    <p:anim calcmode="lin" valueType="num">
                                      <p:cBhvr>
                                        <p:cTn id="55" dur="500" fill="hold"/>
                                        <p:tgtEl>
                                          <p:spTgt spid="195604"/>
                                        </p:tgtEl>
                                        <p:attrNameLst>
                                          <p:attrName>ppt_h</p:attrName>
                                        </p:attrNameLst>
                                      </p:cBhvr>
                                      <p:tavLst>
                                        <p:tav tm="0">
                                          <p:val>
                                            <p:strVal val="4*#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32" fill="hold" nodeType="clickEffect">
                                  <p:stCondLst>
                                    <p:cond delay="0"/>
                                  </p:stCondLst>
                                  <p:childTnLst>
                                    <p:set>
                                      <p:cBhvr>
                                        <p:cTn id="59" dur="1" fill="hold">
                                          <p:stCondLst>
                                            <p:cond delay="0"/>
                                          </p:stCondLst>
                                        </p:cTn>
                                        <p:tgtEl>
                                          <p:spTgt spid="195636"/>
                                        </p:tgtEl>
                                        <p:attrNameLst>
                                          <p:attrName>style.visibility</p:attrName>
                                        </p:attrNameLst>
                                      </p:cBhvr>
                                      <p:to>
                                        <p:strVal val="visible"/>
                                      </p:to>
                                    </p:set>
                                    <p:anim calcmode="lin" valueType="num">
                                      <p:cBhvr>
                                        <p:cTn id="60" dur="500" fill="hold"/>
                                        <p:tgtEl>
                                          <p:spTgt spid="195636"/>
                                        </p:tgtEl>
                                        <p:attrNameLst>
                                          <p:attrName>ppt_w</p:attrName>
                                        </p:attrNameLst>
                                      </p:cBhvr>
                                      <p:tavLst>
                                        <p:tav tm="0">
                                          <p:val>
                                            <p:strVal val="4*#ppt_w"/>
                                          </p:val>
                                        </p:tav>
                                        <p:tav tm="100000">
                                          <p:val>
                                            <p:strVal val="#ppt_w"/>
                                          </p:val>
                                        </p:tav>
                                      </p:tavLst>
                                    </p:anim>
                                    <p:anim calcmode="lin" valueType="num">
                                      <p:cBhvr>
                                        <p:cTn id="61" dur="500" fill="hold"/>
                                        <p:tgtEl>
                                          <p:spTgt spid="195636"/>
                                        </p:tgtEl>
                                        <p:attrNameLst>
                                          <p:attrName>ppt_h</p:attrName>
                                        </p:attrNameLst>
                                      </p:cBhvr>
                                      <p:tavLst>
                                        <p:tav tm="0">
                                          <p:val>
                                            <p:strVal val="4*#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95589">
                                            <p:txEl>
                                              <p:pRg st="0" end="0"/>
                                            </p:txEl>
                                          </p:spTgt>
                                        </p:tgtEl>
                                        <p:attrNameLst>
                                          <p:attrName>style.visibility</p:attrName>
                                        </p:attrNameLst>
                                      </p:cBhvr>
                                      <p:to>
                                        <p:strVal val="visible"/>
                                      </p:to>
                                    </p:set>
                                    <p:anim calcmode="lin" valueType="num">
                                      <p:cBhvr additive="base">
                                        <p:cTn id="66" dur="500" fill="hold"/>
                                        <p:tgtEl>
                                          <p:spTgt spid="195589">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1955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95590">
                                            <p:txEl>
                                              <p:pRg st="0" end="0"/>
                                            </p:txEl>
                                          </p:spTgt>
                                        </p:tgtEl>
                                        <p:attrNameLst>
                                          <p:attrName>style.visibility</p:attrName>
                                        </p:attrNameLst>
                                      </p:cBhvr>
                                      <p:to>
                                        <p:strVal val="visible"/>
                                      </p:to>
                                    </p:set>
                                    <p:anim calcmode="lin" valueType="num">
                                      <p:cBhvr additive="base">
                                        <p:cTn id="72" dur="500" fill="hold"/>
                                        <p:tgtEl>
                                          <p:spTgt spid="195590">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1955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2" presetClass="entr" presetSubtype="2" fill="hold" grpId="0" nodeType="clickEffect">
                                  <p:stCondLst>
                                    <p:cond delay="0"/>
                                  </p:stCondLst>
                                  <p:childTnLst>
                                    <p:set>
                                      <p:cBhvr>
                                        <p:cTn id="77" dur="1" fill="hold">
                                          <p:stCondLst>
                                            <p:cond delay="0"/>
                                          </p:stCondLst>
                                        </p:cTn>
                                        <p:tgtEl>
                                          <p:spTgt spid="195591"/>
                                        </p:tgtEl>
                                        <p:attrNameLst>
                                          <p:attrName>style.visibility</p:attrName>
                                        </p:attrNameLst>
                                      </p:cBhvr>
                                      <p:to>
                                        <p:strVal val="visible"/>
                                      </p:to>
                                    </p:set>
                                    <p:animEffect transition="in" filter="slide(fromRight)">
                                      <p:cBhvr>
                                        <p:cTn id="78" dur="500"/>
                                        <p:tgtEl>
                                          <p:spTgt spid="195591"/>
                                        </p:tgtEl>
                                      </p:cBhvr>
                                    </p:animEffect>
                                  </p:childTnLst>
                                </p:cTn>
                              </p:par>
                            </p:childTnLst>
                          </p:cTn>
                        </p:par>
                        <p:par>
                          <p:cTn id="79" fill="hold">
                            <p:stCondLst>
                              <p:cond delay="500"/>
                            </p:stCondLst>
                            <p:childTnLst>
                              <p:par>
                                <p:cTn id="80" presetID="2" presetClass="entr" presetSubtype="2" fill="hold" nodeType="afterEffect">
                                  <p:stCondLst>
                                    <p:cond delay="0"/>
                                  </p:stCondLst>
                                  <p:childTnLst>
                                    <p:set>
                                      <p:cBhvr>
                                        <p:cTn id="81" dur="1" fill="hold">
                                          <p:stCondLst>
                                            <p:cond delay="0"/>
                                          </p:stCondLst>
                                        </p:cTn>
                                        <p:tgtEl>
                                          <p:spTgt spid="195619"/>
                                        </p:tgtEl>
                                        <p:attrNameLst>
                                          <p:attrName>style.visibility</p:attrName>
                                        </p:attrNameLst>
                                      </p:cBhvr>
                                      <p:to>
                                        <p:strVal val="visible"/>
                                      </p:to>
                                    </p:set>
                                    <p:anim calcmode="lin" valueType="num">
                                      <p:cBhvr additive="base">
                                        <p:cTn id="82" dur="500" fill="hold"/>
                                        <p:tgtEl>
                                          <p:spTgt spid="195619"/>
                                        </p:tgtEl>
                                        <p:attrNameLst>
                                          <p:attrName>ppt_x</p:attrName>
                                        </p:attrNameLst>
                                      </p:cBhvr>
                                      <p:tavLst>
                                        <p:tav tm="0">
                                          <p:val>
                                            <p:strVal val="1+#ppt_w/2"/>
                                          </p:val>
                                        </p:tav>
                                        <p:tav tm="100000">
                                          <p:val>
                                            <p:strVal val="#ppt_x"/>
                                          </p:val>
                                        </p:tav>
                                      </p:tavLst>
                                    </p:anim>
                                    <p:anim calcmode="lin" valueType="num">
                                      <p:cBhvr additive="base">
                                        <p:cTn id="83" dur="500" fill="hold"/>
                                        <p:tgtEl>
                                          <p:spTgt spid="195619"/>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195609"/>
                                        </p:tgtEl>
                                        <p:attrNameLst>
                                          <p:attrName>style.visibility</p:attrName>
                                        </p:attrNameLst>
                                      </p:cBhvr>
                                      <p:to>
                                        <p:strVal val="visible"/>
                                      </p:to>
                                    </p:set>
                                    <p:anim calcmode="lin" valueType="num">
                                      <p:cBhvr additive="base">
                                        <p:cTn id="88" dur="500" fill="hold"/>
                                        <p:tgtEl>
                                          <p:spTgt spid="195609"/>
                                        </p:tgtEl>
                                        <p:attrNameLst>
                                          <p:attrName>ppt_x</p:attrName>
                                        </p:attrNameLst>
                                      </p:cBhvr>
                                      <p:tavLst>
                                        <p:tav tm="0">
                                          <p:val>
                                            <p:strVal val="1+#ppt_w/2"/>
                                          </p:val>
                                        </p:tav>
                                        <p:tav tm="100000">
                                          <p:val>
                                            <p:strVal val="#ppt_x"/>
                                          </p:val>
                                        </p:tav>
                                      </p:tavLst>
                                    </p:anim>
                                    <p:anim calcmode="lin" valueType="num">
                                      <p:cBhvr additive="base">
                                        <p:cTn id="89" dur="500" fill="hold"/>
                                        <p:tgtEl>
                                          <p:spTgt spid="195609"/>
                                        </p:tgtEl>
                                        <p:attrNameLst>
                                          <p:attrName>ppt_y</p:attrName>
                                        </p:attrNameLst>
                                      </p:cBhvr>
                                      <p:tavLst>
                                        <p:tav tm="0">
                                          <p:val>
                                            <p:strVal val="#ppt_y"/>
                                          </p:val>
                                        </p:tav>
                                        <p:tav tm="100000">
                                          <p:val>
                                            <p:strVal val="#ppt_y"/>
                                          </p:val>
                                        </p:tav>
                                      </p:tavLst>
                                    </p:anim>
                                  </p:childTnLst>
                                </p:cTn>
                              </p:par>
                            </p:childTnLst>
                          </p:cTn>
                        </p:par>
                        <p:par>
                          <p:cTn id="90" fill="hold">
                            <p:stCondLst>
                              <p:cond delay="500"/>
                            </p:stCondLst>
                            <p:childTnLst>
                              <p:par>
                                <p:cTn id="91" presetID="23" presetClass="entr" presetSubtype="32" fill="hold" nodeType="afterEffect">
                                  <p:stCondLst>
                                    <p:cond delay="0"/>
                                  </p:stCondLst>
                                  <p:childTnLst>
                                    <p:set>
                                      <p:cBhvr>
                                        <p:cTn id="92" dur="1" fill="hold">
                                          <p:stCondLst>
                                            <p:cond delay="0"/>
                                          </p:stCondLst>
                                        </p:cTn>
                                        <p:tgtEl>
                                          <p:spTgt spid="195615"/>
                                        </p:tgtEl>
                                        <p:attrNameLst>
                                          <p:attrName>style.visibility</p:attrName>
                                        </p:attrNameLst>
                                      </p:cBhvr>
                                      <p:to>
                                        <p:strVal val="visible"/>
                                      </p:to>
                                    </p:set>
                                    <p:anim calcmode="lin" valueType="num">
                                      <p:cBhvr>
                                        <p:cTn id="93" dur="500" fill="hold"/>
                                        <p:tgtEl>
                                          <p:spTgt spid="195615"/>
                                        </p:tgtEl>
                                        <p:attrNameLst>
                                          <p:attrName>ppt_w</p:attrName>
                                        </p:attrNameLst>
                                      </p:cBhvr>
                                      <p:tavLst>
                                        <p:tav tm="0">
                                          <p:val>
                                            <p:strVal val="4*#ppt_w"/>
                                          </p:val>
                                        </p:tav>
                                        <p:tav tm="100000">
                                          <p:val>
                                            <p:strVal val="#ppt_w"/>
                                          </p:val>
                                        </p:tav>
                                      </p:tavLst>
                                    </p:anim>
                                    <p:anim calcmode="lin" valueType="num">
                                      <p:cBhvr>
                                        <p:cTn id="94" dur="500" fill="hold"/>
                                        <p:tgtEl>
                                          <p:spTgt spid="19561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9" grpId="0" build="p"/>
      <p:bldP spid="195590" grpId="0" build="p"/>
      <p:bldP spid="195591" grpId="0"/>
      <p:bldP spid="19563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矩形 196611"/>
          <p:cNvSpPr/>
          <p:nvPr/>
        </p:nvSpPr>
        <p:spPr>
          <a:xfrm>
            <a:off x="4576763" y="1085850"/>
            <a:ext cx="3863975" cy="457200"/>
          </a:xfrm>
          <a:prstGeom prst="rect">
            <a:avLst/>
          </a:prstGeom>
          <a:noFill/>
          <a:ln w="9525">
            <a:noFill/>
          </a:ln>
        </p:spPr>
        <p:txBody>
          <a:bodyPr wrap="none" anchor="ctr">
            <a:spAutoFit/>
          </a:bodyPr>
          <a:lstStyle/>
          <a:p>
            <a:r>
              <a:rPr lang="en-US" altLang="zh-CN" i="1">
                <a:latin typeface="Times New Roman" panose="02020603050405020304" pitchFamily="18" charset="0"/>
              </a:rPr>
              <a:t>t</a:t>
            </a:r>
            <a:r>
              <a:rPr lang="en-US" altLang="zh-CN" dirty="0">
                <a:latin typeface="Times New Roman" panose="02020603050405020304" pitchFamily="18" charset="0"/>
              </a:rPr>
              <a:t> = 0</a:t>
            </a:r>
            <a:r>
              <a:rPr lang="zh-CN" altLang="en-US" dirty="0">
                <a:latin typeface="Times New Roman" panose="02020603050405020304" pitchFamily="18" charset="0"/>
              </a:rPr>
              <a:t>时合</a:t>
            </a:r>
            <a:r>
              <a:rPr lang="en-US" altLang="zh-CN" dirty="0" err="1">
                <a:latin typeface="Times New Roman" panose="02020603050405020304" pitchFamily="18" charset="0"/>
              </a:rPr>
              <a:t>S</a:t>
            </a:r>
            <a:r>
              <a:rPr lang="zh-CN" altLang="en-US" dirty="0" err="1">
                <a:latin typeface="Times New Roman" panose="02020603050405020304" pitchFamily="18" charset="0"/>
              </a:rPr>
              <a:t>，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CU</a:t>
            </a:r>
            <a:r>
              <a:rPr lang="en-US" altLang="zh-CN" baseline="-25000">
                <a:latin typeface="Times New Roman" panose="02020603050405020304" pitchFamily="18" charset="0"/>
                <a:sym typeface="Symbol" panose="05050102010706020507" pitchFamily="18" charset="2"/>
              </a:rPr>
              <a:t>S</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a:t>
            </a:r>
          </a:p>
        </p:txBody>
      </p:sp>
      <p:sp>
        <p:nvSpPr>
          <p:cNvPr id="196613" name="矩形 196612"/>
          <p:cNvSpPr/>
          <p:nvPr/>
        </p:nvSpPr>
        <p:spPr>
          <a:xfrm>
            <a:off x="471488" y="3429000"/>
            <a:ext cx="4495800" cy="457200"/>
          </a:xfrm>
          <a:prstGeom prst="rect">
            <a:avLst/>
          </a:prstGeom>
          <a:noFill/>
          <a:ln w="9525">
            <a:noFill/>
          </a:ln>
        </p:spPr>
        <p:txBody>
          <a:bodyPr anchor="ctr">
            <a:spAutoFit/>
          </a:bodyPr>
          <a:lstStyle/>
          <a:p>
            <a:r>
              <a:rPr lang="en-US" altLang="zh-CN">
                <a:latin typeface="Times New Roman" panose="02020603050405020304" pitchFamily="18" charset="0"/>
              </a:rPr>
              <a:t>(3)</a:t>
            </a:r>
            <a:r>
              <a:rPr lang="en-US" altLang="zh-CN" dirty="0">
                <a:solidFill>
                  <a:srgbClr val="009999"/>
                </a:solidFill>
                <a:latin typeface="Times New Roman" panose="02020603050405020304" pitchFamily="18" charset="0"/>
              </a:rPr>
              <a:t> </a:t>
            </a:r>
            <a:r>
              <a:rPr lang="zh-CN" altLang="en-US" dirty="0">
                <a:solidFill>
                  <a:srgbClr val="009999"/>
                </a:solidFill>
                <a:latin typeface="Times New Roman" panose="02020603050405020304" pitchFamily="18" charset="0"/>
              </a:rPr>
              <a:t>延迟单位冲激函数</a:t>
            </a:r>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baseline="-25000">
                <a:latin typeface="Times New Roman" panose="02020603050405020304" pitchFamily="18" charset="0"/>
                <a:sym typeface="Symbol" panose="05050102010706020507" pitchFamily="18" charset="2"/>
              </a:rPr>
              <a:t>0</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graphicFrame>
        <p:nvGraphicFramePr>
          <p:cNvPr id="196614" name="对象 196613"/>
          <p:cNvGraphicFramePr/>
          <p:nvPr/>
        </p:nvGraphicFramePr>
        <p:xfrm>
          <a:off x="1328738" y="4641850"/>
          <a:ext cx="2922587" cy="1165225"/>
        </p:xfrm>
        <a:graphic>
          <a:graphicData uri="http://schemas.openxmlformats.org/presentationml/2006/ole">
            <mc:AlternateContent xmlns:mc="http://schemas.openxmlformats.org/markup-compatibility/2006">
              <mc:Choice xmlns:v="urn:schemas-microsoft-com:vml" Requires="v">
                <p:oleObj spid="_x0000_s52243" r:id="rId3" imgW="1459865" imgH="584200" progId="Equation.DSMT4">
                  <p:embed/>
                </p:oleObj>
              </mc:Choice>
              <mc:Fallback>
                <p:oleObj r:id="rId3" imgW="1459865" imgH="584200" progId="Equation.DSMT4">
                  <p:embed/>
                  <p:pic>
                    <p:nvPicPr>
                      <p:cNvPr id="0" name="图片 3240"/>
                      <p:cNvPicPr/>
                      <p:nvPr/>
                    </p:nvPicPr>
                    <p:blipFill>
                      <a:blip r:embed="rId4"/>
                      <a:stretch>
                        <a:fillRect/>
                      </a:stretch>
                    </p:blipFill>
                    <p:spPr>
                      <a:xfrm>
                        <a:off x="1328738" y="4641850"/>
                        <a:ext cx="2922587" cy="1165225"/>
                      </a:xfrm>
                      <a:prstGeom prst="rect">
                        <a:avLst/>
                      </a:prstGeom>
                      <a:noFill/>
                      <a:ln w="38100">
                        <a:noFill/>
                        <a:miter/>
                      </a:ln>
                    </p:spPr>
                  </p:pic>
                </p:oleObj>
              </mc:Fallback>
            </mc:AlternateContent>
          </a:graphicData>
        </a:graphic>
      </p:graphicFrame>
      <p:grpSp>
        <p:nvGrpSpPr>
          <p:cNvPr id="196615" name="组合 196614"/>
          <p:cNvGrpSpPr/>
          <p:nvPr/>
        </p:nvGrpSpPr>
        <p:grpSpPr>
          <a:xfrm>
            <a:off x="736600" y="336550"/>
            <a:ext cx="3160713" cy="1768475"/>
            <a:chOff x="4668" y="223"/>
            <a:chExt cx="1991" cy="1114"/>
          </a:xfrm>
        </p:grpSpPr>
        <p:sp>
          <p:nvSpPr>
            <p:cNvPr id="196616" name="直接连接符 196615"/>
            <p:cNvSpPr/>
            <p:nvPr/>
          </p:nvSpPr>
          <p:spPr>
            <a:xfrm>
              <a:off x="6069" y="926"/>
              <a:ext cx="267" cy="0"/>
            </a:xfrm>
            <a:prstGeom prst="line">
              <a:avLst/>
            </a:prstGeom>
            <a:ln w="25400" cap="flat" cmpd="sng">
              <a:solidFill>
                <a:schemeClr val="tx1"/>
              </a:solidFill>
              <a:prstDash val="solid"/>
              <a:headEnd type="none" w="med" len="med"/>
              <a:tailEnd type="none" w="med" len="med"/>
            </a:ln>
          </p:spPr>
        </p:sp>
        <p:sp>
          <p:nvSpPr>
            <p:cNvPr id="196617" name="直接连接符 196616"/>
            <p:cNvSpPr/>
            <p:nvPr/>
          </p:nvSpPr>
          <p:spPr>
            <a:xfrm>
              <a:off x="6069" y="1003"/>
              <a:ext cx="267" cy="0"/>
            </a:xfrm>
            <a:prstGeom prst="line">
              <a:avLst/>
            </a:prstGeom>
            <a:ln w="25400" cap="flat" cmpd="sng">
              <a:solidFill>
                <a:schemeClr val="tx1"/>
              </a:solidFill>
              <a:prstDash val="solid"/>
              <a:headEnd type="none" w="med" len="med"/>
              <a:tailEnd type="none" w="med" len="med"/>
            </a:ln>
          </p:spPr>
        </p:sp>
        <p:sp>
          <p:nvSpPr>
            <p:cNvPr id="196618" name="文本框 196617"/>
            <p:cNvSpPr txBox="1"/>
            <p:nvPr/>
          </p:nvSpPr>
          <p:spPr>
            <a:xfrm>
              <a:off x="5487" y="226"/>
              <a:ext cx="223"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a:t>
              </a:r>
            </a:p>
          </p:txBody>
        </p:sp>
        <p:sp>
          <p:nvSpPr>
            <p:cNvPr id="196619" name="文本框 196618"/>
            <p:cNvSpPr txBox="1"/>
            <p:nvPr/>
          </p:nvSpPr>
          <p:spPr>
            <a:xfrm>
              <a:off x="6240" y="563"/>
              <a:ext cx="225"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96620" name="文本框 196619"/>
            <p:cNvSpPr txBox="1"/>
            <p:nvPr/>
          </p:nvSpPr>
          <p:spPr>
            <a:xfrm>
              <a:off x="6245" y="1016"/>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196621" name="文本框 196620"/>
            <p:cNvSpPr txBox="1"/>
            <p:nvPr/>
          </p:nvSpPr>
          <p:spPr>
            <a:xfrm>
              <a:off x="6309" y="723"/>
              <a:ext cx="350"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96622" name="文本框 196621"/>
            <p:cNvSpPr txBox="1"/>
            <p:nvPr/>
          </p:nvSpPr>
          <p:spPr>
            <a:xfrm>
              <a:off x="4668" y="836"/>
              <a:ext cx="326"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U</a:t>
              </a:r>
              <a:r>
                <a:rPr lang="en-US" altLang="zh-CN" baseline="-25000">
                  <a:latin typeface="Times New Roman" panose="02020603050405020304" pitchFamily="18" charset="0"/>
                </a:rPr>
                <a:t>S</a:t>
              </a:r>
              <a:endParaRPr lang="en-US" altLang="zh-CN">
                <a:latin typeface="Times New Roman" panose="02020603050405020304" pitchFamily="18" charset="0"/>
              </a:endParaRPr>
            </a:p>
          </p:txBody>
        </p:sp>
        <p:sp>
          <p:nvSpPr>
            <p:cNvPr id="196623" name="直接连接符 196622"/>
            <p:cNvSpPr/>
            <p:nvPr/>
          </p:nvSpPr>
          <p:spPr>
            <a:xfrm flipV="1">
              <a:off x="5020" y="557"/>
              <a:ext cx="467" cy="6"/>
            </a:xfrm>
            <a:prstGeom prst="line">
              <a:avLst/>
            </a:prstGeom>
            <a:ln w="19050" cap="flat" cmpd="sng">
              <a:solidFill>
                <a:schemeClr val="tx1"/>
              </a:solidFill>
              <a:prstDash val="solid"/>
              <a:headEnd type="none" w="med" len="med"/>
              <a:tailEnd type="none" w="med" len="med"/>
            </a:ln>
          </p:spPr>
        </p:sp>
        <p:sp>
          <p:nvSpPr>
            <p:cNvPr id="196624" name="直接连接符 196623"/>
            <p:cNvSpPr/>
            <p:nvPr/>
          </p:nvSpPr>
          <p:spPr>
            <a:xfrm>
              <a:off x="5023" y="1331"/>
              <a:ext cx="1180" cy="0"/>
            </a:xfrm>
            <a:prstGeom prst="line">
              <a:avLst/>
            </a:prstGeom>
            <a:ln w="19050" cap="flat" cmpd="sng">
              <a:solidFill>
                <a:schemeClr val="tx1"/>
              </a:solidFill>
              <a:prstDash val="solid"/>
              <a:headEnd type="none" w="med" len="med"/>
              <a:tailEnd type="none" w="med" len="med"/>
            </a:ln>
          </p:spPr>
        </p:sp>
        <p:sp>
          <p:nvSpPr>
            <p:cNvPr id="196625" name="直接连接符 196624"/>
            <p:cNvSpPr/>
            <p:nvPr/>
          </p:nvSpPr>
          <p:spPr>
            <a:xfrm>
              <a:off x="4890" y="950"/>
              <a:ext cx="267" cy="0"/>
            </a:xfrm>
            <a:prstGeom prst="line">
              <a:avLst/>
            </a:prstGeom>
            <a:ln w="19050" cap="flat" cmpd="sng">
              <a:solidFill>
                <a:schemeClr val="tx1"/>
              </a:solidFill>
              <a:prstDash val="solid"/>
              <a:headEnd type="none" w="med" len="med"/>
              <a:tailEnd type="none" w="med" len="med"/>
            </a:ln>
          </p:spPr>
        </p:sp>
        <p:sp>
          <p:nvSpPr>
            <p:cNvPr id="196626" name="直接连接符 196625"/>
            <p:cNvSpPr/>
            <p:nvPr/>
          </p:nvSpPr>
          <p:spPr>
            <a:xfrm>
              <a:off x="4957" y="1015"/>
              <a:ext cx="133" cy="0"/>
            </a:xfrm>
            <a:prstGeom prst="line">
              <a:avLst/>
            </a:prstGeom>
            <a:ln w="28575" cap="flat" cmpd="sng">
              <a:solidFill>
                <a:schemeClr val="tx1"/>
              </a:solidFill>
              <a:prstDash val="solid"/>
              <a:headEnd type="none" w="med" len="med"/>
              <a:tailEnd type="none" w="med" len="med"/>
            </a:ln>
          </p:spPr>
        </p:sp>
        <p:sp>
          <p:nvSpPr>
            <p:cNvPr id="196627" name="直接连接符 196626"/>
            <p:cNvSpPr/>
            <p:nvPr/>
          </p:nvSpPr>
          <p:spPr>
            <a:xfrm flipV="1">
              <a:off x="5023" y="1015"/>
              <a:ext cx="0" cy="322"/>
            </a:xfrm>
            <a:prstGeom prst="line">
              <a:avLst/>
            </a:prstGeom>
            <a:ln w="19050" cap="flat" cmpd="sng">
              <a:solidFill>
                <a:schemeClr val="tx1"/>
              </a:solidFill>
              <a:prstDash val="solid"/>
              <a:headEnd type="none" w="med" len="med"/>
              <a:tailEnd type="none" w="med" len="med"/>
            </a:ln>
          </p:spPr>
        </p:sp>
        <p:sp>
          <p:nvSpPr>
            <p:cNvPr id="196628" name="直接连接符 196627"/>
            <p:cNvSpPr/>
            <p:nvPr/>
          </p:nvSpPr>
          <p:spPr>
            <a:xfrm>
              <a:off x="5023" y="563"/>
              <a:ext cx="0" cy="387"/>
            </a:xfrm>
            <a:prstGeom prst="line">
              <a:avLst/>
            </a:prstGeom>
            <a:ln w="19050" cap="flat" cmpd="sng">
              <a:solidFill>
                <a:schemeClr val="tx1"/>
              </a:solidFill>
              <a:prstDash val="solid"/>
              <a:headEnd type="none" w="med" len="med"/>
              <a:tailEnd type="none" w="med" len="med"/>
            </a:ln>
          </p:spPr>
        </p:sp>
        <p:sp>
          <p:nvSpPr>
            <p:cNvPr id="196629" name="直接连接符 196628"/>
            <p:cNvSpPr/>
            <p:nvPr/>
          </p:nvSpPr>
          <p:spPr>
            <a:xfrm>
              <a:off x="6209" y="569"/>
              <a:ext cx="0" cy="363"/>
            </a:xfrm>
            <a:prstGeom prst="line">
              <a:avLst/>
            </a:prstGeom>
            <a:ln w="19050" cap="flat" cmpd="sng">
              <a:solidFill>
                <a:schemeClr val="tx1"/>
              </a:solidFill>
              <a:prstDash val="solid"/>
              <a:headEnd type="none" w="med" len="med"/>
              <a:tailEnd type="none" w="med" len="med"/>
            </a:ln>
          </p:spPr>
        </p:sp>
        <p:sp>
          <p:nvSpPr>
            <p:cNvPr id="196630" name="直接连接符 196629"/>
            <p:cNvSpPr/>
            <p:nvPr/>
          </p:nvSpPr>
          <p:spPr>
            <a:xfrm flipV="1">
              <a:off x="6204" y="1003"/>
              <a:ext cx="0" cy="334"/>
            </a:xfrm>
            <a:prstGeom prst="line">
              <a:avLst/>
            </a:prstGeom>
            <a:ln w="19050" cap="flat" cmpd="sng">
              <a:solidFill>
                <a:schemeClr val="tx1"/>
              </a:solidFill>
              <a:prstDash val="solid"/>
              <a:headEnd type="none" w="med" len="med"/>
              <a:tailEnd type="none" w="med" len="med"/>
            </a:ln>
          </p:spPr>
        </p:sp>
        <p:sp>
          <p:nvSpPr>
            <p:cNvPr id="196631" name="文本框 196630"/>
            <p:cNvSpPr txBox="1"/>
            <p:nvPr/>
          </p:nvSpPr>
          <p:spPr>
            <a:xfrm>
              <a:off x="5851" y="82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196632" name="文本框 196631"/>
            <p:cNvSpPr txBox="1"/>
            <p:nvPr/>
          </p:nvSpPr>
          <p:spPr>
            <a:xfrm>
              <a:off x="6019" y="223"/>
              <a:ext cx="178" cy="327"/>
            </a:xfrm>
            <a:prstGeom prst="rect">
              <a:avLst/>
            </a:prstGeom>
            <a:noFill/>
            <a:ln w="25400">
              <a:noFill/>
            </a:ln>
          </p:spPr>
          <p:txBody>
            <a:bodyPr anchor="ctr">
              <a:spAutoFit/>
            </a:bodyPr>
            <a:lstStyle/>
            <a:p>
              <a:pPr>
                <a:spcBef>
                  <a:spcPct val="50000"/>
                </a:spcBef>
              </a:pPr>
              <a:r>
                <a:rPr lang="en-US" altLang="zh-CN" sz="2800" i="1">
                  <a:latin typeface="Times New Roman" panose="02020603050405020304" pitchFamily="18" charset="0"/>
                </a:rPr>
                <a:t>i</a:t>
              </a:r>
              <a:endParaRPr lang="en-US" altLang="zh-CN" sz="2800">
                <a:latin typeface="Times New Roman" panose="02020603050405020304" pitchFamily="18" charset="0"/>
              </a:endParaRPr>
            </a:p>
          </p:txBody>
        </p:sp>
        <p:sp>
          <p:nvSpPr>
            <p:cNvPr id="196633" name="直接连接符 196632"/>
            <p:cNvSpPr/>
            <p:nvPr/>
          </p:nvSpPr>
          <p:spPr>
            <a:xfrm>
              <a:off x="6015" y="505"/>
              <a:ext cx="200" cy="0"/>
            </a:xfrm>
            <a:prstGeom prst="line">
              <a:avLst/>
            </a:prstGeom>
            <a:ln w="19050" cap="flat" cmpd="sng">
              <a:solidFill>
                <a:schemeClr val="tx1"/>
              </a:solidFill>
              <a:prstDash val="solid"/>
              <a:headEnd type="none" w="med" len="med"/>
              <a:tailEnd type="stealth" w="sm" len="med"/>
            </a:ln>
          </p:spPr>
        </p:sp>
        <p:sp>
          <p:nvSpPr>
            <p:cNvPr id="196634" name="直接连接符 196633"/>
            <p:cNvSpPr/>
            <p:nvPr/>
          </p:nvSpPr>
          <p:spPr>
            <a:xfrm flipH="1" flipV="1">
              <a:off x="5487" y="476"/>
              <a:ext cx="209" cy="87"/>
            </a:xfrm>
            <a:prstGeom prst="line">
              <a:avLst/>
            </a:prstGeom>
            <a:ln w="25400" cap="flat" cmpd="sng">
              <a:solidFill>
                <a:srgbClr val="FF0066"/>
              </a:solidFill>
              <a:prstDash val="solid"/>
              <a:headEnd type="none" w="med" len="med"/>
              <a:tailEnd type="none" w="med" len="med"/>
            </a:ln>
          </p:spPr>
        </p:sp>
        <p:sp>
          <p:nvSpPr>
            <p:cNvPr id="196635" name="直接连接符 196634"/>
            <p:cNvSpPr/>
            <p:nvPr/>
          </p:nvSpPr>
          <p:spPr>
            <a:xfrm flipV="1">
              <a:off x="5697" y="566"/>
              <a:ext cx="518" cy="3"/>
            </a:xfrm>
            <a:prstGeom prst="line">
              <a:avLst/>
            </a:prstGeom>
            <a:ln w="19050" cap="flat" cmpd="sng">
              <a:solidFill>
                <a:schemeClr val="tx1"/>
              </a:solidFill>
              <a:prstDash val="solid"/>
              <a:headEnd type="none" w="med" len="med"/>
              <a:tailEnd type="none" w="med" len="med"/>
            </a:ln>
          </p:spPr>
        </p:sp>
        <p:sp>
          <p:nvSpPr>
            <p:cNvPr id="196636" name="任意多边形 196635"/>
            <p:cNvSpPr/>
            <p:nvPr/>
          </p:nvSpPr>
          <p:spPr>
            <a:xfrm flipH="1">
              <a:off x="5544" y="458"/>
              <a:ext cx="164" cy="22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grpSp>
        <p:nvGrpSpPr>
          <p:cNvPr id="196645" name="组合 196644"/>
          <p:cNvGrpSpPr/>
          <p:nvPr/>
        </p:nvGrpSpPr>
        <p:grpSpPr>
          <a:xfrm>
            <a:off x="4676775" y="4327525"/>
            <a:ext cx="2976563" cy="1517650"/>
            <a:chOff x="3054" y="2820"/>
            <a:chExt cx="1875" cy="956"/>
          </a:xfrm>
        </p:grpSpPr>
        <p:sp>
          <p:nvSpPr>
            <p:cNvPr id="196646" name="直接连接符 196645"/>
            <p:cNvSpPr/>
            <p:nvPr/>
          </p:nvSpPr>
          <p:spPr>
            <a:xfrm>
              <a:off x="3103" y="3524"/>
              <a:ext cx="1806" cy="0"/>
            </a:xfrm>
            <a:prstGeom prst="line">
              <a:avLst/>
            </a:prstGeom>
            <a:ln w="19050" cap="flat" cmpd="sng">
              <a:solidFill>
                <a:schemeClr val="tx1"/>
              </a:solidFill>
              <a:prstDash val="solid"/>
              <a:headEnd type="none" w="med" len="med"/>
              <a:tailEnd type="stealth" w="sm" len="med"/>
            </a:ln>
          </p:spPr>
        </p:sp>
        <p:sp>
          <p:nvSpPr>
            <p:cNvPr id="196647" name="直接连接符 196646"/>
            <p:cNvSpPr/>
            <p:nvPr/>
          </p:nvSpPr>
          <p:spPr>
            <a:xfrm flipV="1">
              <a:off x="3295" y="2912"/>
              <a:ext cx="0" cy="828"/>
            </a:xfrm>
            <a:prstGeom prst="line">
              <a:avLst/>
            </a:prstGeom>
            <a:ln w="19050" cap="flat" cmpd="sng">
              <a:solidFill>
                <a:schemeClr val="tx1"/>
              </a:solidFill>
              <a:prstDash val="solid"/>
              <a:headEnd type="none" w="med" len="med"/>
              <a:tailEnd type="stealth" w="sm" len="med"/>
            </a:ln>
          </p:spPr>
        </p:sp>
        <p:sp>
          <p:nvSpPr>
            <p:cNvPr id="196648" name="文本框 196647"/>
            <p:cNvSpPr txBox="1"/>
            <p:nvPr/>
          </p:nvSpPr>
          <p:spPr>
            <a:xfrm>
              <a:off x="4760" y="3488"/>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196649" name="文本框 196648"/>
            <p:cNvSpPr txBox="1"/>
            <p:nvPr/>
          </p:nvSpPr>
          <p:spPr>
            <a:xfrm>
              <a:off x="3315" y="2820"/>
              <a:ext cx="435" cy="288"/>
            </a:xfrm>
            <a:prstGeom prst="rect">
              <a:avLst/>
            </a:prstGeom>
            <a:noFill/>
            <a:ln w="25400">
              <a:noFill/>
            </a:ln>
          </p:spPr>
          <p:txBody>
            <a:bodyPr anchor="ctr">
              <a:spAutoFit/>
            </a:bodyPr>
            <a:lstStyle/>
            <a:p>
              <a:pPr>
                <a:spcBef>
                  <a:spcPct val="50000"/>
                </a:spcBef>
              </a:pPr>
              <a:endParaRPr dirty="0">
                <a:latin typeface="Times New Roman" panose="02020603050405020304" pitchFamily="18" charset="0"/>
                <a:sym typeface="Symbol" panose="05050102010706020507" pitchFamily="18" charset="2"/>
              </a:endParaRPr>
            </a:p>
          </p:txBody>
        </p:sp>
        <p:sp>
          <p:nvSpPr>
            <p:cNvPr id="196650" name="文本框 196649"/>
            <p:cNvSpPr txBox="1"/>
            <p:nvPr/>
          </p:nvSpPr>
          <p:spPr>
            <a:xfrm>
              <a:off x="3054" y="3488"/>
              <a:ext cx="255" cy="288"/>
            </a:xfrm>
            <a:prstGeom prst="rect">
              <a:avLst/>
            </a:prstGeom>
            <a:noFill/>
            <a:ln w="9525">
              <a:noFill/>
            </a:ln>
          </p:spPr>
          <p:txBody>
            <a:bodyPr wrap="none" anchor="ctr">
              <a:spAutoFit/>
            </a:bodyPr>
            <a:lstStyle/>
            <a:p>
              <a:pPr>
                <a:spcBef>
                  <a:spcPct val="50000"/>
                </a:spcBef>
              </a:pPr>
              <a:r>
                <a:rPr lang="en-US" altLang="zh-CN" b="0" i="1">
                  <a:latin typeface="Times New Roman" panose="02020603050405020304" pitchFamily="18" charset="0"/>
                </a:rPr>
                <a:t>O</a:t>
              </a:r>
              <a:endParaRPr lang="en-US" altLang="zh-CN" b="0">
                <a:latin typeface="Times New Roman" panose="02020603050405020304" pitchFamily="18" charset="0"/>
              </a:endParaRPr>
            </a:p>
          </p:txBody>
        </p:sp>
        <p:sp>
          <p:nvSpPr>
            <p:cNvPr id="196651" name="直接连接符 196650"/>
            <p:cNvSpPr/>
            <p:nvPr/>
          </p:nvSpPr>
          <p:spPr>
            <a:xfrm flipV="1">
              <a:off x="3926" y="3088"/>
              <a:ext cx="0" cy="446"/>
            </a:xfrm>
            <a:prstGeom prst="line">
              <a:avLst/>
            </a:prstGeom>
            <a:ln w="38100" cap="flat" cmpd="sng">
              <a:solidFill>
                <a:srgbClr val="FF0066"/>
              </a:solidFill>
              <a:prstDash val="solid"/>
              <a:headEnd type="none" w="med" len="med"/>
              <a:tailEnd type="stealth" w="sm" len="med"/>
            </a:ln>
          </p:spPr>
        </p:sp>
        <p:sp>
          <p:nvSpPr>
            <p:cNvPr id="196652" name="矩形 196651"/>
            <p:cNvSpPr/>
            <p:nvPr/>
          </p:nvSpPr>
          <p:spPr>
            <a:xfrm>
              <a:off x="3890" y="2985"/>
              <a:ext cx="621" cy="288"/>
            </a:xfrm>
            <a:prstGeom prst="rect">
              <a:avLst/>
            </a:prstGeom>
            <a:noFill/>
            <a:ln w="9525">
              <a:noFill/>
            </a:ln>
          </p:spPr>
          <p:txBody>
            <a:bodyPr wrap="none" anchor="ctr">
              <a:spAutoFit/>
            </a:bodyPr>
            <a:lstStyle/>
            <a:p>
              <a:r>
                <a:rPr lang="en-US" altLang="zh-CN" i="1">
                  <a:solidFill>
                    <a:srgbClr val="FF0066"/>
                  </a:solidFill>
                  <a:latin typeface="Times New Roman" panose="02020603050405020304" pitchFamily="18" charset="0"/>
                  <a:sym typeface="Symbol" panose="05050102010706020507" pitchFamily="18" charset="2"/>
                </a:rPr>
                <a:t> </a:t>
              </a:r>
              <a:r>
                <a:rPr lang="en-US" altLang="zh-CN">
                  <a:solidFill>
                    <a:srgbClr val="FF0066"/>
                  </a:solidFill>
                  <a:latin typeface="Times New Roman" panose="02020603050405020304" pitchFamily="18" charset="0"/>
                  <a:sym typeface="Symbol" panose="05050102010706020507" pitchFamily="18" charset="2"/>
                </a:rPr>
                <a:t>(</a:t>
              </a:r>
              <a:r>
                <a:rPr lang="en-US" altLang="zh-CN" i="1">
                  <a:solidFill>
                    <a:srgbClr val="FF0066"/>
                  </a:solidFill>
                  <a:latin typeface="Times New Roman" panose="02020603050405020304" pitchFamily="18" charset="0"/>
                  <a:sym typeface="Symbol" panose="05050102010706020507" pitchFamily="18" charset="2"/>
                </a:rPr>
                <a:t>t-t</a:t>
              </a:r>
              <a:r>
                <a:rPr lang="en-US" altLang="zh-CN" baseline="-25000">
                  <a:solidFill>
                    <a:srgbClr val="FF0066"/>
                  </a:solidFill>
                  <a:latin typeface="Times New Roman" panose="02020603050405020304" pitchFamily="18" charset="0"/>
                  <a:sym typeface="Symbol" panose="05050102010706020507" pitchFamily="18" charset="2"/>
                </a:rPr>
                <a:t>0</a:t>
              </a:r>
              <a:r>
                <a:rPr lang="en-US" altLang="zh-CN">
                  <a:solidFill>
                    <a:srgbClr val="FF0066"/>
                  </a:solidFill>
                  <a:latin typeface="Times New Roman" panose="02020603050405020304" pitchFamily="18" charset="0"/>
                  <a:sym typeface="Symbol" panose="05050102010706020507" pitchFamily="18" charset="2"/>
                </a:rPr>
                <a:t>)</a:t>
              </a:r>
            </a:p>
          </p:txBody>
        </p:sp>
        <p:sp>
          <p:nvSpPr>
            <p:cNvPr id="196653" name="矩形 196652"/>
            <p:cNvSpPr/>
            <p:nvPr/>
          </p:nvSpPr>
          <p:spPr>
            <a:xfrm>
              <a:off x="3828" y="3488"/>
              <a:ext cx="233" cy="288"/>
            </a:xfrm>
            <a:prstGeom prst="rect">
              <a:avLst/>
            </a:prstGeom>
            <a:noFill/>
            <a:ln w="9525">
              <a:noFill/>
            </a:ln>
          </p:spPr>
          <p:txBody>
            <a:bodyPr wrap="none" anchor="ctr">
              <a:spAutoFit/>
            </a:bodyPr>
            <a:lstStyle/>
            <a:p>
              <a:r>
                <a:rPr lang="en-US" altLang="zh-CN" i="1">
                  <a:latin typeface="Times New Roman" panose="02020603050405020304" pitchFamily="18" charset="0"/>
                </a:rPr>
                <a:t>t</a:t>
              </a:r>
              <a:r>
                <a:rPr lang="en-US" altLang="zh-CN" baseline="-25000">
                  <a:latin typeface="Times New Roman" panose="02020603050405020304" pitchFamily="18" charset="0"/>
                </a:rPr>
                <a:t>0</a:t>
              </a:r>
            </a:p>
          </p:txBody>
        </p:sp>
      </p:grpSp>
      <p:sp>
        <p:nvSpPr>
          <p:cNvPr id="196654" name="动作按钮: 后退或前一项 196653"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96655" name="动作按钮: 后退或前一项 196654"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96656" name="矩形 196655"/>
          <p:cNvSpPr/>
          <p:nvPr/>
        </p:nvSpPr>
        <p:spPr>
          <a:xfrm>
            <a:off x="1176338" y="2495550"/>
            <a:ext cx="7091362" cy="457200"/>
          </a:xfrm>
          <a:prstGeom prst="rect">
            <a:avLst/>
          </a:prstGeom>
          <a:noFill/>
          <a:ln w="9525">
            <a:noFill/>
          </a:ln>
        </p:spPr>
        <p:txBody>
          <a:bodyPr>
            <a:spAutoFit/>
          </a:bodyPr>
          <a:lstStyle/>
          <a:p>
            <a:pPr algn="l"/>
            <a:r>
              <a:rPr lang="zh-CN" altLang="en-US" dirty="0">
                <a:solidFill>
                  <a:srgbClr val="FF3300"/>
                </a:solidFill>
                <a:latin typeface="Times New Roman" panose="02020603050405020304" pitchFamily="18" charset="0"/>
              </a:rPr>
              <a:t>若电容两端加阶跃电压，则电容将通过冲激电流。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6615"/>
                                        </p:tgtEl>
                                        <p:attrNameLst>
                                          <p:attrName>style.visibility</p:attrName>
                                        </p:attrNameLst>
                                      </p:cBhvr>
                                      <p:to>
                                        <p:strVal val="visible"/>
                                      </p:to>
                                    </p:set>
                                    <p:anim calcmode="lin" valueType="num">
                                      <p:cBhvr additive="base">
                                        <p:cTn id="7" dur="500" fill="hold"/>
                                        <p:tgtEl>
                                          <p:spTgt spid="196615"/>
                                        </p:tgtEl>
                                        <p:attrNameLst>
                                          <p:attrName>ppt_x</p:attrName>
                                        </p:attrNameLst>
                                      </p:cBhvr>
                                      <p:tavLst>
                                        <p:tav tm="0">
                                          <p:val>
                                            <p:strVal val="0-#ppt_w/2"/>
                                          </p:val>
                                        </p:tav>
                                        <p:tav tm="100000">
                                          <p:val>
                                            <p:strVal val="#ppt_x"/>
                                          </p:val>
                                        </p:tav>
                                      </p:tavLst>
                                    </p:anim>
                                    <p:anim calcmode="lin" valueType="num">
                                      <p:cBhvr additive="base">
                                        <p:cTn id="8" dur="500" fill="hold"/>
                                        <p:tgtEl>
                                          <p:spTgt spid="1966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6612"/>
                                        </p:tgtEl>
                                        <p:attrNameLst>
                                          <p:attrName>style.visibility</p:attrName>
                                        </p:attrNameLst>
                                      </p:cBhvr>
                                      <p:to>
                                        <p:strVal val="visible"/>
                                      </p:to>
                                    </p:set>
                                    <p:anim calcmode="lin" valueType="num">
                                      <p:cBhvr additive="base">
                                        <p:cTn id="13" dur="500" fill="hold"/>
                                        <p:tgtEl>
                                          <p:spTgt spid="196612"/>
                                        </p:tgtEl>
                                        <p:attrNameLst>
                                          <p:attrName>ppt_x</p:attrName>
                                        </p:attrNameLst>
                                      </p:cBhvr>
                                      <p:tavLst>
                                        <p:tav tm="0">
                                          <p:val>
                                            <p:strVal val="0-#ppt_w/2"/>
                                          </p:val>
                                        </p:tav>
                                        <p:tav tm="100000">
                                          <p:val>
                                            <p:strVal val="#ppt_x"/>
                                          </p:val>
                                        </p:tav>
                                      </p:tavLst>
                                    </p:anim>
                                    <p:anim calcmode="lin" valueType="num">
                                      <p:cBhvr additive="base">
                                        <p:cTn id="14" dur="500" fill="hold"/>
                                        <p:tgtEl>
                                          <p:spTgt spid="1966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6656"/>
                                        </p:tgtEl>
                                        <p:attrNameLst>
                                          <p:attrName>style.visibility</p:attrName>
                                        </p:attrNameLst>
                                      </p:cBhvr>
                                      <p:to>
                                        <p:strVal val="visible"/>
                                      </p:to>
                                    </p:set>
                                    <p:anim calcmode="lin" valueType="num">
                                      <p:cBhvr additive="base">
                                        <p:cTn id="19" dur="500" fill="hold"/>
                                        <p:tgtEl>
                                          <p:spTgt spid="196656"/>
                                        </p:tgtEl>
                                        <p:attrNameLst>
                                          <p:attrName>ppt_x</p:attrName>
                                        </p:attrNameLst>
                                      </p:cBhvr>
                                      <p:tavLst>
                                        <p:tav tm="0">
                                          <p:val>
                                            <p:strVal val="0-#ppt_w/2"/>
                                          </p:val>
                                        </p:tav>
                                        <p:tav tm="100000">
                                          <p:val>
                                            <p:strVal val="#ppt_x"/>
                                          </p:val>
                                        </p:tav>
                                      </p:tavLst>
                                    </p:anim>
                                    <p:anim calcmode="lin" valueType="num">
                                      <p:cBhvr additive="base">
                                        <p:cTn id="20" dur="500" fill="hold"/>
                                        <p:tgtEl>
                                          <p:spTgt spid="1966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6613"/>
                                        </p:tgtEl>
                                        <p:attrNameLst>
                                          <p:attrName>style.visibility</p:attrName>
                                        </p:attrNameLst>
                                      </p:cBhvr>
                                      <p:to>
                                        <p:strVal val="visible"/>
                                      </p:to>
                                    </p:set>
                                    <p:anim calcmode="lin" valueType="num">
                                      <p:cBhvr additive="base">
                                        <p:cTn id="25" dur="500" fill="hold"/>
                                        <p:tgtEl>
                                          <p:spTgt spid="196613"/>
                                        </p:tgtEl>
                                        <p:attrNameLst>
                                          <p:attrName>ppt_x</p:attrName>
                                        </p:attrNameLst>
                                      </p:cBhvr>
                                      <p:tavLst>
                                        <p:tav tm="0">
                                          <p:val>
                                            <p:strVal val="0-#ppt_w/2"/>
                                          </p:val>
                                        </p:tav>
                                        <p:tav tm="100000">
                                          <p:val>
                                            <p:strVal val="#ppt_x"/>
                                          </p:val>
                                        </p:tav>
                                      </p:tavLst>
                                    </p:anim>
                                    <p:anim calcmode="lin" valueType="num">
                                      <p:cBhvr additive="base">
                                        <p:cTn id="26" dur="500" fill="hold"/>
                                        <p:tgtEl>
                                          <p:spTgt spid="1966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96614"/>
                                        </p:tgtEl>
                                        <p:attrNameLst>
                                          <p:attrName>style.visibility</p:attrName>
                                        </p:attrNameLst>
                                      </p:cBhvr>
                                      <p:to>
                                        <p:strVal val="visible"/>
                                      </p:to>
                                    </p:set>
                                    <p:anim calcmode="lin" valueType="num">
                                      <p:cBhvr additive="base">
                                        <p:cTn id="31" dur="500" fill="hold"/>
                                        <p:tgtEl>
                                          <p:spTgt spid="196614"/>
                                        </p:tgtEl>
                                        <p:attrNameLst>
                                          <p:attrName>ppt_x</p:attrName>
                                        </p:attrNameLst>
                                      </p:cBhvr>
                                      <p:tavLst>
                                        <p:tav tm="0">
                                          <p:val>
                                            <p:strVal val="0-#ppt_w/2"/>
                                          </p:val>
                                        </p:tav>
                                        <p:tav tm="100000">
                                          <p:val>
                                            <p:strVal val="#ppt_x"/>
                                          </p:val>
                                        </p:tav>
                                      </p:tavLst>
                                    </p:anim>
                                    <p:anim calcmode="lin" valueType="num">
                                      <p:cBhvr additive="base">
                                        <p:cTn id="32" dur="500" fill="hold"/>
                                        <p:tgtEl>
                                          <p:spTgt spid="19661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96645"/>
                                        </p:tgtEl>
                                        <p:attrNameLst>
                                          <p:attrName>style.visibility</p:attrName>
                                        </p:attrNameLst>
                                      </p:cBhvr>
                                      <p:to>
                                        <p:strVal val="visible"/>
                                      </p:to>
                                    </p:set>
                                    <p:anim calcmode="lin" valueType="num">
                                      <p:cBhvr additive="base">
                                        <p:cTn id="37" dur="500" fill="hold"/>
                                        <p:tgtEl>
                                          <p:spTgt spid="196645"/>
                                        </p:tgtEl>
                                        <p:attrNameLst>
                                          <p:attrName>ppt_x</p:attrName>
                                        </p:attrNameLst>
                                      </p:cBhvr>
                                      <p:tavLst>
                                        <p:tav tm="0">
                                          <p:val>
                                            <p:strVal val="0-#ppt_w/2"/>
                                          </p:val>
                                        </p:tav>
                                        <p:tav tm="100000">
                                          <p:val>
                                            <p:strVal val="#ppt_x"/>
                                          </p:val>
                                        </p:tav>
                                      </p:tavLst>
                                    </p:anim>
                                    <p:anim calcmode="lin" valueType="num">
                                      <p:cBhvr additive="base">
                                        <p:cTn id="38" dur="500" fill="hold"/>
                                        <p:tgtEl>
                                          <p:spTgt spid="196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p:bldP spid="196613" grpId="0"/>
      <p:bldP spid="1966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文本框 225283"/>
          <p:cNvSpPr txBox="1"/>
          <p:nvPr/>
        </p:nvSpPr>
        <p:spPr>
          <a:xfrm>
            <a:off x="1238250" y="1619250"/>
            <a:ext cx="5468938" cy="457200"/>
          </a:xfrm>
          <a:prstGeom prst="rect">
            <a:avLst/>
          </a:prstGeom>
          <a:noFill/>
          <a:ln w="9525">
            <a:noFill/>
          </a:ln>
        </p:spPr>
        <p:txBody>
          <a:bodyPr wrap="none" anchor="ctr">
            <a:spAutoFit/>
          </a:bodyPr>
          <a:lstStyle/>
          <a:p>
            <a:pPr algn="l"/>
            <a:r>
              <a:rPr lang="zh-CN" altLang="en-US" dirty="0">
                <a:solidFill>
                  <a:srgbClr val="FF0066"/>
                </a:solidFill>
                <a:latin typeface="Times New Roman" panose="02020603050405020304" pitchFamily="18" charset="0"/>
              </a:rPr>
              <a:t>一阶电路</a:t>
            </a:r>
            <a:r>
              <a:rPr lang="zh-CN" altLang="en-US" dirty="0">
                <a:latin typeface="Times New Roman" panose="02020603050405020304" pitchFamily="18" charset="0"/>
              </a:rPr>
              <a:t>：一阶微分方程所描述的电路</a:t>
            </a:r>
            <a:r>
              <a:rPr lang="en-US" altLang="zh-CN">
                <a:latin typeface="Times New Roman" panose="02020603050405020304" pitchFamily="18" charset="0"/>
              </a:rPr>
              <a:t>.</a:t>
            </a:r>
          </a:p>
        </p:txBody>
      </p:sp>
      <p:sp>
        <p:nvSpPr>
          <p:cNvPr id="225285" name="文本框 225284"/>
          <p:cNvSpPr txBox="1"/>
          <p:nvPr/>
        </p:nvSpPr>
        <p:spPr>
          <a:xfrm>
            <a:off x="1219200" y="2171700"/>
            <a:ext cx="5545138" cy="457200"/>
          </a:xfrm>
          <a:prstGeom prst="rect">
            <a:avLst/>
          </a:prstGeom>
          <a:noFill/>
          <a:ln w="9525">
            <a:noFill/>
          </a:ln>
        </p:spPr>
        <p:txBody>
          <a:bodyPr wrap="none" anchor="ctr">
            <a:spAutoFit/>
          </a:bodyPr>
          <a:lstStyle/>
          <a:p>
            <a:pPr algn="l"/>
            <a:r>
              <a:rPr lang="zh-CN" altLang="en-US" dirty="0">
                <a:solidFill>
                  <a:srgbClr val="FF0066"/>
                </a:solidFill>
                <a:latin typeface="Times New Roman" panose="02020603050405020304" pitchFamily="18" charset="0"/>
              </a:rPr>
              <a:t>二阶电路</a:t>
            </a:r>
            <a:r>
              <a:rPr lang="zh-CN" altLang="en-US" dirty="0">
                <a:latin typeface="Times New Roman" panose="02020603050405020304" pitchFamily="18" charset="0"/>
              </a:rPr>
              <a:t>：二 阶微分方程所描述的电路</a:t>
            </a:r>
            <a:r>
              <a:rPr lang="en-US" altLang="zh-CN">
                <a:latin typeface="Times New Roman" panose="02020603050405020304" pitchFamily="18" charset="0"/>
              </a:rPr>
              <a:t>.</a:t>
            </a:r>
          </a:p>
        </p:txBody>
      </p:sp>
      <p:sp>
        <p:nvSpPr>
          <p:cNvPr id="225286" name="文本框 225285"/>
          <p:cNvSpPr txBox="1"/>
          <p:nvPr/>
        </p:nvSpPr>
        <p:spPr>
          <a:xfrm>
            <a:off x="663575" y="800100"/>
            <a:ext cx="3248025" cy="457200"/>
          </a:xfrm>
          <a:prstGeom prst="rect">
            <a:avLst/>
          </a:prstGeom>
          <a:noFill/>
          <a:ln w="9525">
            <a:noFill/>
          </a:ln>
        </p:spPr>
        <p:txBody>
          <a:bodyPr wrap="none" anchor="ctr">
            <a:spAutoFit/>
          </a:bodyPr>
          <a:lstStyle/>
          <a:p>
            <a:pPr>
              <a:spcBef>
                <a:spcPct val="50000"/>
              </a:spcBef>
            </a:pPr>
            <a:r>
              <a:rPr lang="zh-CN" altLang="en-US" u="sng" dirty="0">
                <a:latin typeface="Times New Roman" panose="02020603050405020304" pitchFamily="18" charset="0"/>
              </a:rPr>
              <a:t>五、动态电路的</a:t>
            </a:r>
            <a:r>
              <a:rPr lang="zh-CN" altLang="en-US" u="sng" dirty="0">
                <a:solidFill>
                  <a:srgbClr val="FF0000"/>
                </a:solidFill>
                <a:latin typeface="Times New Roman" panose="02020603050405020304" pitchFamily="18" charset="0"/>
              </a:rPr>
              <a:t>阶数</a:t>
            </a:r>
            <a:r>
              <a:rPr lang="zh-CN" altLang="en-US" u="sng" dirty="0">
                <a:latin typeface="Times New Roman" panose="02020603050405020304" pitchFamily="18" charset="0"/>
              </a:rPr>
              <a:t>：</a:t>
            </a:r>
            <a:endParaRPr lang="zh-CN" altLang="en-US" u="sng">
              <a:latin typeface="Times New Roman" panose="02020603050405020304" pitchFamily="18" charset="0"/>
            </a:endParaRPr>
          </a:p>
        </p:txBody>
      </p:sp>
      <p:sp>
        <p:nvSpPr>
          <p:cNvPr id="225287" name="文本框 225286"/>
          <p:cNvSpPr txBox="1"/>
          <p:nvPr/>
        </p:nvSpPr>
        <p:spPr>
          <a:xfrm>
            <a:off x="1238250" y="2705100"/>
            <a:ext cx="5545138" cy="457200"/>
          </a:xfrm>
          <a:prstGeom prst="rect">
            <a:avLst/>
          </a:prstGeom>
          <a:noFill/>
          <a:ln w="9525">
            <a:noFill/>
          </a:ln>
        </p:spPr>
        <p:txBody>
          <a:bodyPr wrap="none" anchor="ctr">
            <a:spAutoFit/>
          </a:bodyPr>
          <a:lstStyle/>
          <a:p>
            <a:pPr algn="l"/>
            <a:r>
              <a:rPr lang="zh-CN" altLang="en-US" dirty="0">
                <a:solidFill>
                  <a:srgbClr val="FF0066"/>
                </a:solidFill>
                <a:latin typeface="Times New Roman" panose="02020603050405020304" pitchFamily="18" charset="0"/>
              </a:rPr>
              <a:t>高阶电路</a:t>
            </a:r>
            <a:r>
              <a:rPr lang="zh-CN" altLang="en-US" dirty="0">
                <a:latin typeface="Times New Roman" panose="02020603050405020304" pitchFamily="18" charset="0"/>
              </a:rPr>
              <a:t>：高 阶微分方程所描述的电路</a:t>
            </a:r>
            <a:r>
              <a:rPr lang="en-US" altLang="zh-CN">
                <a:latin typeface="Times New Roman" panose="02020603050405020304" pitchFamily="18" charset="0"/>
              </a:rPr>
              <a:t>.</a:t>
            </a:r>
          </a:p>
        </p:txBody>
      </p:sp>
      <p:sp>
        <p:nvSpPr>
          <p:cNvPr id="225289" name="矩形 225288"/>
          <p:cNvSpPr/>
          <p:nvPr/>
        </p:nvSpPr>
        <p:spPr>
          <a:xfrm>
            <a:off x="657225" y="3630613"/>
            <a:ext cx="8086725" cy="1406525"/>
          </a:xfrm>
          <a:prstGeom prst="rect">
            <a:avLst/>
          </a:prstGeom>
          <a:noFill/>
          <a:ln w="9525">
            <a:noFill/>
          </a:ln>
        </p:spPr>
        <p:txBody>
          <a:bodyPr>
            <a:spAutoFit/>
          </a:bodyPr>
          <a:lstStyle/>
          <a:p>
            <a:pPr algn="l">
              <a:lnSpc>
                <a:spcPct val="120000"/>
              </a:lnSpc>
              <a:spcBef>
                <a:spcPct val="50000"/>
              </a:spcBef>
            </a:pPr>
            <a:r>
              <a:rPr lang="zh-CN" altLang="en-US" dirty="0">
                <a:latin typeface="Times New Roman" panose="02020603050405020304" pitchFamily="18" charset="0"/>
              </a:rPr>
              <a:t>从电路结构看，一阶电路只包含一个独立的储能元件，凡是可以应用等效的概念将多个同类型的储能元件化归为一个等效元件的电路也都是一阶电路。</a:t>
            </a:r>
          </a:p>
        </p:txBody>
      </p:sp>
      <p:sp>
        <p:nvSpPr>
          <p:cNvPr id="225290" name="矩形 225289"/>
          <p:cNvSpPr/>
          <p:nvPr/>
        </p:nvSpPr>
        <p:spPr>
          <a:xfrm>
            <a:off x="569913" y="5373688"/>
            <a:ext cx="8194675" cy="968375"/>
          </a:xfrm>
          <a:prstGeom prst="rect">
            <a:avLst/>
          </a:prstGeom>
          <a:noFill/>
          <a:ln w="9525">
            <a:noFill/>
          </a:ln>
        </p:spPr>
        <p:txBody>
          <a:bodyPr>
            <a:spAutoFit/>
          </a:bodyPr>
          <a:lstStyle/>
          <a:p>
            <a:pPr algn="l">
              <a:lnSpc>
                <a:spcPct val="120000"/>
              </a:lnSpc>
              <a:spcBef>
                <a:spcPct val="50000"/>
              </a:spcBef>
            </a:pPr>
            <a:r>
              <a:rPr lang="zh-CN" altLang="en-US" dirty="0">
                <a:latin typeface="Times New Roman" panose="02020603050405020304" pitchFamily="18" charset="0"/>
              </a:rPr>
              <a:t>若电路只有一个电阻和一个</a:t>
            </a:r>
            <a:r>
              <a:rPr lang="en-US" altLang="zh-CN" dirty="0">
                <a:latin typeface="Times New Roman" panose="02020603050405020304" pitchFamily="18" charset="0"/>
              </a:rPr>
              <a:t>C</a:t>
            </a:r>
            <a:r>
              <a:rPr lang="zh-CN" altLang="en-US" dirty="0">
                <a:latin typeface="Times New Roman" panose="02020603050405020304" pitchFamily="18" charset="0"/>
              </a:rPr>
              <a:t>，称</a:t>
            </a:r>
            <a:r>
              <a:rPr lang="en-US" altLang="zh-CN" dirty="0">
                <a:solidFill>
                  <a:schemeClr val="accent2"/>
                </a:solidFill>
                <a:latin typeface="Times New Roman" panose="02020603050405020304" pitchFamily="18" charset="0"/>
              </a:rPr>
              <a:t>RC</a:t>
            </a:r>
            <a:r>
              <a:rPr lang="zh-CN" altLang="en-US" dirty="0">
                <a:solidFill>
                  <a:schemeClr val="accent2"/>
                </a:solidFill>
                <a:latin typeface="Times New Roman" panose="02020603050405020304" pitchFamily="18" charset="0"/>
              </a:rPr>
              <a:t>电路</a:t>
            </a:r>
            <a:r>
              <a:rPr lang="zh-CN" altLang="en-US" dirty="0">
                <a:latin typeface="Times New Roman" panose="02020603050405020304" pitchFamily="18" charset="0"/>
              </a:rPr>
              <a:t>。若电路只有一个电阻和一个</a:t>
            </a:r>
            <a:r>
              <a:rPr lang="en-US" altLang="zh-CN" dirty="0">
                <a:latin typeface="Times New Roman" panose="02020603050405020304" pitchFamily="18" charset="0"/>
              </a:rPr>
              <a:t>L</a:t>
            </a:r>
            <a:r>
              <a:rPr lang="zh-CN" altLang="en-US" dirty="0">
                <a:latin typeface="Times New Roman" panose="02020603050405020304" pitchFamily="18" charset="0"/>
              </a:rPr>
              <a:t>，称</a:t>
            </a:r>
            <a:r>
              <a:rPr lang="en-US" altLang="zh-CN" dirty="0">
                <a:solidFill>
                  <a:schemeClr val="accent2"/>
                </a:solidFill>
                <a:latin typeface="Times New Roman" panose="02020603050405020304" pitchFamily="18" charset="0"/>
              </a:rPr>
              <a:t>RL</a:t>
            </a:r>
            <a:r>
              <a:rPr lang="zh-CN" altLang="en-US" dirty="0">
                <a:solidFill>
                  <a:schemeClr val="accent2"/>
                </a:solidFill>
                <a:latin typeface="Times New Roman" panose="02020603050405020304" pitchFamily="18" charset="0"/>
              </a:rPr>
              <a:t>电路</a:t>
            </a:r>
            <a:r>
              <a:rPr lang="zh-CN" altLang="en-US" dirty="0">
                <a:latin typeface="Times New Roman" panose="02020603050405020304" pitchFamily="18" charset="0"/>
              </a:rPr>
              <a:t>。</a:t>
            </a:r>
          </a:p>
        </p:txBody>
      </p:sp>
      <p:sp>
        <p:nvSpPr>
          <p:cNvPr id="225291" name="动作按钮: 后退或前一项 225290"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5292" name="动作按钮: 后退或前一项 225291"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25286"/>
                                        </p:tgtEl>
                                        <p:attrNameLst>
                                          <p:attrName>style.visibility</p:attrName>
                                        </p:attrNameLst>
                                      </p:cBhvr>
                                      <p:to>
                                        <p:strVal val="visible"/>
                                      </p:to>
                                    </p:set>
                                    <p:anim calcmode="lin" valueType="num">
                                      <p:cBhvr>
                                        <p:cTn id="7" dur="1000" fill="hold"/>
                                        <p:tgtEl>
                                          <p:spTgt spid="225286"/>
                                        </p:tgtEl>
                                        <p:attrNameLst>
                                          <p:attrName>ppt_w</p:attrName>
                                        </p:attrNameLst>
                                      </p:cBhvr>
                                      <p:tavLst>
                                        <p:tav tm="0">
                                          <p:val>
                                            <p:fltVal val="0"/>
                                          </p:val>
                                        </p:tav>
                                        <p:tav tm="100000">
                                          <p:val>
                                            <p:strVal val="#ppt_w"/>
                                          </p:val>
                                        </p:tav>
                                      </p:tavLst>
                                    </p:anim>
                                    <p:anim calcmode="lin" valueType="num">
                                      <p:cBhvr>
                                        <p:cTn id="8" dur="1000" fill="hold"/>
                                        <p:tgtEl>
                                          <p:spTgt spid="225286"/>
                                        </p:tgtEl>
                                        <p:attrNameLst>
                                          <p:attrName>ppt_h</p:attrName>
                                        </p:attrNameLst>
                                      </p:cBhvr>
                                      <p:tavLst>
                                        <p:tav tm="0">
                                          <p:val>
                                            <p:fltVal val="0"/>
                                          </p:val>
                                        </p:tav>
                                        <p:tav tm="100000">
                                          <p:val>
                                            <p:strVal val="#ppt_h"/>
                                          </p:val>
                                        </p:tav>
                                      </p:tavLst>
                                    </p:anim>
                                    <p:anim calcmode="lin" valueType="num">
                                      <p:cBhvr>
                                        <p:cTn id="9" dur="1000" fill="hold"/>
                                        <p:tgtEl>
                                          <p:spTgt spid="22528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252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225284">
                                            <p:txEl>
                                              <p:pRg st="0" end="0"/>
                                            </p:txEl>
                                          </p:spTgt>
                                        </p:tgtEl>
                                        <p:attrNameLst>
                                          <p:attrName>style.visibility</p:attrName>
                                        </p:attrNameLst>
                                      </p:cBhvr>
                                      <p:to>
                                        <p:strVal val="visible"/>
                                      </p:to>
                                    </p:set>
                                    <p:animEffect transition="in" filter="box(out)">
                                      <p:cBhvr>
                                        <p:cTn id="15" dur="500"/>
                                        <p:tgtEl>
                                          <p:spTgt spid="22528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25285">
                                            <p:txEl>
                                              <p:pRg st="0" end="0"/>
                                            </p:txEl>
                                          </p:spTgt>
                                        </p:tgtEl>
                                        <p:attrNameLst>
                                          <p:attrName>style.visibility</p:attrName>
                                        </p:attrNameLst>
                                      </p:cBhvr>
                                      <p:to>
                                        <p:strVal val="visible"/>
                                      </p:to>
                                    </p:set>
                                    <p:animEffect transition="in" filter="box(out)">
                                      <p:cBhvr>
                                        <p:cTn id="20" dur="500"/>
                                        <p:tgtEl>
                                          <p:spTgt spid="22528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25287">
                                            <p:txEl>
                                              <p:pRg st="0" end="0"/>
                                            </p:txEl>
                                          </p:spTgt>
                                        </p:tgtEl>
                                        <p:attrNameLst>
                                          <p:attrName>style.visibility</p:attrName>
                                        </p:attrNameLst>
                                      </p:cBhvr>
                                      <p:to>
                                        <p:strVal val="visible"/>
                                      </p:to>
                                    </p:set>
                                    <p:animEffect transition="in" filter="box(out)">
                                      <p:cBhvr>
                                        <p:cTn id="25" dur="500"/>
                                        <p:tgtEl>
                                          <p:spTgt spid="22528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25289"/>
                                        </p:tgtEl>
                                        <p:attrNameLst>
                                          <p:attrName>style.visibility</p:attrName>
                                        </p:attrNameLst>
                                      </p:cBhvr>
                                      <p:to>
                                        <p:strVal val="visible"/>
                                      </p:to>
                                    </p:set>
                                    <p:animEffect transition="in" filter="blinds(horizontal)">
                                      <p:cBhvr>
                                        <p:cTn id="30" dur="500"/>
                                        <p:tgtEl>
                                          <p:spTgt spid="22528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25290"/>
                                        </p:tgtEl>
                                        <p:attrNameLst>
                                          <p:attrName>style.visibility</p:attrName>
                                        </p:attrNameLst>
                                      </p:cBhvr>
                                      <p:to>
                                        <p:strVal val="visible"/>
                                      </p:to>
                                    </p:set>
                                    <p:animEffect transition="in" filter="blinds(horizontal)">
                                      <p:cBhvr>
                                        <p:cTn id="35" dur="500"/>
                                        <p:tgtEl>
                                          <p:spTgt spid="225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build="p"/>
      <p:bldP spid="225285" grpId="0" build="p"/>
      <p:bldP spid="225286" grpId="0"/>
      <p:bldP spid="225287" grpId="0" build="p"/>
      <p:bldP spid="225289" grpId="0"/>
      <p:bldP spid="22529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矩形 249859"/>
          <p:cNvSpPr/>
          <p:nvPr/>
        </p:nvSpPr>
        <p:spPr>
          <a:xfrm>
            <a:off x="382588" y="514350"/>
            <a:ext cx="3400425" cy="457200"/>
          </a:xfrm>
          <a:prstGeom prst="rect">
            <a:avLst/>
          </a:prstGeom>
          <a:noFill/>
          <a:ln w="9525">
            <a:noFill/>
          </a:ln>
        </p:spPr>
        <p:txBody>
          <a:bodyPr wrap="none" anchor="t">
            <a:spAutoFit/>
          </a:bodyPr>
          <a:lstStyle/>
          <a:p>
            <a:r>
              <a:rPr lang="en-US" altLang="zh-CN" dirty="0">
                <a:latin typeface="Times New Roman" panose="02020603050405020304" pitchFamily="18" charset="0"/>
              </a:rPr>
              <a:t>2</a:t>
            </a:r>
            <a:r>
              <a:rPr lang="zh-CN" altLang="en-US" dirty="0">
                <a:latin typeface="Times New Roman" panose="02020603050405020304" pitchFamily="18" charset="0"/>
              </a:rPr>
              <a:t>、单位冲激函数的</a:t>
            </a:r>
            <a:r>
              <a:rPr lang="zh-CN" altLang="en-US" dirty="0">
                <a:solidFill>
                  <a:srgbClr val="FF0000"/>
                </a:solidFill>
                <a:latin typeface="Times New Roman" panose="02020603050405020304" pitchFamily="18" charset="0"/>
              </a:rPr>
              <a:t>性质</a:t>
            </a:r>
            <a:endParaRPr lang="zh-CN" altLang="en-US">
              <a:solidFill>
                <a:srgbClr val="FF0000"/>
              </a:solidFill>
              <a:latin typeface="Times New Roman" panose="02020603050405020304" pitchFamily="18" charset="0"/>
            </a:endParaRPr>
          </a:p>
        </p:txBody>
      </p:sp>
      <p:sp>
        <p:nvSpPr>
          <p:cNvPr id="249862" name="矩形 249861"/>
          <p:cNvSpPr/>
          <p:nvPr/>
        </p:nvSpPr>
        <p:spPr>
          <a:xfrm>
            <a:off x="508000" y="1295400"/>
            <a:ext cx="7831138" cy="457200"/>
          </a:xfrm>
          <a:prstGeom prst="rect">
            <a:avLst/>
          </a:prstGeom>
          <a:noFill/>
          <a:ln w="9525">
            <a:noFill/>
          </a:ln>
        </p:spPr>
        <p:txBody>
          <a:bodyPr wrap="none" anchor="ctr">
            <a:spAutoFit/>
          </a:bodyPr>
          <a:lstStyle/>
          <a:p>
            <a:pPr algn="l"/>
            <a:r>
              <a:rPr lang="en-US" altLang="zh-CN">
                <a:solidFill>
                  <a:srgbClr val="FF0000"/>
                </a:solidFill>
                <a:latin typeface="Times New Roman" panose="02020603050405020304" pitchFamily="18" charset="0"/>
                <a:cs typeface="Times New Roman" panose="02020603050405020304" pitchFamily="18" charset="0"/>
              </a:rPr>
              <a:t>(</a:t>
            </a:r>
            <a:r>
              <a:rPr lang="en-US" altLang="zh-CN">
                <a:solidFill>
                  <a:srgbClr val="FF0000"/>
                </a:solidFill>
                <a:latin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单位冲激函数</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Symbol" panose="05050102010706020507" pitchFamily="18" charset="2"/>
                <a:cs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对时间的积分等于单位阶跃函数</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Symbol" panose="05050102010706020507" pitchFamily="18" charset="2"/>
                <a:cs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a:t>
            </a:r>
          </a:p>
        </p:txBody>
      </p:sp>
      <p:graphicFrame>
        <p:nvGraphicFramePr>
          <p:cNvPr id="249864" name="对象 249863"/>
          <p:cNvGraphicFramePr/>
          <p:nvPr/>
        </p:nvGraphicFramePr>
        <p:xfrm>
          <a:off x="808038" y="2127250"/>
          <a:ext cx="2843212" cy="939800"/>
        </p:xfrm>
        <a:graphic>
          <a:graphicData uri="http://schemas.openxmlformats.org/presentationml/2006/ole">
            <mc:AlternateContent xmlns:mc="http://schemas.openxmlformats.org/markup-compatibility/2006">
              <mc:Choice xmlns:v="urn:schemas-microsoft-com:vml" Requires="v">
                <p:oleObj spid="_x0000_s53339" r:id="rId3" imgW="1422400" imgH="469900" progId="Equation.3">
                  <p:embed/>
                </p:oleObj>
              </mc:Choice>
              <mc:Fallback>
                <p:oleObj r:id="rId3" imgW="1422400" imgH="469900" progId="Equation.3">
                  <p:embed/>
                  <p:pic>
                    <p:nvPicPr>
                      <p:cNvPr id="0" name="图片 3243"/>
                      <p:cNvPicPr/>
                      <p:nvPr/>
                    </p:nvPicPr>
                    <p:blipFill>
                      <a:blip r:embed="rId4"/>
                      <a:stretch>
                        <a:fillRect/>
                      </a:stretch>
                    </p:blipFill>
                    <p:spPr>
                      <a:xfrm>
                        <a:off x="808038" y="2127250"/>
                        <a:ext cx="2843212" cy="939800"/>
                      </a:xfrm>
                      <a:prstGeom prst="rect">
                        <a:avLst/>
                      </a:prstGeom>
                      <a:noFill/>
                      <a:ln w="38100">
                        <a:noFill/>
                        <a:miter/>
                      </a:ln>
                    </p:spPr>
                  </p:pic>
                </p:oleObj>
              </mc:Fallback>
            </mc:AlternateContent>
          </a:graphicData>
        </a:graphic>
      </p:graphicFrame>
      <p:sp>
        <p:nvSpPr>
          <p:cNvPr id="249865" name="文本框 249864"/>
          <p:cNvSpPr txBox="1"/>
          <p:nvPr/>
        </p:nvSpPr>
        <p:spPr>
          <a:xfrm>
            <a:off x="3695700" y="2362200"/>
            <a:ext cx="928688" cy="457200"/>
          </a:xfrm>
          <a:prstGeom prst="rect">
            <a:avLst/>
          </a:prstGeom>
          <a:noFill/>
          <a:ln w="9525">
            <a:noFill/>
          </a:ln>
        </p:spPr>
        <p:txBody>
          <a:bodyPr wrap="none" anchor="ctr">
            <a:spAutoFit/>
          </a:bodyPr>
          <a:lstStyle/>
          <a:p>
            <a:r>
              <a:rPr lang="en-US" altLang="zh-CN" b="0">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p>
        </p:txBody>
      </p:sp>
      <p:graphicFrame>
        <p:nvGraphicFramePr>
          <p:cNvPr id="249866" name="对象 249865"/>
          <p:cNvGraphicFramePr/>
          <p:nvPr/>
        </p:nvGraphicFramePr>
        <p:xfrm>
          <a:off x="5430838" y="2185988"/>
          <a:ext cx="2179637" cy="831850"/>
        </p:xfrm>
        <a:graphic>
          <a:graphicData uri="http://schemas.openxmlformats.org/presentationml/2006/ole">
            <mc:AlternateContent xmlns:mc="http://schemas.openxmlformats.org/markup-compatibility/2006">
              <mc:Choice xmlns:v="urn:schemas-microsoft-com:vml" Requires="v">
                <p:oleObj spid="_x0000_s53340" r:id="rId5" imgW="1091565" imgH="419100" progId="Equation.DSMT4">
                  <p:embed/>
                </p:oleObj>
              </mc:Choice>
              <mc:Fallback>
                <p:oleObj r:id="rId5" imgW="1091565" imgH="419100" progId="Equation.DSMT4">
                  <p:embed/>
                  <p:pic>
                    <p:nvPicPr>
                      <p:cNvPr id="0" name="图片 3244"/>
                      <p:cNvPicPr/>
                      <p:nvPr/>
                    </p:nvPicPr>
                    <p:blipFill>
                      <a:blip r:embed="rId6"/>
                      <a:stretch>
                        <a:fillRect/>
                      </a:stretch>
                    </p:blipFill>
                    <p:spPr>
                      <a:xfrm>
                        <a:off x="5430838" y="2185988"/>
                        <a:ext cx="2179637" cy="831850"/>
                      </a:xfrm>
                      <a:prstGeom prst="rect">
                        <a:avLst/>
                      </a:prstGeom>
                      <a:noFill/>
                      <a:ln w="38100">
                        <a:noFill/>
                        <a:miter/>
                      </a:ln>
                    </p:spPr>
                  </p:pic>
                </p:oleObj>
              </mc:Fallback>
            </mc:AlternateContent>
          </a:graphicData>
        </a:graphic>
      </p:graphicFrame>
      <p:graphicFrame>
        <p:nvGraphicFramePr>
          <p:cNvPr id="249867" name="对象 249866"/>
          <p:cNvGraphicFramePr/>
          <p:nvPr/>
        </p:nvGraphicFramePr>
        <p:xfrm>
          <a:off x="1709738" y="3138488"/>
          <a:ext cx="6345237" cy="909637"/>
        </p:xfrm>
        <a:graphic>
          <a:graphicData uri="http://schemas.openxmlformats.org/presentationml/2006/ole">
            <mc:AlternateContent xmlns:mc="http://schemas.openxmlformats.org/markup-compatibility/2006">
              <mc:Choice xmlns:v="urn:schemas-microsoft-com:vml" Requires="v">
                <p:oleObj spid="_x0000_s53341" r:id="rId7" imgW="3175000" imgH="457200" progId="Equation.DSMT4">
                  <p:embed/>
                </p:oleObj>
              </mc:Choice>
              <mc:Fallback>
                <p:oleObj r:id="rId7" imgW="3175000" imgH="457200" progId="Equation.DSMT4">
                  <p:embed/>
                  <p:pic>
                    <p:nvPicPr>
                      <p:cNvPr id="0" name="图片 3241"/>
                      <p:cNvPicPr/>
                      <p:nvPr/>
                    </p:nvPicPr>
                    <p:blipFill>
                      <a:blip r:embed="rId8"/>
                      <a:stretch>
                        <a:fillRect/>
                      </a:stretch>
                    </p:blipFill>
                    <p:spPr>
                      <a:xfrm>
                        <a:off x="1709738" y="3138488"/>
                        <a:ext cx="6345237" cy="909637"/>
                      </a:xfrm>
                      <a:prstGeom prst="rect">
                        <a:avLst/>
                      </a:prstGeom>
                      <a:noFill/>
                      <a:ln w="38100">
                        <a:noFill/>
                        <a:miter/>
                      </a:ln>
                    </p:spPr>
                  </p:pic>
                </p:oleObj>
              </mc:Fallback>
            </mc:AlternateContent>
          </a:graphicData>
        </a:graphic>
      </p:graphicFrame>
      <p:sp>
        <p:nvSpPr>
          <p:cNvPr id="249868" name="矩形 249867"/>
          <p:cNvSpPr/>
          <p:nvPr/>
        </p:nvSpPr>
        <p:spPr>
          <a:xfrm>
            <a:off x="1219200" y="4762500"/>
            <a:ext cx="2438400" cy="914400"/>
          </a:xfrm>
          <a:prstGeom prst="rect">
            <a:avLst/>
          </a:prstGeom>
          <a:solidFill>
            <a:srgbClr val="99FF99"/>
          </a:solidFill>
          <a:ln w="9525" cap="flat" cmpd="sng">
            <a:solidFill>
              <a:schemeClr val="bg1"/>
            </a:solidFill>
            <a:prstDash val="solid"/>
            <a:miter/>
            <a:headEnd type="none" w="med" len="med"/>
            <a:tailEnd type="none" w="med" len="med"/>
          </a:ln>
        </p:spPr>
        <p:txBody>
          <a:bodyPr/>
          <a:lstStyle/>
          <a:p>
            <a:endParaRPr lang="zh-CN" altLang="en-US"/>
          </a:p>
        </p:txBody>
      </p:sp>
      <p:sp>
        <p:nvSpPr>
          <p:cNvPr id="249869" name="文本框 249868"/>
          <p:cNvSpPr txBox="1"/>
          <p:nvPr/>
        </p:nvSpPr>
        <p:spPr>
          <a:xfrm>
            <a:off x="536575" y="4057650"/>
            <a:ext cx="3216275" cy="457200"/>
          </a:xfrm>
          <a:prstGeom prst="rect">
            <a:avLst/>
          </a:prstGeom>
          <a:noFill/>
          <a:ln w="9525">
            <a:noFill/>
          </a:ln>
        </p:spPr>
        <p:txBody>
          <a:bodyPr wrap="none" anchor="ctr">
            <a:spAutoFit/>
          </a:bodyPr>
          <a:lstStyle/>
          <a:p>
            <a:pPr algn="l"/>
            <a:r>
              <a:rPr lang="en-US" altLang="zh-CN">
                <a:solidFill>
                  <a:srgbClr val="FF3300"/>
                </a:solidFill>
                <a:latin typeface="Times New Roman" panose="02020603050405020304" pitchFamily="18" charset="0"/>
              </a:rPr>
              <a:t>(2)</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函数的</a:t>
            </a:r>
            <a:r>
              <a:rPr lang="zh-CN" altLang="en-US" dirty="0">
                <a:solidFill>
                  <a:srgbClr val="FF0066"/>
                </a:solidFill>
                <a:latin typeface="Times New Roman" panose="02020603050405020304" pitchFamily="18" charset="0"/>
                <a:sym typeface="Symbol" panose="05050102010706020507" pitchFamily="18" charset="2"/>
              </a:rPr>
              <a:t>筛分性质</a:t>
            </a:r>
            <a:r>
              <a:rPr lang="zh-CN" altLang="en-US">
                <a:latin typeface="Times New Roman" panose="02020603050405020304" pitchFamily="18" charset="0"/>
              </a:rPr>
              <a:t> </a:t>
            </a:r>
          </a:p>
        </p:txBody>
      </p:sp>
      <p:graphicFrame>
        <p:nvGraphicFramePr>
          <p:cNvPr id="249870" name="对象 249869"/>
          <p:cNvGraphicFramePr/>
          <p:nvPr/>
        </p:nvGraphicFramePr>
        <p:xfrm>
          <a:off x="1346200" y="4832350"/>
          <a:ext cx="1854200" cy="660400"/>
        </p:xfrm>
        <a:graphic>
          <a:graphicData uri="http://schemas.openxmlformats.org/presentationml/2006/ole">
            <mc:AlternateContent xmlns:mc="http://schemas.openxmlformats.org/markup-compatibility/2006">
              <mc:Choice xmlns:v="urn:schemas-microsoft-com:vml" Requires="v">
                <p:oleObj spid="_x0000_s53342" r:id="rId9" imgW="926465" imgH="330200" progId="Equation.3">
                  <p:embed/>
                </p:oleObj>
              </mc:Choice>
              <mc:Fallback>
                <p:oleObj r:id="rId9" imgW="926465" imgH="330200" progId="Equation.3">
                  <p:embed/>
                  <p:pic>
                    <p:nvPicPr>
                      <p:cNvPr id="0" name="图片 3242"/>
                      <p:cNvPicPr/>
                      <p:nvPr/>
                    </p:nvPicPr>
                    <p:blipFill>
                      <a:blip r:embed="rId10"/>
                      <a:stretch>
                        <a:fillRect/>
                      </a:stretch>
                    </p:blipFill>
                    <p:spPr>
                      <a:xfrm>
                        <a:off x="1346200" y="4832350"/>
                        <a:ext cx="1854200" cy="660400"/>
                      </a:xfrm>
                      <a:prstGeom prst="rect">
                        <a:avLst/>
                      </a:prstGeom>
                      <a:noFill/>
                      <a:ln w="38100">
                        <a:noFill/>
                        <a:miter/>
                      </a:ln>
                    </p:spPr>
                  </p:pic>
                </p:oleObj>
              </mc:Fallback>
            </mc:AlternateContent>
          </a:graphicData>
        </a:graphic>
      </p:graphicFrame>
      <p:graphicFrame>
        <p:nvGraphicFramePr>
          <p:cNvPr id="249873" name="对象 249872"/>
          <p:cNvGraphicFramePr/>
          <p:nvPr/>
        </p:nvGraphicFramePr>
        <p:xfrm>
          <a:off x="3378200" y="4832350"/>
          <a:ext cx="3073400" cy="660400"/>
        </p:xfrm>
        <a:graphic>
          <a:graphicData uri="http://schemas.openxmlformats.org/presentationml/2006/ole">
            <mc:AlternateContent xmlns:mc="http://schemas.openxmlformats.org/markup-compatibility/2006">
              <mc:Choice xmlns:v="urn:schemas-microsoft-com:vml" Requires="v">
                <p:oleObj spid="_x0000_s53343" r:id="rId11" imgW="1536065" imgH="330200" progId="Equation.3">
                  <p:embed/>
                </p:oleObj>
              </mc:Choice>
              <mc:Fallback>
                <p:oleObj r:id="rId11" imgW="1536065" imgH="330200" progId="Equation.3">
                  <p:embed/>
                  <p:pic>
                    <p:nvPicPr>
                      <p:cNvPr id="0" name="图片 3245"/>
                      <p:cNvPicPr/>
                      <p:nvPr/>
                    </p:nvPicPr>
                    <p:blipFill>
                      <a:blip r:embed="rId12"/>
                      <a:stretch>
                        <a:fillRect/>
                      </a:stretch>
                    </p:blipFill>
                    <p:spPr>
                      <a:xfrm>
                        <a:off x="3378200" y="4832350"/>
                        <a:ext cx="3073400" cy="660400"/>
                      </a:xfrm>
                      <a:prstGeom prst="rect">
                        <a:avLst/>
                      </a:prstGeom>
                      <a:noFill/>
                      <a:ln w="38100">
                        <a:noFill/>
                        <a:miter/>
                      </a:ln>
                    </p:spPr>
                  </p:pic>
                </p:oleObj>
              </mc:Fallback>
            </mc:AlternateContent>
          </a:graphicData>
        </a:graphic>
      </p:graphicFrame>
      <p:sp>
        <p:nvSpPr>
          <p:cNvPr id="249874" name="文本框 249873"/>
          <p:cNvSpPr txBox="1"/>
          <p:nvPr/>
        </p:nvSpPr>
        <p:spPr>
          <a:xfrm>
            <a:off x="4565650" y="5853113"/>
            <a:ext cx="2225675" cy="466725"/>
          </a:xfrm>
          <a:prstGeom prst="rect">
            <a:avLst/>
          </a:prstGeom>
          <a:noFill/>
          <a:ln w="9525" cap="flat" cmpd="sng">
            <a:solidFill>
              <a:srgbClr val="FF0000"/>
            </a:solidFill>
            <a:prstDash val="solid"/>
            <a:miter/>
            <a:headEnd type="none" w="med" len="med"/>
            <a:tailEnd type="none" w="med" len="med"/>
          </a:ln>
        </p:spPr>
        <p:txBody>
          <a:bodyPr anchor="ctr">
            <a:spAutoFit/>
          </a:bodyPr>
          <a:lstStyle/>
          <a:p>
            <a:pPr>
              <a:spcBef>
                <a:spcPct val="50000"/>
              </a:spcBef>
            </a:pP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在</a:t>
            </a:r>
            <a:r>
              <a:rPr lang="en-US" altLang="zh-CN" i="1">
                <a:latin typeface="Times New Roman" panose="02020603050405020304" pitchFamily="18" charset="0"/>
              </a:rPr>
              <a:t>t</a:t>
            </a:r>
            <a:r>
              <a:rPr lang="en-US" altLang="zh-CN" dirty="0">
                <a:latin typeface="Times New Roman" panose="02020603050405020304" pitchFamily="18" charset="0"/>
              </a:rPr>
              <a:t>=0</a:t>
            </a:r>
            <a:r>
              <a:rPr lang="zh-CN" altLang="en-US" dirty="0">
                <a:latin typeface="Times New Roman" panose="02020603050405020304" pitchFamily="18" charset="0"/>
              </a:rPr>
              <a:t>时连续</a:t>
            </a:r>
            <a:endParaRPr lang="zh-CN" altLang="en-US">
              <a:latin typeface="Times New Roman" panose="02020603050405020304" pitchFamily="18" charset="0"/>
            </a:endParaRPr>
          </a:p>
        </p:txBody>
      </p:sp>
      <p:sp>
        <p:nvSpPr>
          <p:cNvPr id="249875" name="动作按钮: 后退或前一项 249874"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249876" name="动作按钮: 后退或前一项 249875"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62"/>
                                        </p:tgtEl>
                                        <p:attrNameLst>
                                          <p:attrName>style.visibility</p:attrName>
                                        </p:attrNameLst>
                                      </p:cBhvr>
                                      <p:to>
                                        <p:strVal val="visible"/>
                                      </p:to>
                                    </p:set>
                                    <p:animEffect transition="in" filter="blinds(horizontal)">
                                      <p:cBhvr>
                                        <p:cTn id="7" dur="500"/>
                                        <p:tgtEl>
                                          <p:spTgt spid="2498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9864"/>
                                        </p:tgtEl>
                                        <p:attrNameLst>
                                          <p:attrName>style.visibility</p:attrName>
                                        </p:attrNameLst>
                                      </p:cBhvr>
                                      <p:to>
                                        <p:strVal val="visible"/>
                                      </p:to>
                                    </p:set>
                                    <p:animEffect transition="in" filter="wipe(left)">
                                      <p:cBhvr>
                                        <p:cTn id="12" dur="500"/>
                                        <p:tgtEl>
                                          <p:spTgt spid="2498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65"/>
                                        </p:tgtEl>
                                        <p:attrNameLst>
                                          <p:attrName>style.visibility</p:attrName>
                                        </p:attrNameLst>
                                      </p:cBhvr>
                                      <p:to>
                                        <p:strVal val="visible"/>
                                      </p:to>
                                    </p:set>
                                    <p:animEffect transition="in" filter="wipe(left)">
                                      <p:cBhvr>
                                        <p:cTn id="17" dur="500"/>
                                        <p:tgtEl>
                                          <p:spTgt spid="2498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9866"/>
                                        </p:tgtEl>
                                        <p:attrNameLst>
                                          <p:attrName>style.visibility</p:attrName>
                                        </p:attrNameLst>
                                      </p:cBhvr>
                                      <p:to>
                                        <p:strVal val="visible"/>
                                      </p:to>
                                    </p:set>
                                    <p:animEffect transition="in" filter="wipe(left)">
                                      <p:cBhvr>
                                        <p:cTn id="22" dur="500"/>
                                        <p:tgtEl>
                                          <p:spTgt spid="2498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9867"/>
                                        </p:tgtEl>
                                        <p:attrNameLst>
                                          <p:attrName>style.visibility</p:attrName>
                                        </p:attrNameLst>
                                      </p:cBhvr>
                                      <p:to>
                                        <p:strVal val="visible"/>
                                      </p:to>
                                    </p:set>
                                    <p:animEffect transition="in" filter="wipe(left)">
                                      <p:cBhvr>
                                        <p:cTn id="27" dur="500"/>
                                        <p:tgtEl>
                                          <p:spTgt spid="249867"/>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249869"/>
                                        </p:tgtEl>
                                        <p:attrNameLst>
                                          <p:attrName>style.visibility</p:attrName>
                                        </p:attrNameLst>
                                      </p:cBhvr>
                                      <p:to>
                                        <p:strVal val="visible"/>
                                      </p:to>
                                    </p:set>
                                    <p:anim calcmode="lin" valueType="num">
                                      <p:cBhvr additive="base">
                                        <p:cTn id="31" dur="500" fill="hold"/>
                                        <p:tgtEl>
                                          <p:spTgt spid="249869"/>
                                        </p:tgtEl>
                                        <p:attrNameLst>
                                          <p:attrName>ppt_x</p:attrName>
                                        </p:attrNameLst>
                                      </p:cBhvr>
                                      <p:tavLst>
                                        <p:tav tm="0">
                                          <p:val>
                                            <p:strVal val="0-#ppt_w/2"/>
                                          </p:val>
                                        </p:tav>
                                        <p:tav tm="100000">
                                          <p:val>
                                            <p:strVal val="#ppt_x"/>
                                          </p:val>
                                        </p:tav>
                                      </p:tavLst>
                                    </p:anim>
                                    <p:anim calcmode="lin" valueType="num">
                                      <p:cBhvr additive="base">
                                        <p:cTn id="32" dur="500" fill="hold"/>
                                        <p:tgtEl>
                                          <p:spTgt spid="2498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49870"/>
                                        </p:tgtEl>
                                        <p:attrNameLst>
                                          <p:attrName>style.visibility</p:attrName>
                                        </p:attrNameLst>
                                      </p:cBhvr>
                                      <p:to>
                                        <p:strVal val="visible"/>
                                      </p:to>
                                    </p:set>
                                    <p:anim calcmode="lin" valueType="num">
                                      <p:cBhvr additive="base">
                                        <p:cTn id="37" dur="500" fill="hold"/>
                                        <p:tgtEl>
                                          <p:spTgt spid="249870"/>
                                        </p:tgtEl>
                                        <p:attrNameLst>
                                          <p:attrName>ppt_x</p:attrName>
                                        </p:attrNameLst>
                                      </p:cBhvr>
                                      <p:tavLst>
                                        <p:tav tm="0">
                                          <p:val>
                                            <p:strVal val="0-#ppt_w/2"/>
                                          </p:val>
                                        </p:tav>
                                        <p:tav tm="100000">
                                          <p:val>
                                            <p:strVal val="#ppt_x"/>
                                          </p:val>
                                        </p:tav>
                                      </p:tavLst>
                                    </p:anim>
                                    <p:anim calcmode="lin" valueType="num">
                                      <p:cBhvr additive="base">
                                        <p:cTn id="38" dur="500" fill="hold"/>
                                        <p:tgtEl>
                                          <p:spTgt spid="249870"/>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4" presetClass="entr" presetSubtype="32" fill="hold" nodeType="afterEffect">
                                  <p:stCondLst>
                                    <p:cond delay="0"/>
                                  </p:stCondLst>
                                  <p:childTnLst>
                                    <p:set>
                                      <p:cBhvr>
                                        <p:cTn id="41" dur="1" fill="hold">
                                          <p:stCondLst>
                                            <p:cond delay="0"/>
                                          </p:stCondLst>
                                        </p:cTn>
                                        <p:tgtEl>
                                          <p:spTgt spid="249868"/>
                                        </p:tgtEl>
                                        <p:attrNameLst>
                                          <p:attrName>style.visibility</p:attrName>
                                        </p:attrNameLst>
                                      </p:cBhvr>
                                      <p:to>
                                        <p:strVal val="visible"/>
                                      </p:to>
                                    </p:set>
                                    <p:animEffect transition="in" filter="box(out)">
                                      <p:cBhvr>
                                        <p:cTn id="42" dur="500"/>
                                        <p:tgtEl>
                                          <p:spTgt spid="2498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49873"/>
                                        </p:tgtEl>
                                        <p:attrNameLst>
                                          <p:attrName>style.visibility</p:attrName>
                                        </p:attrNameLst>
                                      </p:cBhvr>
                                      <p:to>
                                        <p:strVal val="visible"/>
                                      </p:to>
                                    </p:set>
                                    <p:animEffect transition="in" filter="wipe(left)">
                                      <p:cBhvr>
                                        <p:cTn id="47" dur="500"/>
                                        <p:tgtEl>
                                          <p:spTgt spid="24987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249874"/>
                                        </p:tgtEl>
                                        <p:attrNameLst>
                                          <p:attrName>style.visibility</p:attrName>
                                        </p:attrNameLst>
                                      </p:cBhvr>
                                      <p:to>
                                        <p:strVal val="visible"/>
                                      </p:to>
                                    </p:set>
                                    <p:anim calcmode="lin" valueType="num">
                                      <p:cBhvr additive="base">
                                        <p:cTn id="52" dur="500" fill="hold"/>
                                        <p:tgtEl>
                                          <p:spTgt spid="249874"/>
                                        </p:tgtEl>
                                        <p:attrNameLst>
                                          <p:attrName>ppt_x</p:attrName>
                                        </p:attrNameLst>
                                      </p:cBhvr>
                                      <p:tavLst>
                                        <p:tav tm="0">
                                          <p:val>
                                            <p:strVal val="1+#ppt_w/2"/>
                                          </p:val>
                                        </p:tav>
                                        <p:tav tm="100000">
                                          <p:val>
                                            <p:strVal val="#ppt_x"/>
                                          </p:val>
                                        </p:tav>
                                      </p:tavLst>
                                    </p:anim>
                                    <p:anim calcmode="lin" valueType="num">
                                      <p:cBhvr additive="base">
                                        <p:cTn id="53" dur="500" fill="hold"/>
                                        <p:tgtEl>
                                          <p:spTgt spid="2498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2" grpId="0"/>
      <p:bldP spid="249865" grpId="0"/>
      <p:bldP spid="249869" grpId="0"/>
      <p:bldP spid="24987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9" name="对象 197638"/>
          <p:cNvGraphicFramePr/>
          <p:nvPr/>
        </p:nvGraphicFramePr>
        <p:xfrm>
          <a:off x="1855788" y="3505200"/>
          <a:ext cx="3605212" cy="809625"/>
        </p:xfrm>
        <a:graphic>
          <a:graphicData uri="http://schemas.openxmlformats.org/presentationml/2006/ole">
            <mc:AlternateContent xmlns:mc="http://schemas.openxmlformats.org/markup-compatibility/2006">
              <mc:Choice xmlns:v="urn:schemas-microsoft-com:vml" Requires="v">
                <p:oleObj spid="_x0000_s54342" r:id="rId4" imgW="1802130" imgH="405765" progId="Equation.3">
                  <p:embed/>
                </p:oleObj>
              </mc:Choice>
              <mc:Fallback>
                <p:oleObj r:id="rId4" imgW="1802130" imgH="405765" progId="Equation.3">
                  <p:embed/>
                  <p:pic>
                    <p:nvPicPr>
                      <p:cNvPr id="0" name="图片 3246"/>
                      <p:cNvPicPr/>
                      <p:nvPr/>
                    </p:nvPicPr>
                    <p:blipFill>
                      <a:blip r:embed="rId5"/>
                      <a:stretch>
                        <a:fillRect/>
                      </a:stretch>
                    </p:blipFill>
                    <p:spPr>
                      <a:xfrm>
                        <a:off x="1855788" y="3505200"/>
                        <a:ext cx="3605212" cy="809625"/>
                      </a:xfrm>
                      <a:prstGeom prst="rect">
                        <a:avLst/>
                      </a:prstGeom>
                      <a:noFill/>
                      <a:ln w="38100">
                        <a:noFill/>
                        <a:miter/>
                      </a:ln>
                    </p:spPr>
                  </p:pic>
                </p:oleObj>
              </mc:Fallback>
            </mc:AlternateContent>
          </a:graphicData>
        </a:graphic>
      </p:graphicFrame>
      <p:sp>
        <p:nvSpPr>
          <p:cNvPr id="197646" name="文本框 197645"/>
          <p:cNvSpPr txBox="1"/>
          <p:nvPr/>
        </p:nvSpPr>
        <p:spPr>
          <a:xfrm>
            <a:off x="639763" y="3609975"/>
            <a:ext cx="568325" cy="457200"/>
          </a:xfrm>
          <a:prstGeom prst="rect">
            <a:avLst/>
          </a:prstGeom>
          <a:noFill/>
          <a:ln w="9525">
            <a:noFill/>
          </a:ln>
        </p:spPr>
        <p:txBody>
          <a:bodyPr wrap="none" anchor="ctr">
            <a:spAutoFit/>
          </a:bodyPr>
          <a:lstStyle/>
          <a:p>
            <a:pPr>
              <a:spcBef>
                <a:spcPct val="50000"/>
              </a:spcBef>
            </a:pPr>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a:t>
            </a:r>
          </a:p>
        </p:txBody>
      </p:sp>
      <p:sp>
        <p:nvSpPr>
          <p:cNvPr id="197647" name="文本框 197646"/>
          <p:cNvSpPr txBox="1"/>
          <p:nvPr/>
        </p:nvSpPr>
        <p:spPr>
          <a:xfrm>
            <a:off x="741363" y="4810125"/>
            <a:ext cx="593725" cy="457200"/>
          </a:xfrm>
          <a:prstGeom prst="rect">
            <a:avLst/>
          </a:prstGeom>
          <a:noFill/>
          <a:ln w="9525">
            <a:noFill/>
          </a:ln>
        </p:spPr>
        <p:txBody>
          <a:bodyPr wrap="none" anchor="ctr">
            <a:spAutoFit/>
          </a:bodyPr>
          <a:lstStyle/>
          <a:p>
            <a:pPr>
              <a:spcBef>
                <a:spcPct val="50000"/>
              </a:spcBef>
            </a:pPr>
            <a:r>
              <a:rPr lang="zh-CN" altLang="en-US" dirty="0">
                <a:solidFill>
                  <a:schemeClr val="accent2"/>
                </a:solidFill>
                <a:latin typeface="Times New Roman" panose="02020603050405020304" pitchFamily="18" charset="0"/>
              </a:rPr>
              <a:t>解</a:t>
            </a:r>
            <a:r>
              <a:rPr lang="en-US" altLang="zh-CN">
                <a:solidFill>
                  <a:schemeClr val="accent2"/>
                </a:solidFill>
                <a:latin typeface="Times New Roman" panose="02020603050405020304" pitchFamily="18" charset="0"/>
              </a:rPr>
              <a:t>:</a:t>
            </a:r>
          </a:p>
        </p:txBody>
      </p:sp>
      <p:graphicFrame>
        <p:nvGraphicFramePr>
          <p:cNvPr id="197648" name="对象 197647"/>
          <p:cNvGraphicFramePr/>
          <p:nvPr/>
        </p:nvGraphicFramePr>
        <p:xfrm>
          <a:off x="1847850" y="4772025"/>
          <a:ext cx="5584825" cy="809625"/>
        </p:xfrm>
        <a:graphic>
          <a:graphicData uri="http://schemas.openxmlformats.org/presentationml/2006/ole">
            <mc:AlternateContent xmlns:mc="http://schemas.openxmlformats.org/markup-compatibility/2006">
              <mc:Choice xmlns:v="urn:schemas-microsoft-com:vml" Requires="v">
                <p:oleObj spid="_x0000_s54343" r:id="rId6" imgW="2791460" imgH="405765" progId="Equation.3">
                  <p:embed/>
                </p:oleObj>
              </mc:Choice>
              <mc:Fallback>
                <p:oleObj r:id="rId6" imgW="2791460" imgH="405765" progId="Equation.3">
                  <p:embed/>
                  <p:pic>
                    <p:nvPicPr>
                      <p:cNvPr id="0" name="图片 3247"/>
                      <p:cNvPicPr/>
                      <p:nvPr/>
                    </p:nvPicPr>
                    <p:blipFill>
                      <a:blip r:embed="rId7"/>
                      <a:stretch>
                        <a:fillRect/>
                      </a:stretch>
                    </p:blipFill>
                    <p:spPr>
                      <a:xfrm>
                        <a:off x="1847850" y="4772025"/>
                        <a:ext cx="5584825" cy="809625"/>
                      </a:xfrm>
                      <a:prstGeom prst="rect">
                        <a:avLst/>
                      </a:prstGeom>
                      <a:noFill/>
                      <a:ln w="38100">
                        <a:noFill/>
                        <a:miter/>
                      </a:ln>
                    </p:spPr>
                  </p:pic>
                </p:oleObj>
              </mc:Fallback>
            </mc:AlternateContent>
          </a:graphicData>
        </a:graphic>
      </p:graphicFrame>
      <p:sp>
        <p:nvSpPr>
          <p:cNvPr id="197650" name="动作按钮: 后退或前一项 197649" descr="水滴">
            <a:hlinkClick r:id="" action="ppaction://hlinkshowjump?jump=previousslide">
              <a:snd r:embed="rId8" name="PROJCTOR.WAV"/>
            </a:hlinkClick>
          </p:cNvPr>
          <p:cNvSpPr/>
          <p:nvPr/>
        </p:nvSpPr>
        <p:spPr>
          <a:xfrm>
            <a:off x="8245475" y="6381750"/>
            <a:ext cx="460375"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97651" name="动作按钮: 后退或前一项 197650" descr="水滴">
            <a:hlinkClick r:id="" action="ppaction://hlinkshowjump?jump=nextslide">
              <a:snd r:embed="rId8" name="PROJCTOR.WAV"/>
            </a:hlinkClick>
          </p:cNvPr>
          <p:cNvSpPr/>
          <p:nvPr/>
        </p:nvSpPr>
        <p:spPr>
          <a:xfrm flipH="1">
            <a:off x="8667750" y="6381750"/>
            <a:ext cx="457200"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97652" name="矩形 197651"/>
          <p:cNvSpPr/>
          <p:nvPr/>
        </p:nvSpPr>
        <p:spPr>
          <a:xfrm>
            <a:off x="484188" y="1849438"/>
            <a:ext cx="8031162" cy="1187450"/>
          </a:xfrm>
          <a:prstGeom prst="rect">
            <a:avLst/>
          </a:prstGeom>
          <a:noFill/>
          <a:ln w="9525">
            <a:noFill/>
          </a:ln>
        </p:spPr>
        <p:txBody>
          <a:bodyPr>
            <a:spAutoFit/>
          </a:bodyPr>
          <a:lstStyle/>
          <a:p>
            <a:pPr algn="l">
              <a:lnSpc>
                <a:spcPct val="150000"/>
              </a:lnSpc>
            </a:pPr>
            <a:r>
              <a:rPr lang="zh-CN" altLang="en-US" dirty="0">
                <a:solidFill>
                  <a:srgbClr val="0000FF"/>
                </a:solidFill>
                <a:latin typeface="Times New Roman" panose="02020603050405020304" pitchFamily="18" charset="0"/>
              </a:rPr>
              <a:t>即：</a:t>
            </a:r>
            <a:r>
              <a:rPr lang="zh-CN" altLang="en-US" dirty="0">
                <a:latin typeface="Times New Roman" panose="02020603050405020304" pitchFamily="18" charset="0"/>
              </a:rPr>
              <a:t>冲激函数能把一个函数在某一时刻的值“筛选 ”出来，这一性质称为冲激函数的</a:t>
            </a:r>
            <a:r>
              <a:rPr lang="zh-CN" altLang="en-US" dirty="0">
                <a:solidFill>
                  <a:srgbClr val="FF3300"/>
                </a:solidFill>
                <a:latin typeface="Times New Roman" panose="02020603050405020304" pitchFamily="18" charset="0"/>
              </a:rPr>
              <a:t>“筛分”性质</a:t>
            </a:r>
            <a:r>
              <a:rPr lang="zh-CN" altLang="en-US" dirty="0">
                <a:latin typeface="Times New Roman" panose="02020603050405020304" pitchFamily="18" charset="0"/>
              </a:rPr>
              <a:t>，又称为</a:t>
            </a:r>
            <a:r>
              <a:rPr lang="zh-CN" altLang="en-US" dirty="0">
                <a:solidFill>
                  <a:srgbClr val="FF3300"/>
                </a:solidFill>
                <a:latin typeface="Times New Roman" panose="02020603050405020304" pitchFamily="18" charset="0"/>
              </a:rPr>
              <a:t>采样性质</a:t>
            </a:r>
            <a:r>
              <a:rPr lang="zh-CN" altLang="en-US" dirty="0">
                <a:latin typeface="Times New Roman" panose="02020603050405020304" pitchFamily="18" charset="0"/>
              </a:rPr>
              <a:t>。</a:t>
            </a:r>
            <a:r>
              <a:rPr lang="zh-CN" altLang="en-US" dirty="0">
                <a:solidFill>
                  <a:srgbClr val="0000FF"/>
                </a:solidFill>
                <a:latin typeface="Times New Roman" panose="02020603050405020304" pitchFamily="18" charset="0"/>
              </a:rPr>
              <a:t> </a:t>
            </a:r>
          </a:p>
        </p:txBody>
      </p:sp>
      <p:graphicFrame>
        <p:nvGraphicFramePr>
          <p:cNvPr id="197653" name="对象 197652"/>
          <p:cNvGraphicFramePr/>
          <p:nvPr/>
        </p:nvGraphicFramePr>
        <p:xfrm>
          <a:off x="2133600" y="774700"/>
          <a:ext cx="3757613" cy="685800"/>
        </p:xfrm>
        <a:graphic>
          <a:graphicData uri="http://schemas.openxmlformats.org/presentationml/2006/ole">
            <mc:AlternateContent xmlns:mc="http://schemas.openxmlformats.org/markup-compatibility/2006">
              <mc:Choice xmlns:v="urn:schemas-microsoft-com:vml" Requires="v">
                <p:oleObj spid="_x0000_s54344" r:id="rId10" imgW="1878965" imgH="342900" progId="Equation.DSMT4">
                  <p:embed/>
                </p:oleObj>
              </mc:Choice>
              <mc:Fallback>
                <p:oleObj r:id="rId10" imgW="1878965" imgH="342900" progId="Equation.DSMT4">
                  <p:embed/>
                  <p:pic>
                    <p:nvPicPr>
                      <p:cNvPr id="0" name="图片 3248"/>
                      <p:cNvPicPr/>
                      <p:nvPr/>
                    </p:nvPicPr>
                    <p:blipFill>
                      <a:blip r:embed="rId11"/>
                      <a:stretch>
                        <a:fillRect/>
                      </a:stretch>
                    </p:blipFill>
                    <p:spPr>
                      <a:xfrm>
                        <a:off x="2133600" y="774700"/>
                        <a:ext cx="3757613" cy="685800"/>
                      </a:xfrm>
                      <a:prstGeom prst="rect">
                        <a:avLst/>
                      </a:prstGeom>
                      <a:noFill/>
                      <a:ln w="38100">
                        <a:noFill/>
                        <a:miter/>
                      </a:ln>
                    </p:spPr>
                  </p:pic>
                </p:oleObj>
              </mc:Fallback>
            </mc:AlternateContent>
          </a:graphicData>
        </a:graphic>
      </p:graphicFrame>
      <p:sp>
        <p:nvSpPr>
          <p:cNvPr id="197654" name="文本框 197653"/>
          <p:cNvSpPr txBox="1"/>
          <p:nvPr/>
        </p:nvSpPr>
        <p:spPr>
          <a:xfrm>
            <a:off x="876300" y="895350"/>
            <a:ext cx="796925" cy="457200"/>
          </a:xfrm>
          <a:prstGeom prst="rect">
            <a:avLst/>
          </a:prstGeom>
          <a:noFill/>
          <a:ln w="9525">
            <a:noFill/>
          </a:ln>
        </p:spPr>
        <p:txBody>
          <a:bodyPr wrap="none" anchor="ctr">
            <a:spAutoFit/>
          </a:bodyPr>
          <a:lstStyle/>
          <a:p>
            <a:r>
              <a:rPr lang="zh-CN" altLang="en-US" dirty="0">
                <a:solidFill>
                  <a:srgbClr val="0000FF"/>
                </a:solidFill>
                <a:latin typeface="Times New Roman" panose="02020603050405020304" pitchFamily="18" charset="0"/>
              </a:rPr>
              <a:t>同理</a:t>
            </a:r>
            <a:endParaRPr lang="zh-CN" altLang="en-US" b="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54"/>
                                        </p:tgtEl>
                                        <p:attrNameLst>
                                          <p:attrName>style.visibility</p:attrName>
                                        </p:attrNameLst>
                                      </p:cBhvr>
                                      <p:to>
                                        <p:strVal val="visible"/>
                                      </p:to>
                                    </p:set>
                                    <p:animEffect transition="in" filter="wipe(left)">
                                      <p:cBhvr>
                                        <p:cTn id="7" dur="500"/>
                                        <p:tgtEl>
                                          <p:spTgt spid="1976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7653"/>
                                        </p:tgtEl>
                                        <p:attrNameLst>
                                          <p:attrName>style.visibility</p:attrName>
                                        </p:attrNameLst>
                                      </p:cBhvr>
                                      <p:to>
                                        <p:strVal val="visible"/>
                                      </p:to>
                                    </p:set>
                                    <p:animEffect transition="in" filter="wipe(left)">
                                      <p:cBhvr>
                                        <p:cTn id="11" dur="500"/>
                                        <p:tgtEl>
                                          <p:spTgt spid="19765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97652"/>
                                        </p:tgtEl>
                                        <p:attrNameLst>
                                          <p:attrName>style.visibility</p:attrName>
                                        </p:attrNameLst>
                                      </p:cBhvr>
                                      <p:to>
                                        <p:strVal val="visible"/>
                                      </p:to>
                                    </p:set>
                                    <p:anim calcmode="lin" valueType="num">
                                      <p:cBhvr additive="base">
                                        <p:cTn id="16" dur="500" fill="hold"/>
                                        <p:tgtEl>
                                          <p:spTgt spid="197652"/>
                                        </p:tgtEl>
                                        <p:attrNameLst>
                                          <p:attrName>ppt_x</p:attrName>
                                        </p:attrNameLst>
                                      </p:cBhvr>
                                      <p:tavLst>
                                        <p:tav tm="0">
                                          <p:val>
                                            <p:strVal val="0-#ppt_w/2"/>
                                          </p:val>
                                        </p:tav>
                                        <p:tav tm="100000">
                                          <p:val>
                                            <p:strVal val="#ppt_x"/>
                                          </p:val>
                                        </p:tav>
                                      </p:tavLst>
                                    </p:anim>
                                    <p:anim calcmode="lin" valueType="num">
                                      <p:cBhvr additive="base">
                                        <p:cTn id="17" dur="500" fill="hold"/>
                                        <p:tgtEl>
                                          <p:spTgt spid="19765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197646"/>
                                        </p:tgtEl>
                                        <p:attrNameLst>
                                          <p:attrName>style.visibility</p:attrName>
                                        </p:attrNameLst>
                                      </p:cBhvr>
                                      <p:to>
                                        <p:strVal val="visible"/>
                                      </p:to>
                                    </p:set>
                                    <p:anim calcmode="lin" valueType="num">
                                      <p:cBhvr>
                                        <p:cTn id="22" dur="1000" fill="hold"/>
                                        <p:tgtEl>
                                          <p:spTgt spid="197646"/>
                                        </p:tgtEl>
                                        <p:attrNameLst>
                                          <p:attrName>ppt_w</p:attrName>
                                        </p:attrNameLst>
                                      </p:cBhvr>
                                      <p:tavLst>
                                        <p:tav tm="0">
                                          <p:val>
                                            <p:fltVal val="0"/>
                                          </p:val>
                                        </p:tav>
                                        <p:tav tm="100000">
                                          <p:val>
                                            <p:strVal val="#ppt_w"/>
                                          </p:val>
                                        </p:tav>
                                      </p:tavLst>
                                    </p:anim>
                                    <p:anim calcmode="lin" valueType="num">
                                      <p:cBhvr>
                                        <p:cTn id="23" dur="1000" fill="hold"/>
                                        <p:tgtEl>
                                          <p:spTgt spid="197646"/>
                                        </p:tgtEl>
                                        <p:attrNameLst>
                                          <p:attrName>ppt_h</p:attrName>
                                        </p:attrNameLst>
                                      </p:cBhvr>
                                      <p:tavLst>
                                        <p:tav tm="0">
                                          <p:val>
                                            <p:fltVal val="0"/>
                                          </p:val>
                                        </p:tav>
                                        <p:tav tm="100000">
                                          <p:val>
                                            <p:strVal val="#ppt_h"/>
                                          </p:val>
                                        </p:tav>
                                      </p:tavLst>
                                    </p:anim>
                                    <p:anim calcmode="lin" valueType="num">
                                      <p:cBhvr>
                                        <p:cTn id="24" dur="1000" fill="hold"/>
                                        <p:tgtEl>
                                          <p:spTgt spid="197646"/>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9764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7639"/>
                                        </p:tgtEl>
                                        <p:attrNameLst>
                                          <p:attrName>style.visibility</p:attrName>
                                        </p:attrNameLst>
                                      </p:cBhvr>
                                      <p:to>
                                        <p:strVal val="visible"/>
                                      </p:to>
                                    </p:set>
                                    <p:animEffect transition="in" filter="wipe(left)">
                                      <p:cBhvr>
                                        <p:cTn id="30" dur="500"/>
                                        <p:tgtEl>
                                          <p:spTgt spid="197639"/>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97647"/>
                                        </p:tgtEl>
                                        <p:attrNameLst>
                                          <p:attrName>style.visibility</p:attrName>
                                        </p:attrNameLst>
                                      </p:cBhvr>
                                      <p:to>
                                        <p:strVal val="visible"/>
                                      </p:to>
                                    </p:set>
                                    <p:anim calcmode="lin" valueType="num">
                                      <p:cBhvr>
                                        <p:cTn id="35" dur="1000" fill="hold"/>
                                        <p:tgtEl>
                                          <p:spTgt spid="197647"/>
                                        </p:tgtEl>
                                        <p:attrNameLst>
                                          <p:attrName>ppt_w</p:attrName>
                                        </p:attrNameLst>
                                      </p:cBhvr>
                                      <p:tavLst>
                                        <p:tav tm="0">
                                          <p:val>
                                            <p:fltVal val="0"/>
                                          </p:val>
                                        </p:tav>
                                        <p:tav tm="100000">
                                          <p:val>
                                            <p:strVal val="#ppt_w"/>
                                          </p:val>
                                        </p:tav>
                                      </p:tavLst>
                                    </p:anim>
                                    <p:anim calcmode="lin" valueType="num">
                                      <p:cBhvr>
                                        <p:cTn id="36" dur="1000" fill="hold"/>
                                        <p:tgtEl>
                                          <p:spTgt spid="197647"/>
                                        </p:tgtEl>
                                        <p:attrNameLst>
                                          <p:attrName>ppt_h</p:attrName>
                                        </p:attrNameLst>
                                      </p:cBhvr>
                                      <p:tavLst>
                                        <p:tav tm="0">
                                          <p:val>
                                            <p:fltVal val="0"/>
                                          </p:val>
                                        </p:tav>
                                        <p:tav tm="100000">
                                          <p:val>
                                            <p:strVal val="#ppt_h"/>
                                          </p:val>
                                        </p:tav>
                                      </p:tavLst>
                                    </p:anim>
                                    <p:anim calcmode="lin" valueType="num">
                                      <p:cBhvr>
                                        <p:cTn id="37" dur="1000" fill="hold"/>
                                        <p:tgtEl>
                                          <p:spTgt spid="19764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976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97648"/>
                                        </p:tgtEl>
                                        <p:attrNameLst>
                                          <p:attrName>style.visibility</p:attrName>
                                        </p:attrNameLst>
                                      </p:cBhvr>
                                      <p:to>
                                        <p:strVal val="visible"/>
                                      </p:to>
                                    </p:set>
                                    <p:animEffect transition="in" filter="wipe(left)">
                                      <p:cBhvr>
                                        <p:cTn id="43" dur="500"/>
                                        <p:tgtEl>
                                          <p:spTgt spid="197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6" grpId="0"/>
      <p:bldP spid="197647" grpId="0"/>
      <p:bldP spid="197652" grpId="0"/>
      <p:bldP spid="19765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矩形 248835"/>
          <p:cNvSpPr/>
          <p:nvPr/>
        </p:nvSpPr>
        <p:spPr>
          <a:xfrm>
            <a:off x="1793875" y="495300"/>
            <a:ext cx="4986338" cy="519113"/>
          </a:xfrm>
          <a:prstGeom prst="rect">
            <a:avLst/>
          </a:prstGeom>
          <a:solidFill>
            <a:srgbClr val="CC99FF"/>
          </a:solidFill>
          <a:ln w="9525">
            <a:noFill/>
          </a:ln>
        </p:spPr>
        <p:txBody>
          <a:bodyPr anchor="ctr">
            <a:spAutoFit/>
          </a:bodyPr>
          <a:lstStyle/>
          <a:p>
            <a:r>
              <a:rPr lang="en-US" altLang="zh-CN" sz="2800" dirty="0">
                <a:latin typeface="Times New Roman" panose="02020603050405020304" pitchFamily="18" charset="0"/>
              </a:rPr>
              <a:t>9. 6. 2 </a:t>
            </a:r>
            <a:r>
              <a:rPr lang="zh-CN" altLang="en-US" sz="2800" dirty="0">
                <a:latin typeface="Times New Roman" panose="02020603050405020304" pitchFamily="18" charset="0"/>
              </a:rPr>
              <a:t>一阶电路的冲激响应</a:t>
            </a:r>
          </a:p>
        </p:txBody>
      </p:sp>
      <p:sp>
        <p:nvSpPr>
          <p:cNvPr id="248838" name="矩形 248837"/>
          <p:cNvSpPr/>
          <p:nvPr/>
        </p:nvSpPr>
        <p:spPr>
          <a:xfrm>
            <a:off x="508000" y="2062163"/>
            <a:ext cx="8261350" cy="1187450"/>
          </a:xfrm>
          <a:prstGeom prst="rect">
            <a:avLst/>
          </a:prstGeom>
          <a:noFill/>
          <a:ln w="9525">
            <a:noFill/>
          </a:ln>
        </p:spPr>
        <p:txBody>
          <a:bodyPr>
            <a:spAutoFit/>
          </a:bodyPr>
          <a:lstStyle/>
          <a:p>
            <a:pPr algn="l">
              <a:lnSpc>
                <a:spcPct val="150000"/>
              </a:lnSpc>
            </a:pPr>
            <a:r>
              <a:rPr lang="zh-CN" altLang="en-US" dirty="0">
                <a:latin typeface="Times New Roman" panose="02020603050405020304" pitchFamily="18" charset="0"/>
                <a:cs typeface="Times New Roman" panose="02020603050405020304" pitchFamily="18" charset="0"/>
              </a:rPr>
              <a:t>电路对于单位冲激函数信号激励下的零状态响应称为</a:t>
            </a:r>
            <a:r>
              <a:rPr lang="zh-CN" altLang="en-US" dirty="0">
                <a:solidFill>
                  <a:srgbClr val="FF3300"/>
                </a:solidFill>
                <a:latin typeface="Times New Roman" panose="02020603050405020304" pitchFamily="18" charset="0"/>
                <a:cs typeface="Times New Roman" panose="02020603050405020304" pitchFamily="18" charset="0"/>
              </a:rPr>
              <a:t>单位冲激响应</a:t>
            </a:r>
            <a:r>
              <a:rPr lang="en-US" altLang="zh-CN">
                <a:latin typeface="Times New Roman" panose="02020603050405020304" pitchFamily="18" charset="0"/>
              </a:rPr>
              <a:t>(</a:t>
            </a:r>
            <a:r>
              <a:rPr lang="en-US" altLang="zh-CN">
                <a:solidFill>
                  <a:srgbClr val="0000FF"/>
                </a:solidFill>
                <a:latin typeface="Times New Roman" panose="02020603050405020304" pitchFamily="18" charset="0"/>
              </a:rPr>
              <a:t>Unit Impulse Response</a:t>
            </a:r>
            <a:r>
              <a:rPr lang="en-US" altLang="zh-CN">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，用 </a:t>
            </a:r>
            <a:r>
              <a:rPr lang="en-US" altLang="zh-CN" dirty="0" err="1">
                <a:solidFill>
                  <a:srgbClr val="FF3300"/>
                </a:solidFill>
                <a:latin typeface="Times New Roman" panose="02020603050405020304" pitchFamily="18" charset="0"/>
              </a:rPr>
              <a:t>h(t</a:t>
            </a:r>
            <a:r>
              <a:rPr lang="en-US" altLang="zh-CN">
                <a:solidFill>
                  <a:srgbClr val="FF3300"/>
                </a:solidFill>
                <a:latin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表示。</a:t>
            </a:r>
            <a:r>
              <a:rPr lang="zh-CN" altLang="en-US" dirty="0">
                <a:latin typeface="Times New Roman" panose="02020603050405020304" pitchFamily="18" charset="0"/>
              </a:rPr>
              <a:t> </a:t>
            </a:r>
          </a:p>
        </p:txBody>
      </p:sp>
      <p:grpSp>
        <p:nvGrpSpPr>
          <p:cNvPr id="248839" name="组合 248838"/>
          <p:cNvGrpSpPr/>
          <p:nvPr/>
        </p:nvGrpSpPr>
        <p:grpSpPr>
          <a:xfrm>
            <a:off x="2089150" y="3435350"/>
            <a:ext cx="3689350" cy="990600"/>
            <a:chOff x="960" y="1200"/>
            <a:chExt cx="2324" cy="624"/>
          </a:xfrm>
        </p:grpSpPr>
        <p:sp>
          <p:nvSpPr>
            <p:cNvPr id="248840" name="矩形 248839"/>
            <p:cNvSpPr/>
            <p:nvPr/>
          </p:nvSpPr>
          <p:spPr>
            <a:xfrm>
              <a:off x="1680" y="1296"/>
              <a:ext cx="912" cy="52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lstStyle/>
            <a:p>
              <a:r>
                <a:rPr lang="zh-CN" altLang="en-US" dirty="0">
                  <a:latin typeface="Times New Roman" panose="02020603050405020304" pitchFamily="18" charset="0"/>
                </a:rPr>
                <a:t>零状态</a:t>
              </a:r>
              <a:endParaRPr lang="zh-CN" altLang="en-US">
                <a:latin typeface="Times New Roman" panose="02020603050405020304" pitchFamily="18" charset="0"/>
              </a:endParaRPr>
            </a:p>
          </p:txBody>
        </p:sp>
        <p:sp>
          <p:nvSpPr>
            <p:cNvPr id="248841" name="直接连接符 248840"/>
            <p:cNvSpPr/>
            <p:nvPr/>
          </p:nvSpPr>
          <p:spPr>
            <a:xfrm>
              <a:off x="1152" y="1536"/>
              <a:ext cx="528" cy="0"/>
            </a:xfrm>
            <a:prstGeom prst="line">
              <a:avLst/>
            </a:prstGeom>
            <a:ln w="9525" cap="flat" cmpd="sng">
              <a:solidFill>
                <a:schemeClr val="tx1"/>
              </a:solidFill>
              <a:prstDash val="solid"/>
              <a:headEnd type="none" w="med" len="med"/>
              <a:tailEnd type="triangle" w="med" len="med"/>
            </a:ln>
          </p:spPr>
        </p:sp>
        <p:sp>
          <p:nvSpPr>
            <p:cNvPr id="248842" name="直接连接符 248841"/>
            <p:cNvSpPr/>
            <p:nvPr/>
          </p:nvSpPr>
          <p:spPr>
            <a:xfrm>
              <a:off x="2592" y="1536"/>
              <a:ext cx="528" cy="0"/>
            </a:xfrm>
            <a:prstGeom prst="line">
              <a:avLst/>
            </a:prstGeom>
            <a:ln w="9525" cap="flat" cmpd="sng">
              <a:solidFill>
                <a:schemeClr val="tx1"/>
              </a:solidFill>
              <a:prstDash val="solid"/>
              <a:headEnd type="none" w="med" len="med"/>
              <a:tailEnd type="triangle" w="med" len="med"/>
            </a:ln>
          </p:spPr>
        </p:sp>
        <p:sp>
          <p:nvSpPr>
            <p:cNvPr id="248843" name="文本框 248842"/>
            <p:cNvSpPr txBox="1"/>
            <p:nvPr/>
          </p:nvSpPr>
          <p:spPr>
            <a:xfrm>
              <a:off x="2880" y="1200"/>
              <a:ext cx="404"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h</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graphicFrame>
          <p:nvGraphicFramePr>
            <p:cNvPr id="248844" name="对象 248843"/>
            <p:cNvGraphicFramePr/>
            <p:nvPr/>
          </p:nvGraphicFramePr>
          <p:xfrm>
            <a:off x="960" y="1248"/>
            <a:ext cx="408" cy="240"/>
          </p:xfrm>
          <a:graphic>
            <a:graphicData uri="http://schemas.openxmlformats.org/presentationml/2006/ole">
              <mc:AlternateContent xmlns:mc="http://schemas.openxmlformats.org/markup-compatibility/2006">
                <mc:Choice xmlns:v="urn:schemas-microsoft-com:vml" Requires="v">
                  <p:oleObj spid="_x0000_s55316" r:id="rId3" imgW="647700" imgH="381000" progId="Equation.3">
                    <p:embed/>
                  </p:oleObj>
                </mc:Choice>
                <mc:Fallback>
                  <p:oleObj r:id="rId3" imgW="647700" imgH="381000" progId="Equation.3">
                    <p:embed/>
                    <p:pic>
                      <p:nvPicPr>
                        <p:cNvPr id="0" name="图片 3249"/>
                        <p:cNvPicPr/>
                        <p:nvPr/>
                      </p:nvPicPr>
                      <p:blipFill>
                        <a:blip r:embed="rId4"/>
                        <a:stretch>
                          <a:fillRect/>
                        </a:stretch>
                      </p:blipFill>
                      <p:spPr>
                        <a:xfrm>
                          <a:off x="960" y="1248"/>
                          <a:ext cx="408" cy="240"/>
                        </a:xfrm>
                        <a:prstGeom prst="rect">
                          <a:avLst/>
                        </a:prstGeom>
                        <a:noFill/>
                        <a:ln w="38100">
                          <a:noFill/>
                          <a:miter/>
                        </a:ln>
                      </p:spPr>
                    </p:pic>
                  </p:oleObj>
                </mc:Fallback>
              </mc:AlternateContent>
            </a:graphicData>
          </a:graphic>
        </p:graphicFrame>
      </p:grpSp>
      <p:sp>
        <p:nvSpPr>
          <p:cNvPr id="248845" name="矩形 248844"/>
          <p:cNvSpPr/>
          <p:nvPr/>
        </p:nvSpPr>
        <p:spPr>
          <a:xfrm>
            <a:off x="379413" y="1447800"/>
            <a:ext cx="2941637" cy="457200"/>
          </a:xfrm>
          <a:prstGeom prst="rect">
            <a:avLst/>
          </a:prstGeom>
          <a:noFill/>
          <a:ln w="9525">
            <a:noFill/>
          </a:ln>
        </p:spPr>
        <p:txBody>
          <a:bodyPr wrap="none" anchor="t">
            <a:spAutoFit/>
          </a:bodyPr>
          <a:lstStyle/>
          <a:p>
            <a:r>
              <a:rPr lang="zh-CN" altLang="en-US" dirty="0">
                <a:solidFill>
                  <a:srgbClr val="FF3300"/>
                </a:solidFill>
                <a:latin typeface="Times New Roman" panose="02020603050405020304" pitchFamily="18" charset="0"/>
              </a:rPr>
              <a:t>一、冲激响应的定义</a:t>
            </a:r>
          </a:p>
        </p:txBody>
      </p:sp>
      <p:sp>
        <p:nvSpPr>
          <p:cNvPr id="248847" name="矩形 248846"/>
          <p:cNvSpPr/>
          <p:nvPr/>
        </p:nvSpPr>
        <p:spPr>
          <a:xfrm>
            <a:off x="608013" y="4724400"/>
            <a:ext cx="2941637" cy="457200"/>
          </a:xfrm>
          <a:prstGeom prst="rect">
            <a:avLst/>
          </a:prstGeom>
          <a:noFill/>
          <a:ln w="9525">
            <a:noFill/>
          </a:ln>
        </p:spPr>
        <p:txBody>
          <a:bodyPr wrap="none" anchor="t">
            <a:spAutoFit/>
          </a:bodyPr>
          <a:lstStyle/>
          <a:p>
            <a:r>
              <a:rPr lang="zh-CN" altLang="en-US" dirty="0">
                <a:solidFill>
                  <a:srgbClr val="FF3300"/>
                </a:solidFill>
                <a:latin typeface="Times New Roman" panose="02020603050405020304" pitchFamily="18" charset="0"/>
              </a:rPr>
              <a:t>二、冲激响应的求解</a:t>
            </a:r>
          </a:p>
        </p:txBody>
      </p:sp>
      <p:sp>
        <p:nvSpPr>
          <p:cNvPr id="248848" name="文本框 248847"/>
          <p:cNvSpPr txBox="1"/>
          <p:nvPr/>
        </p:nvSpPr>
        <p:spPr>
          <a:xfrm>
            <a:off x="1066800" y="5487988"/>
            <a:ext cx="3246438" cy="457200"/>
          </a:xfrm>
          <a:prstGeom prst="rect">
            <a:avLst/>
          </a:prstGeom>
          <a:noFill/>
          <a:ln w="9525">
            <a:noFill/>
          </a:ln>
        </p:spPr>
        <p:txBody>
          <a:bodyPr wrap="none" anchor="t">
            <a:spAutoFit/>
          </a:bodyPr>
          <a:lstStyle/>
          <a:p>
            <a:pPr algn="l"/>
            <a:r>
              <a:rPr lang="en-US" altLang="zh-CN" dirty="0">
                <a:solidFill>
                  <a:srgbClr val="FF0000"/>
                </a:solidFill>
                <a:latin typeface="Times New Roman" panose="02020603050405020304" pitchFamily="18" charset="0"/>
              </a:rPr>
              <a:t>1</a:t>
            </a:r>
            <a:r>
              <a:rPr lang="zh-CN" altLang="en-US" dirty="0">
                <a:solidFill>
                  <a:srgbClr val="FF0000"/>
                </a:solidFill>
                <a:latin typeface="Times New Roman" panose="02020603050405020304" pitchFamily="18" charset="0"/>
              </a:rPr>
              <a:t>、  利用定义直接求解</a:t>
            </a:r>
          </a:p>
        </p:txBody>
      </p:sp>
      <p:sp>
        <p:nvSpPr>
          <p:cNvPr id="248849" name="动作按钮: 后退或前一项 248848"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48850" name="动作按钮: 后退或前一项 248849"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8845"/>
                                        </p:tgtEl>
                                        <p:attrNameLst>
                                          <p:attrName>style.visibility</p:attrName>
                                        </p:attrNameLst>
                                      </p:cBhvr>
                                      <p:to>
                                        <p:strVal val="visible"/>
                                      </p:to>
                                    </p:set>
                                    <p:anim calcmode="lin" valueType="num">
                                      <p:cBhvr additive="base">
                                        <p:cTn id="7" dur="500" fill="hold"/>
                                        <p:tgtEl>
                                          <p:spTgt spid="248845"/>
                                        </p:tgtEl>
                                        <p:attrNameLst>
                                          <p:attrName>ppt_x</p:attrName>
                                        </p:attrNameLst>
                                      </p:cBhvr>
                                      <p:tavLst>
                                        <p:tav tm="0">
                                          <p:val>
                                            <p:strVal val="0-#ppt_w/2"/>
                                          </p:val>
                                        </p:tav>
                                        <p:tav tm="100000">
                                          <p:val>
                                            <p:strVal val="#ppt_x"/>
                                          </p:val>
                                        </p:tav>
                                      </p:tavLst>
                                    </p:anim>
                                    <p:anim calcmode="lin" valueType="num">
                                      <p:cBhvr additive="base">
                                        <p:cTn id="8" dur="500" fill="hold"/>
                                        <p:tgtEl>
                                          <p:spTgt spid="2488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8838"/>
                                        </p:tgtEl>
                                        <p:attrNameLst>
                                          <p:attrName>style.visibility</p:attrName>
                                        </p:attrNameLst>
                                      </p:cBhvr>
                                      <p:to>
                                        <p:strVal val="visible"/>
                                      </p:to>
                                    </p:set>
                                    <p:animEffect transition="in" filter="blinds(horizontal)">
                                      <p:cBhvr>
                                        <p:cTn id="13" dur="500"/>
                                        <p:tgtEl>
                                          <p:spTgt spid="24883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48839"/>
                                        </p:tgtEl>
                                        <p:attrNameLst>
                                          <p:attrName>style.visibility</p:attrName>
                                        </p:attrNameLst>
                                      </p:cBhvr>
                                      <p:to>
                                        <p:strVal val="visible"/>
                                      </p:to>
                                    </p:set>
                                    <p:animEffect transition="in" filter="box(in)">
                                      <p:cBhvr>
                                        <p:cTn id="18" dur="500"/>
                                        <p:tgtEl>
                                          <p:spTgt spid="24883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8847"/>
                                        </p:tgtEl>
                                        <p:attrNameLst>
                                          <p:attrName>style.visibility</p:attrName>
                                        </p:attrNameLst>
                                      </p:cBhvr>
                                      <p:to>
                                        <p:strVal val="visible"/>
                                      </p:to>
                                    </p:set>
                                    <p:anim calcmode="lin" valueType="num">
                                      <p:cBhvr additive="base">
                                        <p:cTn id="23" dur="500" fill="hold"/>
                                        <p:tgtEl>
                                          <p:spTgt spid="248847"/>
                                        </p:tgtEl>
                                        <p:attrNameLst>
                                          <p:attrName>ppt_x</p:attrName>
                                        </p:attrNameLst>
                                      </p:cBhvr>
                                      <p:tavLst>
                                        <p:tav tm="0">
                                          <p:val>
                                            <p:strVal val="0-#ppt_w/2"/>
                                          </p:val>
                                        </p:tav>
                                        <p:tav tm="100000">
                                          <p:val>
                                            <p:strVal val="#ppt_x"/>
                                          </p:val>
                                        </p:tav>
                                      </p:tavLst>
                                    </p:anim>
                                    <p:anim calcmode="lin" valueType="num">
                                      <p:cBhvr additive="base">
                                        <p:cTn id="24" dur="500" fill="hold"/>
                                        <p:tgtEl>
                                          <p:spTgt spid="24884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48848"/>
                                        </p:tgtEl>
                                        <p:attrNameLst>
                                          <p:attrName>style.visibility</p:attrName>
                                        </p:attrNameLst>
                                      </p:cBhvr>
                                      <p:to>
                                        <p:strVal val="visible"/>
                                      </p:to>
                                    </p:set>
                                    <p:anim calcmode="lin" valueType="num">
                                      <p:cBhvr additive="base">
                                        <p:cTn id="29" dur="500" fill="hold"/>
                                        <p:tgtEl>
                                          <p:spTgt spid="248848"/>
                                        </p:tgtEl>
                                        <p:attrNameLst>
                                          <p:attrName>ppt_x</p:attrName>
                                        </p:attrNameLst>
                                      </p:cBhvr>
                                      <p:tavLst>
                                        <p:tav tm="0">
                                          <p:val>
                                            <p:strVal val="0-#ppt_w/2"/>
                                          </p:val>
                                        </p:tav>
                                        <p:tav tm="100000">
                                          <p:val>
                                            <p:strVal val="#ppt_x"/>
                                          </p:val>
                                        </p:tav>
                                      </p:tavLst>
                                    </p:anim>
                                    <p:anim calcmode="lin" valueType="num">
                                      <p:cBhvr additive="base">
                                        <p:cTn id="30" dur="500" fill="hold"/>
                                        <p:tgtEl>
                                          <p:spTgt spid="2488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p:bldP spid="248845" grpId="0"/>
      <p:bldP spid="248847" grpId="0"/>
      <p:bldP spid="24884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02" name="组合 256001"/>
          <p:cNvGrpSpPr/>
          <p:nvPr/>
        </p:nvGrpSpPr>
        <p:grpSpPr>
          <a:xfrm>
            <a:off x="5080000" y="3810000"/>
            <a:ext cx="1330325" cy="1089025"/>
            <a:chOff x="4586" y="2395"/>
            <a:chExt cx="687" cy="686"/>
          </a:xfrm>
        </p:grpSpPr>
        <p:sp>
          <p:nvSpPr>
            <p:cNvPr id="256003" name="矩形 256002"/>
            <p:cNvSpPr/>
            <p:nvPr/>
          </p:nvSpPr>
          <p:spPr>
            <a:xfrm>
              <a:off x="4586" y="2395"/>
              <a:ext cx="620" cy="359"/>
            </a:xfrm>
            <a:prstGeom prst="rect">
              <a:avLst/>
            </a:prstGeom>
            <a:solidFill>
              <a:srgbClr val="FFFFCC"/>
            </a:solidFill>
            <a:ln w="9525" cap="flat" cmpd="sng">
              <a:solidFill>
                <a:schemeClr val="bg1"/>
              </a:solidFill>
              <a:prstDash val="solid"/>
              <a:miter/>
              <a:headEnd type="none" w="med" len="med"/>
              <a:tailEnd type="none" w="med" len="med"/>
            </a:ln>
          </p:spPr>
          <p:txBody>
            <a:bodyPr/>
            <a:lstStyle/>
            <a:p>
              <a:endParaRPr lang="zh-CN" altLang="en-US"/>
            </a:p>
          </p:txBody>
        </p:sp>
        <p:sp>
          <p:nvSpPr>
            <p:cNvPr id="256004" name="文本框 256003"/>
            <p:cNvSpPr txBox="1"/>
            <p:nvPr/>
          </p:nvSpPr>
          <p:spPr>
            <a:xfrm>
              <a:off x="5010" y="2793"/>
              <a:ext cx="263" cy="288"/>
            </a:xfrm>
            <a:prstGeom prst="rect">
              <a:avLst/>
            </a:prstGeom>
            <a:noFill/>
            <a:ln w="9525">
              <a:noFill/>
            </a:ln>
          </p:spPr>
          <p:txBody>
            <a:bodyPr wrap="none" anchor="t">
              <a:spAutoFit/>
            </a:bodyPr>
            <a:lstStyle/>
            <a:p>
              <a:pPr algn="l"/>
              <a:r>
                <a:rPr lang="en-US" altLang="zh-CN">
                  <a:latin typeface="Times New Roman" panose="02020603050405020304" pitchFamily="18" charset="0"/>
                </a:rPr>
                <a:t>=1</a:t>
              </a:r>
            </a:p>
          </p:txBody>
        </p:sp>
        <p:sp>
          <p:nvSpPr>
            <p:cNvPr id="256005" name="直接连接符 256004"/>
            <p:cNvSpPr/>
            <p:nvPr/>
          </p:nvSpPr>
          <p:spPr>
            <a:xfrm>
              <a:off x="4856" y="2781"/>
              <a:ext cx="96" cy="144"/>
            </a:xfrm>
            <a:prstGeom prst="line">
              <a:avLst/>
            </a:prstGeom>
            <a:ln w="9525" cap="flat" cmpd="sng">
              <a:solidFill>
                <a:schemeClr val="tx1"/>
              </a:solidFill>
              <a:prstDash val="solid"/>
              <a:headEnd type="none" w="med" len="med"/>
              <a:tailEnd type="triangle" w="med" len="med"/>
            </a:ln>
          </p:spPr>
        </p:sp>
      </p:grpSp>
      <p:grpSp>
        <p:nvGrpSpPr>
          <p:cNvPr id="256006" name="组合 256005"/>
          <p:cNvGrpSpPr/>
          <p:nvPr/>
        </p:nvGrpSpPr>
        <p:grpSpPr>
          <a:xfrm>
            <a:off x="3778250" y="3821113"/>
            <a:ext cx="1182688" cy="1089025"/>
            <a:chOff x="4586" y="2395"/>
            <a:chExt cx="745" cy="686"/>
          </a:xfrm>
        </p:grpSpPr>
        <p:sp>
          <p:nvSpPr>
            <p:cNvPr id="256007" name="矩形 256006"/>
            <p:cNvSpPr/>
            <p:nvPr/>
          </p:nvSpPr>
          <p:spPr>
            <a:xfrm>
              <a:off x="4586" y="2395"/>
              <a:ext cx="620" cy="359"/>
            </a:xfrm>
            <a:prstGeom prst="rect">
              <a:avLst/>
            </a:prstGeom>
            <a:solidFill>
              <a:srgbClr val="FFFFCC"/>
            </a:solidFill>
            <a:ln w="9525" cap="flat" cmpd="sng">
              <a:solidFill>
                <a:schemeClr val="bg1"/>
              </a:solidFill>
              <a:prstDash val="solid"/>
              <a:miter/>
              <a:headEnd type="none" w="med" len="med"/>
              <a:tailEnd type="none" w="med" len="med"/>
            </a:ln>
          </p:spPr>
          <p:txBody>
            <a:bodyPr/>
            <a:lstStyle/>
            <a:p>
              <a:endParaRPr lang="zh-CN" altLang="en-US"/>
            </a:p>
          </p:txBody>
        </p:sp>
        <p:sp>
          <p:nvSpPr>
            <p:cNvPr id="256008" name="文本框 256007"/>
            <p:cNvSpPr txBox="1"/>
            <p:nvPr/>
          </p:nvSpPr>
          <p:spPr>
            <a:xfrm>
              <a:off x="5010" y="2793"/>
              <a:ext cx="321" cy="288"/>
            </a:xfrm>
            <a:prstGeom prst="rect">
              <a:avLst/>
            </a:prstGeom>
            <a:noFill/>
            <a:ln w="9525">
              <a:noFill/>
            </a:ln>
          </p:spPr>
          <p:txBody>
            <a:bodyPr wrap="none" anchor="t">
              <a:spAutoFit/>
            </a:bodyPr>
            <a:lstStyle/>
            <a:p>
              <a:pPr algn="l"/>
              <a:r>
                <a:rPr lang="en-US" altLang="zh-CN">
                  <a:latin typeface="Times New Roman" panose="02020603050405020304" pitchFamily="18" charset="0"/>
                </a:rPr>
                <a:t>=0</a:t>
              </a:r>
            </a:p>
          </p:txBody>
        </p:sp>
        <p:sp>
          <p:nvSpPr>
            <p:cNvPr id="256009" name="直接连接符 256008"/>
            <p:cNvSpPr/>
            <p:nvPr/>
          </p:nvSpPr>
          <p:spPr>
            <a:xfrm>
              <a:off x="4856" y="2781"/>
              <a:ext cx="96" cy="144"/>
            </a:xfrm>
            <a:prstGeom prst="line">
              <a:avLst/>
            </a:prstGeom>
            <a:ln w="9525" cap="flat" cmpd="sng">
              <a:solidFill>
                <a:schemeClr val="tx1"/>
              </a:solidFill>
              <a:prstDash val="solid"/>
              <a:headEnd type="none" w="med" len="med"/>
              <a:tailEnd type="triangle" w="med" len="med"/>
            </a:ln>
          </p:spPr>
        </p:sp>
      </p:grpSp>
      <p:graphicFrame>
        <p:nvGraphicFramePr>
          <p:cNvPr id="256010" name="对象 256009"/>
          <p:cNvGraphicFramePr/>
          <p:nvPr/>
        </p:nvGraphicFramePr>
        <p:xfrm>
          <a:off x="1165225" y="5921375"/>
          <a:ext cx="4089400" cy="739775"/>
        </p:xfrm>
        <a:graphic>
          <a:graphicData uri="http://schemas.openxmlformats.org/presentationml/2006/ole">
            <mc:AlternateContent xmlns:mc="http://schemas.openxmlformats.org/markup-compatibility/2006">
              <mc:Choice xmlns:v="urn:schemas-microsoft-com:vml" Requires="v">
                <p:oleObj spid="_x0000_s56447" r:id="rId3" imgW="2032000" imgH="368300" progId="Equation.DSMT4">
                  <p:embed/>
                </p:oleObj>
              </mc:Choice>
              <mc:Fallback>
                <p:oleObj r:id="rId3" imgW="2032000" imgH="368300" progId="Equation.DSMT4">
                  <p:embed/>
                  <p:pic>
                    <p:nvPicPr>
                      <p:cNvPr id="0" name="图片 3254"/>
                      <p:cNvPicPr/>
                      <p:nvPr/>
                    </p:nvPicPr>
                    <p:blipFill>
                      <a:blip r:embed="rId4"/>
                      <a:stretch>
                        <a:fillRect/>
                      </a:stretch>
                    </p:blipFill>
                    <p:spPr>
                      <a:xfrm>
                        <a:off x="1165225" y="5921375"/>
                        <a:ext cx="4089400" cy="739775"/>
                      </a:xfrm>
                      <a:prstGeom prst="rect">
                        <a:avLst/>
                      </a:prstGeom>
                      <a:noFill/>
                      <a:ln w="38100">
                        <a:noFill/>
                        <a:miter/>
                      </a:ln>
                    </p:spPr>
                  </p:pic>
                </p:oleObj>
              </mc:Fallback>
            </mc:AlternateContent>
          </a:graphicData>
        </a:graphic>
      </p:graphicFrame>
      <p:graphicFrame>
        <p:nvGraphicFramePr>
          <p:cNvPr id="256011" name="对象 256010"/>
          <p:cNvGraphicFramePr/>
          <p:nvPr/>
        </p:nvGraphicFramePr>
        <p:xfrm>
          <a:off x="4445000" y="4683125"/>
          <a:ext cx="1762125" cy="936625"/>
        </p:xfrm>
        <a:graphic>
          <a:graphicData uri="http://schemas.openxmlformats.org/presentationml/2006/ole">
            <mc:AlternateContent xmlns:mc="http://schemas.openxmlformats.org/markup-compatibility/2006">
              <mc:Choice xmlns:v="urn:schemas-microsoft-com:vml" Requires="v">
                <p:oleObj spid="_x0000_s56448" r:id="rId5" imgW="761365" imgH="405765" progId="Equation.3">
                  <p:embed/>
                </p:oleObj>
              </mc:Choice>
              <mc:Fallback>
                <p:oleObj r:id="rId5" imgW="761365" imgH="405765" progId="Equation.3">
                  <p:embed/>
                  <p:pic>
                    <p:nvPicPr>
                      <p:cNvPr id="0" name="图片 3252"/>
                      <p:cNvPicPr/>
                      <p:nvPr/>
                    </p:nvPicPr>
                    <p:blipFill>
                      <a:blip r:embed="rId6"/>
                      <a:stretch>
                        <a:fillRect/>
                      </a:stretch>
                    </p:blipFill>
                    <p:spPr>
                      <a:xfrm>
                        <a:off x="4445000" y="4683125"/>
                        <a:ext cx="1762125" cy="936625"/>
                      </a:xfrm>
                      <a:prstGeom prst="rect">
                        <a:avLst/>
                      </a:prstGeom>
                      <a:noFill/>
                      <a:ln w="38100">
                        <a:noFill/>
                        <a:miter/>
                      </a:ln>
                    </p:spPr>
                  </p:pic>
                </p:oleObj>
              </mc:Fallback>
            </mc:AlternateContent>
          </a:graphicData>
        </a:graphic>
      </p:graphicFrame>
      <p:graphicFrame>
        <p:nvGraphicFramePr>
          <p:cNvPr id="256012" name="对象 256011"/>
          <p:cNvGraphicFramePr/>
          <p:nvPr/>
        </p:nvGraphicFramePr>
        <p:xfrm>
          <a:off x="3792538" y="2298700"/>
          <a:ext cx="2408237" cy="817563"/>
        </p:xfrm>
        <a:graphic>
          <a:graphicData uri="http://schemas.openxmlformats.org/presentationml/2006/ole">
            <mc:AlternateContent xmlns:mc="http://schemas.openxmlformats.org/markup-compatibility/2006">
              <mc:Choice xmlns:v="urn:schemas-microsoft-com:vml" Requires="v">
                <p:oleObj spid="_x0000_s56449" r:id="rId7" imgW="1192530" imgH="405765" progId="Equation.3">
                  <p:embed/>
                </p:oleObj>
              </mc:Choice>
              <mc:Fallback>
                <p:oleObj r:id="rId7" imgW="1192530" imgH="405765" progId="Equation.3">
                  <p:embed/>
                  <p:pic>
                    <p:nvPicPr>
                      <p:cNvPr id="0" name="图片 3253"/>
                      <p:cNvPicPr/>
                      <p:nvPr/>
                    </p:nvPicPr>
                    <p:blipFill>
                      <a:blip r:embed="rId8"/>
                      <a:stretch>
                        <a:fillRect/>
                      </a:stretch>
                    </p:blipFill>
                    <p:spPr>
                      <a:xfrm>
                        <a:off x="3792538" y="2298700"/>
                        <a:ext cx="2408237" cy="817563"/>
                      </a:xfrm>
                      <a:prstGeom prst="rect">
                        <a:avLst/>
                      </a:prstGeom>
                      <a:noFill/>
                      <a:ln w="38100">
                        <a:noFill/>
                        <a:miter/>
                      </a:ln>
                    </p:spPr>
                  </p:pic>
                </p:oleObj>
              </mc:Fallback>
            </mc:AlternateContent>
          </a:graphicData>
        </a:graphic>
      </p:graphicFrame>
      <p:sp>
        <p:nvSpPr>
          <p:cNvPr id="256013" name="文本框 256012"/>
          <p:cNvSpPr txBox="1"/>
          <p:nvPr/>
        </p:nvSpPr>
        <p:spPr>
          <a:xfrm>
            <a:off x="749300" y="3136900"/>
            <a:ext cx="6410325" cy="457200"/>
          </a:xfrm>
          <a:prstGeom prst="rect">
            <a:avLst/>
          </a:prstGeom>
          <a:noFill/>
          <a:ln w="9525">
            <a:noFill/>
          </a:ln>
        </p:spPr>
        <p:txBody>
          <a:bodyPr>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i="1" baseline="-25000">
                <a:latin typeface="Times New Roman" panose="02020603050405020304" pitchFamily="18" charset="0"/>
              </a:rPr>
              <a:t>  </a:t>
            </a:r>
            <a:r>
              <a:rPr lang="zh-CN" altLang="en-US" dirty="0">
                <a:latin typeface="Times New Roman" panose="02020603050405020304" pitchFamily="18" charset="0"/>
              </a:rPr>
              <a:t>不可能是冲激函数 </a:t>
            </a:r>
            <a:r>
              <a:rPr lang="en-US" altLang="zh-CN" dirty="0">
                <a:latin typeface="Times New Roman" panose="02020603050405020304" pitchFamily="18" charset="0"/>
              </a:rPr>
              <a:t>, </a:t>
            </a:r>
            <a:r>
              <a:rPr lang="zh-CN" altLang="en-US" dirty="0">
                <a:latin typeface="Times New Roman" panose="02020603050405020304" pitchFamily="18" charset="0"/>
              </a:rPr>
              <a:t>否则</a:t>
            </a:r>
            <a:r>
              <a:rPr lang="en-US" altLang="zh-CN" dirty="0">
                <a:latin typeface="Times New Roman" panose="02020603050405020304" pitchFamily="18" charset="0"/>
              </a:rPr>
              <a:t>KCL</a:t>
            </a:r>
            <a:r>
              <a:rPr lang="zh-CN" altLang="en-US" dirty="0">
                <a:latin typeface="Times New Roman" panose="02020603050405020304" pitchFamily="18" charset="0"/>
              </a:rPr>
              <a:t>不成立</a:t>
            </a:r>
            <a:endParaRPr lang="zh-CN" altLang="en-US">
              <a:latin typeface="Times New Roman" panose="02020603050405020304" pitchFamily="18" charset="0"/>
            </a:endParaRPr>
          </a:p>
        </p:txBody>
      </p:sp>
      <p:sp>
        <p:nvSpPr>
          <p:cNvPr id="256015" name="文本框 256014"/>
          <p:cNvSpPr txBox="1"/>
          <p:nvPr/>
        </p:nvSpPr>
        <p:spPr>
          <a:xfrm>
            <a:off x="1614488" y="1889125"/>
            <a:ext cx="1238250" cy="457200"/>
          </a:xfrm>
          <a:prstGeom prst="rect">
            <a:avLst/>
          </a:prstGeom>
          <a:noFill/>
          <a:ln w="9525">
            <a:noFill/>
          </a:ln>
        </p:spPr>
        <p:txBody>
          <a:bodyPr wrap="none" anchor="t">
            <a:spAutoFit/>
          </a:bodyPr>
          <a:lstStyle/>
          <a:p>
            <a:pPr algn="l"/>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)=0</a:t>
            </a:r>
          </a:p>
        </p:txBody>
      </p:sp>
      <p:sp>
        <p:nvSpPr>
          <p:cNvPr id="256016" name="文本框 256015"/>
          <p:cNvSpPr txBox="1"/>
          <p:nvPr/>
        </p:nvSpPr>
        <p:spPr>
          <a:xfrm>
            <a:off x="511175" y="2486025"/>
            <a:ext cx="2338388" cy="519113"/>
          </a:xfrm>
          <a:prstGeom prst="rect">
            <a:avLst/>
          </a:prstGeom>
          <a:noFill/>
          <a:ln w="9525">
            <a:noFill/>
          </a:ln>
        </p:spPr>
        <p:txBody>
          <a:bodyPr wrap="none" anchor="t">
            <a:spAutoFit/>
          </a:bodyPr>
          <a:lstStyle/>
          <a:p>
            <a:pPr algn="l"/>
            <a:r>
              <a:rPr lang="en-US" altLang="zh-CN">
                <a:solidFill>
                  <a:schemeClr val="accent2"/>
                </a:solidFill>
                <a:latin typeface="Times New Roman" panose="02020603050405020304" pitchFamily="18" charset="0"/>
              </a:rPr>
              <a:t>(1)  </a:t>
            </a:r>
            <a:r>
              <a:rPr lang="en-US" altLang="zh-CN" i="1">
                <a:solidFill>
                  <a:schemeClr val="accent2"/>
                </a:solidFill>
                <a:latin typeface="Times New Roman" panose="02020603050405020304" pitchFamily="18" charset="0"/>
              </a:rPr>
              <a:t>t  </a:t>
            </a:r>
            <a:r>
              <a:rPr lang="zh-CN" altLang="en-US" dirty="0">
                <a:solidFill>
                  <a:schemeClr val="accent2"/>
                </a:solidFill>
                <a:latin typeface="Times New Roman" panose="02020603050405020304" pitchFamily="18" charset="0"/>
              </a:rPr>
              <a:t>从 </a:t>
            </a:r>
            <a:r>
              <a:rPr lang="en-US" altLang="zh-CN">
                <a:solidFill>
                  <a:schemeClr val="accent2"/>
                </a:solidFill>
                <a:latin typeface="Times New Roman" panose="02020603050405020304" pitchFamily="18" charset="0"/>
              </a:rPr>
              <a:t>0</a:t>
            </a:r>
            <a:r>
              <a:rPr lang="en-US" altLang="zh-CN" sz="2800" baseline="30000">
                <a:solidFill>
                  <a:schemeClr val="accent2"/>
                </a:solidFill>
                <a:latin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sym typeface="Symbol" panose="05050102010706020507" pitchFamily="18" charset="2"/>
              </a:rPr>
              <a:t></a:t>
            </a:r>
            <a:r>
              <a:rPr lang="en-US" altLang="zh-CN" baseline="30000">
                <a:solidFill>
                  <a:schemeClr val="accent2"/>
                </a:solidFill>
                <a:latin typeface="Times New Roman" panose="02020603050405020304" pitchFamily="18" charset="0"/>
              </a:rPr>
              <a:t>  </a:t>
            </a:r>
            <a:r>
              <a:rPr lang="en-US" altLang="zh-CN">
                <a:solidFill>
                  <a:schemeClr val="accent2"/>
                </a:solidFill>
                <a:latin typeface="Times New Roman" panose="02020603050405020304" pitchFamily="18" charset="0"/>
              </a:rPr>
              <a:t>0</a:t>
            </a:r>
            <a:r>
              <a:rPr lang="en-US" altLang="zh-CN" sz="2800" baseline="30000">
                <a:solidFill>
                  <a:schemeClr val="accent2"/>
                </a:solidFill>
                <a:latin typeface="Times New Roman" panose="02020603050405020304" pitchFamily="18" charset="0"/>
              </a:rPr>
              <a:t>+</a:t>
            </a:r>
            <a:endParaRPr lang="en-US" altLang="zh-CN">
              <a:latin typeface="Times New Roman" panose="02020603050405020304" pitchFamily="18" charset="0"/>
            </a:endParaRPr>
          </a:p>
        </p:txBody>
      </p:sp>
      <p:graphicFrame>
        <p:nvGraphicFramePr>
          <p:cNvPr id="256017" name="对象 256016"/>
          <p:cNvGraphicFramePr/>
          <p:nvPr/>
        </p:nvGraphicFramePr>
        <p:xfrm>
          <a:off x="1001713" y="4943475"/>
          <a:ext cx="2914650" cy="482600"/>
        </p:xfrm>
        <a:graphic>
          <a:graphicData uri="http://schemas.openxmlformats.org/presentationml/2006/ole">
            <mc:AlternateContent xmlns:mc="http://schemas.openxmlformats.org/markup-compatibility/2006">
              <mc:Choice xmlns:v="urn:schemas-microsoft-com:vml" Requires="v">
                <p:oleObj spid="_x0000_s56450" r:id="rId9" imgW="1447165" imgH="241300" progId="Equation.3">
                  <p:embed/>
                </p:oleObj>
              </mc:Choice>
              <mc:Fallback>
                <p:oleObj r:id="rId9" imgW="1447165" imgH="241300" progId="Equation.3">
                  <p:embed/>
                  <p:pic>
                    <p:nvPicPr>
                      <p:cNvPr id="0" name="图片 3251"/>
                      <p:cNvPicPr/>
                      <p:nvPr/>
                    </p:nvPicPr>
                    <p:blipFill>
                      <a:blip r:embed="rId10"/>
                      <a:stretch>
                        <a:fillRect/>
                      </a:stretch>
                    </p:blipFill>
                    <p:spPr>
                      <a:xfrm>
                        <a:off x="1001713" y="4943475"/>
                        <a:ext cx="2914650" cy="482600"/>
                      </a:xfrm>
                      <a:prstGeom prst="rect">
                        <a:avLst/>
                      </a:prstGeom>
                      <a:noFill/>
                      <a:ln w="38100">
                        <a:noFill/>
                        <a:miter/>
                      </a:ln>
                    </p:spPr>
                  </p:pic>
                </p:oleObj>
              </mc:Fallback>
            </mc:AlternateContent>
          </a:graphicData>
        </a:graphic>
      </p:graphicFrame>
      <p:grpSp>
        <p:nvGrpSpPr>
          <p:cNvPr id="256018" name="组合 256017"/>
          <p:cNvGrpSpPr/>
          <p:nvPr/>
        </p:nvGrpSpPr>
        <p:grpSpPr>
          <a:xfrm>
            <a:off x="6297613" y="4951413"/>
            <a:ext cx="1460500" cy="504825"/>
            <a:chOff x="4099" y="3047"/>
            <a:chExt cx="920" cy="318"/>
          </a:xfrm>
        </p:grpSpPr>
        <p:graphicFrame>
          <p:nvGraphicFramePr>
            <p:cNvPr id="256019" name="对象 256018"/>
            <p:cNvGraphicFramePr/>
            <p:nvPr/>
          </p:nvGraphicFramePr>
          <p:xfrm>
            <a:off x="4395" y="3047"/>
            <a:ext cx="624" cy="318"/>
          </p:xfrm>
          <a:graphic>
            <a:graphicData uri="http://schemas.openxmlformats.org/presentationml/2006/ole">
              <mc:AlternateContent xmlns:mc="http://schemas.openxmlformats.org/markup-compatibility/2006">
                <mc:Choice xmlns:v="urn:schemas-microsoft-com:vml" Requires="v">
                  <p:oleObj spid="_x0000_s56451" r:id="rId11" imgW="469900" imgH="241300" progId="Equation.3">
                    <p:embed/>
                  </p:oleObj>
                </mc:Choice>
                <mc:Fallback>
                  <p:oleObj r:id="rId11" imgW="469900" imgH="241300" progId="Equation.3">
                    <p:embed/>
                    <p:pic>
                      <p:nvPicPr>
                        <p:cNvPr id="0" name="图片 3250"/>
                        <p:cNvPicPr/>
                        <p:nvPr/>
                      </p:nvPicPr>
                      <p:blipFill>
                        <a:blip r:embed="rId12"/>
                        <a:stretch>
                          <a:fillRect/>
                        </a:stretch>
                      </p:blipFill>
                      <p:spPr>
                        <a:xfrm>
                          <a:off x="4395" y="3047"/>
                          <a:ext cx="624" cy="318"/>
                        </a:xfrm>
                        <a:prstGeom prst="rect">
                          <a:avLst/>
                        </a:prstGeom>
                        <a:noFill/>
                        <a:ln w="38100">
                          <a:noFill/>
                          <a:miter/>
                        </a:ln>
                      </p:spPr>
                    </p:pic>
                  </p:oleObj>
                </mc:Fallback>
              </mc:AlternateContent>
            </a:graphicData>
          </a:graphic>
        </p:graphicFrame>
        <p:grpSp>
          <p:nvGrpSpPr>
            <p:cNvPr id="256020" name="组合 256019"/>
            <p:cNvGrpSpPr/>
            <p:nvPr/>
          </p:nvGrpSpPr>
          <p:grpSpPr>
            <a:xfrm>
              <a:off x="4099" y="3064"/>
              <a:ext cx="187" cy="237"/>
              <a:chOff x="3045" y="3818"/>
              <a:chExt cx="187" cy="237"/>
            </a:xfrm>
          </p:grpSpPr>
          <p:sp>
            <p:nvSpPr>
              <p:cNvPr id="256021" name="直接连接符 256020"/>
              <p:cNvSpPr/>
              <p:nvPr/>
            </p:nvSpPr>
            <p:spPr>
              <a:xfrm>
                <a:off x="3045" y="3937"/>
                <a:ext cx="182" cy="0"/>
              </a:xfrm>
              <a:prstGeom prst="line">
                <a:avLst/>
              </a:prstGeom>
              <a:ln w="9525" cap="flat" cmpd="sng">
                <a:solidFill>
                  <a:schemeClr val="tx1"/>
                </a:solidFill>
                <a:prstDash val="solid"/>
                <a:headEnd type="none" w="med" len="med"/>
                <a:tailEnd type="none" w="med" len="med"/>
              </a:ln>
            </p:spPr>
          </p:sp>
          <p:sp>
            <p:nvSpPr>
              <p:cNvPr id="256022" name="直接连接符 256021"/>
              <p:cNvSpPr/>
              <p:nvPr/>
            </p:nvSpPr>
            <p:spPr>
              <a:xfrm>
                <a:off x="3050" y="3978"/>
                <a:ext cx="182" cy="0"/>
              </a:xfrm>
              <a:prstGeom prst="line">
                <a:avLst/>
              </a:prstGeom>
              <a:ln w="9525" cap="flat" cmpd="sng">
                <a:solidFill>
                  <a:schemeClr val="tx1"/>
                </a:solidFill>
                <a:prstDash val="solid"/>
                <a:headEnd type="none" w="med" len="med"/>
                <a:tailEnd type="none" w="med" len="med"/>
              </a:ln>
            </p:spPr>
          </p:sp>
          <p:sp>
            <p:nvSpPr>
              <p:cNvPr id="256023" name="直接连接符 256022"/>
              <p:cNvSpPr/>
              <p:nvPr/>
            </p:nvSpPr>
            <p:spPr>
              <a:xfrm>
                <a:off x="3072" y="3818"/>
                <a:ext cx="110" cy="237"/>
              </a:xfrm>
              <a:prstGeom prst="line">
                <a:avLst/>
              </a:prstGeom>
              <a:ln w="28575" cap="flat" cmpd="sng">
                <a:solidFill>
                  <a:srgbClr val="FF3300"/>
                </a:solidFill>
                <a:prstDash val="solid"/>
                <a:headEnd type="none" w="med" len="med"/>
                <a:tailEnd type="none" w="med" len="med"/>
              </a:ln>
            </p:spPr>
          </p:sp>
        </p:grpSp>
      </p:grpSp>
      <p:sp>
        <p:nvSpPr>
          <p:cNvPr id="256024" name="文本框 256023"/>
          <p:cNvSpPr txBox="1"/>
          <p:nvPr/>
        </p:nvSpPr>
        <p:spPr>
          <a:xfrm>
            <a:off x="803275" y="5516563"/>
            <a:ext cx="5392738"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电容中的冲激电流使</a:t>
            </a:r>
            <a:r>
              <a:rPr lang="zh-CN" altLang="en-US" dirty="0">
                <a:solidFill>
                  <a:srgbClr val="FF3300"/>
                </a:solidFill>
                <a:latin typeface="Times New Roman" panose="02020603050405020304" pitchFamily="18" charset="0"/>
              </a:rPr>
              <a:t>电容电压发生跳变</a:t>
            </a:r>
            <a:endParaRPr lang="zh-CN" altLang="en-US" b="0">
              <a:latin typeface="Times New Roman" panose="02020603050405020304" pitchFamily="18" charset="0"/>
            </a:endParaRPr>
          </a:p>
        </p:txBody>
      </p:sp>
      <p:sp>
        <p:nvSpPr>
          <p:cNvPr id="256025" name="文本框 256024"/>
          <p:cNvSpPr txBox="1"/>
          <p:nvPr/>
        </p:nvSpPr>
        <p:spPr>
          <a:xfrm>
            <a:off x="5305425" y="6100763"/>
            <a:ext cx="1612900" cy="457200"/>
          </a:xfrm>
          <a:prstGeom prst="rect">
            <a:avLst/>
          </a:prstGeom>
          <a:noFill/>
          <a:ln w="9525">
            <a:noFill/>
          </a:ln>
        </p:spPr>
        <p:txBody>
          <a:bodyPr wrap="none" anchor="t">
            <a:spAutoFit/>
          </a:bodyPr>
          <a:lstStyle/>
          <a:p>
            <a:pPr algn="l"/>
            <a:r>
              <a:rPr lang="en-US" altLang="zh-CN" dirty="0">
                <a:latin typeface="Times New Roman" panose="02020603050405020304" pitchFamily="18" charset="0"/>
              </a:rPr>
              <a:t>(</a:t>
            </a:r>
            <a:r>
              <a:rPr lang="zh-CN" altLang="en-US" dirty="0">
                <a:latin typeface="Times New Roman" panose="02020603050405020304" pitchFamily="18" charset="0"/>
              </a:rPr>
              <a:t>转移电荷</a:t>
            </a:r>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256026" name="矩形 256025"/>
          <p:cNvSpPr/>
          <p:nvPr/>
        </p:nvSpPr>
        <p:spPr>
          <a:xfrm>
            <a:off x="4167188" y="476250"/>
            <a:ext cx="3248025" cy="457200"/>
          </a:xfrm>
          <a:prstGeom prst="rect">
            <a:avLst/>
          </a:prstGeom>
          <a:noFill/>
          <a:ln w="9525">
            <a:noFill/>
          </a:ln>
        </p:spPr>
        <p:txBody>
          <a:bodyPr wrap="none" anchor="ctr">
            <a:spAutoFit/>
          </a:bodyPr>
          <a:lstStyle/>
          <a:p>
            <a:r>
              <a:rPr lang="zh-CN" altLang="en-US" dirty="0">
                <a:latin typeface="Times New Roman" panose="02020603050405020304" pitchFamily="18" charset="0"/>
              </a:rPr>
              <a:t>分二个时间段来考虑：</a:t>
            </a:r>
          </a:p>
        </p:txBody>
      </p:sp>
      <p:grpSp>
        <p:nvGrpSpPr>
          <p:cNvPr id="256027" name="组合 256026"/>
          <p:cNvGrpSpPr/>
          <p:nvPr/>
        </p:nvGrpSpPr>
        <p:grpSpPr>
          <a:xfrm>
            <a:off x="228600" y="544513"/>
            <a:ext cx="3633788" cy="1260475"/>
            <a:chOff x="60" y="511"/>
            <a:chExt cx="2289" cy="794"/>
          </a:xfrm>
        </p:grpSpPr>
        <p:sp>
          <p:nvSpPr>
            <p:cNvPr id="256028" name="直接连接符 256027"/>
            <p:cNvSpPr/>
            <p:nvPr/>
          </p:nvSpPr>
          <p:spPr>
            <a:xfrm flipH="1">
              <a:off x="1386" y="1055"/>
              <a:ext cx="0" cy="248"/>
            </a:xfrm>
            <a:prstGeom prst="line">
              <a:avLst/>
            </a:prstGeom>
            <a:ln w="19050" cap="flat" cmpd="sng">
              <a:solidFill>
                <a:schemeClr val="tx1"/>
              </a:solidFill>
              <a:prstDash val="solid"/>
              <a:headEnd type="none" w="med" len="med"/>
              <a:tailEnd type="none" w="med" len="med"/>
            </a:ln>
          </p:spPr>
        </p:sp>
        <p:sp>
          <p:nvSpPr>
            <p:cNvPr id="256029" name="直接连接符 256028"/>
            <p:cNvSpPr/>
            <p:nvPr/>
          </p:nvSpPr>
          <p:spPr>
            <a:xfrm>
              <a:off x="807" y="1305"/>
              <a:ext cx="1127" cy="0"/>
            </a:xfrm>
            <a:prstGeom prst="line">
              <a:avLst/>
            </a:prstGeom>
            <a:ln w="19050" cap="flat" cmpd="sng">
              <a:solidFill>
                <a:schemeClr val="tx1"/>
              </a:solidFill>
              <a:prstDash val="solid"/>
              <a:headEnd type="none" w="med" len="med"/>
              <a:tailEnd type="none" w="med" len="med"/>
            </a:ln>
          </p:spPr>
        </p:sp>
        <p:sp>
          <p:nvSpPr>
            <p:cNvPr id="256030" name="矩形 256029"/>
            <p:cNvSpPr/>
            <p:nvPr/>
          </p:nvSpPr>
          <p:spPr>
            <a:xfrm rot="5400000">
              <a:off x="1248" y="884"/>
              <a:ext cx="272" cy="102"/>
            </a:xfrm>
            <a:prstGeom prst="rect">
              <a:avLst/>
            </a:prstGeom>
            <a:solidFill>
              <a:schemeClr val="accent1"/>
            </a:solidFill>
            <a:ln w="25400" cap="flat" cmpd="sng">
              <a:solidFill>
                <a:schemeClr val="tx1"/>
              </a:solidFill>
              <a:prstDash val="solid"/>
              <a:miter/>
              <a:headEnd type="none" w="med" len="med"/>
              <a:tailEnd type="none" w="med" len="med"/>
            </a:ln>
          </p:spPr>
          <p:txBody>
            <a:bodyPr/>
            <a:lstStyle/>
            <a:p>
              <a:endParaRPr lang="zh-CN" altLang="en-US"/>
            </a:p>
          </p:txBody>
        </p:sp>
        <p:sp>
          <p:nvSpPr>
            <p:cNvPr id="256031" name="直接连接符 256030"/>
            <p:cNvSpPr/>
            <p:nvPr/>
          </p:nvSpPr>
          <p:spPr>
            <a:xfrm>
              <a:off x="810" y="522"/>
              <a:ext cx="1118" cy="3"/>
            </a:xfrm>
            <a:prstGeom prst="line">
              <a:avLst/>
            </a:prstGeom>
            <a:ln w="19050" cap="flat" cmpd="sng">
              <a:solidFill>
                <a:schemeClr val="tx1"/>
              </a:solidFill>
              <a:prstDash val="solid"/>
              <a:headEnd type="none" w="med" len="med"/>
              <a:tailEnd type="none" w="med" len="med"/>
            </a:ln>
          </p:spPr>
        </p:sp>
        <p:sp>
          <p:nvSpPr>
            <p:cNvPr id="256032" name="直接连接符 256031"/>
            <p:cNvSpPr/>
            <p:nvPr/>
          </p:nvSpPr>
          <p:spPr>
            <a:xfrm>
              <a:off x="810" y="1053"/>
              <a:ext cx="0" cy="252"/>
            </a:xfrm>
            <a:prstGeom prst="line">
              <a:avLst/>
            </a:prstGeom>
            <a:ln w="19050" cap="flat" cmpd="sng">
              <a:solidFill>
                <a:schemeClr val="tx1"/>
              </a:solidFill>
              <a:prstDash val="solid"/>
              <a:headEnd type="none" w="med" len="med"/>
              <a:tailEnd type="none" w="med" len="med"/>
            </a:ln>
          </p:spPr>
        </p:sp>
        <p:sp>
          <p:nvSpPr>
            <p:cNvPr id="256033" name="直接连接符 256032"/>
            <p:cNvSpPr/>
            <p:nvPr/>
          </p:nvSpPr>
          <p:spPr>
            <a:xfrm>
              <a:off x="1797" y="612"/>
              <a:ext cx="0" cy="224"/>
            </a:xfrm>
            <a:prstGeom prst="line">
              <a:avLst/>
            </a:prstGeom>
            <a:ln w="19050" cap="flat" cmpd="sng">
              <a:solidFill>
                <a:schemeClr val="tx1"/>
              </a:solidFill>
              <a:prstDash val="solid"/>
              <a:headEnd type="none" w="med" len="med"/>
              <a:tailEnd type="stealth" w="sm" len="med"/>
            </a:ln>
          </p:spPr>
        </p:sp>
        <p:sp>
          <p:nvSpPr>
            <p:cNvPr id="256034" name="文本框 256033"/>
            <p:cNvSpPr txBox="1"/>
            <p:nvPr/>
          </p:nvSpPr>
          <p:spPr>
            <a:xfrm>
              <a:off x="1531" y="515"/>
              <a:ext cx="254"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56035" name="文本框 256034"/>
            <p:cNvSpPr txBox="1"/>
            <p:nvPr/>
          </p:nvSpPr>
          <p:spPr>
            <a:xfrm>
              <a:off x="1048" y="825"/>
              <a:ext cx="244"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256036" name="文本框 256035"/>
            <p:cNvSpPr txBox="1"/>
            <p:nvPr/>
          </p:nvSpPr>
          <p:spPr>
            <a:xfrm>
              <a:off x="60" y="776"/>
              <a:ext cx="634" cy="288"/>
            </a:xfrm>
            <a:prstGeom prst="rect">
              <a:avLst/>
            </a:prstGeom>
            <a:noFill/>
            <a:ln w="25400">
              <a:noFill/>
            </a:ln>
          </p:spPr>
          <p:txBody>
            <a:bodyPr>
              <a:spAutoFit/>
            </a:bodyPr>
            <a:lstStyle/>
            <a:p>
              <a:pPr algn="l"/>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S</a:t>
              </a:r>
              <a:r>
                <a:rPr lang="en-US" altLang="zh-CN" baseline="-25000">
                  <a:latin typeface="Times New Roman" panose="02020603050405020304" pitchFamily="18" charset="0"/>
                </a:rPr>
                <a:t> </a:t>
              </a:r>
              <a:r>
                <a:rPr lang="en-US" altLang="zh-CN" i="1">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(t)</a:t>
              </a:r>
            </a:p>
          </p:txBody>
        </p:sp>
        <p:grpSp>
          <p:nvGrpSpPr>
            <p:cNvPr id="256037" name="组合 256036"/>
            <p:cNvGrpSpPr/>
            <p:nvPr/>
          </p:nvGrpSpPr>
          <p:grpSpPr>
            <a:xfrm>
              <a:off x="1797" y="881"/>
              <a:ext cx="252" cy="76"/>
              <a:chOff x="1776" y="816"/>
              <a:chExt cx="288" cy="96"/>
            </a:xfrm>
          </p:grpSpPr>
          <p:sp>
            <p:nvSpPr>
              <p:cNvPr id="256038" name="直接连接符 256037"/>
              <p:cNvSpPr/>
              <p:nvPr/>
            </p:nvSpPr>
            <p:spPr>
              <a:xfrm>
                <a:off x="1776" y="816"/>
                <a:ext cx="288" cy="0"/>
              </a:xfrm>
              <a:prstGeom prst="line">
                <a:avLst/>
              </a:prstGeom>
              <a:ln w="28575" cap="flat" cmpd="sng">
                <a:solidFill>
                  <a:schemeClr val="tx1"/>
                </a:solidFill>
                <a:prstDash val="solid"/>
                <a:headEnd type="none" w="med" len="med"/>
                <a:tailEnd type="none" w="med" len="med"/>
              </a:ln>
            </p:spPr>
          </p:sp>
          <p:sp>
            <p:nvSpPr>
              <p:cNvPr id="256039" name="直接连接符 256038"/>
              <p:cNvSpPr/>
              <p:nvPr/>
            </p:nvSpPr>
            <p:spPr>
              <a:xfrm>
                <a:off x="1776" y="912"/>
                <a:ext cx="288" cy="0"/>
              </a:xfrm>
              <a:prstGeom prst="line">
                <a:avLst/>
              </a:prstGeom>
              <a:ln w="28575" cap="flat" cmpd="sng">
                <a:solidFill>
                  <a:schemeClr val="tx1"/>
                </a:solidFill>
                <a:prstDash val="solid"/>
                <a:headEnd type="none" w="med" len="med"/>
                <a:tailEnd type="none" w="med" len="med"/>
              </a:ln>
            </p:spPr>
          </p:sp>
        </p:grpSp>
        <p:sp>
          <p:nvSpPr>
            <p:cNvPr id="256040" name="直接连接符 256039"/>
            <p:cNvSpPr/>
            <p:nvPr/>
          </p:nvSpPr>
          <p:spPr>
            <a:xfrm>
              <a:off x="1928" y="525"/>
              <a:ext cx="0" cy="356"/>
            </a:xfrm>
            <a:prstGeom prst="line">
              <a:avLst/>
            </a:prstGeom>
            <a:ln w="19050" cap="flat" cmpd="sng">
              <a:solidFill>
                <a:schemeClr val="tx1"/>
              </a:solidFill>
              <a:prstDash val="solid"/>
              <a:headEnd type="none" w="med" len="med"/>
              <a:tailEnd type="none" w="med" len="med"/>
            </a:ln>
          </p:spPr>
        </p:sp>
        <p:sp>
          <p:nvSpPr>
            <p:cNvPr id="256041" name="矩形 256040"/>
            <p:cNvSpPr/>
            <p:nvPr/>
          </p:nvSpPr>
          <p:spPr>
            <a:xfrm>
              <a:off x="1574" y="776"/>
              <a:ext cx="244"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C</a:t>
              </a:r>
            </a:p>
          </p:txBody>
        </p:sp>
        <p:grpSp>
          <p:nvGrpSpPr>
            <p:cNvPr id="256042" name="组合 256041"/>
            <p:cNvGrpSpPr/>
            <p:nvPr/>
          </p:nvGrpSpPr>
          <p:grpSpPr>
            <a:xfrm>
              <a:off x="671" y="794"/>
              <a:ext cx="272" cy="272"/>
              <a:chOff x="564" y="634"/>
              <a:chExt cx="313" cy="336"/>
            </a:xfrm>
          </p:grpSpPr>
          <p:sp>
            <p:nvSpPr>
              <p:cNvPr id="256043" name="椭圆 256042"/>
              <p:cNvSpPr/>
              <p:nvPr/>
            </p:nvSpPr>
            <p:spPr>
              <a:xfrm>
                <a:off x="564" y="634"/>
                <a:ext cx="313" cy="336"/>
              </a:xfrm>
              <a:prstGeom prst="ellipse">
                <a:avLst/>
              </a:prstGeom>
              <a:solidFill>
                <a:schemeClr val="accent1"/>
              </a:solidFill>
              <a:ln w="25400" cap="flat" cmpd="sng">
                <a:solidFill>
                  <a:schemeClr val="tx1"/>
                </a:solidFill>
                <a:prstDash val="solid"/>
                <a:headEnd type="none" w="med" len="med"/>
                <a:tailEnd type="none" w="med" len="med"/>
              </a:ln>
            </p:spPr>
            <p:txBody>
              <a:bodyPr/>
              <a:lstStyle/>
              <a:p>
                <a:endParaRPr lang="zh-CN" altLang="en-US"/>
              </a:p>
            </p:txBody>
          </p:sp>
          <p:sp>
            <p:nvSpPr>
              <p:cNvPr id="256044" name="直接连接符 256043"/>
              <p:cNvSpPr/>
              <p:nvPr/>
            </p:nvSpPr>
            <p:spPr>
              <a:xfrm>
                <a:off x="564" y="791"/>
                <a:ext cx="309" cy="0"/>
              </a:xfrm>
              <a:prstGeom prst="line">
                <a:avLst/>
              </a:prstGeom>
              <a:ln w="28575" cap="flat" cmpd="sng">
                <a:solidFill>
                  <a:schemeClr val="tx1"/>
                </a:solidFill>
                <a:prstDash val="solid"/>
                <a:headEnd type="none" w="med" len="med"/>
                <a:tailEnd type="none" w="med" len="med"/>
              </a:ln>
            </p:spPr>
          </p:sp>
        </p:grpSp>
        <p:sp>
          <p:nvSpPr>
            <p:cNvPr id="256045" name="直接连接符 256044"/>
            <p:cNvSpPr/>
            <p:nvPr/>
          </p:nvSpPr>
          <p:spPr>
            <a:xfrm flipV="1">
              <a:off x="987" y="771"/>
              <a:ext cx="0" cy="318"/>
            </a:xfrm>
            <a:prstGeom prst="line">
              <a:avLst/>
            </a:prstGeom>
            <a:ln w="19050" cap="flat" cmpd="sng">
              <a:solidFill>
                <a:schemeClr val="tx1"/>
              </a:solidFill>
              <a:prstDash val="solid"/>
              <a:headEnd type="none" w="med" len="med"/>
              <a:tailEnd type="stealth" w="sm" len="med"/>
            </a:ln>
          </p:spPr>
        </p:sp>
        <p:sp>
          <p:nvSpPr>
            <p:cNvPr id="256046" name="文本框 256045"/>
            <p:cNvSpPr txBox="1"/>
            <p:nvPr/>
          </p:nvSpPr>
          <p:spPr>
            <a:xfrm>
              <a:off x="1982" y="511"/>
              <a:ext cx="225" cy="288"/>
            </a:xfrm>
            <a:prstGeom prst="rect">
              <a:avLst/>
            </a:prstGeom>
            <a:noFill/>
            <a:ln w="9525">
              <a:noFill/>
            </a:ln>
          </p:spPr>
          <p:txBody>
            <a:bodyPr>
              <a:spAutoFit/>
            </a:bodyPr>
            <a:lstStyle/>
            <a:p>
              <a:pPr algn="l"/>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256047" name="文本框 256046"/>
            <p:cNvSpPr txBox="1"/>
            <p:nvPr/>
          </p:nvSpPr>
          <p:spPr>
            <a:xfrm>
              <a:off x="1987" y="997"/>
              <a:ext cx="220" cy="288"/>
            </a:xfrm>
            <a:prstGeom prst="rect">
              <a:avLst/>
            </a:prstGeom>
            <a:noFill/>
            <a:ln w="9525">
              <a:noFill/>
            </a:ln>
          </p:spPr>
          <p:txBody>
            <a:bodyPr>
              <a:spAutoFit/>
            </a:bodyPr>
            <a:lstStyle/>
            <a:p>
              <a:pPr algn="l">
                <a:spcBef>
                  <a:spcPct val="50000"/>
                </a:spcBef>
              </a:pPr>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256048" name="文本框 256047"/>
            <p:cNvSpPr txBox="1"/>
            <p:nvPr/>
          </p:nvSpPr>
          <p:spPr>
            <a:xfrm>
              <a:off x="2041" y="768"/>
              <a:ext cx="308"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256049" name="直接连接符 256048"/>
            <p:cNvSpPr/>
            <p:nvPr/>
          </p:nvSpPr>
          <p:spPr>
            <a:xfrm>
              <a:off x="810" y="522"/>
              <a:ext cx="0" cy="270"/>
            </a:xfrm>
            <a:prstGeom prst="line">
              <a:avLst/>
            </a:prstGeom>
            <a:ln w="19050" cap="flat" cmpd="sng">
              <a:solidFill>
                <a:schemeClr val="tx1"/>
              </a:solidFill>
              <a:prstDash val="solid"/>
              <a:headEnd type="none" w="med" len="med"/>
              <a:tailEnd type="none" w="med" len="med"/>
            </a:ln>
          </p:spPr>
        </p:sp>
        <p:sp>
          <p:nvSpPr>
            <p:cNvPr id="256050" name="直接连接符 256049"/>
            <p:cNvSpPr/>
            <p:nvPr/>
          </p:nvSpPr>
          <p:spPr>
            <a:xfrm flipH="1">
              <a:off x="1928" y="957"/>
              <a:ext cx="1" cy="346"/>
            </a:xfrm>
            <a:prstGeom prst="line">
              <a:avLst/>
            </a:prstGeom>
            <a:ln w="19050" cap="flat" cmpd="sng">
              <a:solidFill>
                <a:schemeClr val="tx1"/>
              </a:solidFill>
              <a:prstDash val="solid"/>
              <a:headEnd type="none" w="med" len="med"/>
              <a:tailEnd type="none" w="med" len="med"/>
            </a:ln>
          </p:spPr>
        </p:sp>
        <p:sp>
          <p:nvSpPr>
            <p:cNvPr id="256051" name="直接连接符 256050"/>
            <p:cNvSpPr/>
            <p:nvPr/>
          </p:nvSpPr>
          <p:spPr>
            <a:xfrm>
              <a:off x="1386" y="522"/>
              <a:ext cx="0" cy="281"/>
            </a:xfrm>
            <a:prstGeom prst="line">
              <a:avLst/>
            </a:prstGeom>
            <a:ln w="19050" cap="flat" cmpd="sng">
              <a:solidFill>
                <a:schemeClr val="tx1"/>
              </a:solidFill>
              <a:prstDash val="solid"/>
              <a:headEnd type="none" w="med" len="med"/>
              <a:tailEnd type="none" w="med" len="med"/>
            </a:ln>
          </p:spPr>
        </p:sp>
      </p:grpSp>
      <p:graphicFrame>
        <p:nvGraphicFramePr>
          <p:cNvPr id="256052" name="对象 256051"/>
          <p:cNvGraphicFramePr/>
          <p:nvPr/>
        </p:nvGraphicFramePr>
        <p:xfrm>
          <a:off x="4425950" y="1098550"/>
          <a:ext cx="2943225" cy="858838"/>
        </p:xfrm>
        <a:graphic>
          <a:graphicData uri="http://schemas.openxmlformats.org/presentationml/2006/ole">
            <mc:AlternateContent xmlns:mc="http://schemas.openxmlformats.org/markup-compatibility/2006">
              <mc:Choice xmlns:v="urn:schemas-microsoft-com:vml" Requires="v">
                <p:oleObj spid="_x0000_s56452" r:id="rId13" imgW="1472565" imgH="431800" progId="Equation.3">
                  <p:embed/>
                </p:oleObj>
              </mc:Choice>
              <mc:Fallback>
                <p:oleObj r:id="rId13" imgW="1472565" imgH="431800" progId="Equation.3">
                  <p:embed/>
                  <p:pic>
                    <p:nvPicPr>
                      <p:cNvPr id="0" name="图片 3256"/>
                      <p:cNvPicPr/>
                      <p:nvPr/>
                    </p:nvPicPr>
                    <p:blipFill>
                      <a:blip r:embed="rId14"/>
                      <a:stretch>
                        <a:fillRect/>
                      </a:stretch>
                    </p:blipFill>
                    <p:spPr>
                      <a:xfrm>
                        <a:off x="4425950" y="1098550"/>
                        <a:ext cx="2943225" cy="858838"/>
                      </a:xfrm>
                      <a:prstGeom prst="rect">
                        <a:avLst/>
                      </a:prstGeom>
                      <a:noFill/>
                      <a:ln w="38100">
                        <a:noFill/>
                        <a:miter/>
                      </a:ln>
                    </p:spPr>
                  </p:pic>
                </p:oleObj>
              </mc:Fallback>
            </mc:AlternateContent>
          </a:graphicData>
        </a:graphic>
      </p:graphicFrame>
      <p:graphicFrame>
        <p:nvGraphicFramePr>
          <p:cNvPr id="256053" name="对象 256052"/>
          <p:cNvGraphicFramePr/>
          <p:nvPr/>
        </p:nvGraphicFramePr>
        <p:xfrm>
          <a:off x="1873250" y="3670300"/>
          <a:ext cx="4533900" cy="817563"/>
        </p:xfrm>
        <a:graphic>
          <a:graphicData uri="http://schemas.openxmlformats.org/presentationml/2006/ole">
            <mc:AlternateContent xmlns:mc="http://schemas.openxmlformats.org/markup-compatibility/2006">
              <mc:Choice xmlns:v="urn:schemas-microsoft-com:vml" Requires="v">
                <p:oleObj spid="_x0000_s56453" r:id="rId15" imgW="2245995" imgH="405765" progId="Equation.3">
                  <p:embed/>
                </p:oleObj>
              </mc:Choice>
              <mc:Fallback>
                <p:oleObj r:id="rId15" imgW="2245995" imgH="405765" progId="Equation.3">
                  <p:embed/>
                  <p:pic>
                    <p:nvPicPr>
                      <p:cNvPr id="0" name="图片 3260"/>
                      <p:cNvPicPr/>
                      <p:nvPr/>
                    </p:nvPicPr>
                    <p:blipFill>
                      <a:blip r:embed="rId16"/>
                      <a:stretch>
                        <a:fillRect/>
                      </a:stretch>
                    </p:blipFill>
                    <p:spPr>
                      <a:xfrm>
                        <a:off x="1873250" y="3670300"/>
                        <a:ext cx="4533900" cy="817563"/>
                      </a:xfrm>
                      <a:prstGeom prst="rect">
                        <a:avLst/>
                      </a:prstGeom>
                      <a:noFill/>
                      <a:ln w="38100">
                        <a:noFill/>
                        <a:miter/>
                      </a:ln>
                    </p:spPr>
                  </p:pic>
                </p:oleObj>
              </mc:Fallback>
            </mc:AlternateContent>
          </a:graphicData>
        </a:graphic>
      </p:graphicFrame>
      <p:sp>
        <p:nvSpPr>
          <p:cNvPr id="256054" name="动作按钮: 后退或前一项 256053" descr="水滴">
            <a:hlinkClick r:id="" action="ppaction://hlinkshowjump?jump=previousslide">
              <a:snd r:embed="rId17" name="PROJCTOR.WAV"/>
            </a:hlinkClick>
          </p:cNvPr>
          <p:cNvSpPr/>
          <p:nvPr/>
        </p:nvSpPr>
        <p:spPr>
          <a:xfrm>
            <a:off x="8245475" y="6381750"/>
            <a:ext cx="460375"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
        <p:nvSpPr>
          <p:cNvPr id="256055" name="动作按钮: 后退或前一项 256054" descr="水滴">
            <a:hlinkClick r:id="" action="ppaction://hlinkshowjump?jump=nextslide">
              <a:snd r:embed="rId17" name="PROJCTOR.WAV"/>
            </a:hlinkClick>
          </p:cNvPr>
          <p:cNvSpPr/>
          <p:nvPr/>
        </p:nvSpPr>
        <p:spPr>
          <a:xfrm flipH="1">
            <a:off x="8667750" y="6381750"/>
            <a:ext cx="457200"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0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56026"/>
                                        </p:tgtEl>
                                        <p:attrNameLst>
                                          <p:attrName>style.visibility</p:attrName>
                                        </p:attrNameLst>
                                      </p:cBhvr>
                                      <p:to>
                                        <p:strVal val="visible"/>
                                      </p:to>
                                    </p:set>
                                    <p:animEffect transition="in" filter="box(out)">
                                      <p:cBhvr>
                                        <p:cTn id="11" dur="500"/>
                                        <p:tgtEl>
                                          <p:spTgt spid="25602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56052"/>
                                        </p:tgtEl>
                                        <p:attrNameLst>
                                          <p:attrName>style.visibility</p:attrName>
                                        </p:attrNameLst>
                                      </p:cBhvr>
                                      <p:to>
                                        <p:strVal val="visible"/>
                                      </p:to>
                                    </p:set>
                                    <p:animEffect transition="in" filter="box(out)">
                                      <p:cBhvr>
                                        <p:cTn id="16" dur="500"/>
                                        <p:tgtEl>
                                          <p:spTgt spid="25605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56016">
                                            <p:txEl>
                                              <p:pRg st="0" end="0"/>
                                            </p:txEl>
                                          </p:spTgt>
                                        </p:tgtEl>
                                        <p:attrNameLst>
                                          <p:attrName>style.visibility</p:attrName>
                                        </p:attrNameLst>
                                      </p:cBhvr>
                                      <p:to>
                                        <p:strVal val="visible"/>
                                      </p:to>
                                    </p:set>
                                    <p:animEffect transition="in" filter="box(out)">
                                      <p:cBhvr>
                                        <p:cTn id="21" dur="500"/>
                                        <p:tgtEl>
                                          <p:spTgt spid="25601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256012"/>
                                        </p:tgtEl>
                                        <p:attrNameLst>
                                          <p:attrName>style.visibility</p:attrName>
                                        </p:attrNameLst>
                                      </p:cBhvr>
                                      <p:to>
                                        <p:strVal val="visible"/>
                                      </p:to>
                                    </p:set>
                                    <p:animEffect transition="in" filter="slide(fromLeft)">
                                      <p:cBhvr>
                                        <p:cTn id="26" dur="500"/>
                                        <p:tgtEl>
                                          <p:spTgt spid="25601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13"/>
                                        </p:tgtEl>
                                        <p:attrNameLst>
                                          <p:attrName>style.visibility</p:attrName>
                                        </p:attrNameLst>
                                      </p:cBhvr>
                                      <p:to>
                                        <p:strVal val="visible"/>
                                      </p:to>
                                    </p:set>
                                    <p:anim calcmode="lin" valueType="num">
                                      <p:cBhvr additive="base">
                                        <p:cTn id="31" dur="500" fill="hold"/>
                                        <p:tgtEl>
                                          <p:spTgt spid="256013"/>
                                        </p:tgtEl>
                                        <p:attrNameLst>
                                          <p:attrName>ppt_x</p:attrName>
                                        </p:attrNameLst>
                                      </p:cBhvr>
                                      <p:tavLst>
                                        <p:tav tm="0">
                                          <p:val>
                                            <p:strVal val="0-#ppt_w/2"/>
                                          </p:val>
                                        </p:tav>
                                        <p:tav tm="100000">
                                          <p:val>
                                            <p:strVal val="#ppt_x"/>
                                          </p:val>
                                        </p:tav>
                                      </p:tavLst>
                                    </p:anim>
                                    <p:anim calcmode="lin" valueType="num">
                                      <p:cBhvr additive="base">
                                        <p:cTn id="32" dur="500" fill="hold"/>
                                        <p:tgtEl>
                                          <p:spTgt spid="2560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nodeType="clickEffect">
                                  <p:stCondLst>
                                    <p:cond delay="0"/>
                                  </p:stCondLst>
                                  <p:childTnLst>
                                    <p:set>
                                      <p:cBhvr>
                                        <p:cTn id="36" dur="1" fill="hold">
                                          <p:stCondLst>
                                            <p:cond delay="0"/>
                                          </p:stCondLst>
                                        </p:cTn>
                                        <p:tgtEl>
                                          <p:spTgt spid="256053"/>
                                        </p:tgtEl>
                                        <p:attrNameLst>
                                          <p:attrName>style.visibility</p:attrName>
                                        </p:attrNameLst>
                                      </p:cBhvr>
                                      <p:to>
                                        <p:strVal val="visible"/>
                                      </p:to>
                                    </p:set>
                                    <p:anim calcmode="lin" valueType="num">
                                      <p:cBhvr>
                                        <p:cTn id="37" dur="500" fill="hold"/>
                                        <p:tgtEl>
                                          <p:spTgt spid="256053"/>
                                        </p:tgtEl>
                                        <p:attrNameLst>
                                          <p:attrName>ppt_x</p:attrName>
                                        </p:attrNameLst>
                                      </p:cBhvr>
                                      <p:tavLst>
                                        <p:tav tm="0">
                                          <p:val>
                                            <p:strVal val="#ppt_x-#ppt_w/2"/>
                                          </p:val>
                                        </p:tav>
                                        <p:tav tm="100000">
                                          <p:val>
                                            <p:strVal val="#ppt_x"/>
                                          </p:val>
                                        </p:tav>
                                      </p:tavLst>
                                    </p:anim>
                                    <p:anim calcmode="lin" valueType="num">
                                      <p:cBhvr>
                                        <p:cTn id="38" dur="500" fill="hold"/>
                                        <p:tgtEl>
                                          <p:spTgt spid="256053"/>
                                        </p:tgtEl>
                                        <p:attrNameLst>
                                          <p:attrName>ppt_y</p:attrName>
                                        </p:attrNameLst>
                                      </p:cBhvr>
                                      <p:tavLst>
                                        <p:tav tm="0">
                                          <p:val>
                                            <p:strVal val="#ppt_y"/>
                                          </p:val>
                                        </p:tav>
                                        <p:tav tm="100000">
                                          <p:val>
                                            <p:strVal val="#ppt_y"/>
                                          </p:val>
                                        </p:tav>
                                      </p:tavLst>
                                    </p:anim>
                                    <p:anim calcmode="lin" valueType="num">
                                      <p:cBhvr>
                                        <p:cTn id="39" dur="500" fill="hold"/>
                                        <p:tgtEl>
                                          <p:spTgt spid="256053"/>
                                        </p:tgtEl>
                                        <p:attrNameLst>
                                          <p:attrName>ppt_w</p:attrName>
                                        </p:attrNameLst>
                                      </p:cBhvr>
                                      <p:tavLst>
                                        <p:tav tm="0">
                                          <p:val>
                                            <p:fltVal val="0"/>
                                          </p:val>
                                        </p:tav>
                                        <p:tav tm="100000">
                                          <p:val>
                                            <p:strVal val="#ppt_w"/>
                                          </p:val>
                                        </p:tav>
                                      </p:tavLst>
                                    </p:anim>
                                    <p:anim calcmode="lin" valueType="num">
                                      <p:cBhvr>
                                        <p:cTn id="40" dur="500" fill="hold"/>
                                        <p:tgtEl>
                                          <p:spTgt spid="256053"/>
                                        </p:tgtEl>
                                        <p:attrNameLst>
                                          <p:attrName>ppt_h</p:attrName>
                                        </p:attrNameLst>
                                      </p:cBhvr>
                                      <p:tavLst>
                                        <p:tav tm="0">
                                          <p:val>
                                            <p:strVal val="#ppt_h"/>
                                          </p:val>
                                        </p:tav>
                                        <p:tav tm="100000">
                                          <p:val>
                                            <p:strVal val="#ppt_h"/>
                                          </p:val>
                                        </p:tav>
                                      </p:tavLst>
                                    </p:anim>
                                  </p:childTnLst>
                                </p:cTn>
                              </p:par>
                            </p:childTnLst>
                          </p:cTn>
                        </p:par>
                        <p:par>
                          <p:cTn id="41" fill="hold">
                            <p:stCondLst>
                              <p:cond delay="500"/>
                            </p:stCondLst>
                            <p:childTnLst>
                              <p:par>
                                <p:cTn id="42" presetID="12" presetClass="entr" presetSubtype="1" fill="hold" nodeType="afterEffect">
                                  <p:stCondLst>
                                    <p:cond delay="0"/>
                                  </p:stCondLst>
                                  <p:childTnLst>
                                    <p:set>
                                      <p:cBhvr>
                                        <p:cTn id="43" dur="1" fill="hold">
                                          <p:stCondLst>
                                            <p:cond delay="0"/>
                                          </p:stCondLst>
                                        </p:cTn>
                                        <p:tgtEl>
                                          <p:spTgt spid="256006"/>
                                        </p:tgtEl>
                                        <p:attrNameLst>
                                          <p:attrName>style.visibility</p:attrName>
                                        </p:attrNameLst>
                                      </p:cBhvr>
                                      <p:to>
                                        <p:strVal val="visible"/>
                                      </p:to>
                                    </p:set>
                                    <p:animEffect transition="in" filter="slide(fromTop)">
                                      <p:cBhvr>
                                        <p:cTn id="44" dur="500"/>
                                        <p:tgtEl>
                                          <p:spTgt spid="256006"/>
                                        </p:tgtEl>
                                      </p:cBhvr>
                                    </p:animEffect>
                                  </p:childTnLst>
                                </p:cTn>
                              </p:par>
                            </p:childTnLst>
                          </p:cTn>
                        </p:par>
                        <p:par>
                          <p:cTn id="45" fill="hold">
                            <p:stCondLst>
                              <p:cond delay="1000"/>
                            </p:stCondLst>
                            <p:childTnLst>
                              <p:par>
                                <p:cTn id="46" presetID="12" presetClass="entr" presetSubtype="1" fill="hold" nodeType="afterEffect">
                                  <p:stCondLst>
                                    <p:cond delay="0"/>
                                  </p:stCondLst>
                                  <p:childTnLst>
                                    <p:set>
                                      <p:cBhvr>
                                        <p:cTn id="47" dur="1" fill="hold">
                                          <p:stCondLst>
                                            <p:cond delay="0"/>
                                          </p:stCondLst>
                                        </p:cTn>
                                        <p:tgtEl>
                                          <p:spTgt spid="256002"/>
                                        </p:tgtEl>
                                        <p:attrNameLst>
                                          <p:attrName>style.visibility</p:attrName>
                                        </p:attrNameLst>
                                      </p:cBhvr>
                                      <p:to>
                                        <p:strVal val="visible"/>
                                      </p:to>
                                    </p:set>
                                    <p:animEffect transition="in" filter="slide(fromTop)">
                                      <p:cBhvr>
                                        <p:cTn id="48" dur="500"/>
                                        <p:tgtEl>
                                          <p:spTgt spid="25600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56017"/>
                                        </p:tgtEl>
                                        <p:attrNameLst>
                                          <p:attrName>style.visibility</p:attrName>
                                        </p:attrNameLst>
                                      </p:cBhvr>
                                      <p:to>
                                        <p:strVal val="visible"/>
                                      </p:to>
                                    </p:set>
                                    <p:animEffect transition="in" filter="wipe(left)">
                                      <p:cBhvr>
                                        <p:cTn id="53" dur="500"/>
                                        <p:tgtEl>
                                          <p:spTgt spid="2560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56011"/>
                                        </p:tgtEl>
                                        <p:attrNameLst>
                                          <p:attrName>style.visibility</p:attrName>
                                        </p:attrNameLst>
                                      </p:cBhvr>
                                      <p:to>
                                        <p:strVal val="visible"/>
                                      </p:to>
                                    </p:set>
                                    <p:animEffect transition="in" filter="wipe(left)">
                                      <p:cBhvr>
                                        <p:cTn id="58" dur="500"/>
                                        <p:tgtEl>
                                          <p:spTgt spid="25601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6018"/>
                                        </p:tgtEl>
                                        <p:attrNameLst>
                                          <p:attrName>style.visibility</p:attrName>
                                        </p:attrNameLst>
                                      </p:cBhvr>
                                      <p:to>
                                        <p:strVal val="visible"/>
                                      </p:to>
                                    </p:set>
                                    <p:animEffect transition="in" filter="wipe(left)">
                                      <p:cBhvr>
                                        <p:cTn id="63" dur="500"/>
                                        <p:tgtEl>
                                          <p:spTgt spid="2560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6024"/>
                                        </p:tgtEl>
                                        <p:attrNameLst>
                                          <p:attrName>style.visibility</p:attrName>
                                        </p:attrNameLst>
                                      </p:cBhvr>
                                      <p:to>
                                        <p:strVal val="visible"/>
                                      </p:to>
                                    </p:set>
                                    <p:animEffect transition="in" filter="wipe(left)">
                                      <p:cBhvr>
                                        <p:cTn id="68" dur="500"/>
                                        <p:tgtEl>
                                          <p:spTgt spid="25602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56010"/>
                                        </p:tgtEl>
                                        <p:attrNameLst>
                                          <p:attrName>style.visibility</p:attrName>
                                        </p:attrNameLst>
                                      </p:cBhvr>
                                      <p:to>
                                        <p:strVal val="visible"/>
                                      </p:to>
                                    </p:set>
                                    <p:animEffect transition="in" filter="wipe(left)">
                                      <p:cBhvr>
                                        <p:cTn id="73" dur="500"/>
                                        <p:tgtEl>
                                          <p:spTgt spid="25601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56025"/>
                                        </p:tgtEl>
                                        <p:attrNameLst>
                                          <p:attrName>style.visibility</p:attrName>
                                        </p:attrNameLst>
                                      </p:cBhvr>
                                      <p:to>
                                        <p:strVal val="visible"/>
                                      </p:to>
                                    </p:set>
                                    <p:animEffect transition="in" filter="wipe(left)">
                                      <p:cBhvr>
                                        <p:cTn id="77" dur="500"/>
                                        <p:tgtEl>
                                          <p:spTgt spid="25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13" grpId="0"/>
      <p:bldP spid="256015" grpId="0"/>
      <p:bldP spid="256016" grpId="0" build="p"/>
      <p:bldP spid="256024" grpId="0"/>
      <p:bldP spid="256025" grpId="0"/>
      <p:bldP spid="25602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矩形 257025"/>
          <p:cNvSpPr/>
          <p:nvPr/>
        </p:nvSpPr>
        <p:spPr>
          <a:xfrm>
            <a:off x="669925" y="355600"/>
            <a:ext cx="4795838" cy="457200"/>
          </a:xfrm>
          <a:prstGeom prst="rect">
            <a:avLst/>
          </a:prstGeom>
          <a:noFill/>
          <a:ln w="9525">
            <a:noFill/>
          </a:ln>
        </p:spPr>
        <p:txBody>
          <a:bodyPr>
            <a:spAutoFit/>
          </a:bodyPr>
          <a:lstStyle/>
          <a:p>
            <a:pPr algn="l"/>
            <a:r>
              <a:rPr lang="en-US" altLang="zh-CN">
                <a:solidFill>
                  <a:schemeClr val="accent2"/>
                </a:solidFill>
                <a:latin typeface="Times New Roman" panose="02020603050405020304" pitchFamily="18" charset="0"/>
              </a:rPr>
              <a:t>(2)</a:t>
            </a:r>
            <a:r>
              <a:rPr lang="en-US" altLang="zh-CN" i="1">
                <a:solidFill>
                  <a:schemeClr val="accent2"/>
                </a:solidFill>
                <a:latin typeface="Times New Roman" panose="02020603050405020304" pitchFamily="18" charset="0"/>
              </a:rPr>
              <a:t>   t &gt; </a:t>
            </a:r>
            <a:r>
              <a:rPr lang="en-US" altLang="zh-CN">
                <a:solidFill>
                  <a:schemeClr val="accent2"/>
                </a:solidFill>
                <a:latin typeface="Times New Roman" panose="02020603050405020304" pitchFamily="18" charset="0"/>
              </a:rPr>
              <a:t>0</a:t>
            </a:r>
            <a:r>
              <a:rPr lang="en-US" altLang="zh-CN" i="1" baseline="3000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零输入响应</a:t>
            </a:r>
            <a:r>
              <a:rPr lang="zh-CN" altLang="en-US" i="1" dirty="0">
                <a:solidFill>
                  <a:schemeClr val="accent2"/>
                </a:solidFill>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C</a:t>
            </a:r>
            <a:r>
              <a:rPr lang="zh-CN" altLang="en-US" dirty="0">
                <a:latin typeface="Times New Roman" panose="02020603050405020304" pitchFamily="18" charset="0"/>
              </a:rPr>
              <a:t>放电</a:t>
            </a:r>
            <a:r>
              <a:rPr lang="en-US" altLang="zh-CN">
                <a:latin typeface="Times New Roman" panose="02020603050405020304" pitchFamily="18" charset="0"/>
              </a:rPr>
              <a:t>)</a:t>
            </a:r>
            <a:endParaRPr lang="en-US" altLang="zh-CN" baseline="30000">
              <a:solidFill>
                <a:schemeClr val="accent2"/>
              </a:solidFill>
              <a:latin typeface="Times New Roman" panose="02020603050405020304" pitchFamily="18" charset="0"/>
            </a:endParaRPr>
          </a:p>
        </p:txBody>
      </p:sp>
      <p:graphicFrame>
        <p:nvGraphicFramePr>
          <p:cNvPr id="257027" name="对象 257026"/>
          <p:cNvGraphicFramePr/>
          <p:nvPr/>
        </p:nvGraphicFramePr>
        <p:xfrm>
          <a:off x="1041400" y="947738"/>
          <a:ext cx="3098800" cy="981075"/>
        </p:xfrm>
        <a:graphic>
          <a:graphicData uri="http://schemas.openxmlformats.org/presentationml/2006/ole">
            <mc:AlternateContent xmlns:mc="http://schemas.openxmlformats.org/markup-compatibility/2006">
              <mc:Choice xmlns:v="urn:schemas-microsoft-com:vml" Requires="v">
                <p:oleObj spid="_x0000_s57453" r:id="rId3" imgW="1358265" imgH="431800" progId="Equation.3">
                  <p:embed/>
                </p:oleObj>
              </mc:Choice>
              <mc:Fallback>
                <p:oleObj r:id="rId3" imgW="1358265" imgH="431800" progId="Equation.3">
                  <p:embed/>
                  <p:pic>
                    <p:nvPicPr>
                      <p:cNvPr id="0" name="图片 3255"/>
                      <p:cNvPicPr/>
                      <p:nvPr/>
                    </p:nvPicPr>
                    <p:blipFill>
                      <a:blip r:embed="rId4"/>
                      <a:stretch>
                        <a:fillRect/>
                      </a:stretch>
                    </p:blipFill>
                    <p:spPr>
                      <a:xfrm>
                        <a:off x="1041400" y="947738"/>
                        <a:ext cx="3098800" cy="981075"/>
                      </a:xfrm>
                      <a:prstGeom prst="rect">
                        <a:avLst/>
                      </a:prstGeom>
                      <a:noFill/>
                      <a:ln w="38100">
                        <a:noFill/>
                        <a:miter/>
                      </a:ln>
                    </p:spPr>
                  </p:pic>
                </p:oleObj>
              </mc:Fallback>
            </mc:AlternateContent>
          </a:graphicData>
        </a:graphic>
      </p:graphicFrame>
      <p:graphicFrame>
        <p:nvGraphicFramePr>
          <p:cNvPr id="257028" name="对象 257027"/>
          <p:cNvGraphicFramePr/>
          <p:nvPr/>
        </p:nvGraphicFramePr>
        <p:xfrm>
          <a:off x="962025" y="2100263"/>
          <a:ext cx="4164013" cy="892175"/>
        </p:xfrm>
        <a:graphic>
          <a:graphicData uri="http://schemas.openxmlformats.org/presentationml/2006/ole">
            <mc:AlternateContent xmlns:mc="http://schemas.openxmlformats.org/markup-compatibility/2006">
              <mc:Choice xmlns:v="urn:schemas-microsoft-com:vml" Requires="v">
                <p:oleObj spid="_x0000_s57454" r:id="rId5" imgW="2005965" imgH="431800" progId="Equation.3">
                  <p:embed/>
                </p:oleObj>
              </mc:Choice>
              <mc:Fallback>
                <p:oleObj r:id="rId5" imgW="2005965" imgH="431800" progId="Equation.3">
                  <p:embed/>
                  <p:pic>
                    <p:nvPicPr>
                      <p:cNvPr id="0" name="图片 3257"/>
                      <p:cNvPicPr/>
                      <p:nvPr/>
                    </p:nvPicPr>
                    <p:blipFill>
                      <a:blip r:embed="rId6"/>
                      <a:stretch>
                        <a:fillRect/>
                      </a:stretch>
                    </p:blipFill>
                    <p:spPr>
                      <a:xfrm>
                        <a:off x="962025" y="2100263"/>
                        <a:ext cx="4164013" cy="892175"/>
                      </a:xfrm>
                      <a:prstGeom prst="rect">
                        <a:avLst/>
                      </a:prstGeom>
                      <a:noFill/>
                      <a:ln w="38100">
                        <a:noFill/>
                        <a:miter/>
                      </a:ln>
                    </p:spPr>
                  </p:pic>
                </p:oleObj>
              </mc:Fallback>
            </mc:AlternateContent>
          </a:graphicData>
        </a:graphic>
      </p:graphicFrame>
      <p:graphicFrame>
        <p:nvGraphicFramePr>
          <p:cNvPr id="257029" name="对象 257028"/>
          <p:cNvGraphicFramePr/>
          <p:nvPr/>
        </p:nvGraphicFramePr>
        <p:xfrm>
          <a:off x="1131888" y="4273550"/>
          <a:ext cx="3589337" cy="1787525"/>
        </p:xfrm>
        <a:graphic>
          <a:graphicData uri="http://schemas.openxmlformats.org/presentationml/2006/ole">
            <mc:AlternateContent xmlns:mc="http://schemas.openxmlformats.org/markup-compatibility/2006">
              <mc:Choice xmlns:v="urn:schemas-microsoft-com:vml" Requires="v">
                <p:oleObj spid="_x0000_s57455" r:id="rId7" imgW="1612900" imgH="889000" progId="Equation.3">
                  <p:embed/>
                </p:oleObj>
              </mc:Choice>
              <mc:Fallback>
                <p:oleObj r:id="rId7" imgW="1612900" imgH="889000" progId="Equation.3">
                  <p:embed/>
                  <p:pic>
                    <p:nvPicPr>
                      <p:cNvPr id="0" name="图片 3259"/>
                      <p:cNvPicPr/>
                      <p:nvPr/>
                    </p:nvPicPr>
                    <p:blipFill>
                      <a:blip r:embed="rId8"/>
                      <a:stretch>
                        <a:fillRect/>
                      </a:stretch>
                    </p:blipFill>
                    <p:spPr>
                      <a:xfrm>
                        <a:off x="1131888" y="4273550"/>
                        <a:ext cx="3589337" cy="1787525"/>
                      </a:xfrm>
                      <a:prstGeom prst="rect">
                        <a:avLst/>
                      </a:prstGeom>
                      <a:noFill/>
                      <a:ln w="38100">
                        <a:noFill/>
                        <a:miter/>
                      </a:ln>
                    </p:spPr>
                  </p:pic>
                </p:oleObj>
              </mc:Fallback>
            </mc:AlternateContent>
          </a:graphicData>
        </a:graphic>
      </p:graphicFrame>
      <p:grpSp>
        <p:nvGrpSpPr>
          <p:cNvPr id="257030" name="组合 257029"/>
          <p:cNvGrpSpPr/>
          <p:nvPr/>
        </p:nvGrpSpPr>
        <p:grpSpPr>
          <a:xfrm>
            <a:off x="5934075" y="792163"/>
            <a:ext cx="2481263" cy="1835150"/>
            <a:chOff x="3738" y="499"/>
            <a:chExt cx="1563" cy="1156"/>
          </a:xfrm>
        </p:grpSpPr>
        <p:graphicFrame>
          <p:nvGraphicFramePr>
            <p:cNvPr id="257031" name="对象 257030"/>
            <p:cNvGraphicFramePr/>
            <p:nvPr/>
          </p:nvGraphicFramePr>
          <p:xfrm>
            <a:off x="4011" y="1272"/>
            <a:ext cx="721" cy="383"/>
          </p:xfrm>
          <a:graphic>
            <a:graphicData uri="http://schemas.openxmlformats.org/presentationml/2006/ole">
              <mc:AlternateContent xmlns:mc="http://schemas.openxmlformats.org/markup-compatibility/2006">
                <mc:Choice xmlns:v="urn:schemas-microsoft-com:vml" Requires="v">
                  <p:oleObj spid="_x0000_s57456" r:id="rId9" imgW="761365" imgH="405765" progId="Equation.3">
                    <p:embed/>
                  </p:oleObj>
                </mc:Choice>
                <mc:Fallback>
                  <p:oleObj r:id="rId9" imgW="761365" imgH="405765" progId="Equation.3">
                    <p:embed/>
                    <p:pic>
                      <p:nvPicPr>
                        <p:cNvPr id="0" name="图片 3258"/>
                        <p:cNvPicPr/>
                        <p:nvPr/>
                      </p:nvPicPr>
                      <p:blipFill>
                        <a:blip r:embed="rId10"/>
                        <a:stretch>
                          <a:fillRect/>
                        </a:stretch>
                      </p:blipFill>
                      <p:spPr>
                        <a:xfrm>
                          <a:off x="4011" y="1272"/>
                          <a:ext cx="721" cy="383"/>
                        </a:xfrm>
                        <a:prstGeom prst="rect">
                          <a:avLst/>
                        </a:prstGeom>
                        <a:noFill/>
                        <a:ln w="38100">
                          <a:noFill/>
                          <a:miter/>
                        </a:ln>
                      </p:spPr>
                    </p:pic>
                  </p:oleObj>
                </mc:Fallback>
              </mc:AlternateContent>
            </a:graphicData>
          </a:graphic>
        </p:graphicFrame>
        <p:sp>
          <p:nvSpPr>
            <p:cNvPr id="257032" name="直接连接符 257031"/>
            <p:cNvSpPr/>
            <p:nvPr/>
          </p:nvSpPr>
          <p:spPr>
            <a:xfrm flipH="1">
              <a:off x="4338" y="1043"/>
              <a:ext cx="0" cy="248"/>
            </a:xfrm>
            <a:prstGeom prst="line">
              <a:avLst/>
            </a:prstGeom>
            <a:ln w="19050" cap="flat" cmpd="sng">
              <a:solidFill>
                <a:schemeClr val="tx1"/>
              </a:solidFill>
              <a:prstDash val="solid"/>
              <a:headEnd type="none" w="med" len="med"/>
              <a:tailEnd type="none" w="med" len="med"/>
            </a:ln>
          </p:spPr>
        </p:sp>
        <p:sp>
          <p:nvSpPr>
            <p:cNvPr id="257033" name="直接连接符 257032"/>
            <p:cNvSpPr/>
            <p:nvPr/>
          </p:nvSpPr>
          <p:spPr>
            <a:xfrm>
              <a:off x="3759" y="1293"/>
              <a:ext cx="1127" cy="0"/>
            </a:xfrm>
            <a:prstGeom prst="line">
              <a:avLst/>
            </a:prstGeom>
            <a:ln w="19050" cap="flat" cmpd="sng">
              <a:solidFill>
                <a:schemeClr val="tx1"/>
              </a:solidFill>
              <a:prstDash val="solid"/>
              <a:headEnd type="none" w="med" len="med"/>
              <a:tailEnd type="none" w="med" len="med"/>
            </a:ln>
          </p:spPr>
        </p:sp>
        <p:sp>
          <p:nvSpPr>
            <p:cNvPr id="257034" name="矩形 257033"/>
            <p:cNvSpPr/>
            <p:nvPr/>
          </p:nvSpPr>
          <p:spPr>
            <a:xfrm rot="5400000">
              <a:off x="4200" y="872"/>
              <a:ext cx="272" cy="102"/>
            </a:xfrm>
            <a:prstGeom prst="rect">
              <a:avLst/>
            </a:prstGeom>
            <a:solidFill>
              <a:schemeClr val="accent1"/>
            </a:solidFill>
            <a:ln w="25400" cap="flat" cmpd="sng">
              <a:solidFill>
                <a:schemeClr val="tx1"/>
              </a:solidFill>
              <a:prstDash val="solid"/>
              <a:miter/>
              <a:headEnd type="none" w="med" len="med"/>
              <a:tailEnd type="none" w="med" len="med"/>
            </a:ln>
          </p:spPr>
          <p:txBody>
            <a:bodyPr/>
            <a:lstStyle/>
            <a:p>
              <a:endParaRPr lang="zh-CN" altLang="en-US"/>
            </a:p>
          </p:txBody>
        </p:sp>
        <p:sp>
          <p:nvSpPr>
            <p:cNvPr id="257035" name="直接连接符 257034"/>
            <p:cNvSpPr/>
            <p:nvPr/>
          </p:nvSpPr>
          <p:spPr>
            <a:xfrm>
              <a:off x="3762" y="510"/>
              <a:ext cx="1118" cy="3"/>
            </a:xfrm>
            <a:prstGeom prst="line">
              <a:avLst/>
            </a:prstGeom>
            <a:ln w="19050" cap="flat" cmpd="sng">
              <a:solidFill>
                <a:schemeClr val="tx1"/>
              </a:solidFill>
              <a:prstDash val="solid"/>
              <a:headEnd type="none" w="med" len="med"/>
              <a:tailEnd type="none" w="med" len="med"/>
            </a:ln>
          </p:spPr>
        </p:sp>
        <p:sp>
          <p:nvSpPr>
            <p:cNvPr id="257036" name="直接连接符 257035"/>
            <p:cNvSpPr/>
            <p:nvPr/>
          </p:nvSpPr>
          <p:spPr>
            <a:xfrm>
              <a:off x="3762" y="1041"/>
              <a:ext cx="0" cy="252"/>
            </a:xfrm>
            <a:prstGeom prst="line">
              <a:avLst/>
            </a:prstGeom>
            <a:ln w="19050" cap="flat" cmpd="sng">
              <a:solidFill>
                <a:schemeClr val="tx1"/>
              </a:solidFill>
              <a:prstDash val="solid"/>
              <a:headEnd type="none" w="med" len="med"/>
              <a:tailEnd type="none" w="med" len="med"/>
            </a:ln>
          </p:spPr>
        </p:sp>
        <p:sp>
          <p:nvSpPr>
            <p:cNvPr id="257037" name="直接连接符 257036"/>
            <p:cNvSpPr/>
            <p:nvPr/>
          </p:nvSpPr>
          <p:spPr>
            <a:xfrm>
              <a:off x="4749" y="600"/>
              <a:ext cx="0" cy="224"/>
            </a:xfrm>
            <a:prstGeom prst="line">
              <a:avLst/>
            </a:prstGeom>
            <a:ln w="19050" cap="flat" cmpd="sng">
              <a:solidFill>
                <a:schemeClr val="tx1"/>
              </a:solidFill>
              <a:prstDash val="solid"/>
              <a:headEnd type="none" w="med" len="med"/>
              <a:tailEnd type="stealth" w="sm" len="med"/>
            </a:ln>
          </p:spPr>
        </p:sp>
        <p:sp>
          <p:nvSpPr>
            <p:cNvPr id="257038" name="文本框 257037"/>
            <p:cNvSpPr txBox="1"/>
            <p:nvPr/>
          </p:nvSpPr>
          <p:spPr>
            <a:xfrm>
              <a:off x="4483" y="503"/>
              <a:ext cx="254"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257039" name="文本框 257038"/>
            <p:cNvSpPr txBox="1"/>
            <p:nvPr/>
          </p:nvSpPr>
          <p:spPr>
            <a:xfrm>
              <a:off x="4000" y="813"/>
              <a:ext cx="244"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R</a:t>
              </a:r>
              <a:endParaRPr lang="en-US" altLang="zh-CN">
                <a:latin typeface="Times New Roman" panose="02020603050405020304" pitchFamily="18" charset="0"/>
              </a:endParaRPr>
            </a:p>
          </p:txBody>
        </p:sp>
        <p:grpSp>
          <p:nvGrpSpPr>
            <p:cNvPr id="257040" name="组合 257039"/>
            <p:cNvGrpSpPr/>
            <p:nvPr/>
          </p:nvGrpSpPr>
          <p:grpSpPr>
            <a:xfrm>
              <a:off x="4749" y="869"/>
              <a:ext cx="252" cy="76"/>
              <a:chOff x="1776" y="816"/>
              <a:chExt cx="288" cy="96"/>
            </a:xfrm>
          </p:grpSpPr>
          <p:sp>
            <p:nvSpPr>
              <p:cNvPr id="257041" name="直接连接符 257040"/>
              <p:cNvSpPr/>
              <p:nvPr/>
            </p:nvSpPr>
            <p:spPr>
              <a:xfrm>
                <a:off x="1776" y="816"/>
                <a:ext cx="288" cy="0"/>
              </a:xfrm>
              <a:prstGeom prst="line">
                <a:avLst/>
              </a:prstGeom>
              <a:ln w="28575" cap="flat" cmpd="sng">
                <a:solidFill>
                  <a:schemeClr val="tx1"/>
                </a:solidFill>
                <a:prstDash val="solid"/>
                <a:headEnd type="none" w="med" len="med"/>
                <a:tailEnd type="none" w="med" len="med"/>
              </a:ln>
            </p:spPr>
          </p:sp>
          <p:sp>
            <p:nvSpPr>
              <p:cNvPr id="257042" name="直接连接符 257041"/>
              <p:cNvSpPr/>
              <p:nvPr/>
            </p:nvSpPr>
            <p:spPr>
              <a:xfrm>
                <a:off x="1776" y="912"/>
                <a:ext cx="288" cy="0"/>
              </a:xfrm>
              <a:prstGeom prst="line">
                <a:avLst/>
              </a:prstGeom>
              <a:ln w="28575" cap="flat" cmpd="sng">
                <a:solidFill>
                  <a:schemeClr val="tx1"/>
                </a:solidFill>
                <a:prstDash val="solid"/>
                <a:headEnd type="none" w="med" len="med"/>
                <a:tailEnd type="none" w="med" len="med"/>
              </a:ln>
            </p:spPr>
          </p:sp>
        </p:grpSp>
        <p:sp>
          <p:nvSpPr>
            <p:cNvPr id="257043" name="直接连接符 257042"/>
            <p:cNvSpPr/>
            <p:nvPr/>
          </p:nvSpPr>
          <p:spPr>
            <a:xfrm>
              <a:off x="4880" y="513"/>
              <a:ext cx="0" cy="356"/>
            </a:xfrm>
            <a:prstGeom prst="line">
              <a:avLst/>
            </a:prstGeom>
            <a:ln w="19050" cap="flat" cmpd="sng">
              <a:solidFill>
                <a:schemeClr val="tx1"/>
              </a:solidFill>
              <a:prstDash val="solid"/>
              <a:headEnd type="none" w="med" len="med"/>
              <a:tailEnd type="none" w="med" len="med"/>
            </a:ln>
          </p:spPr>
        </p:sp>
        <p:sp>
          <p:nvSpPr>
            <p:cNvPr id="257044" name="矩形 257043"/>
            <p:cNvSpPr/>
            <p:nvPr/>
          </p:nvSpPr>
          <p:spPr>
            <a:xfrm>
              <a:off x="4526" y="764"/>
              <a:ext cx="244"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C</a:t>
              </a:r>
            </a:p>
          </p:txBody>
        </p:sp>
        <p:sp>
          <p:nvSpPr>
            <p:cNvPr id="257045" name="文本框 257044"/>
            <p:cNvSpPr txBox="1"/>
            <p:nvPr/>
          </p:nvSpPr>
          <p:spPr>
            <a:xfrm>
              <a:off x="4934" y="499"/>
              <a:ext cx="225" cy="288"/>
            </a:xfrm>
            <a:prstGeom prst="rect">
              <a:avLst/>
            </a:prstGeom>
            <a:noFill/>
            <a:ln w="9525">
              <a:noFill/>
            </a:ln>
          </p:spPr>
          <p:txBody>
            <a:bodyPr>
              <a:spAutoFit/>
            </a:bodyPr>
            <a:lstStyle/>
            <a:p>
              <a:pPr algn="l"/>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257046" name="文本框 257045"/>
            <p:cNvSpPr txBox="1"/>
            <p:nvPr/>
          </p:nvSpPr>
          <p:spPr>
            <a:xfrm>
              <a:off x="4939" y="985"/>
              <a:ext cx="220" cy="288"/>
            </a:xfrm>
            <a:prstGeom prst="rect">
              <a:avLst/>
            </a:prstGeom>
            <a:noFill/>
            <a:ln w="9525">
              <a:noFill/>
            </a:ln>
          </p:spPr>
          <p:txBody>
            <a:bodyPr>
              <a:spAutoFit/>
            </a:bodyPr>
            <a:lstStyle/>
            <a:p>
              <a:pPr algn="l">
                <a:spcBef>
                  <a:spcPct val="50000"/>
                </a:spcBef>
              </a:pPr>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257047" name="文本框 257046"/>
            <p:cNvSpPr txBox="1"/>
            <p:nvPr/>
          </p:nvSpPr>
          <p:spPr>
            <a:xfrm>
              <a:off x="4993" y="756"/>
              <a:ext cx="308"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257048" name="直接连接符 257047"/>
            <p:cNvSpPr/>
            <p:nvPr/>
          </p:nvSpPr>
          <p:spPr>
            <a:xfrm>
              <a:off x="3762" y="510"/>
              <a:ext cx="0" cy="270"/>
            </a:xfrm>
            <a:prstGeom prst="line">
              <a:avLst/>
            </a:prstGeom>
            <a:ln w="19050" cap="flat" cmpd="sng">
              <a:solidFill>
                <a:schemeClr val="tx1"/>
              </a:solidFill>
              <a:prstDash val="solid"/>
              <a:headEnd type="none" w="med" len="med"/>
              <a:tailEnd type="none" w="med" len="med"/>
            </a:ln>
          </p:spPr>
        </p:sp>
        <p:sp>
          <p:nvSpPr>
            <p:cNvPr id="257049" name="直接连接符 257048"/>
            <p:cNvSpPr/>
            <p:nvPr/>
          </p:nvSpPr>
          <p:spPr>
            <a:xfrm flipH="1">
              <a:off x="4880" y="945"/>
              <a:ext cx="1" cy="346"/>
            </a:xfrm>
            <a:prstGeom prst="line">
              <a:avLst/>
            </a:prstGeom>
            <a:ln w="19050" cap="flat" cmpd="sng">
              <a:solidFill>
                <a:schemeClr val="tx1"/>
              </a:solidFill>
              <a:prstDash val="solid"/>
              <a:headEnd type="none" w="med" len="med"/>
              <a:tailEnd type="none" w="med" len="med"/>
            </a:ln>
          </p:spPr>
        </p:sp>
        <p:sp>
          <p:nvSpPr>
            <p:cNvPr id="257050" name="直接连接符 257049"/>
            <p:cNvSpPr/>
            <p:nvPr/>
          </p:nvSpPr>
          <p:spPr>
            <a:xfrm>
              <a:off x="4338" y="510"/>
              <a:ext cx="0" cy="281"/>
            </a:xfrm>
            <a:prstGeom prst="line">
              <a:avLst/>
            </a:prstGeom>
            <a:ln w="19050" cap="flat" cmpd="sng">
              <a:solidFill>
                <a:schemeClr val="tx1"/>
              </a:solidFill>
              <a:prstDash val="solid"/>
              <a:headEnd type="none" w="med" len="med"/>
              <a:tailEnd type="none" w="med" len="med"/>
            </a:ln>
          </p:spPr>
        </p:sp>
        <p:sp>
          <p:nvSpPr>
            <p:cNvPr id="257051" name="椭圆 257050"/>
            <p:cNvSpPr/>
            <p:nvPr/>
          </p:nvSpPr>
          <p:spPr>
            <a:xfrm>
              <a:off x="3738" y="774"/>
              <a:ext cx="34" cy="34"/>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257052" name="椭圆 257051"/>
            <p:cNvSpPr/>
            <p:nvPr/>
          </p:nvSpPr>
          <p:spPr>
            <a:xfrm>
              <a:off x="3744" y="1002"/>
              <a:ext cx="34" cy="34"/>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sp>
        <p:nvSpPr>
          <p:cNvPr id="257053" name="文本框 257052"/>
          <p:cNvSpPr txBox="1"/>
          <p:nvPr/>
        </p:nvSpPr>
        <p:spPr>
          <a:xfrm>
            <a:off x="930275" y="3600450"/>
            <a:ext cx="2635250"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rPr>
              <a:t>全时间域表达式：</a:t>
            </a:r>
            <a:endParaRPr lang="zh-CN" altLang="en-US">
              <a:latin typeface="Times New Roman" panose="02020603050405020304" pitchFamily="18" charset="0"/>
            </a:endParaRPr>
          </a:p>
        </p:txBody>
      </p:sp>
      <p:grpSp>
        <p:nvGrpSpPr>
          <p:cNvPr id="257054" name="组合 257053"/>
          <p:cNvGrpSpPr/>
          <p:nvPr/>
        </p:nvGrpSpPr>
        <p:grpSpPr>
          <a:xfrm>
            <a:off x="5784850" y="2598738"/>
            <a:ext cx="2636838" cy="1835150"/>
            <a:chOff x="3644" y="1637"/>
            <a:chExt cx="1661" cy="1156"/>
          </a:xfrm>
        </p:grpSpPr>
        <p:sp>
          <p:nvSpPr>
            <p:cNvPr id="257055" name="文本框 257054"/>
            <p:cNvSpPr txBox="1"/>
            <p:nvPr/>
          </p:nvSpPr>
          <p:spPr>
            <a:xfrm>
              <a:off x="3644" y="1637"/>
              <a:ext cx="308"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57056" name="直接连接符 257055"/>
            <p:cNvSpPr/>
            <p:nvPr/>
          </p:nvSpPr>
          <p:spPr>
            <a:xfrm>
              <a:off x="3749" y="2566"/>
              <a:ext cx="1391" cy="0"/>
            </a:xfrm>
            <a:prstGeom prst="line">
              <a:avLst/>
            </a:prstGeom>
            <a:ln w="19050" cap="flat" cmpd="sng">
              <a:solidFill>
                <a:schemeClr val="tx1"/>
              </a:solidFill>
              <a:prstDash val="solid"/>
              <a:headEnd type="none" w="med" len="med"/>
              <a:tailEnd type="stealth" w="sm" len="med"/>
            </a:ln>
          </p:spPr>
        </p:sp>
        <p:sp>
          <p:nvSpPr>
            <p:cNvPr id="257057" name="直接连接符 257056"/>
            <p:cNvSpPr/>
            <p:nvPr/>
          </p:nvSpPr>
          <p:spPr>
            <a:xfrm flipV="1">
              <a:off x="3958" y="1766"/>
              <a:ext cx="0" cy="991"/>
            </a:xfrm>
            <a:prstGeom prst="line">
              <a:avLst/>
            </a:prstGeom>
            <a:ln w="19050" cap="flat" cmpd="sng">
              <a:solidFill>
                <a:schemeClr val="tx1"/>
              </a:solidFill>
              <a:prstDash val="solid"/>
              <a:headEnd type="none" w="med" len="med"/>
              <a:tailEnd type="stealth" w="sm" len="med"/>
            </a:ln>
          </p:spPr>
        </p:sp>
        <p:sp>
          <p:nvSpPr>
            <p:cNvPr id="257058" name="直接连接符 257057"/>
            <p:cNvSpPr/>
            <p:nvPr/>
          </p:nvSpPr>
          <p:spPr>
            <a:xfrm flipH="1">
              <a:off x="3770" y="2566"/>
              <a:ext cx="191" cy="0"/>
            </a:xfrm>
            <a:prstGeom prst="line">
              <a:avLst/>
            </a:prstGeom>
            <a:ln w="28575" cap="flat" cmpd="sng">
              <a:solidFill>
                <a:srgbClr val="FF3300"/>
              </a:solidFill>
              <a:prstDash val="solid"/>
              <a:headEnd type="none" w="med" len="med"/>
              <a:tailEnd type="none" w="med" len="med"/>
            </a:ln>
          </p:spPr>
        </p:sp>
        <p:sp>
          <p:nvSpPr>
            <p:cNvPr id="257059" name="直接连接符 257058"/>
            <p:cNvSpPr/>
            <p:nvPr/>
          </p:nvSpPr>
          <p:spPr>
            <a:xfrm>
              <a:off x="3967" y="2111"/>
              <a:ext cx="1045" cy="0"/>
            </a:xfrm>
            <a:prstGeom prst="line">
              <a:avLst/>
            </a:prstGeom>
            <a:ln w="12700" cap="flat" cmpd="sng">
              <a:solidFill>
                <a:schemeClr val="tx1"/>
              </a:solidFill>
              <a:prstDash val="dash"/>
              <a:headEnd type="none" w="med" len="med"/>
              <a:tailEnd type="none" w="med" len="med"/>
            </a:ln>
          </p:spPr>
        </p:sp>
        <p:sp>
          <p:nvSpPr>
            <p:cNvPr id="257060" name="文本框 257059"/>
            <p:cNvSpPr txBox="1"/>
            <p:nvPr/>
          </p:nvSpPr>
          <p:spPr>
            <a:xfrm>
              <a:off x="5136" y="2388"/>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257061" name="文本框 257060"/>
            <p:cNvSpPr txBox="1"/>
            <p:nvPr/>
          </p:nvSpPr>
          <p:spPr>
            <a:xfrm>
              <a:off x="3749" y="2505"/>
              <a:ext cx="21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o</a:t>
              </a:r>
              <a:endParaRPr lang="en-US" altLang="zh-CN" b="0" i="1">
                <a:latin typeface="Times New Roman" panose="02020603050405020304" pitchFamily="18" charset="0"/>
              </a:endParaRPr>
            </a:p>
          </p:txBody>
        </p:sp>
        <p:sp>
          <p:nvSpPr>
            <p:cNvPr id="257062" name="直接连接符 257061"/>
            <p:cNvSpPr/>
            <p:nvPr/>
          </p:nvSpPr>
          <p:spPr>
            <a:xfrm flipV="1">
              <a:off x="3961" y="2104"/>
              <a:ext cx="1" cy="455"/>
            </a:xfrm>
            <a:prstGeom prst="line">
              <a:avLst/>
            </a:prstGeom>
            <a:ln w="28575" cap="flat" cmpd="sng">
              <a:solidFill>
                <a:srgbClr val="FF3300"/>
              </a:solidFill>
              <a:prstDash val="solid"/>
              <a:headEnd type="none" w="med" len="med"/>
              <a:tailEnd type="none" w="med" len="med"/>
            </a:ln>
          </p:spPr>
        </p:sp>
        <p:graphicFrame>
          <p:nvGraphicFramePr>
            <p:cNvPr id="257063" name="对象 257062"/>
            <p:cNvGraphicFramePr/>
            <p:nvPr/>
          </p:nvGraphicFramePr>
          <p:xfrm>
            <a:off x="3736" y="1928"/>
            <a:ext cx="181" cy="385"/>
          </p:xfrm>
          <a:graphic>
            <a:graphicData uri="http://schemas.openxmlformats.org/presentationml/2006/ole">
              <mc:AlternateContent xmlns:mc="http://schemas.openxmlformats.org/markup-compatibility/2006">
                <mc:Choice xmlns:v="urn:schemas-microsoft-com:vml" Requires="v">
                  <p:oleObj spid="_x0000_s57457" r:id="rId11" imgW="190500" imgH="405765" progId="Equation.3">
                    <p:embed/>
                  </p:oleObj>
                </mc:Choice>
                <mc:Fallback>
                  <p:oleObj r:id="rId11" imgW="190500" imgH="405765" progId="Equation.3">
                    <p:embed/>
                    <p:pic>
                      <p:nvPicPr>
                        <p:cNvPr id="0" name="图片 3261"/>
                        <p:cNvPicPr/>
                        <p:nvPr/>
                      </p:nvPicPr>
                      <p:blipFill>
                        <a:blip r:embed="rId12"/>
                        <a:stretch>
                          <a:fillRect/>
                        </a:stretch>
                      </p:blipFill>
                      <p:spPr>
                        <a:xfrm>
                          <a:off x="3736" y="1928"/>
                          <a:ext cx="181" cy="385"/>
                        </a:xfrm>
                        <a:prstGeom prst="rect">
                          <a:avLst/>
                        </a:prstGeom>
                        <a:noFill/>
                        <a:ln w="38100">
                          <a:noFill/>
                          <a:miter/>
                        </a:ln>
                      </p:spPr>
                    </p:pic>
                  </p:oleObj>
                </mc:Fallback>
              </mc:AlternateContent>
            </a:graphicData>
          </a:graphic>
        </p:graphicFrame>
        <p:sp>
          <p:nvSpPr>
            <p:cNvPr id="257064" name="任意多边形 257063"/>
            <p:cNvSpPr/>
            <p:nvPr/>
          </p:nvSpPr>
          <p:spPr>
            <a:xfrm>
              <a:off x="3954" y="2106"/>
              <a:ext cx="1002" cy="426"/>
            </a:xfrm>
            <a:custGeom>
              <a:avLst/>
              <a:gdLst/>
              <a:ahLst/>
              <a:cxnLst/>
              <a:rect l="0" t="0" r="0" b="0"/>
              <a:pathLst>
                <a:path w="1002" h="426">
                  <a:moveTo>
                    <a:pt x="0" y="0"/>
                  </a:moveTo>
                  <a:cubicBezTo>
                    <a:pt x="35" y="37"/>
                    <a:pt x="118" y="161"/>
                    <a:pt x="210" y="222"/>
                  </a:cubicBezTo>
                  <a:cubicBezTo>
                    <a:pt x="302" y="283"/>
                    <a:pt x="420" y="332"/>
                    <a:pt x="552" y="366"/>
                  </a:cubicBezTo>
                  <a:cubicBezTo>
                    <a:pt x="684" y="400"/>
                    <a:pt x="908" y="414"/>
                    <a:pt x="1002" y="426"/>
                  </a:cubicBezTo>
                </a:path>
              </a:pathLst>
            </a:custGeom>
            <a:noFill/>
            <a:ln w="28575" cap="flat" cmpd="sng">
              <a:solidFill>
                <a:srgbClr val="FF5050">
                  <a:alpha val="100000"/>
                </a:srgbClr>
              </a:solidFill>
              <a:prstDash val="solid"/>
              <a:headEnd type="none" w="med" len="med"/>
              <a:tailEnd type="none" w="med" len="med"/>
            </a:ln>
          </p:spPr>
          <p:txBody>
            <a:bodyPr/>
            <a:lstStyle/>
            <a:p>
              <a:endParaRPr lang="zh-CN" altLang="en-US"/>
            </a:p>
          </p:txBody>
        </p:sp>
      </p:grpSp>
      <p:grpSp>
        <p:nvGrpSpPr>
          <p:cNvPr id="257065" name="组合 257064"/>
          <p:cNvGrpSpPr/>
          <p:nvPr/>
        </p:nvGrpSpPr>
        <p:grpSpPr>
          <a:xfrm>
            <a:off x="5478463" y="4352925"/>
            <a:ext cx="2957512" cy="2292350"/>
            <a:chOff x="3451" y="2718"/>
            <a:chExt cx="1863" cy="1444"/>
          </a:xfrm>
        </p:grpSpPr>
        <p:sp>
          <p:nvSpPr>
            <p:cNvPr id="257066" name="直接连接符 257065"/>
            <p:cNvSpPr/>
            <p:nvPr/>
          </p:nvSpPr>
          <p:spPr>
            <a:xfrm>
              <a:off x="3758" y="3527"/>
              <a:ext cx="1391" cy="0"/>
            </a:xfrm>
            <a:prstGeom prst="line">
              <a:avLst/>
            </a:prstGeom>
            <a:ln w="19050" cap="flat" cmpd="sng">
              <a:solidFill>
                <a:schemeClr val="tx1"/>
              </a:solidFill>
              <a:prstDash val="solid"/>
              <a:headEnd type="none" w="med" len="med"/>
              <a:tailEnd type="stealth" w="sm" len="med"/>
            </a:ln>
          </p:spPr>
        </p:sp>
        <p:sp>
          <p:nvSpPr>
            <p:cNvPr id="257067" name="直接连接符 257066"/>
            <p:cNvSpPr/>
            <p:nvPr/>
          </p:nvSpPr>
          <p:spPr>
            <a:xfrm flipV="1">
              <a:off x="3967" y="2799"/>
              <a:ext cx="0" cy="1292"/>
            </a:xfrm>
            <a:prstGeom prst="line">
              <a:avLst/>
            </a:prstGeom>
            <a:ln w="19050" cap="flat" cmpd="sng">
              <a:solidFill>
                <a:schemeClr val="tx1"/>
              </a:solidFill>
              <a:prstDash val="solid"/>
              <a:headEnd type="none" w="med" len="med"/>
              <a:tailEnd type="stealth" w="sm" len="med"/>
            </a:ln>
          </p:spPr>
        </p:sp>
        <p:sp>
          <p:nvSpPr>
            <p:cNvPr id="257068" name="直接连接符 257067"/>
            <p:cNvSpPr/>
            <p:nvPr/>
          </p:nvSpPr>
          <p:spPr>
            <a:xfrm flipH="1">
              <a:off x="3808" y="3527"/>
              <a:ext cx="156" cy="3"/>
            </a:xfrm>
            <a:prstGeom prst="line">
              <a:avLst/>
            </a:prstGeom>
            <a:ln w="28575" cap="flat" cmpd="sng">
              <a:solidFill>
                <a:srgbClr val="FF3300"/>
              </a:solidFill>
              <a:prstDash val="solid"/>
              <a:headEnd type="none" w="med" len="med"/>
              <a:tailEnd type="none" w="med" len="med"/>
            </a:ln>
          </p:spPr>
        </p:sp>
        <p:sp>
          <p:nvSpPr>
            <p:cNvPr id="257069" name="文本框 257068"/>
            <p:cNvSpPr txBox="1"/>
            <p:nvPr/>
          </p:nvSpPr>
          <p:spPr>
            <a:xfrm>
              <a:off x="3731" y="2718"/>
              <a:ext cx="254"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57070" name="文本框 257069"/>
            <p:cNvSpPr txBox="1"/>
            <p:nvPr/>
          </p:nvSpPr>
          <p:spPr>
            <a:xfrm>
              <a:off x="5145" y="3349"/>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257071" name="直接连接符 257070"/>
            <p:cNvSpPr/>
            <p:nvPr/>
          </p:nvSpPr>
          <p:spPr>
            <a:xfrm flipV="1">
              <a:off x="3976" y="3165"/>
              <a:ext cx="0" cy="364"/>
            </a:xfrm>
            <a:prstGeom prst="line">
              <a:avLst/>
            </a:prstGeom>
            <a:ln w="28575" cap="flat" cmpd="sng">
              <a:solidFill>
                <a:srgbClr val="FF3300"/>
              </a:solidFill>
              <a:prstDash val="solid"/>
              <a:headEnd type="none" w="med" len="med"/>
              <a:tailEnd type="stealth" w="sm" len="med"/>
            </a:ln>
          </p:spPr>
        </p:sp>
        <p:sp>
          <p:nvSpPr>
            <p:cNvPr id="257072" name="文本框 257071"/>
            <p:cNvSpPr txBox="1"/>
            <p:nvPr/>
          </p:nvSpPr>
          <p:spPr>
            <a:xfrm>
              <a:off x="3964" y="3141"/>
              <a:ext cx="340" cy="288"/>
            </a:xfrm>
            <a:prstGeom prst="rect">
              <a:avLst/>
            </a:prstGeom>
            <a:noFill/>
            <a:ln w="9525">
              <a:noFill/>
            </a:ln>
          </p:spPr>
          <p:txBody>
            <a:bodyPr wrap="none" anchor="t">
              <a:spAutoFit/>
            </a:bodyPr>
            <a:lstStyle/>
            <a:p>
              <a:pPr algn="l"/>
              <a:r>
                <a:rPr lang="en-US" altLang="zh-CN" b="0">
                  <a:solidFill>
                    <a:srgbClr val="FF5050"/>
                  </a:solidFill>
                  <a:latin typeface="Times New Roman" panose="02020603050405020304" pitchFamily="18" charset="0"/>
                </a:rPr>
                <a:t>(1)</a:t>
              </a:r>
            </a:p>
          </p:txBody>
        </p:sp>
        <p:graphicFrame>
          <p:nvGraphicFramePr>
            <p:cNvPr id="257073" name="对象 257072"/>
            <p:cNvGraphicFramePr/>
            <p:nvPr/>
          </p:nvGraphicFramePr>
          <p:xfrm>
            <a:off x="3451" y="3642"/>
            <a:ext cx="539" cy="520"/>
          </p:xfrm>
          <a:graphic>
            <a:graphicData uri="http://schemas.openxmlformats.org/presentationml/2006/ole">
              <mc:AlternateContent xmlns:mc="http://schemas.openxmlformats.org/markup-compatibility/2006">
                <mc:Choice xmlns:v="urn:schemas-microsoft-com:vml" Requires="v">
                  <p:oleObj spid="_x0000_s57458" r:id="rId13" imgW="418465" imgH="405765" progId="Equation.3">
                    <p:embed/>
                  </p:oleObj>
                </mc:Choice>
                <mc:Fallback>
                  <p:oleObj r:id="rId13" imgW="418465" imgH="405765" progId="Equation.3">
                    <p:embed/>
                    <p:pic>
                      <p:nvPicPr>
                        <p:cNvPr id="0" name="图片 3262"/>
                        <p:cNvPicPr/>
                        <p:nvPr/>
                      </p:nvPicPr>
                      <p:blipFill>
                        <a:blip r:embed="rId14"/>
                        <a:stretch>
                          <a:fillRect/>
                        </a:stretch>
                      </p:blipFill>
                      <p:spPr>
                        <a:xfrm>
                          <a:off x="3451" y="3642"/>
                          <a:ext cx="539" cy="520"/>
                        </a:xfrm>
                        <a:prstGeom prst="rect">
                          <a:avLst/>
                        </a:prstGeom>
                        <a:noFill/>
                        <a:ln w="38100">
                          <a:noFill/>
                          <a:miter/>
                        </a:ln>
                      </p:spPr>
                    </p:pic>
                  </p:oleObj>
                </mc:Fallback>
              </mc:AlternateContent>
            </a:graphicData>
          </a:graphic>
        </p:graphicFrame>
        <p:sp>
          <p:nvSpPr>
            <p:cNvPr id="257074" name="任意多边形 257073"/>
            <p:cNvSpPr/>
            <p:nvPr/>
          </p:nvSpPr>
          <p:spPr>
            <a:xfrm>
              <a:off x="3972" y="3561"/>
              <a:ext cx="924" cy="315"/>
            </a:xfrm>
            <a:custGeom>
              <a:avLst/>
              <a:gdLst/>
              <a:ahLst/>
              <a:cxnLst/>
              <a:rect l="0" t="0" r="0" b="0"/>
              <a:pathLst>
                <a:path w="924" h="315">
                  <a:moveTo>
                    <a:pt x="0" y="315"/>
                  </a:moveTo>
                  <a:cubicBezTo>
                    <a:pt x="27" y="279"/>
                    <a:pt x="68" y="149"/>
                    <a:pt x="162" y="99"/>
                  </a:cubicBezTo>
                  <a:cubicBezTo>
                    <a:pt x="256" y="49"/>
                    <a:pt x="437" y="30"/>
                    <a:pt x="564" y="15"/>
                  </a:cubicBezTo>
                  <a:cubicBezTo>
                    <a:pt x="691" y="0"/>
                    <a:pt x="849" y="10"/>
                    <a:pt x="924" y="9"/>
                  </a:cubicBezTo>
                </a:path>
              </a:pathLst>
            </a:custGeom>
            <a:noFill/>
            <a:ln w="28575" cap="flat" cmpd="sng">
              <a:solidFill>
                <a:srgbClr val="FF5050">
                  <a:alpha val="100000"/>
                </a:srgbClr>
              </a:solidFill>
              <a:prstDash val="solid"/>
              <a:headEnd type="none" w="med" len="med"/>
              <a:tailEnd type="none" w="med" len="med"/>
            </a:ln>
          </p:spPr>
          <p:txBody>
            <a:bodyPr/>
            <a:lstStyle/>
            <a:p>
              <a:endParaRPr lang="zh-CN" altLang="en-US"/>
            </a:p>
          </p:txBody>
        </p:sp>
        <p:sp>
          <p:nvSpPr>
            <p:cNvPr id="257075" name="文本框 257074"/>
            <p:cNvSpPr txBox="1"/>
            <p:nvPr/>
          </p:nvSpPr>
          <p:spPr>
            <a:xfrm>
              <a:off x="3776" y="3462"/>
              <a:ext cx="212" cy="288"/>
            </a:xfrm>
            <a:prstGeom prst="rect">
              <a:avLst/>
            </a:prstGeom>
            <a:noFill/>
            <a:ln w="9525">
              <a:noFill/>
            </a:ln>
          </p:spPr>
          <p:txBody>
            <a:bodyPr wrap="none" anchor="ctr">
              <a:spAutoFit/>
            </a:bodyPr>
            <a:lstStyle/>
            <a:p>
              <a:pPr>
                <a:spcBef>
                  <a:spcPct val="50000"/>
                </a:spcBef>
              </a:pPr>
              <a:r>
                <a:rPr lang="en-US" altLang="zh-CN" i="1">
                  <a:latin typeface="Times New Roman" panose="02020603050405020304" pitchFamily="18" charset="0"/>
                </a:rPr>
                <a:t>o</a:t>
              </a:r>
            </a:p>
          </p:txBody>
        </p:sp>
      </p:grpSp>
      <p:sp>
        <p:nvSpPr>
          <p:cNvPr id="257076" name="动作按钮: 后退或前一项 257075" descr="水滴">
            <a:hlinkClick r:id="" action="ppaction://hlinkshowjump?jump=previousslide">
              <a:snd r:embed="rId15" name="PROJCTOR.WAV"/>
            </a:hlinkClick>
          </p:cNvPr>
          <p:cNvSpPr/>
          <p:nvPr/>
        </p:nvSpPr>
        <p:spPr>
          <a:xfrm>
            <a:off x="8245475" y="6381750"/>
            <a:ext cx="460375" cy="457200"/>
          </a:xfrm>
          <a:prstGeom prst="actionButtonBackPrevious">
            <a:avLst/>
          </a:prstGeom>
          <a:blipFill rotWithShape="0">
            <a:blip r:embed="rId16"/>
          </a:blipFill>
          <a:ln w="28575">
            <a:noFill/>
          </a:ln>
          <a:effectLst>
            <a:prstShdw prst="shdw17" dist="17961" dir="2699999">
              <a:srgbClr val="CCFFFF">
                <a:gamma/>
                <a:shade val="60000"/>
                <a:invGamma/>
              </a:srgbClr>
            </a:prstShdw>
          </a:effectLst>
        </p:spPr>
        <p:txBody>
          <a:bodyPr/>
          <a:lstStyle/>
          <a:p>
            <a:endParaRPr lang="zh-CN" altLang="en-US"/>
          </a:p>
        </p:txBody>
      </p:sp>
      <p:sp>
        <p:nvSpPr>
          <p:cNvPr id="257077" name="动作按钮: 后退或前一项 257076" descr="水滴">
            <a:hlinkClick r:id="" action="ppaction://hlinkshowjump?jump=nextslide">
              <a:snd r:embed="rId15" name="PROJCTOR.WAV"/>
            </a:hlinkClick>
          </p:cNvPr>
          <p:cNvSpPr/>
          <p:nvPr/>
        </p:nvSpPr>
        <p:spPr>
          <a:xfrm flipH="1">
            <a:off x="8667750" y="6381750"/>
            <a:ext cx="457200" cy="457200"/>
          </a:xfrm>
          <a:prstGeom prst="actionButtonBackPrevious">
            <a:avLst/>
          </a:prstGeom>
          <a:blipFill rotWithShape="0">
            <a:blip r:embed="rId1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7026"/>
                                        </p:tgtEl>
                                        <p:attrNameLst>
                                          <p:attrName>style.visibility</p:attrName>
                                        </p:attrNameLst>
                                      </p:cBhvr>
                                      <p:to>
                                        <p:strVal val="visible"/>
                                      </p:to>
                                    </p:set>
                                    <p:anim calcmode="lin" valueType="num">
                                      <p:cBhvr additive="base">
                                        <p:cTn id="7" dur="500" fill="hold"/>
                                        <p:tgtEl>
                                          <p:spTgt spid="257026"/>
                                        </p:tgtEl>
                                        <p:attrNameLst>
                                          <p:attrName>ppt_x</p:attrName>
                                        </p:attrNameLst>
                                      </p:cBhvr>
                                      <p:tavLst>
                                        <p:tav tm="0">
                                          <p:val>
                                            <p:strVal val="0-#ppt_w/2"/>
                                          </p:val>
                                        </p:tav>
                                        <p:tav tm="100000">
                                          <p:val>
                                            <p:strVal val="#ppt_x"/>
                                          </p:val>
                                        </p:tav>
                                      </p:tavLst>
                                    </p:anim>
                                    <p:anim calcmode="lin" valueType="num">
                                      <p:cBhvr additive="base">
                                        <p:cTn id="8" dur="500" fill="hold"/>
                                        <p:tgtEl>
                                          <p:spTgt spid="25702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570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257027"/>
                                        </p:tgtEl>
                                        <p:attrNameLst>
                                          <p:attrName>style.visibility</p:attrName>
                                        </p:attrNameLst>
                                      </p:cBhvr>
                                      <p:to>
                                        <p:strVal val="visible"/>
                                      </p:to>
                                    </p:set>
                                    <p:animEffect transition="in" filter="slide(fromLeft)">
                                      <p:cBhvr>
                                        <p:cTn id="16" dur="500"/>
                                        <p:tgtEl>
                                          <p:spTgt spid="257027"/>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257028"/>
                                        </p:tgtEl>
                                        <p:attrNameLst>
                                          <p:attrName>style.visibility</p:attrName>
                                        </p:attrNameLst>
                                      </p:cBhvr>
                                      <p:to>
                                        <p:strVal val="visible"/>
                                      </p:to>
                                    </p:set>
                                    <p:animEffect transition="in" filter="slide(fromLeft)">
                                      <p:cBhvr>
                                        <p:cTn id="21" dur="500"/>
                                        <p:tgtEl>
                                          <p:spTgt spid="25702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257053"/>
                                        </p:tgtEl>
                                        <p:attrNameLst>
                                          <p:attrName>style.visibility</p:attrName>
                                        </p:attrNameLst>
                                      </p:cBhvr>
                                      <p:to>
                                        <p:strVal val="visible"/>
                                      </p:to>
                                    </p:set>
                                    <p:animEffect transition="in" filter="slide(fromLeft)">
                                      <p:cBhvr>
                                        <p:cTn id="26" dur="500"/>
                                        <p:tgtEl>
                                          <p:spTgt spid="2570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57029"/>
                                        </p:tgtEl>
                                        <p:attrNameLst>
                                          <p:attrName>style.visibility</p:attrName>
                                        </p:attrNameLst>
                                      </p:cBhvr>
                                      <p:to>
                                        <p:strVal val="visible"/>
                                      </p:to>
                                    </p:set>
                                    <p:animEffect transition="in" filter="wipe(left)">
                                      <p:cBhvr>
                                        <p:cTn id="31" dur="500"/>
                                        <p:tgtEl>
                                          <p:spTgt spid="2570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7054"/>
                                        </p:tgtEl>
                                        <p:attrNameLst>
                                          <p:attrName>style.visibility</p:attrName>
                                        </p:attrNameLst>
                                      </p:cBhvr>
                                      <p:to>
                                        <p:strVal val="visible"/>
                                      </p:to>
                                    </p:set>
                                    <p:animEffect transition="in" filter="wipe(left)">
                                      <p:cBhvr>
                                        <p:cTn id="36" dur="500"/>
                                        <p:tgtEl>
                                          <p:spTgt spid="2570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57065"/>
                                        </p:tgtEl>
                                        <p:attrNameLst>
                                          <p:attrName>style.visibility</p:attrName>
                                        </p:attrNameLst>
                                      </p:cBhvr>
                                      <p:to>
                                        <p:strVal val="visible"/>
                                      </p:to>
                                    </p:set>
                                    <p:animEffect transition="in" filter="wipe(left)">
                                      <p:cBhvr>
                                        <p:cTn id="41" dur="500"/>
                                        <p:tgtEl>
                                          <p:spTgt spid="257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p:bldP spid="25705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050" name="对象 258049"/>
          <p:cNvGraphicFramePr/>
          <p:nvPr/>
        </p:nvGraphicFramePr>
        <p:xfrm>
          <a:off x="3951288" y="942975"/>
          <a:ext cx="2438400" cy="836613"/>
        </p:xfrm>
        <a:graphic>
          <a:graphicData uri="http://schemas.openxmlformats.org/presentationml/2006/ole">
            <mc:AlternateContent xmlns:mc="http://schemas.openxmlformats.org/markup-compatibility/2006">
              <mc:Choice xmlns:v="urn:schemas-microsoft-com:vml" Requires="v">
                <p:oleObj spid="_x0000_s58513" r:id="rId3" imgW="1179830" imgH="405765" progId="Equation.3">
                  <p:embed/>
                </p:oleObj>
              </mc:Choice>
              <mc:Fallback>
                <p:oleObj r:id="rId3" imgW="1179830" imgH="405765" progId="Equation.3">
                  <p:embed/>
                  <p:pic>
                    <p:nvPicPr>
                      <p:cNvPr id="0" name="图片 3265"/>
                      <p:cNvPicPr/>
                      <p:nvPr/>
                    </p:nvPicPr>
                    <p:blipFill>
                      <a:blip r:embed="rId4"/>
                      <a:stretch>
                        <a:fillRect/>
                      </a:stretch>
                    </p:blipFill>
                    <p:spPr>
                      <a:xfrm>
                        <a:off x="3951288" y="942975"/>
                        <a:ext cx="2438400" cy="836613"/>
                      </a:xfrm>
                      <a:prstGeom prst="rect">
                        <a:avLst/>
                      </a:prstGeom>
                      <a:noFill/>
                      <a:ln w="38100">
                        <a:noFill/>
                        <a:miter/>
                      </a:ln>
                    </p:spPr>
                  </p:pic>
                </p:oleObj>
              </mc:Fallback>
            </mc:AlternateContent>
          </a:graphicData>
        </a:graphic>
      </p:graphicFrame>
      <p:sp>
        <p:nvSpPr>
          <p:cNvPr id="258051" name="文本框 258050"/>
          <p:cNvSpPr txBox="1"/>
          <p:nvPr/>
        </p:nvSpPr>
        <p:spPr>
          <a:xfrm>
            <a:off x="6613525" y="1147763"/>
            <a:ext cx="2433638" cy="457200"/>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r>
              <a:rPr lang="zh-CN" altLang="en-US" dirty="0">
                <a:latin typeface="Times New Roman" panose="02020603050405020304" pitchFamily="18" charset="0"/>
              </a:rPr>
              <a:t>不可能是冲激</a:t>
            </a:r>
            <a:r>
              <a:rPr lang="zh-CN" altLang="en-US" baseline="-25000">
                <a:latin typeface="Times New Roman" panose="02020603050405020304" pitchFamily="18" charset="0"/>
              </a:rPr>
              <a:t> </a:t>
            </a:r>
            <a:r>
              <a:rPr lang="zh-CN" altLang="en-US" i="1" baseline="-25000">
                <a:latin typeface="Times New Roman" panose="02020603050405020304" pitchFamily="18" charset="0"/>
              </a:rPr>
              <a:t>   </a:t>
            </a:r>
            <a:endParaRPr lang="zh-CN" altLang="en-US">
              <a:latin typeface="Times New Roman" panose="02020603050405020304" pitchFamily="18" charset="0"/>
            </a:endParaRPr>
          </a:p>
        </p:txBody>
      </p:sp>
      <p:graphicFrame>
        <p:nvGraphicFramePr>
          <p:cNvPr id="258052" name="对象 258051"/>
          <p:cNvGraphicFramePr/>
          <p:nvPr/>
        </p:nvGraphicFramePr>
        <p:xfrm>
          <a:off x="3902075" y="1749425"/>
          <a:ext cx="4160838" cy="814388"/>
        </p:xfrm>
        <a:graphic>
          <a:graphicData uri="http://schemas.openxmlformats.org/presentationml/2006/ole">
            <mc:AlternateContent xmlns:mc="http://schemas.openxmlformats.org/markup-compatibility/2006">
              <mc:Choice xmlns:v="urn:schemas-microsoft-com:vml" Requires="v">
                <p:oleObj spid="_x0000_s58514" r:id="rId5" imgW="2068195" imgH="405765" progId="Equation.3">
                  <p:embed/>
                </p:oleObj>
              </mc:Choice>
              <mc:Fallback>
                <p:oleObj r:id="rId5" imgW="2068195" imgH="405765" progId="Equation.3">
                  <p:embed/>
                  <p:pic>
                    <p:nvPicPr>
                      <p:cNvPr id="0" name="图片 3267"/>
                      <p:cNvPicPr/>
                      <p:nvPr/>
                    </p:nvPicPr>
                    <p:blipFill>
                      <a:blip r:embed="rId6"/>
                      <a:stretch>
                        <a:fillRect/>
                      </a:stretch>
                    </p:blipFill>
                    <p:spPr>
                      <a:xfrm>
                        <a:off x="3902075" y="1749425"/>
                        <a:ext cx="4160838" cy="814388"/>
                      </a:xfrm>
                      <a:prstGeom prst="rect">
                        <a:avLst/>
                      </a:prstGeom>
                      <a:noFill/>
                      <a:ln w="38100">
                        <a:noFill/>
                        <a:miter/>
                      </a:ln>
                    </p:spPr>
                  </p:pic>
                </p:oleObj>
              </mc:Fallback>
            </mc:AlternateContent>
          </a:graphicData>
        </a:graphic>
      </p:graphicFrame>
      <p:sp>
        <p:nvSpPr>
          <p:cNvPr id="258053" name="直接连接符 258052"/>
          <p:cNvSpPr/>
          <p:nvPr/>
        </p:nvSpPr>
        <p:spPr>
          <a:xfrm>
            <a:off x="3962400" y="1843088"/>
            <a:ext cx="990600" cy="685800"/>
          </a:xfrm>
          <a:prstGeom prst="line">
            <a:avLst/>
          </a:prstGeom>
          <a:ln w="9525" cap="flat" cmpd="sng">
            <a:solidFill>
              <a:srgbClr val="FF3300"/>
            </a:solidFill>
            <a:prstDash val="solid"/>
            <a:headEnd type="none" w="med" len="med"/>
            <a:tailEnd type="none" w="med" len="med"/>
          </a:ln>
        </p:spPr>
      </p:sp>
      <p:graphicFrame>
        <p:nvGraphicFramePr>
          <p:cNvPr id="258054" name="对象 258053"/>
          <p:cNvGraphicFramePr/>
          <p:nvPr/>
        </p:nvGraphicFramePr>
        <p:xfrm>
          <a:off x="1450975" y="2674938"/>
          <a:ext cx="1738313" cy="833437"/>
        </p:xfrm>
        <a:graphic>
          <a:graphicData uri="http://schemas.openxmlformats.org/presentationml/2006/ole">
            <mc:AlternateContent xmlns:mc="http://schemas.openxmlformats.org/markup-compatibility/2006">
              <mc:Choice xmlns:v="urn:schemas-microsoft-com:vml" Requires="v">
                <p:oleObj spid="_x0000_s58515" r:id="rId7" imgW="735965" imgH="355600" progId="Equation.3">
                  <p:embed/>
                </p:oleObj>
              </mc:Choice>
              <mc:Fallback>
                <p:oleObj r:id="rId7" imgW="735965" imgH="355600" progId="Equation.3">
                  <p:embed/>
                  <p:pic>
                    <p:nvPicPr>
                      <p:cNvPr id="0" name="图片 3269"/>
                      <p:cNvPicPr/>
                      <p:nvPr/>
                    </p:nvPicPr>
                    <p:blipFill>
                      <a:blip r:embed="rId8"/>
                      <a:stretch>
                        <a:fillRect/>
                      </a:stretch>
                    </p:blipFill>
                    <p:spPr>
                      <a:xfrm>
                        <a:off x="1450975" y="2674938"/>
                        <a:ext cx="1738313" cy="833437"/>
                      </a:xfrm>
                      <a:prstGeom prst="rect">
                        <a:avLst/>
                      </a:prstGeom>
                      <a:noFill/>
                      <a:ln w="38100">
                        <a:noFill/>
                        <a:miter/>
                      </a:ln>
                    </p:spPr>
                  </p:pic>
                </p:oleObj>
              </mc:Fallback>
            </mc:AlternateContent>
          </a:graphicData>
        </a:graphic>
      </p:graphicFrame>
      <p:graphicFrame>
        <p:nvGraphicFramePr>
          <p:cNvPr id="258055" name="对象 258054"/>
          <p:cNvGraphicFramePr/>
          <p:nvPr/>
        </p:nvGraphicFramePr>
        <p:xfrm>
          <a:off x="4079875" y="2665413"/>
          <a:ext cx="3302000" cy="884237"/>
        </p:xfrm>
        <a:graphic>
          <a:graphicData uri="http://schemas.openxmlformats.org/presentationml/2006/ole">
            <mc:AlternateContent xmlns:mc="http://schemas.openxmlformats.org/markup-compatibility/2006">
              <mc:Choice xmlns:v="urn:schemas-microsoft-com:vml" Requires="v">
                <p:oleObj spid="_x0000_s58516" r:id="rId9" imgW="1510030" imgH="405765" progId="Equation.3">
                  <p:embed/>
                </p:oleObj>
              </mc:Choice>
              <mc:Fallback>
                <p:oleObj r:id="rId9" imgW="1510030" imgH="405765" progId="Equation.3">
                  <p:embed/>
                  <p:pic>
                    <p:nvPicPr>
                      <p:cNvPr id="0" name="图片 3266"/>
                      <p:cNvPicPr/>
                      <p:nvPr/>
                    </p:nvPicPr>
                    <p:blipFill>
                      <a:blip r:embed="rId10"/>
                      <a:stretch>
                        <a:fillRect/>
                      </a:stretch>
                    </p:blipFill>
                    <p:spPr>
                      <a:xfrm>
                        <a:off x="4079875" y="2665413"/>
                        <a:ext cx="3302000" cy="884237"/>
                      </a:xfrm>
                      <a:prstGeom prst="rect">
                        <a:avLst/>
                      </a:prstGeom>
                      <a:noFill/>
                      <a:ln w="38100">
                        <a:noFill/>
                        <a:miter/>
                      </a:ln>
                    </p:spPr>
                  </p:pic>
                </p:oleObj>
              </mc:Fallback>
            </mc:AlternateContent>
          </a:graphicData>
        </a:graphic>
      </p:graphicFrame>
      <p:sp>
        <p:nvSpPr>
          <p:cNvPr id="258056" name="文本框 258055"/>
          <p:cNvSpPr txBox="1"/>
          <p:nvPr/>
        </p:nvSpPr>
        <p:spPr>
          <a:xfrm>
            <a:off x="688975" y="3792538"/>
            <a:ext cx="1716088" cy="457200"/>
          </a:xfrm>
          <a:prstGeom prst="rect">
            <a:avLst/>
          </a:prstGeom>
          <a:noFill/>
          <a:ln w="9525">
            <a:noFill/>
          </a:ln>
        </p:spPr>
        <p:txBody>
          <a:bodyPr wrap="none" anchor="t">
            <a:spAutoFit/>
          </a:bodyPr>
          <a:lstStyle/>
          <a:p>
            <a:pPr algn="l"/>
            <a:r>
              <a:rPr lang="zh-CN" altLang="en-US" dirty="0">
                <a:solidFill>
                  <a:srgbClr val="FF9900"/>
                </a:solidFill>
                <a:latin typeface="Times New Roman" panose="02020603050405020304" pitchFamily="18" charset="0"/>
              </a:rPr>
              <a:t>定性分析：</a:t>
            </a:r>
            <a:endParaRPr lang="zh-CN" altLang="en-US">
              <a:latin typeface="Times New Roman" panose="02020603050405020304" pitchFamily="18" charset="0"/>
            </a:endParaRPr>
          </a:p>
        </p:txBody>
      </p:sp>
      <p:graphicFrame>
        <p:nvGraphicFramePr>
          <p:cNvPr id="258057" name="对象 258056"/>
          <p:cNvGraphicFramePr/>
          <p:nvPr/>
        </p:nvGraphicFramePr>
        <p:xfrm>
          <a:off x="2316163" y="3827463"/>
          <a:ext cx="2181225" cy="487362"/>
        </p:xfrm>
        <a:graphic>
          <a:graphicData uri="http://schemas.openxmlformats.org/presentationml/2006/ole">
            <mc:AlternateContent xmlns:mc="http://schemas.openxmlformats.org/markup-compatibility/2006">
              <mc:Choice xmlns:v="urn:schemas-microsoft-com:vml" Requires="v">
                <p:oleObj spid="_x0000_s58517" r:id="rId11" imgW="901065" imgH="203200" progId="Equation.DSMT4">
                  <p:embed/>
                </p:oleObj>
              </mc:Choice>
              <mc:Fallback>
                <p:oleObj r:id="rId11" imgW="901065" imgH="203200" progId="Equation.DSMT4">
                  <p:embed/>
                  <p:pic>
                    <p:nvPicPr>
                      <p:cNvPr id="0" name="图片 3263"/>
                      <p:cNvPicPr/>
                      <p:nvPr/>
                    </p:nvPicPr>
                    <p:blipFill>
                      <a:blip r:embed="rId12"/>
                      <a:stretch>
                        <a:fillRect/>
                      </a:stretch>
                    </p:blipFill>
                    <p:spPr>
                      <a:xfrm>
                        <a:off x="2316163" y="3827463"/>
                        <a:ext cx="2181225" cy="487362"/>
                      </a:xfrm>
                      <a:prstGeom prst="rect">
                        <a:avLst/>
                      </a:prstGeom>
                      <a:noFill/>
                      <a:ln w="38100">
                        <a:noFill/>
                        <a:miter/>
                      </a:ln>
                    </p:spPr>
                  </p:pic>
                </p:oleObj>
              </mc:Fallback>
            </mc:AlternateContent>
          </a:graphicData>
        </a:graphic>
      </p:graphicFrame>
      <p:graphicFrame>
        <p:nvGraphicFramePr>
          <p:cNvPr id="258058" name="对象 258057"/>
          <p:cNvGraphicFramePr/>
          <p:nvPr/>
        </p:nvGraphicFramePr>
        <p:xfrm>
          <a:off x="2273300" y="4300538"/>
          <a:ext cx="2570163" cy="787400"/>
        </p:xfrm>
        <a:graphic>
          <a:graphicData uri="http://schemas.openxmlformats.org/presentationml/2006/ole">
            <mc:AlternateContent xmlns:mc="http://schemas.openxmlformats.org/markup-compatibility/2006">
              <mc:Choice xmlns:v="urn:schemas-microsoft-com:vml" Requires="v">
                <p:oleObj spid="_x0000_s58518" r:id="rId13" imgW="1154430" imgH="355600" progId="Equation.3">
                  <p:embed/>
                </p:oleObj>
              </mc:Choice>
              <mc:Fallback>
                <p:oleObj r:id="rId13" imgW="1154430" imgH="355600" progId="Equation.3">
                  <p:embed/>
                  <p:pic>
                    <p:nvPicPr>
                      <p:cNvPr id="0" name="图片 3264"/>
                      <p:cNvPicPr/>
                      <p:nvPr/>
                    </p:nvPicPr>
                    <p:blipFill>
                      <a:blip r:embed="rId14"/>
                      <a:stretch>
                        <a:fillRect/>
                      </a:stretch>
                    </p:blipFill>
                    <p:spPr>
                      <a:xfrm>
                        <a:off x="2273300" y="4300538"/>
                        <a:ext cx="2570163" cy="787400"/>
                      </a:xfrm>
                      <a:prstGeom prst="rect">
                        <a:avLst/>
                      </a:prstGeom>
                      <a:noFill/>
                      <a:ln w="38100">
                        <a:noFill/>
                        <a:miter/>
                      </a:ln>
                    </p:spPr>
                  </p:pic>
                </p:oleObj>
              </mc:Fallback>
            </mc:AlternateContent>
          </a:graphicData>
        </a:graphic>
      </p:graphicFrame>
      <p:graphicFrame>
        <p:nvGraphicFramePr>
          <p:cNvPr id="258059" name="对象 258058"/>
          <p:cNvGraphicFramePr/>
          <p:nvPr/>
        </p:nvGraphicFramePr>
        <p:xfrm>
          <a:off x="5305425" y="4270375"/>
          <a:ext cx="3398838" cy="839788"/>
        </p:xfrm>
        <a:graphic>
          <a:graphicData uri="http://schemas.openxmlformats.org/presentationml/2006/ole">
            <mc:AlternateContent xmlns:mc="http://schemas.openxmlformats.org/markup-compatibility/2006">
              <mc:Choice xmlns:v="urn:schemas-microsoft-com:vml" Requires="v">
                <p:oleObj spid="_x0000_s58519" r:id="rId15" imgW="1637030" imgH="405765" progId="Equation.3">
                  <p:embed/>
                </p:oleObj>
              </mc:Choice>
              <mc:Fallback>
                <p:oleObj r:id="rId15" imgW="1637030" imgH="405765" progId="Equation.3">
                  <p:embed/>
                  <p:pic>
                    <p:nvPicPr>
                      <p:cNvPr id="0" name="图片 3270"/>
                      <p:cNvPicPr/>
                      <p:nvPr/>
                    </p:nvPicPr>
                    <p:blipFill>
                      <a:blip r:embed="rId16"/>
                      <a:stretch>
                        <a:fillRect/>
                      </a:stretch>
                    </p:blipFill>
                    <p:spPr>
                      <a:xfrm>
                        <a:off x="5305425" y="4270375"/>
                        <a:ext cx="3398838" cy="839788"/>
                      </a:xfrm>
                      <a:prstGeom prst="rect">
                        <a:avLst/>
                      </a:prstGeom>
                      <a:noFill/>
                      <a:ln w="38100">
                        <a:noFill/>
                        <a:miter/>
                      </a:ln>
                    </p:spPr>
                  </p:pic>
                </p:oleObj>
              </mc:Fallback>
            </mc:AlternateContent>
          </a:graphicData>
        </a:graphic>
      </p:graphicFrame>
      <p:graphicFrame>
        <p:nvGraphicFramePr>
          <p:cNvPr id="258060" name="对象 258059"/>
          <p:cNvGraphicFramePr/>
          <p:nvPr/>
        </p:nvGraphicFramePr>
        <p:xfrm>
          <a:off x="2171700" y="5100638"/>
          <a:ext cx="4081463" cy="815975"/>
        </p:xfrm>
        <a:graphic>
          <a:graphicData uri="http://schemas.openxmlformats.org/presentationml/2006/ole">
            <mc:AlternateContent xmlns:mc="http://schemas.openxmlformats.org/markup-compatibility/2006">
              <mc:Choice xmlns:v="urn:schemas-microsoft-com:vml" Requires="v">
                <p:oleObj spid="_x0000_s58520" r:id="rId17" imgW="2030095" imgH="405765" progId="Equation.3">
                  <p:embed/>
                </p:oleObj>
              </mc:Choice>
              <mc:Fallback>
                <p:oleObj r:id="rId17" imgW="2030095" imgH="405765" progId="Equation.3">
                  <p:embed/>
                  <p:pic>
                    <p:nvPicPr>
                      <p:cNvPr id="0" name="图片 3268"/>
                      <p:cNvPicPr/>
                      <p:nvPr/>
                    </p:nvPicPr>
                    <p:blipFill>
                      <a:blip r:embed="rId18"/>
                      <a:stretch>
                        <a:fillRect/>
                      </a:stretch>
                    </p:blipFill>
                    <p:spPr>
                      <a:xfrm>
                        <a:off x="2171700" y="5100638"/>
                        <a:ext cx="4081463" cy="815975"/>
                      </a:xfrm>
                      <a:prstGeom prst="rect">
                        <a:avLst/>
                      </a:prstGeom>
                      <a:noFill/>
                      <a:ln w="38100">
                        <a:noFill/>
                        <a:miter/>
                      </a:ln>
                    </p:spPr>
                  </p:pic>
                </p:oleObj>
              </mc:Fallback>
            </mc:AlternateContent>
          </a:graphicData>
        </a:graphic>
      </p:graphicFrame>
      <p:sp>
        <p:nvSpPr>
          <p:cNvPr id="258061" name="文本框 258060"/>
          <p:cNvSpPr txBox="1"/>
          <p:nvPr/>
        </p:nvSpPr>
        <p:spPr>
          <a:xfrm>
            <a:off x="3525838" y="357188"/>
            <a:ext cx="2211387" cy="519112"/>
          </a:xfrm>
          <a:prstGeom prst="rect">
            <a:avLst/>
          </a:prstGeom>
          <a:noFill/>
          <a:ln w="9525">
            <a:noFill/>
          </a:ln>
        </p:spPr>
        <p:txBody>
          <a:bodyPr wrap="none" anchor="t">
            <a:spAutoFit/>
          </a:bodyPr>
          <a:lstStyle/>
          <a:p>
            <a:pPr algn="l"/>
            <a:r>
              <a:rPr lang="en-US" altLang="zh-CN">
                <a:solidFill>
                  <a:schemeClr val="accent2"/>
                </a:solidFill>
                <a:latin typeface="Times New Roman" panose="02020603050405020304" pitchFamily="18" charset="0"/>
              </a:rPr>
              <a:t>1.  </a:t>
            </a:r>
            <a:r>
              <a:rPr lang="en-US" altLang="zh-CN" i="1">
                <a:solidFill>
                  <a:schemeClr val="accent2"/>
                </a:solidFill>
                <a:latin typeface="Times New Roman" panose="02020603050405020304" pitchFamily="18" charset="0"/>
              </a:rPr>
              <a:t>t  </a:t>
            </a:r>
            <a:r>
              <a:rPr lang="zh-CN" altLang="en-US" dirty="0">
                <a:solidFill>
                  <a:schemeClr val="accent2"/>
                </a:solidFill>
                <a:latin typeface="Times New Roman" panose="02020603050405020304" pitchFamily="18" charset="0"/>
              </a:rPr>
              <a:t>从 </a:t>
            </a:r>
            <a:r>
              <a:rPr lang="en-US" altLang="zh-CN">
                <a:solidFill>
                  <a:schemeClr val="accent2"/>
                </a:solidFill>
                <a:latin typeface="Times New Roman" panose="02020603050405020304" pitchFamily="18" charset="0"/>
              </a:rPr>
              <a:t>0</a:t>
            </a:r>
            <a:r>
              <a:rPr lang="en-US" altLang="zh-CN" sz="2800" baseline="30000">
                <a:solidFill>
                  <a:schemeClr val="accent2"/>
                </a:solidFill>
                <a:latin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sym typeface="Symbol" panose="05050102010706020507" pitchFamily="18" charset="2"/>
              </a:rPr>
              <a:t></a:t>
            </a:r>
            <a:r>
              <a:rPr lang="en-US" altLang="zh-CN" baseline="30000">
                <a:solidFill>
                  <a:schemeClr val="accent2"/>
                </a:solidFill>
                <a:latin typeface="Times New Roman" panose="02020603050405020304" pitchFamily="18" charset="0"/>
              </a:rPr>
              <a:t>  </a:t>
            </a:r>
            <a:r>
              <a:rPr lang="en-US" altLang="zh-CN">
                <a:solidFill>
                  <a:schemeClr val="accent2"/>
                </a:solidFill>
                <a:latin typeface="Times New Roman" panose="02020603050405020304" pitchFamily="18" charset="0"/>
              </a:rPr>
              <a:t>0</a:t>
            </a:r>
            <a:r>
              <a:rPr lang="en-US" altLang="zh-CN" sz="2800" baseline="30000">
                <a:solidFill>
                  <a:schemeClr val="accent2"/>
                </a:solidFill>
                <a:latin typeface="Times New Roman" panose="02020603050405020304" pitchFamily="18" charset="0"/>
              </a:rPr>
              <a:t>+</a:t>
            </a:r>
            <a:endParaRPr lang="en-US" altLang="zh-CN">
              <a:latin typeface="Times New Roman" panose="02020603050405020304" pitchFamily="18" charset="0"/>
            </a:endParaRPr>
          </a:p>
        </p:txBody>
      </p:sp>
      <p:sp>
        <p:nvSpPr>
          <p:cNvPr id="258062" name="文本框 258061"/>
          <p:cNvSpPr txBox="1"/>
          <p:nvPr/>
        </p:nvSpPr>
        <p:spPr>
          <a:xfrm>
            <a:off x="430213" y="284163"/>
            <a:ext cx="719137" cy="457200"/>
          </a:xfrm>
          <a:prstGeom prst="rect">
            <a:avLst/>
          </a:prstGeom>
          <a:noFill/>
          <a:ln w="25400">
            <a:noFill/>
          </a:ln>
        </p:spPr>
        <p:txBody>
          <a:bodyPr wrap="none" anchor="t">
            <a:spAutoFit/>
          </a:bodyPr>
          <a:lstStyle/>
          <a:p>
            <a:pPr algn="l"/>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1.</a:t>
            </a:r>
          </a:p>
        </p:txBody>
      </p:sp>
      <p:grpSp>
        <p:nvGrpSpPr>
          <p:cNvPr id="258063" name="组合 258062"/>
          <p:cNvGrpSpPr/>
          <p:nvPr/>
        </p:nvGrpSpPr>
        <p:grpSpPr>
          <a:xfrm>
            <a:off x="322263" y="479425"/>
            <a:ext cx="3160712" cy="1943100"/>
            <a:chOff x="-1561" y="998"/>
            <a:chExt cx="1991" cy="1224"/>
          </a:xfrm>
        </p:grpSpPr>
        <p:sp>
          <p:nvSpPr>
            <p:cNvPr id="258064" name="椭圆 258063"/>
            <p:cNvSpPr/>
            <p:nvPr/>
          </p:nvSpPr>
          <p:spPr>
            <a:xfrm>
              <a:off x="-1162" y="1640"/>
              <a:ext cx="272" cy="272"/>
            </a:xfrm>
            <a:prstGeom prst="ellipse">
              <a:avLst/>
            </a:pr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8065" name="直接连接符 258064"/>
            <p:cNvSpPr/>
            <p:nvPr/>
          </p:nvSpPr>
          <p:spPr>
            <a:xfrm>
              <a:off x="-1024" y="1352"/>
              <a:ext cx="396" cy="6"/>
            </a:xfrm>
            <a:prstGeom prst="line">
              <a:avLst/>
            </a:prstGeom>
            <a:ln w="19050" cap="flat" cmpd="sng">
              <a:solidFill>
                <a:schemeClr val="tx1"/>
              </a:solidFill>
              <a:prstDash val="solid"/>
              <a:headEnd type="none" w="med" len="med"/>
              <a:tailEnd type="none" w="med" len="med"/>
            </a:ln>
          </p:spPr>
        </p:sp>
        <p:sp>
          <p:nvSpPr>
            <p:cNvPr id="258066" name="直接连接符 258065"/>
            <p:cNvSpPr/>
            <p:nvPr/>
          </p:nvSpPr>
          <p:spPr>
            <a:xfrm flipH="1">
              <a:off x="92" y="1982"/>
              <a:ext cx="0" cy="234"/>
            </a:xfrm>
            <a:prstGeom prst="line">
              <a:avLst/>
            </a:prstGeom>
            <a:ln w="19050" cap="flat" cmpd="sng">
              <a:solidFill>
                <a:schemeClr val="tx1"/>
              </a:solidFill>
              <a:prstDash val="solid"/>
              <a:headEnd type="none" w="med" len="med"/>
              <a:tailEnd type="none" w="med" len="med"/>
            </a:ln>
          </p:spPr>
        </p:sp>
        <p:sp>
          <p:nvSpPr>
            <p:cNvPr id="258067" name="直接连接符 258066"/>
            <p:cNvSpPr/>
            <p:nvPr/>
          </p:nvSpPr>
          <p:spPr>
            <a:xfrm>
              <a:off x="-1024" y="1352"/>
              <a:ext cx="0" cy="864"/>
            </a:xfrm>
            <a:prstGeom prst="line">
              <a:avLst/>
            </a:prstGeom>
            <a:ln w="19050" cap="flat" cmpd="sng">
              <a:solidFill>
                <a:schemeClr val="tx1"/>
              </a:solidFill>
              <a:prstDash val="solid"/>
              <a:headEnd type="none" w="med" len="med"/>
              <a:tailEnd type="none" w="med" len="med"/>
            </a:ln>
          </p:spPr>
        </p:sp>
        <p:sp>
          <p:nvSpPr>
            <p:cNvPr id="258068" name="直接连接符 258067"/>
            <p:cNvSpPr/>
            <p:nvPr/>
          </p:nvSpPr>
          <p:spPr>
            <a:xfrm>
              <a:off x="-1030" y="2216"/>
              <a:ext cx="1134" cy="6"/>
            </a:xfrm>
            <a:prstGeom prst="line">
              <a:avLst/>
            </a:prstGeom>
            <a:ln w="19050" cap="flat" cmpd="sng">
              <a:solidFill>
                <a:schemeClr val="tx1"/>
              </a:solidFill>
              <a:prstDash val="solid"/>
              <a:headEnd type="none" w="med" len="med"/>
              <a:tailEnd type="none" w="med" len="med"/>
            </a:ln>
          </p:spPr>
        </p:sp>
        <p:sp>
          <p:nvSpPr>
            <p:cNvPr id="258069" name="矩形 258068"/>
            <p:cNvSpPr/>
            <p:nvPr/>
          </p:nvSpPr>
          <p:spPr>
            <a:xfrm>
              <a:off x="-628" y="1304"/>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258070" name="文本框 258069"/>
            <p:cNvSpPr txBox="1"/>
            <p:nvPr/>
          </p:nvSpPr>
          <p:spPr>
            <a:xfrm>
              <a:off x="-1238" y="1400"/>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p>
          </p:txBody>
        </p:sp>
        <p:sp>
          <p:nvSpPr>
            <p:cNvPr id="258071" name="文本框 258070"/>
            <p:cNvSpPr txBox="1"/>
            <p:nvPr/>
          </p:nvSpPr>
          <p:spPr>
            <a:xfrm>
              <a:off x="-1254" y="1826"/>
              <a:ext cx="222" cy="288"/>
            </a:xfrm>
            <a:prstGeom prst="rect">
              <a:avLst/>
            </a:prstGeom>
            <a:noFill/>
            <a:ln w="9525">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58072" name="文本框 258071"/>
            <p:cNvSpPr txBox="1"/>
            <p:nvPr/>
          </p:nvSpPr>
          <p:spPr>
            <a:xfrm>
              <a:off x="-1561" y="1604"/>
              <a:ext cx="440" cy="288"/>
            </a:xfrm>
            <a:prstGeom prst="rect">
              <a:avLst/>
            </a:prstGeom>
            <a:noFill/>
            <a:ln w="9525">
              <a:noFill/>
            </a:ln>
          </p:spPr>
          <p:txBody>
            <a:bodyPr wrap="none" anchor="ctr">
              <a:spAutoFit/>
            </a:bodyPr>
            <a:lstStyle/>
            <a:p>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58073" name="文本框 258072"/>
            <p:cNvSpPr txBox="1"/>
            <p:nvPr/>
          </p:nvSpPr>
          <p:spPr>
            <a:xfrm>
              <a:off x="-588" y="1046"/>
              <a:ext cx="244" cy="288"/>
            </a:xfrm>
            <a:prstGeom prst="rect">
              <a:avLst/>
            </a:prstGeom>
            <a:noFill/>
            <a:ln w="9525">
              <a:noFill/>
            </a:ln>
          </p:spPr>
          <p:txBody>
            <a:bodyPr wrap="none" anchor="ctr">
              <a:spAutoFit/>
            </a:bodyPr>
            <a:lstStyle/>
            <a:p>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258074" name="文本框 258073"/>
            <p:cNvSpPr txBox="1"/>
            <p:nvPr/>
          </p:nvSpPr>
          <p:spPr>
            <a:xfrm>
              <a:off x="-134" y="1658"/>
              <a:ext cx="233" cy="288"/>
            </a:xfrm>
            <a:prstGeom prst="rect">
              <a:avLst/>
            </a:prstGeom>
            <a:noFill/>
            <a:ln w="9525">
              <a:noFill/>
            </a:ln>
          </p:spPr>
          <p:txBody>
            <a:bodyPr wrap="none" anchor="ctr">
              <a:spAutoFit/>
            </a:bodyPr>
            <a:lstStyle/>
            <a:p>
              <a:r>
                <a:rPr lang="en-US" altLang="zh-CN" i="1">
                  <a:latin typeface="Times New Roman" panose="02020603050405020304" pitchFamily="18" charset="0"/>
                </a:rPr>
                <a:t>L</a:t>
              </a:r>
              <a:endParaRPr lang="en-US" altLang="zh-CN">
                <a:latin typeface="Times New Roman" panose="02020603050405020304" pitchFamily="18" charset="0"/>
              </a:endParaRPr>
            </a:p>
          </p:txBody>
        </p:sp>
        <p:sp>
          <p:nvSpPr>
            <p:cNvPr id="258075" name="直接连接符 258074"/>
            <p:cNvSpPr/>
            <p:nvPr/>
          </p:nvSpPr>
          <p:spPr>
            <a:xfrm>
              <a:off x="-268" y="1292"/>
              <a:ext cx="264" cy="0"/>
            </a:xfrm>
            <a:prstGeom prst="line">
              <a:avLst/>
            </a:prstGeom>
            <a:ln w="19050" cap="flat" cmpd="sng">
              <a:solidFill>
                <a:schemeClr val="tx1"/>
              </a:solidFill>
              <a:prstDash val="solid"/>
              <a:headEnd type="none" w="med" len="med"/>
              <a:tailEnd type="stealth" w="sm" len="med"/>
            </a:ln>
          </p:spPr>
        </p:sp>
        <p:sp>
          <p:nvSpPr>
            <p:cNvPr id="258076" name="文本框 258075"/>
            <p:cNvSpPr txBox="1"/>
            <p:nvPr/>
          </p:nvSpPr>
          <p:spPr>
            <a:xfrm>
              <a:off x="-271" y="998"/>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258077" name="直接连接符 258076"/>
            <p:cNvSpPr/>
            <p:nvPr/>
          </p:nvSpPr>
          <p:spPr>
            <a:xfrm>
              <a:off x="-342" y="1350"/>
              <a:ext cx="438" cy="6"/>
            </a:xfrm>
            <a:prstGeom prst="line">
              <a:avLst/>
            </a:prstGeom>
            <a:ln w="19050" cap="flat" cmpd="sng">
              <a:solidFill>
                <a:schemeClr val="tx1"/>
              </a:solidFill>
              <a:prstDash val="solid"/>
              <a:headEnd type="none" w="med" len="med"/>
              <a:tailEnd type="none" w="med" len="med"/>
            </a:ln>
          </p:spPr>
        </p:sp>
        <p:grpSp>
          <p:nvGrpSpPr>
            <p:cNvPr id="258078" name="组合 258077"/>
            <p:cNvGrpSpPr/>
            <p:nvPr/>
          </p:nvGrpSpPr>
          <p:grpSpPr>
            <a:xfrm rot="5400000">
              <a:off x="-75" y="1758"/>
              <a:ext cx="385" cy="52"/>
              <a:chOff x="2314" y="1441"/>
              <a:chExt cx="481" cy="66"/>
            </a:xfrm>
          </p:grpSpPr>
          <p:sp>
            <p:nvSpPr>
              <p:cNvPr id="258079" name="任意多边形 258078"/>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8080" name="任意多边形 258079"/>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8081" name="任意多边形 258080"/>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8082" name="任意多边形 258081"/>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258083" name="直接连接符 258082"/>
            <p:cNvSpPr/>
            <p:nvPr/>
          </p:nvSpPr>
          <p:spPr>
            <a:xfrm>
              <a:off x="90" y="1350"/>
              <a:ext cx="0" cy="246"/>
            </a:xfrm>
            <a:prstGeom prst="line">
              <a:avLst/>
            </a:prstGeom>
            <a:ln w="19050" cap="flat" cmpd="sng">
              <a:solidFill>
                <a:schemeClr val="tx1"/>
              </a:solidFill>
              <a:prstDash val="solid"/>
              <a:headEnd type="none" w="med" len="med"/>
              <a:tailEnd type="none" w="med" len="med"/>
            </a:ln>
          </p:spPr>
        </p:sp>
        <p:sp>
          <p:nvSpPr>
            <p:cNvPr id="258084" name="文本框 258083"/>
            <p:cNvSpPr txBox="1"/>
            <p:nvPr/>
          </p:nvSpPr>
          <p:spPr>
            <a:xfrm>
              <a:off x="120" y="1340"/>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p>
          </p:txBody>
        </p:sp>
        <p:sp>
          <p:nvSpPr>
            <p:cNvPr id="258085" name="文本框 258084"/>
            <p:cNvSpPr txBox="1"/>
            <p:nvPr/>
          </p:nvSpPr>
          <p:spPr>
            <a:xfrm>
              <a:off x="126" y="1916"/>
              <a:ext cx="222" cy="288"/>
            </a:xfrm>
            <a:prstGeom prst="rect">
              <a:avLst/>
            </a:prstGeom>
            <a:noFill/>
            <a:ln w="9525">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58086" name="文本框 258085"/>
            <p:cNvSpPr txBox="1"/>
            <p:nvPr/>
          </p:nvSpPr>
          <p:spPr>
            <a:xfrm>
              <a:off x="129" y="1628"/>
              <a:ext cx="301"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grpSp>
      <p:sp>
        <p:nvSpPr>
          <p:cNvPr id="258087" name="动作按钮: 后退或前一项 258086" descr="水滴">
            <a:hlinkClick r:id="" action="ppaction://hlinkshowjump?jump=previousslide">
              <a:snd r:embed="rId19" name="PROJCTOR.WAV"/>
            </a:hlinkClick>
          </p:cNvPr>
          <p:cNvSpPr/>
          <p:nvPr/>
        </p:nvSpPr>
        <p:spPr>
          <a:xfrm>
            <a:off x="8245475" y="6381750"/>
            <a:ext cx="460375" cy="457200"/>
          </a:xfrm>
          <a:prstGeom prst="actionButtonBackPrevious">
            <a:avLst/>
          </a:prstGeom>
          <a:blipFill rotWithShape="0">
            <a:blip r:embed="rId20"/>
          </a:blipFill>
          <a:ln w="28575">
            <a:noFill/>
          </a:ln>
          <a:effectLst>
            <a:prstShdw prst="shdw17" dist="17961" dir="2699999">
              <a:srgbClr val="CCFFFF">
                <a:gamma/>
                <a:shade val="60000"/>
                <a:invGamma/>
              </a:srgbClr>
            </a:prstShdw>
          </a:effectLst>
        </p:spPr>
        <p:txBody>
          <a:bodyPr/>
          <a:lstStyle/>
          <a:p>
            <a:endParaRPr lang="zh-CN" altLang="en-US"/>
          </a:p>
        </p:txBody>
      </p:sp>
      <p:sp>
        <p:nvSpPr>
          <p:cNvPr id="258088" name="动作按钮: 后退或前一项 258087" descr="水滴">
            <a:hlinkClick r:id="" action="ppaction://hlinkshowjump?jump=nextslide">
              <a:snd r:embed="rId19" name="PROJCTOR.WAV"/>
            </a:hlinkClick>
          </p:cNvPr>
          <p:cNvSpPr/>
          <p:nvPr/>
        </p:nvSpPr>
        <p:spPr>
          <a:xfrm flipH="1">
            <a:off x="8667750" y="6381750"/>
            <a:ext cx="457200" cy="457200"/>
          </a:xfrm>
          <a:prstGeom prst="actionButtonBackPrevious">
            <a:avLst/>
          </a:prstGeom>
          <a:blipFill rotWithShape="0">
            <a:blip r:embed="rId20"/>
          </a:blipFill>
          <a:ln w="28575">
            <a:noFill/>
          </a:ln>
          <a:effectLst>
            <a:prstShdw prst="shdw17" dist="17961" dir="2699999">
              <a:srgbClr val="CCFFFF">
                <a:gamma/>
                <a:shade val="60000"/>
                <a:invGamma/>
              </a:srgbClr>
            </a:prstShdw>
          </a:effectLst>
        </p:spPr>
        <p:txBody>
          <a:bodyPr/>
          <a:lstStyle/>
          <a:p>
            <a:endParaRPr lang="zh-CN" altLang="en-US"/>
          </a:p>
        </p:txBody>
      </p:sp>
      <p:sp>
        <p:nvSpPr>
          <p:cNvPr id="258089" name="矩形 258088"/>
          <p:cNvSpPr/>
          <p:nvPr/>
        </p:nvSpPr>
        <p:spPr>
          <a:xfrm>
            <a:off x="1385888" y="6057900"/>
            <a:ext cx="5205412" cy="519113"/>
          </a:xfrm>
          <a:prstGeom prst="rect">
            <a:avLst/>
          </a:prstGeom>
          <a:noFill/>
          <a:ln w="9525">
            <a:noFill/>
          </a:ln>
        </p:spPr>
        <p:txBody>
          <a:bodyPr>
            <a:spAutoFit/>
          </a:bodyPr>
          <a:lstStyle/>
          <a:p>
            <a:pPr algn="l"/>
            <a:r>
              <a:rPr lang="zh-CN" altLang="en-US" sz="2800" dirty="0">
                <a:solidFill>
                  <a:srgbClr val="FF3300"/>
                </a:solidFill>
                <a:latin typeface="Times New Roman" panose="02020603050405020304" pitchFamily="18" charset="0"/>
              </a:rPr>
              <a:t>冲激电压使电感电流发生跃变。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58062"/>
                                        </p:tgtEl>
                                        <p:attrNameLst>
                                          <p:attrName>style.visibility</p:attrName>
                                        </p:attrNameLst>
                                      </p:cBhvr>
                                      <p:to>
                                        <p:strVal val="visible"/>
                                      </p:to>
                                    </p:set>
                                    <p:anim calcmode="lin" valueType="num">
                                      <p:cBhvr>
                                        <p:cTn id="7" dur="1000" fill="hold"/>
                                        <p:tgtEl>
                                          <p:spTgt spid="258062"/>
                                        </p:tgtEl>
                                        <p:attrNameLst>
                                          <p:attrName>ppt_w</p:attrName>
                                        </p:attrNameLst>
                                      </p:cBhvr>
                                      <p:tavLst>
                                        <p:tav tm="0">
                                          <p:val>
                                            <p:fltVal val="0"/>
                                          </p:val>
                                        </p:tav>
                                        <p:tav tm="100000">
                                          <p:val>
                                            <p:strVal val="#ppt_w"/>
                                          </p:val>
                                        </p:tav>
                                      </p:tavLst>
                                    </p:anim>
                                    <p:anim calcmode="lin" valueType="num">
                                      <p:cBhvr>
                                        <p:cTn id="8" dur="1000" fill="hold"/>
                                        <p:tgtEl>
                                          <p:spTgt spid="258062"/>
                                        </p:tgtEl>
                                        <p:attrNameLst>
                                          <p:attrName>ppt_h</p:attrName>
                                        </p:attrNameLst>
                                      </p:cBhvr>
                                      <p:tavLst>
                                        <p:tav tm="0">
                                          <p:val>
                                            <p:fltVal val="0"/>
                                          </p:val>
                                        </p:tav>
                                        <p:tav tm="100000">
                                          <p:val>
                                            <p:strVal val="#ppt_h"/>
                                          </p:val>
                                        </p:tav>
                                      </p:tavLst>
                                    </p:anim>
                                    <p:anim calcmode="lin" valueType="num">
                                      <p:cBhvr>
                                        <p:cTn id="9" dur="1000" fill="hold"/>
                                        <p:tgtEl>
                                          <p:spTgt spid="2580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80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258063"/>
                                        </p:tgtEl>
                                        <p:attrNameLst>
                                          <p:attrName>style.visibility</p:attrName>
                                        </p:attrNameLst>
                                      </p:cBhvr>
                                      <p:to>
                                        <p:strVal val="visible"/>
                                      </p:to>
                                    </p:set>
                                    <p:anim calcmode="lin" valueType="num">
                                      <p:cBhvr>
                                        <p:cTn id="15" dur="500" fill="hold"/>
                                        <p:tgtEl>
                                          <p:spTgt spid="258063"/>
                                        </p:tgtEl>
                                        <p:attrNameLst>
                                          <p:attrName>ppt_w</p:attrName>
                                        </p:attrNameLst>
                                      </p:cBhvr>
                                      <p:tavLst>
                                        <p:tav tm="0">
                                          <p:val>
                                            <p:fltVal val="0"/>
                                          </p:val>
                                        </p:tav>
                                        <p:tav tm="100000">
                                          <p:val>
                                            <p:strVal val="#ppt_w"/>
                                          </p:val>
                                        </p:tav>
                                      </p:tavLst>
                                    </p:anim>
                                    <p:anim calcmode="lin" valueType="num">
                                      <p:cBhvr>
                                        <p:cTn id="16" dur="500" fill="hold"/>
                                        <p:tgtEl>
                                          <p:spTgt spid="258063"/>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58061">
                                            <p:txEl>
                                              <p:pRg st="0" end="0"/>
                                            </p:txEl>
                                          </p:spTgt>
                                        </p:tgtEl>
                                        <p:attrNameLst>
                                          <p:attrName>style.visibility</p:attrName>
                                        </p:attrNameLst>
                                      </p:cBhvr>
                                      <p:to>
                                        <p:strVal val="visible"/>
                                      </p:to>
                                    </p:set>
                                    <p:animEffect transition="in" filter="box(out)">
                                      <p:cBhvr>
                                        <p:cTn id="21" dur="500"/>
                                        <p:tgtEl>
                                          <p:spTgt spid="25806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8050"/>
                                        </p:tgtEl>
                                        <p:attrNameLst>
                                          <p:attrName>style.visibility</p:attrName>
                                        </p:attrNameLst>
                                      </p:cBhvr>
                                      <p:to>
                                        <p:strVal val="visible"/>
                                      </p:to>
                                    </p:set>
                                    <p:animEffect transition="in" filter="wipe(left)">
                                      <p:cBhvr>
                                        <p:cTn id="26" dur="500"/>
                                        <p:tgtEl>
                                          <p:spTgt spid="25805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8051"/>
                                        </p:tgtEl>
                                        <p:attrNameLst>
                                          <p:attrName>style.visibility</p:attrName>
                                        </p:attrNameLst>
                                      </p:cBhvr>
                                      <p:to>
                                        <p:strVal val="visible"/>
                                      </p:to>
                                    </p:set>
                                    <p:animEffect transition="in" filter="wipe(left)">
                                      <p:cBhvr>
                                        <p:cTn id="31" dur="500"/>
                                        <p:tgtEl>
                                          <p:spTgt spid="25805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8052"/>
                                        </p:tgtEl>
                                        <p:attrNameLst>
                                          <p:attrName>style.visibility</p:attrName>
                                        </p:attrNameLst>
                                      </p:cBhvr>
                                      <p:to>
                                        <p:strVal val="visible"/>
                                      </p:to>
                                    </p:set>
                                    <p:animEffect transition="in" filter="wipe(left)">
                                      <p:cBhvr>
                                        <p:cTn id="36" dur="500"/>
                                        <p:tgtEl>
                                          <p:spTgt spid="2580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58053"/>
                                        </p:tgtEl>
                                        <p:attrNameLst>
                                          <p:attrName>style.visibility</p:attrName>
                                        </p:attrNameLst>
                                      </p:cBhvr>
                                      <p:to>
                                        <p:strVal val="visible"/>
                                      </p:to>
                                    </p:set>
                                    <p:animEffect transition="in" filter="wipe(left)">
                                      <p:cBhvr>
                                        <p:cTn id="41" dur="500"/>
                                        <p:tgtEl>
                                          <p:spTgt spid="2580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58054"/>
                                        </p:tgtEl>
                                        <p:attrNameLst>
                                          <p:attrName>style.visibility</p:attrName>
                                        </p:attrNameLst>
                                      </p:cBhvr>
                                      <p:to>
                                        <p:strVal val="visible"/>
                                      </p:to>
                                    </p:set>
                                    <p:animEffect transition="in" filter="wipe(left)">
                                      <p:cBhvr>
                                        <p:cTn id="46" dur="500"/>
                                        <p:tgtEl>
                                          <p:spTgt spid="25805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58055"/>
                                        </p:tgtEl>
                                        <p:attrNameLst>
                                          <p:attrName>style.visibility</p:attrName>
                                        </p:attrNameLst>
                                      </p:cBhvr>
                                      <p:to>
                                        <p:strVal val="visible"/>
                                      </p:to>
                                    </p:set>
                                    <p:animEffect transition="in" filter="wipe(left)">
                                      <p:cBhvr>
                                        <p:cTn id="51" dur="500"/>
                                        <p:tgtEl>
                                          <p:spTgt spid="25805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58056"/>
                                        </p:tgtEl>
                                        <p:attrNameLst>
                                          <p:attrName>style.visibility</p:attrName>
                                        </p:attrNameLst>
                                      </p:cBhvr>
                                      <p:to>
                                        <p:strVal val="visible"/>
                                      </p:to>
                                    </p:set>
                                    <p:animEffect transition="in" filter="wipe(left)">
                                      <p:cBhvr>
                                        <p:cTn id="56" dur="500"/>
                                        <p:tgtEl>
                                          <p:spTgt spid="25805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58057"/>
                                        </p:tgtEl>
                                        <p:attrNameLst>
                                          <p:attrName>style.visibility</p:attrName>
                                        </p:attrNameLst>
                                      </p:cBhvr>
                                      <p:to>
                                        <p:strVal val="visible"/>
                                      </p:to>
                                    </p:set>
                                    <p:animEffect transition="in" filter="wipe(left)">
                                      <p:cBhvr>
                                        <p:cTn id="61" dur="500"/>
                                        <p:tgtEl>
                                          <p:spTgt spid="25805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8058"/>
                                        </p:tgtEl>
                                        <p:attrNameLst>
                                          <p:attrName>style.visibility</p:attrName>
                                        </p:attrNameLst>
                                      </p:cBhvr>
                                      <p:to>
                                        <p:strVal val="visible"/>
                                      </p:to>
                                    </p:set>
                                    <p:animEffect transition="in" filter="wipe(left)">
                                      <p:cBhvr>
                                        <p:cTn id="66" dur="500"/>
                                        <p:tgtEl>
                                          <p:spTgt spid="25805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58059"/>
                                        </p:tgtEl>
                                        <p:attrNameLst>
                                          <p:attrName>style.visibility</p:attrName>
                                        </p:attrNameLst>
                                      </p:cBhvr>
                                      <p:to>
                                        <p:strVal val="visible"/>
                                      </p:to>
                                    </p:set>
                                    <p:animEffect transition="in" filter="wipe(left)">
                                      <p:cBhvr>
                                        <p:cTn id="71" dur="500"/>
                                        <p:tgtEl>
                                          <p:spTgt spid="2580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58060"/>
                                        </p:tgtEl>
                                        <p:attrNameLst>
                                          <p:attrName>style.visibility</p:attrName>
                                        </p:attrNameLst>
                                      </p:cBhvr>
                                      <p:to>
                                        <p:strVal val="visible"/>
                                      </p:to>
                                    </p:set>
                                    <p:animEffect transition="in" filter="wipe(left)">
                                      <p:cBhvr>
                                        <p:cTn id="76" dur="500"/>
                                        <p:tgtEl>
                                          <p:spTgt spid="25806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258089"/>
                                        </p:tgtEl>
                                        <p:attrNameLst>
                                          <p:attrName>style.visibility</p:attrName>
                                        </p:attrNameLst>
                                      </p:cBhvr>
                                      <p:to>
                                        <p:strVal val="visible"/>
                                      </p:to>
                                    </p:set>
                                    <p:anim calcmode="lin" valueType="num">
                                      <p:cBhvr additive="base">
                                        <p:cTn id="81" dur="500" fill="hold"/>
                                        <p:tgtEl>
                                          <p:spTgt spid="258089"/>
                                        </p:tgtEl>
                                        <p:attrNameLst>
                                          <p:attrName>ppt_x</p:attrName>
                                        </p:attrNameLst>
                                      </p:cBhvr>
                                      <p:tavLst>
                                        <p:tav tm="0">
                                          <p:val>
                                            <p:strVal val="0-#ppt_w/2"/>
                                          </p:val>
                                        </p:tav>
                                        <p:tav tm="100000">
                                          <p:val>
                                            <p:strVal val="#ppt_x"/>
                                          </p:val>
                                        </p:tav>
                                      </p:tavLst>
                                    </p:anim>
                                    <p:anim calcmode="lin" valueType="num">
                                      <p:cBhvr additive="base">
                                        <p:cTn id="82" dur="500" fill="hold"/>
                                        <p:tgtEl>
                                          <p:spTgt spid="2580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p:bldP spid="258056" grpId="0"/>
      <p:bldP spid="258061" grpId="0" build="p"/>
      <p:bldP spid="258062" grpId="0"/>
      <p:bldP spid="25808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矩形 259073"/>
          <p:cNvSpPr/>
          <p:nvPr/>
        </p:nvSpPr>
        <p:spPr>
          <a:xfrm>
            <a:off x="742950" y="419100"/>
            <a:ext cx="2357438" cy="457200"/>
          </a:xfrm>
          <a:prstGeom prst="rect">
            <a:avLst/>
          </a:prstGeom>
          <a:noFill/>
          <a:ln w="9525">
            <a:noFill/>
          </a:ln>
        </p:spPr>
        <p:txBody>
          <a:bodyPr wrap="none" anchor="t">
            <a:spAutoFit/>
          </a:bodyPr>
          <a:lstStyle/>
          <a:p>
            <a:pPr algn="l"/>
            <a:r>
              <a:rPr lang="en-US" altLang="zh-CN">
                <a:solidFill>
                  <a:schemeClr val="accent2"/>
                </a:solidFill>
                <a:latin typeface="Times New Roman" panose="02020603050405020304" pitchFamily="18" charset="0"/>
              </a:rPr>
              <a:t>2</a:t>
            </a:r>
            <a:r>
              <a:rPr lang="en-US" altLang="zh-CN" i="1">
                <a:solidFill>
                  <a:schemeClr val="accent2"/>
                </a:solidFill>
                <a:latin typeface="Times New Roman" panose="02020603050405020304" pitchFamily="18" charset="0"/>
              </a:rPr>
              <a:t>.   t &gt; </a:t>
            </a:r>
            <a:r>
              <a:rPr lang="en-US" altLang="zh-CN">
                <a:solidFill>
                  <a:schemeClr val="accent2"/>
                </a:solidFill>
                <a:latin typeface="Times New Roman" panose="02020603050405020304" pitchFamily="18" charset="0"/>
              </a:rPr>
              <a:t>0</a:t>
            </a:r>
            <a:r>
              <a:rPr lang="en-US" altLang="zh-CN" i="1" baseline="30000">
                <a:solidFill>
                  <a:schemeClr val="accent2"/>
                </a:solidFill>
                <a:latin typeface="Times New Roman" panose="02020603050405020304" pitchFamily="18" charset="0"/>
              </a:rPr>
              <a:t>   </a:t>
            </a:r>
            <a:r>
              <a:rPr lang="en-US" altLang="zh-CN">
                <a:solidFill>
                  <a:schemeClr val="accent2"/>
                </a:solidFill>
                <a:latin typeface="Times New Roman" panose="02020603050405020304" pitchFamily="18" charset="0"/>
              </a:rPr>
              <a:t>(</a:t>
            </a:r>
            <a:r>
              <a:rPr lang="en-US" altLang="zh-CN" i="1">
                <a:solidFill>
                  <a:schemeClr val="accent2"/>
                </a:solidFill>
                <a:latin typeface="Times New Roman" panose="02020603050405020304" pitchFamily="18" charset="0"/>
              </a:rPr>
              <a:t>L</a:t>
            </a:r>
            <a:r>
              <a:rPr lang="zh-CN" altLang="en-US" dirty="0">
                <a:solidFill>
                  <a:schemeClr val="accent2"/>
                </a:solidFill>
                <a:latin typeface="Times New Roman" panose="02020603050405020304" pitchFamily="18" charset="0"/>
              </a:rPr>
              <a:t>放电</a:t>
            </a:r>
            <a:r>
              <a:rPr lang="en-US" altLang="zh-CN">
                <a:solidFill>
                  <a:schemeClr val="accent2"/>
                </a:solidFill>
                <a:latin typeface="Times New Roman" panose="02020603050405020304" pitchFamily="18" charset="0"/>
              </a:rPr>
              <a:t>)</a:t>
            </a:r>
            <a:endParaRPr lang="en-US" altLang="zh-CN">
              <a:latin typeface="Times New Roman" panose="02020603050405020304" pitchFamily="18" charset="0"/>
            </a:endParaRPr>
          </a:p>
        </p:txBody>
      </p:sp>
      <p:graphicFrame>
        <p:nvGraphicFramePr>
          <p:cNvPr id="259075" name="对象 259074"/>
          <p:cNvGraphicFramePr/>
          <p:nvPr/>
        </p:nvGraphicFramePr>
        <p:xfrm>
          <a:off x="1350963" y="1212850"/>
          <a:ext cx="835025" cy="806450"/>
        </p:xfrm>
        <a:graphic>
          <a:graphicData uri="http://schemas.openxmlformats.org/presentationml/2006/ole">
            <mc:AlternateContent xmlns:mc="http://schemas.openxmlformats.org/markup-compatibility/2006">
              <mc:Choice xmlns:v="urn:schemas-microsoft-com:vml" Requires="v">
                <p:oleObj spid="_x0000_s59537" r:id="rId3" imgW="418465" imgH="405765" progId="Equation.3">
                  <p:embed/>
                </p:oleObj>
              </mc:Choice>
              <mc:Fallback>
                <p:oleObj r:id="rId3" imgW="418465" imgH="405765" progId="Equation.3">
                  <p:embed/>
                  <p:pic>
                    <p:nvPicPr>
                      <p:cNvPr id="0" name="图片 3273"/>
                      <p:cNvPicPr/>
                      <p:nvPr/>
                    </p:nvPicPr>
                    <p:blipFill>
                      <a:blip r:embed="rId4"/>
                      <a:stretch>
                        <a:fillRect/>
                      </a:stretch>
                    </p:blipFill>
                    <p:spPr>
                      <a:xfrm>
                        <a:off x="1350963" y="1212850"/>
                        <a:ext cx="835025" cy="806450"/>
                      </a:xfrm>
                      <a:prstGeom prst="rect">
                        <a:avLst/>
                      </a:prstGeom>
                      <a:noFill/>
                      <a:ln w="38100">
                        <a:noFill/>
                        <a:miter/>
                      </a:ln>
                    </p:spPr>
                  </p:pic>
                </p:oleObj>
              </mc:Fallback>
            </mc:AlternateContent>
          </a:graphicData>
        </a:graphic>
      </p:graphicFrame>
      <p:graphicFrame>
        <p:nvGraphicFramePr>
          <p:cNvPr id="259076" name="对象 259075"/>
          <p:cNvGraphicFramePr/>
          <p:nvPr/>
        </p:nvGraphicFramePr>
        <p:xfrm>
          <a:off x="1298575" y="2143125"/>
          <a:ext cx="2536825" cy="977900"/>
        </p:xfrm>
        <a:graphic>
          <a:graphicData uri="http://schemas.openxmlformats.org/presentationml/2006/ole">
            <mc:AlternateContent xmlns:mc="http://schemas.openxmlformats.org/markup-compatibility/2006">
              <mc:Choice xmlns:v="urn:schemas-microsoft-com:vml" Requires="v">
                <p:oleObj spid="_x0000_s59538" r:id="rId5" imgW="1116965" imgH="431800" progId="Equation.3">
                  <p:embed/>
                </p:oleObj>
              </mc:Choice>
              <mc:Fallback>
                <p:oleObj r:id="rId5" imgW="1116965" imgH="431800" progId="Equation.3">
                  <p:embed/>
                  <p:pic>
                    <p:nvPicPr>
                      <p:cNvPr id="0" name="图片 3272"/>
                      <p:cNvPicPr/>
                      <p:nvPr/>
                    </p:nvPicPr>
                    <p:blipFill>
                      <a:blip r:embed="rId6"/>
                      <a:stretch>
                        <a:fillRect/>
                      </a:stretch>
                    </p:blipFill>
                    <p:spPr>
                      <a:xfrm>
                        <a:off x="1298575" y="2143125"/>
                        <a:ext cx="2536825" cy="977900"/>
                      </a:xfrm>
                      <a:prstGeom prst="rect">
                        <a:avLst/>
                      </a:prstGeom>
                      <a:noFill/>
                      <a:ln w="38100">
                        <a:noFill/>
                        <a:miter/>
                      </a:ln>
                    </p:spPr>
                  </p:pic>
                </p:oleObj>
              </mc:Fallback>
            </mc:AlternateContent>
          </a:graphicData>
        </a:graphic>
      </p:graphicFrame>
      <p:graphicFrame>
        <p:nvGraphicFramePr>
          <p:cNvPr id="259077" name="对象 259076"/>
          <p:cNvGraphicFramePr/>
          <p:nvPr/>
        </p:nvGraphicFramePr>
        <p:xfrm>
          <a:off x="1255713" y="3275013"/>
          <a:ext cx="3513137" cy="862012"/>
        </p:xfrm>
        <a:graphic>
          <a:graphicData uri="http://schemas.openxmlformats.org/presentationml/2006/ole">
            <mc:AlternateContent xmlns:mc="http://schemas.openxmlformats.org/markup-compatibility/2006">
              <mc:Choice xmlns:v="urn:schemas-microsoft-com:vml" Requires="v">
                <p:oleObj spid="_x0000_s59539" r:id="rId7" imgW="1751965" imgH="431800" progId="Equation.3">
                  <p:embed/>
                </p:oleObj>
              </mc:Choice>
              <mc:Fallback>
                <p:oleObj r:id="rId7" imgW="1751965" imgH="431800" progId="Equation.3">
                  <p:embed/>
                  <p:pic>
                    <p:nvPicPr>
                      <p:cNvPr id="0" name="图片 3271"/>
                      <p:cNvPicPr/>
                      <p:nvPr/>
                    </p:nvPicPr>
                    <p:blipFill>
                      <a:blip r:embed="rId8"/>
                      <a:stretch>
                        <a:fillRect/>
                      </a:stretch>
                    </p:blipFill>
                    <p:spPr>
                      <a:xfrm>
                        <a:off x="1255713" y="3275013"/>
                        <a:ext cx="3513137" cy="862012"/>
                      </a:xfrm>
                      <a:prstGeom prst="rect">
                        <a:avLst/>
                      </a:prstGeom>
                      <a:noFill/>
                      <a:ln w="38100">
                        <a:noFill/>
                        <a:miter/>
                      </a:ln>
                    </p:spPr>
                  </p:pic>
                </p:oleObj>
              </mc:Fallback>
            </mc:AlternateContent>
          </a:graphicData>
        </a:graphic>
      </p:graphicFrame>
      <p:grpSp>
        <p:nvGrpSpPr>
          <p:cNvPr id="259078" name="组合 259077"/>
          <p:cNvGrpSpPr/>
          <p:nvPr/>
        </p:nvGrpSpPr>
        <p:grpSpPr>
          <a:xfrm>
            <a:off x="4518025" y="79375"/>
            <a:ext cx="3967163" cy="1943100"/>
            <a:chOff x="2906" y="74"/>
            <a:chExt cx="2499" cy="1224"/>
          </a:xfrm>
        </p:grpSpPr>
        <p:graphicFrame>
          <p:nvGraphicFramePr>
            <p:cNvPr id="259079" name="对象 259078"/>
            <p:cNvGraphicFramePr/>
            <p:nvPr/>
          </p:nvGraphicFramePr>
          <p:xfrm>
            <a:off x="4507" y="607"/>
            <a:ext cx="898" cy="511"/>
          </p:xfrm>
          <a:graphic>
            <a:graphicData uri="http://schemas.openxmlformats.org/presentationml/2006/ole">
              <mc:AlternateContent xmlns:mc="http://schemas.openxmlformats.org/markup-compatibility/2006">
                <mc:Choice xmlns:v="urn:schemas-microsoft-com:vml" Requires="v">
                  <p:oleObj spid="_x0000_s59540" r:id="rId9" imgW="710565" imgH="405765" progId="Equation.3">
                    <p:embed/>
                  </p:oleObj>
                </mc:Choice>
                <mc:Fallback>
                  <p:oleObj r:id="rId9" imgW="710565" imgH="405765" progId="Equation.3">
                    <p:embed/>
                    <p:pic>
                      <p:nvPicPr>
                        <p:cNvPr id="0" name="图片 3274"/>
                        <p:cNvPicPr/>
                        <p:nvPr/>
                      </p:nvPicPr>
                      <p:blipFill>
                        <a:blip r:embed="rId10"/>
                        <a:stretch>
                          <a:fillRect/>
                        </a:stretch>
                      </p:blipFill>
                      <p:spPr>
                        <a:xfrm>
                          <a:off x="4507" y="607"/>
                          <a:ext cx="898" cy="511"/>
                        </a:xfrm>
                        <a:prstGeom prst="rect">
                          <a:avLst/>
                        </a:prstGeom>
                        <a:noFill/>
                        <a:ln w="38100">
                          <a:noFill/>
                          <a:miter/>
                        </a:ln>
                      </p:spPr>
                    </p:pic>
                  </p:oleObj>
                </mc:Fallback>
              </mc:AlternateContent>
            </a:graphicData>
          </a:graphic>
        </p:graphicFrame>
        <p:sp>
          <p:nvSpPr>
            <p:cNvPr id="259080" name="直接连接符 259079"/>
            <p:cNvSpPr/>
            <p:nvPr/>
          </p:nvSpPr>
          <p:spPr>
            <a:xfrm>
              <a:off x="2912" y="428"/>
              <a:ext cx="396" cy="6"/>
            </a:xfrm>
            <a:prstGeom prst="line">
              <a:avLst/>
            </a:prstGeom>
            <a:ln w="19050" cap="flat" cmpd="sng">
              <a:solidFill>
                <a:schemeClr val="tx1"/>
              </a:solidFill>
              <a:prstDash val="solid"/>
              <a:headEnd type="none" w="med" len="med"/>
              <a:tailEnd type="none" w="med" len="med"/>
            </a:ln>
          </p:spPr>
        </p:sp>
        <p:sp>
          <p:nvSpPr>
            <p:cNvPr id="259081" name="直接连接符 259080"/>
            <p:cNvSpPr/>
            <p:nvPr/>
          </p:nvSpPr>
          <p:spPr>
            <a:xfrm flipH="1">
              <a:off x="4028" y="1058"/>
              <a:ext cx="0" cy="234"/>
            </a:xfrm>
            <a:prstGeom prst="line">
              <a:avLst/>
            </a:prstGeom>
            <a:ln w="19050" cap="flat" cmpd="sng">
              <a:solidFill>
                <a:schemeClr val="tx1"/>
              </a:solidFill>
              <a:prstDash val="solid"/>
              <a:headEnd type="none" w="med" len="med"/>
              <a:tailEnd type="none" w="med" len="med"/>
            </a:ln>
          </p:spPr>
        </p:sp>
        <p:sp>
          <p:nvSpPr>
            <p:cNvPr id="259082" name="直接连接符 259081"/>
            <p:cNvSpPr/>
            <p:nvPr/>
          </p:nvSpPr>
          <p:spPr>
            <a:xfrm>
              <a:off x="2912" y="428"/>
              <a:ext cx="0" cy="864"/>
            </a:xfrm>
            <a:prstGeom prst="line">
              <a:avLst/>
            </a:prstGeom>
            <a:ln w="19050" cap="flat" cmpd="sng">
              <a:solidFill>
                <a:schemeClr val="tx1"/>
              </a:solidFill>
              <a:prstDash val="solid"/>
              <a:headEnd type="none" w="med" len="med"/>
              <a:tailEnd type="none" w="med" len="med"/>
            </a:ln>
          </p:spPr>
        </p:sp>
        <p:sp>
          <p:nvSpPr>
            <p:cNvPr id="259083" name="直接连接符 259082"/>
            <p:cNvSpPr/>
            <p:nvPr/>
          </p:nvSpPr>
          <p:spPr>
            <a:xfrm>
              <a:off x="2906" y="1292"/>
              <a:ext cx="1134" cy="6"/>
            </a:xfrm>
            <a:prstGeom prst="line">
              <a:avLst/>
            </a:prstGeom>
            <a:ln w="19050" cap="flat" cmpd="sng">
              <a:solidFill>
                <a:schemeClr val="tx1"/>
              </a:solidFill>
              <a:prstDash val="solid"/>
              <a:headEnd type="none" w="med" len="med"/>
              <a:tailEnd type="none" w="med" len="med"/>
            </a:ln>
          </p:spPr>
        </p:sp>
        <p:sp>
          <p:nvSpPr>
            <p:cNvPr id="259084" name="矩形 259083"/>
            <p:cNvSpPr/>
            <p:nvPr/>
          </p:nvSpPr>
          <p:spPr>
            <a:xfrm>
              <a:off x="3308" y="380"/>
              <a:ext cx="288" cy="96"/>
            </a:xfrm>
            <a:prstGeom prst="rect">
              <a:avLst/>
            </a:prstGeom>
            <a:solidFill>
              <a:srgbClr val="66FF33"/>
            </a:solidFill>
            <a:ln w="28575" cap="flat" cmpd="sng">
              <a:solidFill>
                <a:schemeClr val="tx1"/>
              </a:solidFill>
              <a:prstDash val="solid"/>
              <a:miter/>
              <a:headEnd type="none" w="med" len="med"/>
              <a:tailEnd type="none" w="med" len="med"/>
            </a:ln>
          </p:spPr>
          <p:txBody>
            <a:bodyPr/>
            <a:lstStyle/>
            <a:p>
              <a:endParaRPr lang="zh-CN" altLang="en-US"/>
            </a:p>
          </p:txBody>
        </p:sp>
        <p:sp>
          <p:nvSpPr>
            <p:cNvPr id="259085" name="文本框 259084"/>
            <p:cNvSpPr txBox="1"/>
            <p:nvPr/>
          </p:nvSpPr>
          <p:spPr>
            <a:xfrm>
              <a:off x="3348" y="122"/>
              <a:ext cx="244" cy="288"/>
            </a:xfrm>
            <a:prstGeom prst="rect">
              <a:avLst/>
            </a:prstGeom>
            <a:noFill/>
            <a:ln w="9525">
              <a:noFill/>
            </a:ln>
          </p:spPr>
          <p:txBody>
            <a:bodyPr wrap="none" anchor="ctr">
              <a:spAutoFit/>
            </a:bodyPr>
            <a:lstStyle/>
            <a:p>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259086" name="文本框 259085"/>
            <p:cNvSpPr txBox="1"/>
            <p:nvPr/>
          </p:nvSpPr>
          <p:spPr>
            <a:xfrm>
              <a:off x="3802" y="734"/>
              <a:ext cx="233" cy="288"/>
            </a:xfrm>
            <a:prstGeom prst="rect">
              <a:avLst/>
            </a:prstGeom>
            <a:noFill/>
            <a:ln w="9525">
              <a:noFill/>
            </a:ln>
          </p:spPr>
          <p:txBody>
            <a:bodyPr wrap="none" anchor="ctr">
              <a:spAutoFit/>
            </a:bodyPr>
            <a:lstStyle/>
            <a:p>
              <a:r>
                <a:rPr lang="en-US" altLang="zh-CN" i="1">
                  <a:latin typeface="Times New Roman" panose="02020603050405020304" pitchFamily="18" charset="0"/>
                </a:rPr>
                <a:t>L</a:t>
              </a:r>
              <a:endParaRPr lang="en-US" altLang="zh-CN">
                <a:latin typeface="Times New Roman" panose="02020603050405020304" pitchFamily="18" charset="0"/>
              </a:endParaRPr>
            </a:p>
          </p:txBody>
        </p:sp>
        <p:sp>
          <p:nvSpPr>
            <p:cNvPr id="259087" name="直接连接符 259086"/>
            <p:cNvSpPr/>
            <p:nvPr/>
          </p:nvSpPr>
          <p:spPr>
            <a:xfrm>
              <a:off x="3668" y="368"/>
              <a:ext cx="264" cy="0"/>
            </a:xfrm>
            <a:prstGeom prst="line">
              <a:avLst/>
            </a:prstGeom>
            <a:ln w="19050" cap="flat" cmpd="sng">
              <a:solidFill>
                <a:schemeClr val="tx1"/>
              </a:solidFill>
              <a:prstDash val="solid"/>
              <a:headEnd type="none" w="med" len="med"/>
              <a:tailEnd type="stealth" w="sm" len="med"/>
            </a:ln>
          </p:spPr>
        </p:sp>
        <p:sp>
          <p:nvSpPr>
            <p:cNvPr id="259088" name="文本框 259087"/>
            <p:cNvSpPr txBox="1"/>
            <p:nvPr/>
          </p:nvSpPr>
          <p:spPr>
            <a:xfrm>
              <a:off x="3665" y="74"/>
              <a:ext cx="247"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sp>
          <p:nvSpPr>
            <p:cNvPr id="259089" name="直接连接符 259088"/>
            <p:cNvSpPr/>
            <p:nvPr/>
          </p:nvSpPr>
          <p:spPr>
            <a:xfrm>
              <a:off x="3594" y="426"/>
              <a:ext cx="438" cy="6"/>
            </a:xfrm>
            <a:prstGeom prst="line">
              <a:avLst/>
            </a:prstGeom>
            <a:ln w="19050" cap="flat" cmpd="sng">
              <a:solidFill>
                <a:schemeClr val="tx1"/>
              </a:solidFill>
              <a:prstDash val="solid"/>
              <a:headEnd type="none" w="med" len="med"/>
              <a:tailEnd type="none" w="med" len="med"/>
            </a:ln>
          </p:spPr>
        </p:sp>
        <p:grpSp>
          <p:nvGrpSpPr>
            <p:cNvPr id="259090" name="组合 259089"/>
            <p:cNvGrpSpPr/>
            <p:nvPr/>
          </p:nvGrpSpPr>
          <p:grpSpPr>
            <a:xfrm rot="5400000">
              <a:off x="3860" y="834"/>
              <a:ext cx="385" cy="52"/>
              <a:chOff x="2314" y="1441"/>
              <a:chExt cx="481" cy="66"/>
            </a:xfrm>
          </p:grpSpPr>
          <p:sp>
            <p:nvSpPr>
              <p:cNvPr id="259091" name="任意多边形 259090"/>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9092" name="任意多边形 259091"/>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9093" name="任意多边形 259092"/>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sp>
            <p:nvSpPr>
              <p:cNvPr id="259094" name="任意多边形 259093"/>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solidFill>
                <a:srgbClr val="66FF33"/>
              </a:solidFill>
              <a:ln w="28575" cap="flat" cmpd="sng">
                <a:solidFill>
                  <a:schemeClr val="tx1"/>
                </a:solidFill>
                <a:prstDash val="solid"/>
                <a:headEnd type="none" w="med" len="med"/>
                <a:tailEnd type="none" w="med" len="med"/>
              </a:ln>
            </p:spPr>
            <p:txBody>
              <a:bodyPr/>
              <a:lstStyle/>
              <a:p>
                <a:endParaRPr lang="zh-CN" altLang="en-US"/>
              </a:p>
            </p:txBody>
          </p:sp>
        </p:grpSp>
        <p:sp>
          <p:nvSpPr>
            <p:cNvPr id="259095" name="直接连接符 259094"/>
            <p:cNvSpPr/>
            <p:nvPr/>
          </p:nvSpPr>
          <p:spPr>
            <a:xfrm>
              <a:off x="4026" y="426"/>
              <a:ext cx="0" cy="246"/>
            </a:xfrm>
            <a:prstGeom prst="line">
              <a:avLst/>
            </a:prstGeom>
            <a:ln w="19050" cap="flat" cmpd="sng">
              <a:solidFill>
                <a:schemeClr val="tx1"/>
              </a:solidFill>
              <a:prstDash val="solid"/>
              <a:headEnd type="none" w="med" len="med"/>
              <a:tailEnd type="none" w="med" len="med"/>
            </a:ln>
          </p:spPr>
        </p:sp>
        <p:sp>
          <p:nvSpPr>
            <p:cNvPr id="259096" name="文本框 259095"/>
            <p:cNvSpPr txBox="1"/>
            <p:nvPr/>
          </p:nvSpPr>
          <p:spPr>
            <a:xfrm>
              <a:off x="4056" y="416"/>
              <a:ext cx="225" cy="288"/>
            </a:xfrm>
            <a:prstGeom prst="rect">
              <a:avLst/>
            </a:prstGeom>
            <a:noFill/>
            <a:ln w="9525">
              <a:noFill/>
            </a:ln>
          </p:spPr>
          <p:txBody>
            <a:bodyPr wrap="none" anchor="ctr">
              <a:spAutoFit/>
            </a:bodyPr>
            <a:lstStyle/>
            <a:p>
              <a:r>
                <a:rPr lang="en-US" altLang="zh-CN">
                  <a:latin typeface="Times New Roman" panose="02020603050405020304" pitchFamily="18" charset="0"/>
                </a:rPr>
                <a:t>+</a:t>
              </a:r>
            </a:p>
          </p:txBody>
        </p:sp>
        <p:sp>
          <p:nvSpPr>
            <p:cNvPr id="259097" name="文本框 259096"/>
            <p:cNvSpPr txBox="1"/>
            <p:nvPr/>
          </p:nvSpPr>
          <p:spPr>
            <a:xfrm>
              <a:off x="4062" y="992"/>
              <a:ext cx="222" cy="288"/>
            </a:xfrm>
            <a:prstGeom prst="rect">
              <a:avLst/>
            </a:prstGeom>
            <a:noFill/>
            <a:ln w="9525">
              <a:noFill/>
            </a:ln>
          </p:spPr>
          <p:txBody>
            <a:bodyPr wrap="none" anchor="ctr">
              <a:spAutoFit/>
            </a:bodyPr>
            <a:lstStyle/>
            <a:p>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59098" name="文本框 259097"/>
            <p:cNvSpPr txBox="1"/>
            <p:nvPr/>
          </p:nvSpPr>
          <p:spPr>
            <a:xfrm>
              <a:off x="4065" y="704"/>
              <a:ext cx="301" cy="288"/>
            </a:xfrm>
            <a:prstGeom prst="rect">
              <a:avLst/>
            </a:prstGeom>
            <a:noFill/>
            <a:ln w="9525">
              <a:noFill/>
            </a:ln>
          </p:spPr>
          <p:txBody>
            <a:bodyPr wrap="none" anchor="ctr">
              <a:spAutoFit/>
            </a:bodyPr>
            <a:lstStyle/>
            <a:p>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a:latin typeface="Times New Roman" panose="02020603050405020304" pitchFamily="18" charset="0"/>
              </a:endParaRPr>
            </a:p>
          </p:txBody>
        </p:sp>
      </p:grpSp>
      <p:graphicFrame>
        <p:nvGraphicFramePr>
          <p:cNvPr id="259099" name="对象 259098"/>
          <p:cNvGraphicFramePr/>
          <p:nvPr/>
        </p:nvGraphicFramePr>
        <p:xfrm>
          <a:off x="1295400" y="4806950"/>
          <a:ext cx="3222625" cy="1787525"/>
        </p:xfrm>
        <a:graphic>
          <a:graphicData uri="http://schemas.openxmlformats.org/presentationml/2006/ole">
            <mc:AlternateContent xmlns:mc="http://schemas.openxmlformats.org/markup-compatibility/2006">
              <mc:Choice xmlns:v="urn:schemas-microsoft-com:vml" Requires="v">
                <p:oleObj spid="_x0000_s59541" r:id="rId11" imgW="1447800" imgH="889000" progId="Equation.3">
                  <p:embed/>
                </p:oleObj>
              </mc:Choice>
              <mc:Fallback>
                <p:oleObj r:id="rId11" imgW="1447800" imgH="889000" progId="Equation.3">
                  <p:embed/>
                  <p:pic>
                    <p:nvPicPr>
                      <p:cNvPr id="0" name="图片 3277"/>
                      <p:cNvPicPr/>
                      <p:nvPr/>
                    </p:nvPicPr>
                    <p:blipFill>
                      <a:blip r:embed="rId12"/>
                      <a:stretch>
                        <a:fillRect/>
                      </a:stretch>
                    </p:blipFill>
                    <p:spPr>
                      <a:xfrm>
                        <a:off x="1295400" y="4806950"/>
                        <a:ext cx="3222625" cy="1787525"/>
                      </a:xfrm>
                      <a:prstGeom prst="rect">
                        <a:avLst/>
                      </a:prstGeom>
                      <a:noFill/>
                      <a:ln w="38100">
                        <a:noFill/>
                        <a:miter/>
                      </a:ln>
                    </p:spPr>
                  </p:pic>
                </p:oleObj>
              </mc:Fallback>
            </mc:AlternateContent>
          </a:graphicData>
        </a:graphic>
      </p:graphicFrame>
      <p:sp>
        <p:nvSpPr>
          <p:cNvPr id="259100" name="文本框 259099"/>
          <p:cNvSpPr txBox="1"/>
          <p:nvPr/>
        </p:nvSpPr>
        <p:spPr>
          <a:xfrm>
            <a:off x="854075" y="4286250"/>
            <a:ext cx="2635250"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rPr>
              <a:t>全时间域表达式：</a:t>
            </a:r>
            <a:endParaRPr lang="zh-CN" altLang="en-US">
              <a:latin typeface="Times New Roman" panose="02020603050405020304" pitchFamily="18" charset="0"/>
            </a:endParaRPr>
          </a:p>
        </p:txBody>
      </p:sp>
      <p:grpSp>
        <p:nvGrpSpPr>
          <p:cNvPr id="259101" name="组合 259100"/>
          <p:cNvGrpSpPr/>
          <p:nvPr/>
        </p:nvGrpSpPr>
        <p:grpSpPr>
          <a:xfrm>
            <a:off x="5765800" y="2465388"/>
            <a:ext cx="2636838" cy="1835150"/>
            <a:chOff x="5564" y="1613"/>
            <a:chExt cx="1661" cy="1156"/>
          </a:xfrm>
        </p:grpSpPr>
        <p:sp>
          <p:nvSpPr>
            <p:cNvPr id="259102" name="文本框 259101"/>
            <p:cNvSpPr txBox="1"/>
            <p:nvPr/>
          </p:nvSpPr>
          <p:spPr>
            <a:xfrm>
              <a:off x="5564" y="1613"/>
              <a:ext cx="247"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259103" name="直接连接符 259102"/>
            <p:cNvSpPr/>
            <p:nvPr/>
          </p:nvSpPr>
          <p:spPr>
            <a:xfrm>
              <a:off x="5669" y="2542"/>
              <a:ext cx="1391" cy="0"/>
            </a:xfrm>
            <a:prstGeom prst="line">
              <a:avLst/>
            </a:prstGeom>
            <a:ln w="19050" cap="flat" cmpd="sng">
              <a:solidFill>
                <a:schemeClr val="tx1"/>
              </a:solidFill>
              <a:prstDash val="solid"/>
              <a:headEnd type="none" w="med" len="med"/>
              <a:tailEnd type="stealth" w="sm" len="med"/>
            </a:ln>
          </p:spPr>
        </p:sp>
        <p:sp>
          <p:nvSpPr>
            <p:cNvPr id="259104" name="直接连接符 259103"/>
            <p:cNvSpPr/>
            <p:nvPr/>
          </p:nvSpPr>
          <p:spPr>
            <a:xfrm flipV="1">
              <a:off x="5878" y="1742"/>
              <a:ext cx="0" cy="991"/>
            </a:xfrm>
            <a:prstGeom prst="line">
              <a:avLst/>
            </a:prstGeom>
            <a:ln w="19050" cap="flat" cmpd="sng">
              <a:solidFill>
                <a:schemeClr val="tx1"/>
              </a:solidFill>
              <a:prstDash val="solid"/>
              <a:headEnd type="none" w="med" len="med"/>
              <a:tailEnd type="stealth" w="sm" len="med"/>
            </a:ln>
          </p:spPr>
        </p:sp>
        <p:sp>
          <p:nvSpPr>
            <p:cNvPr id="259105" name="直接连接符 259104"/>
            <p:cNvSpPr/>
            <p:nvPr/>
          </p:nvSpPr>
          <p:spPr>
            <a:xfrm flipH="1">
              <a:off x="5690" y="2542"/>
              <a:ext cx="191" cy="0"/>
            </a:xfrm>
            <a:prstGeom prst="line">
              <a:avLst/>
            </a:prstGeom>
            <a:ln w="28575" cap="flat" cmpd="sng">
              <a:solidFill>
                <a:srgbClr val="FF3300"/>
              </a:solidFill>
              <a:prstDash val="solid"/>
              <a:headEnd type="none" w="med" len="med"/>
              <a:tailEnd type="none" w="med" len="med"/>
            </a:ln>
          </p:spPr>
        </p:sp>
        <p:sp>
          <p:nvSpPr>
            <p:cNvPr id="259106" name="直接连接符 259105"/>
            <p:cNvSpPr/>
            <p:nvPr/>
          </p:nvSpPr>
          <p:spPr>
            <a:xfrm>
              <a:off x="5887" y="2087"/>
              <a:ext cx="1045" cy="0"/>
            </a:xfrm>
            <a:prstGeom prst="line">
              <a:avLst/>
            </a:prstGeom>
            <a:ln w="12700" cap="flat" cmpd="sng">
              <a:solidFill>
                <a:schemeClr val="tx1"/>
              </a:solidFill>
              <a:prstDash val="dash"/>
              <a:headEnd type="none" w="med" len="med"/>
              <a:tailEnd type="none" w="med" len="med"/>
            </a:ln>
          </p:spPr>
        </p:sp>
        <p:sp>
          <p:nvSpPr>
            <p:cNvPr id="259107" name="文本框 259106"/>
            <p:cNvSpPr txBox="1"/>
            <p:nvPr/>
          </p:nvSpPr>
          <p:spPr>
            <a:xfrm>
              <a:off x="7056" y="2364"/>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259108" name="文本框 259107"/>
            <p:cNvSpPr txBox="1"/>
            <p:nvPr/>
          </p:nvSpPr>
          <p:spPr>
            <a:xfrm>
              <a:off x="5669" y="2481"/>
              <a:ext cx="21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o</a:t>
              </a:r>
              <a:endParaRPr lang="en-US" altLang="zh-CN" b="0" i="1">
                <a:latin typeface="Times New Roman" panose="02020603050405020304" pitchFamily="18" charset="0"/>
              </a:endParaRPr>
            </a:p>
          </p:txBody>
        </p:sp>
        <p:sp>
          <p:nvSpPr>
            <p:cNvPr id="259109" name="直接连接符 259108"/>
            <p:cNvSpPr/>
            <p:nvPr/>
          </p:nvSpPr>
          <p:spPr>
            <a:xfrm flipV="1">
              <a:off x="5881" y="2080"/>
              <a:ext cx="1" cy="455"/>
            </a:xfrm>
            <a:prstGeom prst="line">
              <a:avLst/>
            </a:prstGeom>
            <a:ln w="28575" cap="flat" cmpd="sng">
              <a:solidFill>
                <a:srgbClr val="FF3300"/>
              </a:solidFill>
              <a:prstDash val="solid"/>
              <a:headEnd type="none" w="med" len="med"/>
              <a:tailEnd type="none" w="med" len="med"/>
            </a:ln>
          </p:spPr>
        </p:sp>
        <p:graphicFrame>
          <p:nvGraphicFramePr>
            <p:cNvPr id="259110" name="对象 259109"/>
            <p:cNvGraphicFramePr/>
            <p:nvPr/>
          </p:nvGraphicFramePr>
          <p:xfrm>
            <a:off x="5663" y="1904"/>
            <a:ext cx="167" cy="385"/>
          </p:xfrm>
          <a:graphic>
            <a:graphicData uri="http://schemas.openxmlformats.org/presentationml/2006/ole">
              <mc:AlternateContent xmlns:mc="http://schemas.openxmlformats.org/markup-compatibility/2006">
                <mc:Choice xmlns:v="urn:schemas-microsoft-com:vml" Requires="v">
                  <p:oleObj spid="_x0000_s59542" r:id="rId13" imgW="177800" imgH="405765" progId="Equation.3">
                    <p:embed/>
                  </p:oleObj>
                </mc:Choice>
                <mc:Fallback>
                  <p:oleObj r:id="rId13" imgW="177800" imgH="405765" progId="Equation.3">
                    <p:embed/>
                    <p:pic>
                      <p:nvPicPr>
                        <p:cNvPr id="0" name="图片 3278"/>
                        <p:cNvPicPr/>
                        <p:nvPr/>
                      </p:nvPicPr>
                      <p:blipFill>
                        <a:blip r:embed="rId14"/>
                        <a:stretch>
                          <a:fillRect/>
                        </a:stretch>
                      </p:blipFill>
                      <p:spPr>
                        <a:xfrm>
                          <a:off x="5663" y="1904"/>
                          <a:ext cx="167" cy="385"/>
                        </a:xfrm>
                        <a:prstGeom prst="rect">
                          <a:avLst/>
                        </a:prstGeom>
                        <a:noFill/>
                        <a:ln w="38100">
                          <a:noFill/>
                          <a:miter/>
                        </a:ln>
                      </p:spPr>
                    </p:pic>
                  </p:oleObj>
                </mc:Fallback>
              </mc:AlternateContent>
            </a:graphicData>
          </a:graphic>
        </p:graphicFrame>
        <p:sp>
          <p:nvSpPr>
            <p:cNvPr id="259111" name="任意多边形 259110"/>
            <p:cNvSpPr/>
            <p:nvPr/>
          </p:nvSpPr>
          <p:spPr>
            <a:xfrm>
              <a:off x="5874" y="2082"/>
              <a:ext cx="1002" cy="426"/>
            </a:xfrm>
            <a:custGeom>
              <a:avLst/>
              <a:gdLst/>
              <a:ahLst/>
              <a:cxnLst/>
              <a:rect l="0" t="0" r="0" b="0"/>
              <a:pathLst>
                <a:path w="1002" h="426">
                  <a:moveTo>
                    <a:pt x="0" y="0"/>
                  </a:moveTo>
                  <a:cubicBezTo>
                    <a:pt x="35" y="37"/>
                    <a:pt x="118" y="161"/>
                    <a:pt x="210" y="222"/>
                  </a:cubicBezTo>
                  <a:cubicBezTo>
                    <a:pt x="302" y="283"/>
                    <a:pt x="420" y="332"/>
                    <a:pt x="552" y="366"/>
                  </a:cubicBezTo>
                  <a:cubicBezTo>
                    <a:pt x="684" y="400"/>
                    <a:pt x="908" y="414"/>
                    <a:pt x="1002" y="426"/>
                  </a:cubicBezTo>
                </a:path>
              </a:pathLst>
            </a:custGeom>
            <a:noFill/>
            <a:ln w="28575" cap="flat" cmpd="sng">
              <a:solidFill>
                <a:srgbClr val="FF5050">
                  <a:alpha val="100000"/>
                </a:srgbClr>
              </a:solidFill>
              <a:prstDash val="solid"/>
              <a:headEnd type="none" w="med" len="med"/>
              <a:tailEnd type="none" w="med" len="med"/>
            </a:ln>
          </p:spPr>
          <p:txBody>
            <a:bodyPr/>
            <a:lstStyle/>
            <a:p>
              <a:endParaRPr lang="zh-CN" altLang="en-US"/>
            </a:p>
          </p:txBody>
        </p:sp>
      </p:grpSp>
      <p:grpSp>
        <p:nvGrpSpPr>
          <p:cNvPr id="259112" name="组合 259111"/>
          <p:cNvGrpSpPr/>
          <p:nvPr/>
        </p:nvGrpSpPr>
        <p:grpSpPr>
          <a:xfrm>
            <a:off x="5634038" y="4295775"/>
            <a:ext cx="2763837" cy="2330450"/>
            <a:chOff x="5493" y="2718"/>
            <a:chExt cx="1741" cy="1468"/>
          </a:xfrm>
        </p:grpSpPr>
        <p:graphicFrame>
          <p:nvGraphicFramePr>
            <p:cNvPr id="259113" name="对象 259112"/>
            <p:cNvGraphicFramePr/>
            <p:nvPr/>
          </p:nvGraphicFramePr>
          <p:xfrm>
            <a:off x="5922" y="3169"/>
            <a:ext cx="322" cy="192"/>
          </p:xfrm>
          <a:graphic>
            <a:graphicData uri="http://schemas.openxmlformats.org/presentationml/2006/ole">
              <mc:AlternateContent xmlns:mc="http://schemas.openxmlformats.org/markup-compatibility/2006">
                <mc:Choice xmlns:v="urn:schemas-microsoft-com:vml" Requires="v">
                  <p:oleObj spid="_x0000_s59543" r:id="rId15" imgW="647700" imgH="381000" progId="Equation.3">
                    <p:embed/>
                  </p:oleObj>
                </mc:Choice>
                <mc:Fallback>
                  <p:oleObj r:id="rId15" imgW="647700" imgH="381000" progId="Equation.3">
                    <p:embed/>
                    <p:pic>
                      <p:nvPicPr>
                        <p:cNvPr id="0" name="图片 3275"/>
                        <p:cNvPicPr/>
                        <p:nvPr/>
                      </p:nvPicPr>
                      <p:blipFill>
                        <a:blip r:embed="rId16">
                          <a:clrChange>
                            <a:clrFrom>
                              <a:srgbClr val="000000"/>
                            </a:clrFrom>
                            <a:clrTo>
                              <a:srgbClr val="FF3300"/>
                            </a:clrTo>
                          </a:clrChange>
                        </a:blip>
                        <a:stretch>
                          <a:fillRect/>
                        </a:stretch>
                      </p:blipFill>
                      <p:spPr>
                        <a:xfrm>
                          <a:off x="5922" y="3169"/>
                          <a:ext cx="322" cy="192"/>
                        </a:xfrm>
                        <a:prstGeom prst="rect">
                          <a:avLst/>
                        </a:prstGeom>
                        <a:noFill/>
                        <a:ln w="38100">
                          <a:noFill/>
                          <a:miter/>
                        </a:ln>
                      </p:spPr>
                    </p:pic>
                  </p:oleObj>
                </mc:Fallback>
              </mc:AlternateContent>
            </a:graphicData>
          </a:graphic>
        </p:graphicFrame>
        <p:sp>
          <p:nvSpPr>
            <p:cNvPr id="259114" name="直接连接符 259113"/>
            <p:cNvSpPr/>
            <p:nvPr/>
          </p:nvSpPr>
          <p:spPr>
            <a:xfrm>
              <a:off x="5678" y="3527"/>
              <a:ext cx="1391" cy="0"/>
            </a:xfrm>
            <a:prstGeom prst="line">
              <a:avLst/>
            </a:prstGeom>
            <a:ln w="19050" cap="flat" cmpd="sng">
              <a:solidFill>
                <a:schemeClr val="tx1"/>
              </a:solidFill>
              <a:prstDash val="solid"/>
              <a:headEnd type="none" w="med" len="med"/>
              <a:tailEnd type="stealth" w="sm" len="med"/>
            </a:ln>
          </p:spPr>
        </p:sp>
        <p:sp>
          <p:nvSpPr>
            <p:cNvPr id="259115" name="直接连接符 259114"/>
            <p:cNvSpPr/>
            <p:nvPr/>
          </p:nvSpPr>
          <p:spPr>
            <a:xfrm flipV="1">
              <a:off x="5887" y="2799"/>
              <a:ext cx="0" cy="1292"/>
            </a:xfrm>
            <a:prstGeom prst="line">
              <a:avLst/>
            </a:prstGeom>
            <a:ln w="19050" cap="flat" cmpd="sng">
              <a:solidFill>
                <a:schemeClr val="tx1"/>
              </a:solidFill>
              <a:prstDash val="solid"/>
              <a:headEnd type="none" w="med" len="med"/>
              <a:tailEnd type="stealth" w="sm" len="med"/>
            </a:ln>
          </p:spPr>
        </p:sp>
        <p:sp>
          <p:nvSpPr>
            <p:cNvPr id="259116" name="直接连接符 259115"/>
            <p:cNvSpPr/>
            <p:nvPr/>
          </p:nvSpPr>
          <p:spPr>
            <a:xfrm flipH="1">
              <a:off x="5728" y="3527"/>
              <a:ext cx="156" cy="3"/>
            </a:xfrm>
            <a:prstGeom prst="line">
              <a:avLst/>
            </a:prstGeom>
            <a:ln w="28575" cap="flat" cmpd="sng">
              <a:solidFill>
                <a:srgbClr val="FF3300"/>
              </a:solidFill>
              <a:prstDash val="solid"/>
              <a:headEnd type="none" w="med" len="med"/>
              <a:tailEnd type="none" w="med" len="med"/>
            </a:ln>
          </p:spPr>
        </p:sp>
        <p:sp>
          <p:nvSpPr>
            <p:cNvPr id="259117" name="文本框 259116"/>
            <p:cNvSpPr txBox="1"/>
            <p:nvPr/>
          </p:nvSpPr>
          <p:spPr>
            <a:xfrm>
              <a:off x="5615" y="2718"/>
              <a:ext cx="301"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259118" name="文本框 259117"/>
            <p:cNvSpPr txBox="1"/>
            <p:nvPr/>
          </p:nvSpPr>
          <p:spPr>
            <a:xfrm>
              <a:off x="7065" y="3349"/>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259119" name="直接连接符 259118"/>
            <p:cNvSpPr/>
            <p:nvPr/>
          </p:nvSpPr>
          <p:spPr>
            <a:xfrm flipV="1">
              <a:off x="5896" y="3165"/>
              <a:ext cx="0" cy="364"/>
            </a:xfrm>
            <a:prstGeom prst="line">
              <a:avLst/>
            </a:prstGeom>
            <a:ln w="28575" cap="flat" cmpd="sng">
              <a:solidFill>
                <a:srgbClr val="FF3300"/>
              </a:solidFill>
              <a:prstDash val="solid"/>
              <a:headEnd type="none" w="med" len="med"/>
              <a:tailEnd type="stealth" w="sm" len="med"/>
            </a:ln>
          </p:spPr>
        </p:sp>
        <p:graphicFrame>
          <p:nvGraphicFramePr>
            <p:cNvPr id="259120" name="对象 259119"/>
            <p:cNvGraphicFramePr/>
            <p:nvPr/>
          </p:nvGraphicFramePr>
          <p:xfrm>
            <a:off x="5493" y="3666"/>
            <a:ext cx="390" cy="520"/>
          </p:xfrm>
          <a:graphic>
            <a:graphicData uri="http://schemas.openxmlformats.org/presentationml/2006/ole">
              <mc:AlternateContent xmlns:mc="http://schemas.openxmlformats.org/markup-compatibility/2006">
                <mc:Choice xmlns:v="urn:schemas-microsoft-com:vml" Requires="v">
                  <p:oleObj spid="_x0000_s59544" r:id="rId17" imgW="304800" imgH="405765" progId="Equation.3">
                    <p:embed/>
                  </p:oleObj>
                </mc:Choice>
                <mc:Fallback>
                  <p:oleObj r:id="rId17" imgW="304800" imgH="405765" progId="Equation.3">
                    <p:embed/>
                    <p:pic>
                      <p:nvPicPr>
                        <p:cNvPr id="0" name="图片 3276"/>
                        <p:cNvPicPr/>
                        <p:nvPr/>
                      </p:nvPicPr>
                      <p:blipFill>
                        <a:blip r:embed="rId18"/>
                        <a:stretch>
                          <a:fillRect/>
                        </a:stretch>
                      </p:blipFill>
                      <p:spPr>
                        <a:xfrm>
                          <a:off x="5493" y="3666"/>
                          <a:ext cx="390" cy="520"/>
                        </a:xfrm>
                        <a:prstGeom prst="rect">
                          <a:avLst/>
                        </a:prstGeom>
                        <a:noFill/>
                        <a:ln w="38100">
                          <a:noFill/>
                          <a:miter/>
                        </a:ln>
                      </p:spPr>
                    </p:pic>
                  </p:oleObj>
                </mc:Fallback>
              </mc:AlternateContent>
            </a:graphicData>
          </a:graphic>
        </p:graphicFrame>
        <p:sp>
          <p:nvSpPr>
            <p:cNvPr id="259121" name="任意多边形 259120"/>
            <p:cNvSpPr/>
            <p:nvPr/>
          </p:nvSpPr>
          <p:spPr>
            <a:xfrm>
              <a:off x="5892" y="3561"/>
              <a:ext cx="924" cy="315"/>
            </a:xfrm>
            <a:custGeom>
              <a:avLst/>
              <a:gdLst/>
              <a:ahLst/>
              <a:cxnLst/>
              <a:rect l="0" t="0" r="0" b="0"/>
              <a:pathLst>
                <a:path w="924" h="315">
                  <a:moveTo>
                    <a:pt x="0" y="315"/>
                  </a:moveTo>
                  <a:cubicBezTo>
                    <a:pt x="27" y="279"/>
                    <a:pt x="68" y="149"/>
                    <a:pt x="162" y="99"/>
                  </a:cubicBezTo>
                  <a:cubicBezTo>
                    <a:pt x="256" y="49"/>
                    <a:pt x="437" y="30"/>
                    <a:pt x="564" y="15"/>
                  </a:cubicBezTo>
                  <a:cubicBezTo>
                    <a:pt x="691" y="0"/>
                    <a:pt x="849" y="10"/>
                    <a:pt x="924" y="9"/>
                  </a:cubicBezTo>
                </a:path>
              </a:pathLst>
            </a:custGeom>
            <a:noFill/>
            <a:ln w="28575" cap="flat" cmpd="sng">
              <a:solidFill>
                <a:srgbClr val="FF5050">
                  <a:alpha val="100000"/>
                </a:srgbClr>
              </a:solidFill>
              <a:prstDash val="solid"/>
              <a:headEnd type="none" w="med" len="med"/>
              <a:tailEnd type="none" w="med" len="med"/>
            </a:ln>
          </p:spPr>
          <p:txBody>
            <a:bodyPr/>
            <a:lstStyle/>
            <a:p>
              <a:endParaRPr lang="zh-CN" altLang="en-US"/>
            </a:p>
          </p:txBody>
        </p:sp>
        <p:sp>
          <p:nvSpPr>
            <p:cNvPr id="259122" name="文本框 259121"/>
            <p:cNvSpPr txBox="1"/>
            <p:nvPr/>
          </p:nvSpPr>
          <p:spPr>
            <a:xfrm>
              <a:off x="5696" y="3462"/>
              <a:ext cx="212" cy="288"/>
            </a:xfrm>
            <a:prstGeom prst="rect">
              <a:avLst/>
            </a:prstGeom>
            <a:noFill/>
            <a:ln w="9525">
              <a:noFill/>
            </a:ln>
          </p:spPr>
          <p:txBody>
            <a:bodyPr wrap="none" anchor="ctr">
              <a:spAutoFit/>
            </a:bodyPr>
            <a:lstStyle/>
            <a:p>
              <a:pPr>
                <a:spcBef>
                  <a:spcPct val="50000"/>
                </a:spcBef>
              </a:pPr>
              <a:r>
                <a:rPr lang="en-US" altLang="zh-CN" i="1">
                  <a:latin typeface="Times New Roman" panose="02020603050405020304" pitchFamily="18" charset="0"/>
                </a:rPr>
                <a:t>o</a:t>
              </a:r>
            </a:p>
          </p:txBody>
        </p:sp>
      </p:grpSp>
      <p:sp>
        <p:nvSpPr>
          <p:cNvPr id="259123" name="动作按钮: 后退或前一项 259122" descr="水滴">
            <a:hlinkClick r:id="" action="ppaction://hlinkshowjump?jump=previousslide">
              <a:snd r:embed="rId19" name="PROJCTOR.WAV"/>
            </a:hlinkClick>
          </p:cNvPr>
          <p:cNvSpPr/>
          <p:nvPr/>
        </p:nvSpPr>
        <p:spPr>
          <a:xfrm>
            <a:off x="8245475" y="6381750"/>
            <a:ext cx="460375" cy="457200"/>
          </a:xfrm>
          <a:prstGeom prst="actionButtonBackPrevious">
            <a:avLst/>
          </a:prstGeom>
          <a:blipFill rotWithShape="0">
            <a:blip r:embed="rId20"/>
          </a:blipFill>
          <a:ln w="28575">
            <a:noFill/>
          </a:ln>
          <a:effectLst>
            <a:prstShdw prst="shdw17" dist="17961" dir="2699999">
              <a:srgbClr val="CCFFFF">
                <a:gamma/>
                <a:shade val="60000"/>
                <a:invGamma/>
              </a:srgbClr>
            </a:prstShdw>
          </a:effectLst>
        </p:spPr>
        <p:txBody>
          <a:bodyPr/>
          <a:lstStyle/>
          <a:p>
            <a:endParaRPr lang="zh-CN" altLang="en-US"/>
          </a:p>
        </p:txBody>
      </p:sp>
      <p:sp>
        <p:nvSpPr>
          <p:cNvPr id="259124" name="动作按钮: 后退或前一项 259123" descr="水滴">
            <a:hlinkClick r:id="" action="ppaction://hlinkshowjump?jump=nextslide">
              <a:snd r:embed="rId19" name="PROJCTOR.WAV"/>
            </a:hlinkClick>
          </p:cNvPr>
          <p:cNvSpPr/>
          <p:nvPr/>
        </p:nvSpPr>
        <p:spPr>
          <a:xfrm flipH="1">
            <a:off x="8667750" y="6381750"/>
            <a:ext cx="457200" cy="457200"/>
          </a:xfrm>
          <a:prstGeom prst="actionButtonBackPrevious">
            <a:avLst/>
          </a:prstGeom>
          <a:blipFill rotWithShape="0">
            <a:blip r:embed="rId20"/>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9074"/>
                                        </p:tgtEl>
                                        <p:attrNameLst>
                                          <p:attrName>style.visibility</p:attrName>
                                        </p:attrNameLst>
                                      </p:cBhvr>
                                      <p:to>
                                        <p:strVal val="visible"/>
                                      </p:to>
                                    </p:set>
                                    <p:anim calcmode="lin" valueType="num">
                                      <p:cBhvr additive="base">
                                        <p:cTn id="7" dur="500" fill="hold"/>
                                        <p:tgtEl>
                                          <p:spTgt spid="259074"/>
                                        </p:tgtEl>
                                        <p:attrNameLst>
                                          <p:attrName>ppt_x</p:attrName>
                                        </p:attrNameLst>
                                      </p:cBhvr>
                                      <p:tavLst>
                                        <p:tav tm="0">
                                          <p:val>
                                            <p:strVal val="0-#ppt_w/2"/>
                                          </p:val>
                                        </p:tav>
                                        <p:tav tm="100000">
                                          <p:val>
                                            <p:strVal val="#ppt_x"/>
                                          </p:val>
                                        </p:tav>
                                      </p:tavLst>
                                    </p:anim>
                                    <p:anim calcmode="lin" valueType="num">
                                      <p:cBhvr additive="base">
                                        <p:cTn id="8" dur="500" fill="hold"/>
                                        <p:tgtEl>
                                          <p:spTgt spid="259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59078"/>
                                        </p:tgtEl>
                                        <p:attrNameLst>
                                          <p:attrName>style.visibility</p:attrName>
                                        </p:attrNameLst>
                                      </p:cBhvr>
                                      <p:to>
                                        <p:strVal val="visible"/>
                                      </p:to>
                                    </p:set>
                                    <p:anim calcmode="lin" valueType="num">
                                      <p:cBhvr>
                                        <p:cTn id="13" dur="500" fill="hold"/>
                                        <p:tgtEl>
                                          <p:spTgt spid="259078"/>
                                        </p:tgtEl>
                                        <p:attrNameLst>
                                          <p:attrName>ppt_w</p:attrName>
                                        </p:attrNameLst>
                                      </p:cBhvr>
                                      <p:tavLst>
                                        <p:tav tm="0">
                                          <p:val>
                                            <p:fltVal val="0"/>
                                          </p:val>
                                        </p:tav>
                                        <p:tav tm="100000">
                                          <p:val>
                                            <p:strVal val="#ppt_w"/>
                                          </p:val>
                                        </p:tav>
                                      </p:tavLst>
                                    </p:anim>
                                    <p:anim calcmode="lin" valueType="num">
                                      <p:cBhvr>
                                        <p:cTn id="14" dur="500" fill="hold"/>
                                        <p:tgtEl>
                                          <p:spTgt spid="25907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259075"/>
                                        </p:tgtEl>
                                        <p:attrNameLst>
                                          <p:attrName>style.visibility</p:attrName>
                                        </p:attrNameLst>
                                      </p:cBhvr>
                                      <p:to>
                                        <p:strVal val="visible"/>
                                      </p:to>
                                    </p:set>
                                    <p:animEffect transition="in" filter="strips(downRight)">
                                      <p:cBhvr>
                                        <p:cTn id="19" dur="500"/>
                                        <p:tgtEl>
                                          <p:spTgt spid="259075"/>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259076"/>
                                        </p:tgtEl>
                                        <p:attrNameLst>
                                          <p:attrName>style.visibility</p:attrName>
                                        </p:attrNameLst>
                                      </p:cBhvr>
                                      <p:to>
                                        <p:strVal val="visible"/>
                                      </p:to>
                                    </p:set>
                                    <p:animEffect transition="in" filter="strips(downRight)">
                                      <p:cBhvr>
                                        <p:cTn id="24" dur="500"/>
                                        <p:tgtEl>
                                          <p:spTgt spid="259076"/>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259077"/>
                                        </p:tgtEl>
                                        <p:attrNameLst>
                                          <p:attrName>style.visibility</p:attrName>
                                        </p:attrNameLst>
                                      </p:cBhvr>
                                      <p:to>
                                        <p:strVal val="visible"/>
                                      </p:to>
                                    </p:set>
                                    <p:animEffect transition="in" filter="strips(downRight)">
                                      <p:cBhvr>
                                        <p:cTn id="29" dur="500"/>
                                        <p:tgtEl>
                                          <p:spTgt spid="259077"/>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59100"/>
                                        </p:tgtEl>
                                        <p:attrNameLst>
                                          <p:attrName>style.visibility</p:attrName>
                                        </p:attrNameLst>
                                      </p:cBhvr>
                                      <p:to>
                                        <p:strVal val="visible"/>
                                      </p:to>
                                    </p:set>
                                    <p:animEffect transition="in" filter="slide(fromLeft)">
                                      <p:cBhvr>
                                        <p:cTn id="34" dur="500"/>
                                        <p:tgtEl>
                                          <p:spTgt spid="25910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59099"/>
                                        </p:tgtEl>
                                        <p:attrNameLst>
                                          <p:attrName>style.visibility</p:attrName>
                                        </p:attrNameLst>
                                      </p:cBhvr>
                                      <p:to>
                                        <p:strVal val="visible"/>
                                      </p:to>
                                    </p:set>
                                    <p:animEffect transition="in" filter="wipe(left)">
                                      <p:cBhvr>
                                        <p:cTn id="39" dur="500"/>
                                        <p:tgtEl>
                                          <p:spTgt spid="25909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59101"/>
                                        </p:tgtEl>
                                        <p:attrNameLst>
                                          <p:attrName>style.visibility</p:attrName>
                                        </p:attrNameLst>
                                      </p:cBhvr>
                                      <p:to>
                                        <p:strVal val="visible"/>
                                      </p:to>
                                    </p:set>
                                    <p:animEffect transition="in" filter="wipe(left)">
                                      <p:cBhvr>
                                        <p:cTn id="44" dur="500"/>
                                        <p:tgtEl>
                                          <p:spTgt spid="25910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59112"/>
                                        </p:tgtEl>
                                        <p:attrNameLst>
                                          <p:attrName>style.visibility</p:attrName>
                                        </p:attrNameLst>
                                      </p:cBhvr>
                                      <p:to>
                                        <p:strVal val="visible"/>
                                      </p:to>
                                    </p:set>
                                    <p:animEffect transition="in" filter="wipe(left)">
                                      <p:cBhvr>
                                        <p:cTn id="49" dur="500"/>
                                        <p:tgtEl>
                                          <p:spTgt spid="259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4" grpId="0"/>
      <p:bldP spid="25910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2" name="文本框 120841"/>
          <p:cNvSpPr txBox="1"/>
          <p:nvPr/>
        </p:nvSpPr>
        <p:spPr>
          <a:xfrm>
            <a:off x="419100" y="609600"/>
            <a:ext cx="5979522" cy="461665"/>
          </a:xfrm>
          <a:prstGeom prst="rect">
            <a:avLst/>
          </a:prstGeom>
          <a:noFill/>
          <a:ln w="9525">
            <a:noFill/>
          </a:ln>
        </p:spPr>
        <p:txBody>
          <a:bodyPr wrap="none" anchor="t">
            <a:spAutoFit/>
          </a:bodyPr>
          <a:lstStyle/>
          <a:p>
            <a:pPr algn="l"/>
            <a:r>
              <a:rPr lang="en-US" altLang="zh-CN" dirty="0">
                <a:solidFill>
                  <a:srgbClr val="FF0000"/>
                </a:solidFill>
                <a:latin typeface="Times New Roman" panose="02020603050405020304" pitchFamily="18" charset="0"/>
              </a:rPr>
              <a:t>2</a:t>
            </a:r>
            <a:r>
              <a:rPr lang="zh-CN" altLang="en-US" dirty="0">
                <a:solidFill>
                  <a:srgbClr val="FF0000"/>
                </a:solidFill>
                <a:latin typeface="Times New Roman" panose="02020603050405020304" pitchFamily="18" charset="0"/>
              </a:rPr>
              <a:t>、  </a:t>
            </a:r>
            <a:r>
              <a:rPr lang="zh-CN" altLang="en-US" u="sng" dirty="0">
                <a:solidFill>
                  <a:srgbClr val="FF0000"/>
                </a:solidFill>
                <a:latin typeface="Times New Roman" panose="02020603050405020304" pitchFamily="18" charset="0"/>
              </a:rPr>
              <a:t>由单位阶跃响应求单位冲激响应</a:t>
            </a:r>
            <a:r>
              <a:rPr lang="zh-CN" altLang="en-US" dirty="0">
                <a:solidFill>
                  <a:srgbClr val="FF0000"/>
                </a:solidFill>
                <a:latin typeface="Times New Roman" panose="02020603050405020304" pitchFamily="18" charset="0"/>
              </a:rPr>
              <a:t>     ***</a:t>
            </a:r>
          </a:p>
        </p:txBody>
      </p:sp>
      <p:sp>
        <p:nvSpPr>
          <p:cNvPr id="120843" name="文本框 120842"/>
          <p:cNvSpPr txBox="1"/>
          <p:nvPr/>
        </p:nvSpPr>
        <p:spPr>
          <a:xfrm>
            <a:off x="3162300" y="1752600"/>
            <a:ext cx="202247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单位阶跃响应</a:t>
            </a:r>
            <a:endParaRPr lang="zh-CN" altLang="en-US">
              <a:solidFill>
                <a:srgbClr val="FF3300"/>
              </a:solidFill>
              <a:latin typeface="Times New Roman" panose="02020603050405020304" pitchFamily="18" charset="0"/>
            </a:endParaRPr>
          </a:p>
        </p:txBody>
      </p:sp>
      <p:sp>
        <p:nvSpPr>
          <p:cNvPr id="120844" name="文本框 120843"/>
          <p:cNvSpPr txBox="1"/>
          <p:nvPr/>
        </p:nvSpPr>
        <p:spPr>
          <a:xfrm>
            <a:off x="3105150" y="2876550"/>
            <a:ext cx="202247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单位冲激响应</a:t>
            </a:r>
            <a:endParaRPr lang="zh-CN" altLang="en-US">
              <a:latin typeface="Times New Roman" panose="02020603050405020304" pitchFamily="18" charset="0"/>
            </a:endParaRPr>
          </a:p>
        </p:txBody>
      </p:sp>
      <p:sp>
        <p:nvSpPr>
          <p:cNvPr id="120845" name="矩形 120844"/>
          <p:cNvSpPr/>
          <p:nvPr/>
        </p:nvSpPr>
        <p:spPr>
          <a:xfrm>
            <a:off x="3886200" y="3333750"/>
            <a:ext cx="641350" cy="457200"/>
          </a:xfrm>
          <a:prstGeom prst="rect">
            <a:avLst/>
          </a:prstGeom>
          <a:noFill/>
          <a:ln w="9525">
            <a:noFill/>
          </a:ln>
        </p:spPr>
        <p:txBody>
          <a:bodyPr wrap="none" anchor="t">
            <a:spAutoFit/>
          </a:bodyPr>
          <a:lstStyle/>
          <a:p>
            <a:pPr algn="l"/>
            <a:r>
              <a:rPr lang="en-US" altLang="zh-CN" i="1">
                <a:latin typeface="Times New Roman" panose="02020603050405020304" pitchFamily="18" charset="0"/>
              </a:rPr>
              <a:t>h</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120846" name="矩形 120845"/>
          <p:cNvSpPr/>
          <p:nvPr/>
        </p:nvSpPr>
        <p:spPr>
          <a:xfrm>
            <a:off x="3886200" y="2209800"/>
            <a:ext cx="590550" cy="457200"/>
          </a:xfrm>
          <a:prstGeom prst="rect">
            <a:avLst/>
          </a:prstGeom>
          <a:noFill/>
          <a:ln w="9525">
            <a:noFill/>
          </a:ln>
        </p:spPr>
        <p:txBody>
          <a:bodyPr>
            <a:spAutoFit/>
          </a:bodyPr>
          <a:lstStyle/>
          <a:p>
            <a:pPr algn="l"/>
            <a:r>
              <a:rPr lang="en-US" altLang="zh-CN" i="1">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120847" name="文本框 120846"/>
          <p:cNvSpPr txBox="1"/>
          <p:nvPr/>
        </p:nvSpPr>
        <p:spPr>
          <a:xfrm>
            <a:off x="819150" y="2876550"/>
            <a:ext cx="202247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单位冲激函数</a:t>
            </a:r>
            <a:endParaRPr lang="zh-CN" altLang="en-US">
              <a:latin typeface="Times New Roman" panose="02020603050405020304" pitchFamily="18" charset="0"/>
            </a:endParaRPr>
          </a:p>
        </p:txBody>
      </p:sp>
      <p:sp>
        <p:nvSpPr>
          <p:cNvPr id="120848" name="文本框 120847"/>
          <p:cNvSpPr txBox="1"/>
          <p:nvPr/>
        </p:nvSpPr>
        <p:spPr>
          <a:xfrm>
            <a:off x="1314450" y="3333750"/>
            <a:ext cx="698500" cy="457200"/>
          </a:xfrm>
          <a:prstGeom prst="rect">
            <a:avLst/>
          </a:prstGeom>
          <a:noFill/>
          <a:ln w="9525">
            <a:noFill/>
          </a:ln>
        </p:spPr>
        <p:txBody>
          <a:bodyPr wrap="none" anchor="t">
            <a:spAutoFit/>
          </a:bodyPr>
          <a:lstStyle/>
          <a:p>
            <a:pPr algn="l"/>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120849" name="文本框 120848"/>
          <p:cNvSpPr txBox="1"/>
          <p:nvPr/>
        </p:nvSpPr>
        <p:spPr>
          <a:xfrm>
            <a:off x="819150" y="1752600"/>
            <a:ext cx="202247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单位阶跃函数</a:t>
            </a:r>
            <a:endParaRPr lang="zh-CN" altLang="en-US">
              <a:solidFill>
                <a:srgbClr val="FF3300"/>
              </a:solidFill>
              <a:latin typeface="Times New Roman" panose="02020603050405020304" pitchFamily="18" charset="0"/>
            </a:endParaRPr>
          </a:p>
        </p:txBody>
      </p:sp>
      <p:sp>
        <p:nvSpPr>
          <p:cNvPr id="120850" name="文本框 120849"/>
          <p:cNvSpPr txBox="1"/>
          <p:nvPr/>
        </p:nvSpPr>
        <p:spPr>
          <a:xfrm>
            <a:off x="1333500" y="2209800"/>
            <a:ext cx="681038" cy="457200"/>
          </a:xfrm>
          <a:prstGeom prst="rect">
            <a:avLst/>
          </a:prstGeom>
          <a:noFill/>
          <a:ln w="9525">
            <a:noFill/>
          </a:ln>
        </p:spPr>
        <p:txBody>
          <a:bodyPr wrap="none" anchor="t">
            <a:spAutoFit/>
          </a:bodyPr>
          <a:lstStyle/>
          <a:p>
            <a:pPr algn="l"/>
            <a:r>
              <a:rPr lang="en-US" altLang="zh-CN" i="1" dirty="0">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graphicFrame>
        <p:nvGraphicFramePr>
          <p:cNvPr id="120851" name="对象 120850"/>
          <p:cNvGraphicFramePr/>
          <p:nvPr/>
        </p:nvGraphicFramePr>
        <p:xfrm>
          <a:off x="5924550" y="1600200"/>
          <a:ext cx="1816100" cy="838200"/>
        </p:xfrm>
        <a:graphic>
          <a:graphicData uri="http://schemas.openxmlformats.org/presentationml/2006/ole">
            <mc:AlternateContent xmlns:mc="http://schemas.openxmlformats.org/markup-compatibility/2006">
              <mc:Choice xmlns:v="urn:schemas-microsoft-com:vml" Requires="v">
                <p:oleObj spid="_x0000_s60474" r:id="rId3" imgW="1816100" imgH="838200" progId="Equation.3">
                  <p:embed/>
                </p:oleObj>
              </mc:Choice>
              <mc:Fallback>
                <p:oleObj r:id="rId3" imgW="1816100" imgH="838200" progId="Equation.3">
                  <p:embed/>
                  <p:pic>
                    <p:nvPicPr>
                      <p:cNvPr id="0" name="图片 3279"/>
                      <p:cNvPicPr/>
                      <p:nvPr/>
                    </p:nvPicPr>
                    <p:blipFill>
                      <a:blip r:embed="rId4"/>
                      <a:stretch>
                        <a:fillRect/>
                      </a:stretch>
                    </p:blipFill>
                    <p:spPr>
                      <a:xfrm>
                        <a:off x="5924550" y="1600200"/>
                        <a:ext cx="1816100" cy="838200"/>
                      </a:xfrm>
                      <a:prstGeom prst="rect">
                        <a:avLst/>
                      </a:prstGeom>
                      <a:noFill/>
                      <a:ln w="38100">
                        <a:noFill/>
                        <a:miter/>
                      </a:ln>
                    </p:spPr>
                  </p:pic>
                </p:oleObj>
              </mc:Fallback>
            </mc:AlternateContent>
          </a:graphicData>
        </a:graphic>
      </p:graphicFrame>
      <p:graphicFrame>
        <p:nvGraphicFramePr>
          <p:cNvPr id="120852" name="对象 120851"/>
          <p:cNvGraphicFramePr/>
          <p:nvPr/>
        </p:nvGraphicFramePr>
        <p:xfrm>
          <a:off x="5905500" y="2705100"/>
          <a:ext cx="1892300" cy="838200"/>
        </p:xfrm>
        <a:graphic>
          <a:graphicData uri="http://schemas.openxmlformats.org/presentationml/2006/ole">
            <mc:AlternateContent xmlns:mc="http://schemas.openxmlformats.org/markup-compatibility/2006">
              <mc:Choice xmlns:v="urn:schemas-microsoft-com:vml" Requires="v">
                <p:oleObj spid="_x0000_s60475" r:id="rId5" imgW="1892300" imgH="838200" progId="Equation.3">
                  <p:embed/>
                </p:oleObj>
              </mc:Choice>
              <mc:Fallback>
                <p:oleObj r:id="rId5" imgW="1892300" imgH="838200" progId="Equation.3">
                  <p:embed/>
                  <p:pic>
                    <p:nvPicPr>
                      <p:cNvPr id="0" name="图片 3280"/>
                      <p:cNvPicPr/>
                      <p:nvPr/>
                    </p:nvPicPr>
                    <p:blipFill>
                      <a:blip r:embed="rId6"/>
                      <a:stretch>
                        <a:fillRect/>
                      </a:stretch>
                    </p:blipFill>
                    <p:spPr>
                      <a:xfrm>
                        <a:off x="5905500" y="2705100"/>
                        <a:ext cx="1892300" cy="838200"/>
                      </a:xfrm>
                      <a:prstGeom prst="rect">
                        <a:avLst/>
                      </a:prstGeom>
                      <a:noFill/>
                      <a:ln w="38100">
                        <a:noFill/>
                        <a:miter/>
                      </a:ln>
                    </p:spPr>
                  </p:pic>
                </p:oleObj>
              </mc:Fallback>
            </mc:AlternateContent>
          </a:graphicData>
        </a:graphic>
      </p:graphicFrame>
      <p:sp>
        <p:nvSpPr>
          <p:cNvPr id="120853" name="动作按钮: 后退或前一项 120852"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20854" name="动作按钮: 后退或前一项 120853"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20856" name="矩形 120855"/>
          <p:cNvSpPr/>
          <p:nvPr/>
        </p:nvSpPr>
        <p:spPr>
          <a:xfrm>
            <a:off x="268288" y="4897438"/>
            <a:ext cx="8188325" cy="1187450"/>
          </a:xfrm>
          <a:prstGeom prst="rect">
            <a:avLst/>
          </a:prstGeom>
          <a:noFill/>
          <a:ln w="9525">
            <a:noFill/>
          </a:ln>
        </p:spPr>
        <p:txBody>
          <a:bodyPr>
            <a:spAutoFit/>
          </a:bodyPr>
          <a:lstStyle/>
          <a:p>
            <a:pPr algn="l">
              <a:lnSpc>
                <a:spcPct val="150000"/>
              </a:lnSpc>
            </a:pPr>
            <a:r>
              <a:rPr lang="zh-CN" altLang="en-US" dirty="0">
                <a:solidFill>
                  <a:srgbClr val="FF9900"/>
                </a:solidFill>
                <a:latin typeface="Times New Roman" panose="02020603050405020304" pitchFamily="18" charset="0"/>
              </a:rPr>
              <a:t>因描述线性电路的方程是线性常系数微分方程，若与激励</a:t>
            </a:r>
            <a:r>
              <a:rPr lang="en-US" altLang="zh-CN" i="1">
                <a:solidFill>
                  <a:srgbClr val="FF9900"/>
                </a:solidFill>
                <a:latin typeface="Times New Roman" panose="02020603050405020304" pitchFamily="18" charset="0"/>
              </a:rPr>
              <a:t>e</a:t>
            </a:r>
            <a:r>
              <a:rPr lang="en-US" altLang="zh-CN" dirty="0">
                <a:solidFill>
                  <a:srgbClr val="FF9900"/>
                </a:solidFill>
                <a:latin typeface="Times New Roman" panose="02020603050405020304" pitchFamily="18" charset="0"/>
              </a:rPr>
              <a:t>(t)</a:t>
            </a:r>
            <a:r>
              <a:rPr lang="zh-CN" altLang="en-US" dirty="0">
                <a:solidFill>
                  <a:srgbClr val="FF9900"/>
                </a:solidFill>
                <a:latin typeface="Times New Roman" panose="02020603050405020304" pitchFamily="18" charset="0"/>
              </a:rPr>
              <a:t>相对应的相应是</a:t>
            </a:r>
            <a:r>
              <a:rPr lang="en-US" altLang="zh-CN" i="1">
                <a:solidFill>
                  <a:srgbClr val="FF9900"/>
                </a:solidFill>
                <a:latin typeface="Times New Roman" panose="02020603050405020304" pitchFamily="18" charset="0"/>
              </a:rPr>
              <a:t>r</a:t>
            </a:r>
            <a:r>
              <a:rPr lang="en-US" altLang="zh-CN" dirty="0">
                <a:solidFill>
                  <a:srgbClr val="FF9900"/>
                </a:solidFill>
                <a:latin typeface="Times New Roman" panose="02020603050405020304" pitchFamily="18" charset="0"/>
              </a:rPr>
              <a:t>(t)</a:t>
            </a:r>
            <a:r>
              <a:rPr lang="zh-CN" altLang="en-US" dirty="0">
                <a:solidFill>
                  <a:srgbClr val="FF9900"/>
                </a:solidFill>
                <a:latin typeface="Times New Roman" panose="02020603050405020304" pitchFamily="18" charset="0"/>
              </a:rPr>
              <a:t>，则与激励</a:t>
            </a:r>
            <a:r>
              <a:rPr lang="en-US" altLang="zh-CN" i="1">
                <a:solidFill>
                  <a:srgbClr val="FF9900"/>
                </a:solidFill>
                <a:latin typeface="Times New Roman" panose="02020603050405020304" pitchFamily="18" charset="0"/>
              </a:rPr>
              <a:t>e</a:t>
            </a:r>
            <a:r>
              <a:rPr lang="en-US" altLang="zh-CN" baseline="30000">
                <a:solidFill>
                  <a:srgbClr val="FF9900"/>
                </a:solidFill>
                <a:latin typeface="Times New Roman" panose="02020603050405020304" pitchFamily="18" charset="0"/>
              </a:rPr>
              <a:t>’</a:t>
            </a:r>
            <a:r>
              <a:rPr lang="en-US" altLang="zh-CN" dirty="0">
                <a:solidFill>
                  <a:srgbClr val="FF9900"/>
                </a:solidFill>
                <a:latin typeface="Times New Roman" panose="02020603050405020304" pitchFamily="18" charset="0"/>
              </a:rPr>
              <a:t>(t)</a:t>
            </a:r>
            <a:r>
              <a:rPr lang="zh-CN" altLang="en-US" dirty="0">
                <a:solidFill>
                  <a:srgbClr val="FF9900"/>
                </a:solidFill>
                <a:latin typeface="Times New Roman" panose="02020603050405020304" pitchFamily="18" charset="0"/>
              </a:rPr>
              <a:t>相对应的相应必是</a:t>
            </a:r>
            <a:r>
              <a:rPr lang="en-US" altLang="zh-CN" i="1">
                <a:solidFill>
                  <a:srgbClr val="FF9900"/>
                </a:solidFill>
                <a:latin typeface="Times New Roman" panose="02020603050405020304" pitchFamily="18" charset="0"/>
              </a:rPr>
              <a:t>r</a:t>
            </a:r>
            <a:r>
              <a:rPr lang="en-US" altLang="zh-CN" baseline="30000">
                <a:solidFill>
                  <a:srgbClr val="FF9900"/>
                </a:solidFill>
                <a:latin typeface="Times New Roman" panose="02020603050405020304" pitchFamily="18" charset="0"/>
              </a:rPr>
              <a:t>’</a:t>
            </a:r>
            <a:r>
              <a:rPr lang="en-US" altLang="zh-CN">
                <a:solidFill>
                  <a:srgbClr val="FF9900"/>
                </a:solidFill>
                <a:latin typeface="Times New Roman" panose="02020603050405020304" pitchFamily="18" charset="0"/>
              </a:rPr>
              <a:t>(t)</a:t>
            </a:r>
            <a:r>
              <a:rPr lang="zh-CN" altLang="en-US">
                <a:solidFill>
                  <a:srgbClr val="FF9900"/>
                </a:solidFill>
                <a:latin typeface="Times New Roman" panose="02020603050405020304" pitchFamily="18" charset="0"/>
              </a:rPr>
              <a:t>。</a:t>
            </a:r>
          </a:p>
        </p:txBody>
      </p:sp>
      <p:graphicFrame>
        <p:nvGraphicFramePr>
          <p:cNvPr id="120857" name="对象 120856"/>
          <p:cNvGraphicFramePr/>
          <p:nvPr/>
        </p:nvGraphicFramePr>
        <p:xfrm>
          <a:off x="5867400" y="3683000"/>
          <a:ext cx="2205038" cy="596900"/>
        </p:xfrm>
        <a:graphic>
          <a:graphicData uri="http://schemas.openxmlformats.org/presentationml/2006/ole">
            <mc:AlternateContent xmlns:mc="http://schemas.openxmlformats.org/markup-compatibility/2006">
              <mc:Choice xmlns:v="urn:schemas-microsoft-com:vml" Requires="v">
                <p:oleObj spid="_x0000_s60476" r:id="rId9" imgW="1078865" imgH="292100" progId="Equation.DSMT4">
                  <p:embed/>
                </p:oleObj>
              </mc:Choice>
              <mc:Fallback>
                <p:oleObj r:id="rId9" imgW="1078865" imgH="292100" progId="Equation.DSMT4">
                  <p:embed/>
                  <p:pic>
                    <p:nvPicPr>
                      <p:cNvPr id="0" name="图片 3286"/>
                      <p:cNvPicPr/>
                      <p:nvPr/>
                    </p:nvPicPr>
                    <p:blipFill>
                      <a:blip r:embed="rId10"/>
                      <a:stretch>
                        <a:fillRect/>
                      </a:stretch>
                    </p:blipFill>
                    <p:spPr>
                      <a:xfrm>
                        <a:off x="5867400" y="3683000"/>
                        <a:ext cx="2205038" cy="596900"/>
                      </a:xfrm>
                      <a:prstGeom prst="rect">
                        <a:avLst/>
                      </a:prstGeom>
                      <a:noFill/>
                      <a:ln w="38100">
                        <a:noFill/>
                        <a:miter/>
                      </a:ln>
                    </p:spPr>
                  </p:pic>
                </p:oleObj>
              </mc:Fallback>
            </mc:AlternateContent>
          </a:graphicData>
        </a:graphic>
      </p:graphicFrame>
      <p:sp>
        <p:nvSpPr>
          <p:cNvPr id="120858" name="矩形 120857"/>
          <p:cNvSpPr/>
          <p:nvPr/>
        </p:nvSpPr>
        <p:spPr>
          <a:xfrm>
            <a:off x="5184775" y="3771900"/>
            <a:ext cx="490538" cy="457200"/>
          </a:xfrm>
          <a:prstGeom prst="rect">
            <a:avLst/>
          </a:prstGeom>
          <a:noFill/>
          <a:ln w="9525">
            <a:noFill/>
          </a:ln>
        </p:spPr>
        <p:txBody>
          <a:bodyPr wrap="none" anchor="t">
            <a:spAutoFit/>
          </a:bodyPr>
          <a:lstStyle/>
          <a:p>
            <a:r>
              <a:rPr lang="zh-CN" altLang="en-US" dirty="0">
                <a:latin typeface="Times New Roman" panose="02020603050405020304" pitchFamily="18" charset="0"/>
              </a:rPr>
              <a:t>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42"/>
                                        </p:tgtEl>
                                        <p:attrNameLst>
                                          <p:attrName>style.visibility</p:attrName>
                                        </p:attrNameLst>
                                      </p:cBhvr>
                                      <p:to>
                                        <p:strVal val="visible"/>
                                      </p:to>
                                    </p:set>
                                    <p:anim calcmode="lin" valueType="num">
                                      <p:cBhvr additive="base">
                                        <p:cTn id="7" dur="500" fill="hold"/>
                                        <p:tgtEl>
                                          <p:spTgt spid="120842"/>
                                        </p:tgtEl>
                                        <p:attrNameLst>
                                          <p:attrName>ppt_x</p:attrName>
                                        </p:attrNameLst>
                                      </p:cBhvr>
                                      <p:tavLst>
                                        <p:tav tm="0">
                                          <p:val>
                                            <p:strVal val="0-#ppt_w/2"/>
                                          </p:val>
                                        </p:tav>
                                        <p:tav tm="100000">
                                          <p:val>
                                            <p:strVal val="#ppt_x"/>
                                          </p:val>
                                        </p:tav>
                                      </p:tavLst>
                                    </p:anim>
                                    <p:anim calcmode="lin" valueType="num">
                                      <p:cBhvr additive="base">
                                        <p:cTn id="8" dur="500" fill="hold"/>
                                        <p:tgtEl>
                                          <p:spTgt spid="1208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49"/>
                                        </p:tgtEl>
                                        <p:attrNameLst>
                                          <p:attrName>style.visibility</p:attrName>
                                        </p:attrNameLst>
                                      </p:cBhvr>
                                      <p:to>
                                        <p:strVal val="visible"/>
                                      </p:to>
                                    </p:set>
                                    <p:anim calcmode="lin" valueType="num">
                                      <p:cBhvr additive="base">
                                        <p:cTn id="13" dur="500" fill="hold"/>
                                        <p:tgtEl>
                                          <p:spTgt spid="120849"/>
                                        </p:tgtEl>
                                        <p:attrNameLst>
                                          <p:attrName>ppt_x</p:attrName>
                                        </p:attrNameLst>
                                      </p:cBhvr>
                                      <p:tavLst>
                                        <p:tav tm="0">
                                          <p:val>
                                            <p:strVal val="0-#ppt_w/2"/>
                                          </p:val>
                                        </p:tav>
                                        <p:tav tm="100000">
                                          <p:val>
                                            <p:strVal val="#ppt_x"/>
                                          </p:val>
                                        </p:tav>
                                      </p:tavLst>
                                    </p:anim>
                                    <p:anim calcmode="lin" valueType="num">
                                      <p:cBhvr additive="base">
                                        <p:cTn id="14" dur="500" fill="hold"/>
                                        <p:tgtEl>
                                          <p:spTgt spid="12084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120850"/>
                                        </p:tgtEl>
                                        <p:attrNameLst>
                                          <p:attrName>style.visibility</p:attrName>
                                        </p:attrNameLst>
                                      </p:cBhvr>
                                      <p:to>
                                        <p:strVal val="visible"/>
                                      </p:to>
                                    </p:set>
                                    <p:anim calcmode="lin" valueType="num">
                                      <p:cBhvr additive="base">
                                        <p:cTn id="18" dur="500" fill="hold"/>
                                        <p:tgtEl>
                                          <p:spTgt spid="120850"/>
                                        </p:tgtEl>
                                        <p:attrNameLst>
                                          <p:attrName>ppt_x</p:attrName>
                                        </p:attrNameLst>
                                      </p:cBhvr>
                                      <p:tavLst>
                                        <p:tav tm="0">
                                          <p:val>
                                            <p:strVal val="0-#ppt_w/2"/>
                                          </p:val>
                                        </p:tav>
                                        <p:tav tm="100000">
                                          <p:val>
                                            <p:strVal val="#ppt_x"/>
                                          </p:val>
                                        </p:tav>
                                      </p:tavLst>
                                    </p:anim>
                                    <p:anim calcmode="lin" valueType="num">
                                      <p:cBhvr additive="base">
                                        <p:cTn id="19" dur="500" fill="hold"/>
                                        <p:tgtEl>
                                          <p:spTgt spid="1208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20843"/>
                                        </p:tgtEl>
                                        <p:attrNameLst>
                                          <p:attrName>style.visibility</p:attrName>
                                        </p:attrNameLst>
                                      </p:cBhvr>
                                      <p:to>
                                        <p:strVal val="visible"/>
                                      </p:to>
                                    </p:set>
                                    <p:anim calcmode="lin" valueType="num">
                                      <p:cBhvr additive="base">
                                        <p:cTn id="24" dur="500" fill="hold"/>
                                        <p:tgtEl>
                                          <p:spTgt spid="120843"/>
                                        </p:tgtEl>
                                        <p:attrNameLst>
                                          <p:attrName>ppt_x</p:attrName>
                                        </p:attrNameLst>
                                      </p:cBhvr>
                                      <p:tavLst>
                                        <p:tav tm="0">
                                          <p:val>
                                            <p:strVal val="0-#ppt_w/2"/>
                                          </p:val>
                                        </p:tav>
                                        <p:tav tm="100000">
                                          <p:val>
                                            <p:strVal val="#ppt_x"/>
                                          </p:val>
                                        </p:tav>
                                      </p:tavLst>
                                    </p:anim>
                                    <p:anim calcmode="lin" valueType="num">
                                      <p:cBhvr additive="base">
                                        <p:cTn id="25" dur="500" fill="hold"/>
                                        <p:tgtEl>
                                          <p:spTgt spid="120843"/>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20846"/>
                                        </p:tgtEl>
                                        <p:attrNameLst>
                                          <p:attrName>style.visibility</p:attrName>
                                        </p:attrNameLst>
                                      </p:cBhvr>
                                      <p:to>
                                        <p:strVal val="visible"/>
                                      </p:to>
                                    </p:set>
                                    <p:anim calcmode="lin" valueType="num">
                                      <p:cBhvr additive="base">
                                        <p:cTn id="29" dur="500" fill="hold"/>
                                        <p:tgtEl>
                                          <p:spTgt spid="120846"/>
                                        </p:tgtEl>
                                        <p:attrNameLst>
                                          <p:attrName>ppt_x</p:attrName>
                                        </p:attrNameLst>
                                      </p:cBhvr>
                                      <p:tavLst>
                                        <p:tav tm="0">
                                          <p:val>
                                            <p:strVal val="0-#ppt_w/2"/>
                                          </p:val>
                                        </p:tav>
                                        <p:tav tm="100000">
                                          <p:val>
                                            <p:strVal val="#ppt_x"/>
                                          </p:val>
                                        </p:tav>
                                      </p:tavLst>
                                    </p:anim>
                                    <p:anim calcmode="lin" valueType="num">
                                      <p:cBhvr additive="base">
                                        <p:cTn id="30" dur="500" fill="hold"/>
                                        <p:tgtEl>
                                          <p:spTgt spid="12084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20847"/>
                                        </p:tgtEl>
                                        <p:attrNameLst>
                                          <p:attrName>style.visibility</p:attrName>
                                        </p:attrNameLst>
                                      </p:cBhvr>
                                      <p:to>
                                        <p:strVal val="visible"/>
                                      </p:to>
                                    </p:set>
                                    <p:anim calcmode="lin" valueType="num">
                                      <p:cBhvr additive="base">
                                        <p:cTn id="35" dur="500" fill="hold"/>
                                        <p:tgtEl>
                                          <p:spTgt spid="120847"/>
                                        </p:tgtEl>
                                        <p:attrNameLst>
                                          <p:attrName>ppt_x</p:attrName>
                                        </p:attrNameLst>
                                      </p:cBhvr>
                                      <p:tavLst>
                                        <p:tav tm="0">
                                          <p:val>
                                            <p:strVal val="0-#ppt_w/2"/>
                                          </p:val>
                                        </p:tav>
                                        <p:tav tm="100000">
                                          <p:val>
                                            <p:strVal val="#ppt_x"/>
                                          </p:val>
                                        </p:tav>
                                      </p:tavLst>
                                    </p:anim>
                                    <p:anim calcmode="lin" valueType="num">
                                      <p:cBhvr additive="base">
                                        <p:cTn id="36" dur="500" fill="hold"/>
                                        <p:tgtEl>
                                          <p:spTgt spid="12084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120848"/>
                                        </p:tgtEl>
                                        <p:attrNameLst>
                                          <p:attrName>style.visibility</p:attrName>
                                        </p:attrNameLst>
                                      </p:cBhvr>
                                      <p:to>
                                        <p:strVal val="visible"/>
                                      </p:to>
                                    </p:set>
                                    <p:anim calcmode="lin" valueType="num">
                                      <p:cBhvr additive="base">
                                        <p:cTn id="40" dur="500" fill="hold"/>
                                        <p:tgtEl>
                                          <p:spTgt spid="120848"/>
                                        </p:tgtEl>
                                        <p:attrNameLst>
                                          <p:attrName>ppt_x</p:attrName>
                                        </p:attrNameLst>
                                      </p:cBhvr>
                                      <p:tavLst>
                                        <p:tav tm="0">
                                          <p:val>
                                            <p:strVal val="0-#ppt_w/2"/>
                                          </p:val>
                                        </p:tav>
                                        <p:tav tm="100000">
                                          <p:val>
                                            <p:strVal val="#ppt_x"/>
                                          </p:val>
                                        </p:tav>
                                      </p:tavLst>
                                    </p:anim>
                                    <p:anim calcmode="lin" valueType="num">
                                      <p:cBhvr additive="base">
                                        <p:cTn id="41" dur="500" fill="hold"/>
                                        <p:tgtEl>
                                          <p:spTgt spid="12084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20844"/>
                                        </p:tgtEl>
                                        <p:attrNameLst>
                                          <p:attrName>style.visibility</p:attrName>
                                        </p:attrNameLst>
                                      </p:cBhvr>
                                      <p:to>
                                        <p:strVal val="visible"/>
                                      </p:to>
                                    </p:set>
                                    <p:anim calcmode="lin" valueType="num">
                                      <p:cBhvr additive="base">
                                        <p:cTn id="46" dur="500" fill="hold"/>
                                        <p:tgtEl>
                                          <p:spTgt spid="120844"/>
                                        </p:tgtEl>
                                        <p:attrNameLst>
                                          <p:attrName>ppt_x</p:attrName>
                                        </p:attrNameLst>
                                      </p:cBhvr>
                                      <p:tavLst>
                                        <p:tav tm="0">
                                          <p:val>
                                            <p:strVal val="0-#ppt_w/2"/>
                                          </p:val>
                                        </p:tav>
                                        <p:tav tm="100000">
                                          <p:val>
                                            <p:strVal val="#ppt_x"/>
                                          </p:val>
                                        </p:tav>
                                      </p:tavLst>
                                    </p:anim>
                                    <p:anim calcmode="lin" valueType="num">
                                      <p:cBhvr additive="base">
                                        <p:cTn id="47" dur="500" fill="hold"/>
                                        <p:tgtEl>
                                          <p:spTgt spid="120844"/>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120845"/>
                                        </p:tgtEl>
                                        <p:attrNameLst>
                                          <p:attrName>style.visibility</p:attrName>
                                        </p:attrNameLst>
                                      </p:cBhvr>
                                      <p:to>
                                        <p:strVal val="visible"/>
                                      </p:to>
                                    </p:set>
                                    <p:anim calcmode="lin" valueType="num">
                                      <p:cBhvr additive="base">
                                        <p:cTn id="51" dur="500" fill="hold"/>
                                        <p:tgtEl>
                                          <p:spTgt spid="120845"/>
                                        </p:tgtEl>
                                        <p:attrNameLst>
                                          <p:attrName>ppt_x</p:attrName>
                                        </p:attrNameLst>
                                      </p:cBhvr>
                                      <p:tavLst>
                                        <p:tav tm="0">
                                          <p:val>
                                            <p:strVal val="0-#ppt_w/2"/>
                                          </p:val>
                                        </p:tav>
                                        <p:tav tm="100000">
                                          <p:val>
                                            <p:strVal val="#ppt_x"/>
                                          </p:val>
                                        </p:tav>
                                      </p:tavLst>
                                    </p:anim>
                                    <p:anim calcmode="lin" valueType="num">
                                      <p:cBhvr additive="base">
                                        <p:cTn id="52" dur="500" fill="hold"/>
                                        <p:tgtEl>
                                          <p:spTgt spid="120845"/>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nodeType="clickEffect">
                                  <p:stCondLst>
                                    <p:cond delay="0"/>
                                  </p:stCondLst>
                                  <p:childTnLst>
                                    <p:set>
                                      <p:cBhvr>
                                        <p:cTn id="56" dur="1" fill="hold">
                                          <p:stCondLst>
                                            <p:cond delay="0"/>
                                          </p:stCondLst>
                                        </p:cTn>
                                        <p:tgtEl>
                                          <p:spTgt spid="120851"/>
                                        </p:tgtEl>
                                        <p:attrNameLst>
                                          <p:attrName>style.visibility</p:attrName>
                                        </p:attrNameLst>
                                      </p:cBhvr>
                                      <p:to>
                                        <p:strVal val="visible"/>
                                      </p:to>
                                    </p:set>
                                    <p:anim calcmode="lin" valueType="num">
                                      <p:cBhvr additive="base">
                                        <p:cTn id="57" dur="500" fill="hold"/>
                                        <p:tgtEl>
                                          <p:spTgt spid="120851"/>
                                        </p:tgtEl>
                                        <p:attrNameLst>
                                          <p:attrName>ppt_x</p:attrName>
                                        </p:attrNameLst>
                                      </p:cBhvr>
                                      <p:tavLst>
                                        <p:tav tm="0">
                                          <p:val>
                                            <p:strVal val="0-#ppt_w/2"/>
                                          </p:val>
                                        </p:tav>
                                        <p:tav tm="100000">
                                          <p:val>
                                            <p:strVal val="#ppt_x"/>
                                          </p:val>
                                        </p:tav>
                                      </p:tavLst>
                                    </p:anim>
                                    <p:anim calcmode="lin" valueType="num">
                                      <p:cBhvr additive="base">
                                        <p:cTn id="58" dur="500" fill="hold"/>
                                        <p:tgtEl>
                                          <p:spTgt spid="12085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20852"/>
                                        </p:tgtEl>
                                        <p:attrNameLst>
                                          <p:attrName>style.visibility</p:attrName>
                                        </p:attrNameLst>
                                      </p:cBhvr>
                                      <p:to>
                                        <p:strVal val="visible"/>
                                      </p:to>
                                    </p:set>
                                    <p:anim calcmode="lin" valueType="num">
                                      <p:cBhvr additive="base">
                                        <p:cTn id="63" dur="500" fill="hold"/>
                                        <p:tgtEl>
                                          <p:spTgt spid="120852"/>
                                        </p:tgtEl>
                                        <p:attrNameLst>
                                          <p:attrName>ppt_x</p:attrName>
                                        </p:attrNameLst>
                                      </p:cBhvr>
                                      <p:tavLst>
                                        <p:tav tm="0">
                                          <p:val>
                                            <p:strVal val="0-#ppt_w/2"/>
                                          </p:val>
                                        </p:tav>
                                        <p:tav tm="100000">
                                          <p:val>
                                            <p:strVal val="#ppt_x"/>
                                          </p:val>
                                        </p:tav>
                                      </p:tavLst>
                                    </p:anim>
                                    <p:anim calcmode="lin" valueType="num">
                                      <p:cBhvr additive="base">
                                        <p:cTn id="64" dur="500" fill="hold"/>
                                        <p:tgtEl>
                                          <p:spTgt spid="12085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20858"/>
                                        </p:tgtEl>
                                        <p:attrNameLst>
                                          <p:attrName>style.visibility</p:attrName>
                                        </p:attrNameLst>
                                      </p:cBhvr>
                                      <p:to>
                                        <p:strVal val="visible"/>
                                      </p:to>
                                    </p:set>
                                    <p:anim calcmode="lin" valueType="num">
                                      <p:cBhvr additive="base">
                                        <p:cTn id="69" dur="500" fill="hold"/>
                                        <p:tgtEl>
                                          <p:spTgt spid="120858"/>
                                        </p:tgtEl>
                                        <p:attrNameLst>
                                          <p:attrName>ppt_x</p:attrName>
                                        </p:attrNameLst>
                                      </p:cBhvr>
                                      <p:tavLst>
                                        <p:tav tm="0">
                                          <p:val>
                                            <p:strVal val="0-#ppt_w/2"/>
                                          </p:val>
                                        </p:tav>
                                        <p:tav tm="100000">
                                          <p:val>
                                            <p:strVal val="#ppt_x"/>
                                          </p:val>
                                        </p:tav>
                                      </p:tavLst>
                                    </p:anim>
                                    <p:anim calcmode="lin" valueType="num">
                                      <p:cBhvr additive="base">
                                        <p:cTn id="70" dur="500" fill="hold"/>
                                        <p:tgtEl>
                                          <p:spTgt spid="120858"/>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2" presetClass="entr" presetSubtype="8" fill="hold" nodeType="afterEffect">
                                  <p:stCondLst>
                                    <p:cond delay="0"/>
                                  </p:stCondLst>
                                  <p:childTnLst>
                                    <p:set>
                                      <p:cBhvr>
                                        <p:cTn id="73" dur="1" fill="hold">
                                          <p:stCondLst>
                                            <p:cond delay="0"/>
                                          </p:stCondLst>
                                        </p:cTn>
                                        <p:tgtEl>
                                          <p:spTgt spid="120857"/>
                                        </p:tgtEl>
                                        <p:attrNameLst>
                                          <p:attrName>style.visibility</p:attrName>
                                        </p:attrNameLst>
                                      </p:cBhvr>
                                      <p:to>
                                        <p:strVal val="visible"/>
                                      </p:to>
                                    </p:set>
                                    <p:anim calcmode="lin" valueType="num">
                                      <p:cBhvr additive="base">
                                        <p:cTn id="74" dur="500" fill="hold"/>
                                        <p:tgtEl>
                                          <p:spTgt spid="120857"/>
                                        </p:tgtEl>
                                        <p:attrNameLst>
                                          <p:attrName>ppt_x</p:attrName>
                                        </p:attrNameLst>
                                      </p:cBhvr>
                                      <p:tavLst>
                                        <p:tav tm="0">
                                          <p:val>
                                            <p:strVal val="0-#ppt_w/2"/>
                                          </p:val>
                                        </p:tav>
                                        <p:tav tm="100000">
                                          <p:val>
                                            <p:strVal val="#ppt_x"/>
                                          </p:val>
                                        </p:tav>
                                      </p:tavLst>
                                    </p:anim>
                                    <p:anim calcmode="lin" valueType="num">
                                      <p:cBhvr additive="base">
                                        <p:cTn id="75" dur="500" fill="hold"/>
                                        <p:tgtEl>
                                          <p:spTgt spid="120857"/>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20856"/>
                                        </p:tgtEl>
                                        <p:attrNameLst>
                                          <p:attrName>style.visibility</p:attrName>
                                        </p:attrNameLst>
                                      </p:cBhvr>
                                      <p:to>
                                        <p:strVal val="visible"/>
                                      </p:to>
                                    </p:set>
                                    <p:anim calcmode="lin" valueType="num">
                                      <p:cBhvr additive="base">
                                        <p:cTn id="80" dur="500" fill="hold"/>
                                        <p:tgtEl>
                                          <p:spTgt spid="120856"/>
                                        </p:tgtEl>
                                        <p:attrNameLst>
                                          <p:attrName>ppt_x</p:attrName>
                                        </p:attrNameLst>
                                      </p:cBhvr>
                                      <p:tavLst>
                                        <p:tav tm="0">
                                          <p:val>
                                            <p:strVal val="0-#ppt_w/2"/>
                                          </p:val>
                                        </p:tav>
                                        <p:tav tm="100000">
                                          <p:val>
                                            <p:strVal val="#ppt_x"/>
                                          </p:val>
                                        </p:tav>
                                      </p:tavLst>
                                    </p:anim>
                                    <p:anim calcmode="lin" valueType="num">
                                      <p:cBhvr additive="base">
                                        <p:cTn id="81" dur="500" fill="hold"/>
                                        <p:tgtEl>
                                          <p:spTgt spid="1208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2" grpId="0"/>
      <p:bldP spid="120843" grpId="0"/>
      <p:bldP spid="120844" grpId="0"/>
      <p:bldP spid="120845" grpId="0"/>
      <p:bldP spid="120846" grpId="0"/>
      <p:bldP spid="120847" grpId="0"/>
      <p:bldP spid="120848" grpId="0"/>
      <p:bldP spid="120849" grpId="0"/>
      <p:bldP spid="120850" grpId="0"/>
      <p:bldP spid="120856" grpId="0"/>
      <p:bldP spid="12085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文本框 122883"/>
          <p:cNvSpPr txBox="1"/>
          <p:nvPr/>
        </p:nvSpPr>
        <p:spPr>
          <a:xfrm>
            <a:off x="982663" y="2100263"/>
            <a:ext cx="3521075" cy="457200"/>
          </a:xfrm>
          <a:prstGeom prst="rect">
            <a:avLst/>
          </a:prstGeom>
          <a:noFill/>
          <a:ln w="9525">
            <a:noFill/>
          </a:ln>
        </p:spPr>
        <p:txBody>
          <a:bodyPr>
            <a:spAutoFit/>
          </a:bodyPr>
          <a:lstStyle/>
          <a:p>
            <a:pPr algn="l"/>
            <a:r>
              <a:rPr lang="en-US" altLang="zh-CN" dirty="0">
                <a:latin typeface="Times New Roman" panose="02020603050405020304" pitchFamily="18" charset="0"/>
              </a:rPr>
              <a:t>1.  </a:t>
            </a:r>
            <a:r>
              <a:rPr lang="zh-CN" altLang="en-US" dirty="0">
                <a:latin typeface="Times New Roman" panose="02020603050405020304" pitchFamily="18" charset="0"/>
              </a:rPr>
              <a:t>先求</a:t>
            </a:r>
            <a:r>
              <a:rPr lang="zh-CN" altLang="en-US" dirty="0">
                <a:solidFill>
                  <a:srgbClr val="FF3300"/>
                </a:solidFill>
                <a:latin typeface="Times New Roman" panose="02020603050405020304" pitchFamily="18" charset="0"/>
              </a:rPr>
              <a:t>单位阶跃响应：</a:t>
            </a:r>
            <a:endParaRPr lang="zh-CN" altLang="en-US" dirty="0">
              <a:latin typeface="Times New Roman" panose="02020603050405020304" pitchFamily="18" charset="0"/>
            </a:endParaRPr>
          </a:p>
        </p:txBody>
      </p:sp>
      <p:graphicFrame>
        <p:nvGraphicFramePr>
          <p:cNvPr id="122885" name="对象 122884"/>
          <p:cNvGraphicFramePr/>
          <p:nvPr/>
        </p:nvGraphicFramePr>
        <p:xfrm>
          <a:off x="1357313" y="3068638"/>
          <a:ext cx="2990850" cy="712787"/>
        </p:xfrm>
        <a:graphic>
          <a:graphicData uri="http://schemas.openxmlformats.org/presentationml/2006/ole">
            <mc:AlternateContent xmlns:mc="http://schemas.openxmlformats.org/markup-compatibility/2006">
              <mc:Choice xmlns:v="urn:schemas-microsoft-com:vml" Requires="v">
                <p:oleObj spid="_x0000_s61531" r:id="rId3" imgW="1484630" imgH="355600" progId="Equation.3">
                  <p:embed/>
                </p:oleObj>
              </mc:Choice>
              <mc:Fallback>
                <p:oleObj r:id="rId3" imgW="1484630" imgH="355600" progId="Equation.3">
                  <p:embed/>
                  <p:pic>
                    <p:nvPicPr>
                      <p:cNvPr id="0" name="图片 3281"/>
                      <p:cNvPicPr/>
                      <p:nvPr/>
                    </p:nvPicPr>
                    <p:blipFill>
                      <a:blip r:embed="rId4"/>
                      <a:stretch>
                        <a:fillRect/>
                      </a:stretch>
                    </p:blipFill>
                    <p:spPr>
                      <a:xfrm>
                        <a:off x="1357313" y="3068638"/>
                        <a:ext cx="2990850" cy="712787"/>
                      </a:xfrm>
                      <a:prstGeom prst="rect">
                        <a:avLst/>
                      </a:prstGeom>
                      <a:noFill/>
                      <a:ln w="38100">
                        <a:noFill/>
                        <a:miter/>
                      </a:ln>
                    </p:spPr>
                  </p:pic>
                </p:oleObj>
              </mc:Fallback>
            </mc:AlternateContent>
          </a:graphicData>
        </a:graphic>
      </p:graphicFrame>
      <p:sp>
        <p:nvSpPr>
          <p:cNvPr id="122903" name="文本框 122902"/>
          <p:cNvSpPr txBox="1"/>
          <p:nvPr/>
        </p:nvSpPr>
        <p:spPr>
          <a:xfrm>
            <a:off x="339725" y="204788"/>
            <a:ext cx="719138" cy="457200"/>
          </a:xfrm>
          <a:prstGeom prst="rect">
            <a:avLst/>
          </a:prstGeom>
          <a:noFill/>
          <a:ln w="9525">
            <a:noFill/>
          </a:ln>
        </p:spPr>
        <p:txBody>
          <a:bodyPr wrap="none" anchor="t">
            <a:spAutoFit/>
          </a:bodyPr>
          <a:lstStyle/>
          <a:p>
            <a:pPr algn="l"/>
            <a:r>
              <a:rPr lang="zh-CN" altLang="en-US" dirty="0">
                <a:solidFill>
                  <a:schemeClr val="accent2"/>
                </a:solidFill>
                <a:latin typeface="Times New Roman" panose="02020603050405020304" pitchFamily="18" charset="0"/>
              </a:rPr>
              <a:t>例</a:t>
            </a:r>
            <a:r>
              <a:rPr lang="en-US" altLang="zh-CN">
                <a:solidFill>
                  <a:schemeClr val="accent2"/>
                </a:solidFill>
                <a:latin typeface="Times New Roman" panose="02020603050405020304" pitchFamily="18" charset="0"/>
              </a:rPr>
              <a:t>2.</a:t>
            </a:r>
            <a:endParaRPr lang="en-US" altLang="zh-CN" b="0">
              <a:solidFill>
                <a:schemeClr val="accent2"/>
              </a:solidFill>
              <a:latin typeface="Times New Roman" panose="02020603050405020304" pitchFamily="18" charset="0"/>
            </a:endParaRPr>
          </a:p>
        </p:txBody>
      </p:sp>
      <p:sp>
        <p:nvSpPr>
          <p:cNvPr id="122911" name="文本框 122910"/>
          <p:cNvSpPr txBox="1"/>
          <p:nvPr/>
        </p:nvSpPr>
        <p:spPr>
          <a:xfrm>
            <a:off x="1358900" y="2703513"/>
            <a:ext cx="1438275" cy="457200"/>
          </a:xfrm>
          <a:prstGeom prst="rect">
            <a:avLst/>
          </a:prstGeom>
          <a:noFill/>
          <a:ln w="9525">
            <a:noFill/>
          </a:ln>
        </p:spPr>
        <p:txBody>
          <a:bodyPr wrap="none" anchor="t">
            <a:spAutoFit/>
          </a:bodyPr>
          <a:lstStyle/>
          <a:p>
            <a:pPr algn="l"/>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)=0</a:t>
            </a:r>
            <a:r>
              <a:rPr lang="en-US" altLang="zh-CN" b="0">
                <a:latin typeface="Times New Roman" panose="02020603050405020304" pitchFamily="18" charset="0"/>
              </a:rPr>
              <a:t>  </a:t>
            </a:r>
          </a:p>
        </p:txBody>
      </p:sp>
      <p:sp>
        <p:nvSpPr>
          <p:cNvPr id="122912" name="文本框 122911"/>
          <p:cNvSpPr txBox="1"/>
          <p:nvPr/>
        </p:nvSpPr>
        <p:spPr>
          <a:xfrm>
            <a:off x="2873375" y="2706688"/>
            <a:ext cx="1438275" cy="457200"/>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R</a:t>
            </a:r>
            <a:r>
              <a:rPr lang="en-US" altLang="zh-CN" b="0">
                <a:latin typeface="Times New Roman" panose="02020603050405020304" pitchFamily="18" charset="0"/>
              </a:rPr>
              <a:t>  </a:t>
            </a:r>
          </a:p>
        </p:txBody>
      </p:sp>
      <p:sp>
        <p:nvSpPr>
          <p:cNvPr id="122913" name="文本框 122912"/>
          <p:cNvSpPr txBox="1"/>
          <p:nvPr/>
        </p:nvSpPr>
        <p:spPr>
          <a:xfrm>
            <a:off x="4287838" y="2724150"/>
            <a:ext cx="1201737" cy="457200"/>
          </a:xfrm>
          <a:prstGeom prst="rect">
            <a:avLst/>
          </a:prstGeom>
          <a:noFill/>
          <a:ln w="9525">
            <a:noFill/>
          </a:ln>
        </p:spPr>
        <p:txBody>
          <a:bodyPr wrap="none" anchor="t">
            <a:spAutoFit/>
          </a:bodyPr>
          <a:lstStyle/>
          <a:p>
            <a:pPr algn="l"/>
            <a:r>
              <a:rPr lang="en-US" altLang="zh-CN" i="1">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RC</a:t>
            </a:r>
            <a:r>
              <a:rPr lang="en-US" altLang="zh-CN" b="0">
                <a:latin typeface="Times New Roman" panose="02020603050405020304" pitchFamily="18" charset="0"/>
              </a:rPr>
              <a:t>  </a:t>
            </a:r>
          </a:p>
        </p:txBody>
      </p:sp>
      <p:sp>
        <p:nvSpPr>
          <p:cNvPr id="122917" name="文本框 122916"/>
          <p:cNvSpPr txBox="1"/>
          <p:nvPr/>
        </p:nvSpPr>
        <p:spPr>
          <a:xfrm>
            <a:off x="3990975" y="1017588"/>
            <a:ext cx="4387850" cy="822325"/>
          </a:xfrm>
          <a:prstGeom prst="rect">
            <a:avLst/>
          </a:prstGeom>
          <a:noFill/>
          <a:ln w="9525">
            <a:noFill/>
          </a:ln>
        </p:spPr>
        <p:txBody>
          <a:bodyPr wrap="none" anchor="t">
            <a:spAutoFit/>
          </a:bodyPr>
          <a:lstStyle/>
          <a:p>
            <a:pPr algn="l"/>
            <a:r>
              <a:rPr lang="zh-CN" altLang="en-US" dirty="0">
                <a:latin typeface="Times New Roman" panose="02020603050405020304" pitchFamily="18" charset="0"/>
              </a:rPr>
              <a:t>求： </a:t>
            </a:r>
            <a:r>
              <a:rPr lang="en-US" altLang="zh-CN" i="1">
                <a:latin typeface="Times New Roman" panose="02020603050405020304" pitchFamily="18" charset="0"/>
              </a:rPr>
              <a:t>i</a:t>
            </a:r>
            <a:r>
              <a:rPr lang="en-US" altLang="zh-CN" baseline="-25000">
                <a:latin typeface="Times New Roman" panose="02020603050405020304" pitchFamily="18" charset="0"/>
              </a:rPr>
              <a:t>s</a:t>
            </a:r>
            <a:r>
              <a:rPr lang="en-US" altLang="zh-CN">
                <a:latin typeface="Times New Roman" panose="02020603050405020304" pitchFamily="18" charset="0"/>
              </a:rPr>
              <a:t>(</a:t>
            </a:r>
            <a:r>
              <a:rPr lang="en-US" altLang="zh-CN" i="1">
                <a:latin typeface="Times New Roman" panose="02020603050405020304" pitchFamily="18" charset="0"/>
              </a:rPr>
              <a:t>t</a:t>
            </a:r>
            <a:r>
              <a:rPr lang="zh-CN" altLang="zh-CN" dirty="0">
                <a:latin typeface="Times New Roman" panose="02020603050405020304" pitchFamily="18" charset="0"/>
              </a:rPr>
              <a:t>)为单位冲激时电路响应</a:t>
            </a:r>
          </a:p>
          <a:p>
            <a:pPr algn="l"/>
            <a:r>
              <a:rPr lang="zh-CN" altLang="zh-CN" dirty="0">
                <a:latin typeface="Times New Roman" panose="02020603050405020304" pitchFamily="18" charset="0"/>
              </a:rPr>
              <a:t>         </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a:t>
            </a:r>
            <a:r>
              <a:rPr lang="zh-CN" altLang="en-US">
                <a:latin typeface="Times New Roman" panose="02020603050405020304" pitchFamily="18" charset="0"/>
              </a:rPr>
              <a:t>和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a:latin typeface="Times New Roman" panose="02020603050405020304" pitchFamily="18" charset="0"/>
              </a:rPr>
              <a:t>)</a:t>
            </a:r>
          </a:p>
        </p:txBody>
      </p:sp>
      <p:sp>
        <p:nvSpPr>
          <p:cNvPr id="122918" name="文本框 122917"/>
          <p:cNvSpPr txBox="1"/>
          <p:nvPr/>
        </p:nvSpPr>
        <p:spPr>
          <a:xfrm>
            <a:off x="6021388" y="2697163"/>
            <a:ext cx="1352550" cy="457200"/>
          </a:xfrm>
          <a:prstGeom prst="rect">
            <a:avLst/>
          </a:prstGeom>
          <a:noFill/>
          <a:ln w="9525">
            <a:noFill/>
          </a:ln>
        </p:spPr>
        <p:txBody>
          <a:bodyPr wrap="none" anchor="t">
            <a:spAutoFit/>
          </a:bodyPr>
          <a:lstStyle/>
          <a:p>
            <a:pPr algn="l"/>
            <a:r>
              <a:rPr lang="en-US" altLang="zh-CN" i="1">
                <a:latin typeface="Times New Roman" panose="02020603050405020304" pitchFamily="18" charset="0"/>
              </a:rPr>
              <a:t>i</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)=1</a:t>
            </a:r>
            <a:r>
              <a:rPr lang="en-US" altLang="zh-CN" b="0">
                <a:latin typeface="Times New Roman" panose="02020603050405020304" pitchFamily="18" charset="0"/>
              </a:rPr>
              <a:t>  </a:t>
            </a:r>
          </a:p>
        </p:txBody>
      </p:sp>
      <p:sp>
        <p:nvSpPr>
          <p:cNvPr id="122919" name="文本框 122918"/>
          <p:cNvSpPr txBox="1"/>
          <p:nvPr/>
        </p:nvSpPr>
        <p:spPr>
          <a:xfrm>
            <a:off x="7613650" y="2657475"/>
            <a:ext cx="1301750" cy="457200"/>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)=0</a:t>
            </a:r>
            <a:r>
              <a:rPr lang="en-US" altLang="zh-CN" b="0">
                <a:latin typeface="Times New Roman" panose="02020603050405020304" pitchFamily="18" charset="0"/>
              </a:rPr>
              <a:t>  </a:t>
            </a:r>
          </a:p>
        </p:txBody>
      </p:sp>
      <p:graphicFrame>
        <p:nvGraphicFramePr>
          <p:cNvPr id="122920" name="对象 122919"/>
          <p:cNvGraphicFramePr/>
          <p:nvPr/>
        </p:nvGraphicFramePr>
        <p:xfrm>
          <a:off x="5995988" y="2949575"/>
          <a:ext cx="2127250" cy="873125"/>
        </p:xfrm>
        <a:graphic>
          <a:graphicData uri="http://schemas.openxmlformats.org/presentationml/2006/ole">
            <mc:AlternateContent xmlns:mc="http://schemas.openxmlformats.org/markup-compatibility/2006">
              <mc:Choice xmlns:v="urn:schemas-microsoft-com:vml" Requires="v">
                <p:oleObj spid="_x0000_s61532" r:id="rId5" imgW="862965" imgH="355600" progId="Equation.3">
                  <p:embed/>
                </p:oleObj>
              </mc:Choice>
              <mc:Fallback>
                <p:oleObj r:id="rId5" imgW="862965" imgH="355600" progId="Equation.3">
                  <p:embed/>
                  <p:pic>
                    <p:nvPicPr>
                      <p:cNvPr id="0" name="图片 3282"/>
                      <p:cNvPicPr/>
                      <p:nvPr/>
                    </p:nvPicPr>
                    <p:blipFill>
                      <a:blip r:embed="rId6"/>
                      <a:stretch>
                        <a:fillRect/>
                      </a:stretch>
                    </p:blipFill>
                    <p:spPr>
                      <a:xfrm>
                        <a:off x="5995988" y="2949575"/>
                        <a:ext cx="2127250" cy="873125"/>
                      </a:xfrm>
                      <a:prstGeom prst="rect">
                        <a:avLst/>
                      </a:prstGeom>
                      <a:noFill/>
                      <a:ln w="38100">
                        <a:noFill/>
                        <a:miter/>
                      </a:ln>
                    </p:spPr>
                  </p:pic>
                </p:oleObj>
              </mc:Fallback>
            </mc:AlternateContent>
          </a:graphicData>
        </a:graphic>
      </p:graphicFrame>
      <p:graphicFrame>
        <p:nvGraphicFramePr>
          <p:cNvPr id="122921" name="对象 122920"/>
          <p:cNvGraphicFramePr/>
          <p:nvPr/>
        </p:nvGraphicFramePr>
        <p:xfrm>
          <a:off x="742950" y="4462463"/>
          <a:ext cx="7826375" cy="793750"/>
        </p:xfrm>
        <a:graphic>
          <a:graphicData uri="http://schemas.openxmlformats.org/presentationml/2006/ole">
            <mc:AlternateContent xmlns:mc="http://schemas.openxmlformats.org/markup-compatibility/2006">
              <mc:Choice xmlns:v="urn:schemas-microsoft-com:vml" Requires="v">
                <p:oleObj spid="_x0000_s61533" r:id="rId7" imgW="4239895" imgH="431800" progId="Equation.DSMT4">
                  <p:embed/>
                </p:oleObj>
              </mc:Choice>
              <mc:Fallback>
                <p:oleObj r:id="rId7" imgW="4239895" imgH="431800" progId="Equation.DSMT4">
                  <p:embed/>
                  <p:pic>
                    <p:nvPicPr>
                      <p:cNvPr id="0" name="图片 3285"/>
                      <p:cNvPicPr/>
                      <p:nvPr/>
                    </p:nvPicPr>
                    <p:blipFill>
                      <a:blip r:embed="rId8"/>
                      <a:stretch>
                        <a:fillRect/>
                      </a:stretch>
                    </p:blipFill>
                    <p:spPr>
                      <a:xfrm>
                        <a:off x="742950" y="4462463"/>
                        <a:ext cx="7826375" cy="793750"/>
                      </a:xfrm>
                      <a:prstGeom prst="rect">
                        <a:avLst/>
                      </a:prstGeom>
                      <a:noFill/>
                      <a:ln w="38100">
                        <a:noFill/>
                        <a:miter/>
                      </a:ln>
                    </p:spPr>
                  </p:pic>
                </p:oleObj>
              </mc:Fallback>
            </mc:AlternateContent>
          </a:graphicData>
        </a:graphic>
      </p:graphicFrame>
      <p:sp>
        <p:nvSpPr>
          <p:cNvPr id="122924" name="文本框 122923"/>
          <p:cNvSpPr txBox="1"/>
          <p:nvPr/>
        </p:nvSpPr>
        <p:spPr>
          <a:xfrm>
            <a:off x="992188" y="3990975"/>
            <a:ext cx="3460750" cy="457200"/>
          </a:xfrm>
          <a:prstGeom prst="rect">
            <a:avLst/>
          </a:prstGeom>
          <a:noFill/>
          <a:ln w="9525">
            <a:noFill/>
          </a:ln>
        </p:spPr>
        <p:txBody>
          <a:bodyPr>
            <a:spAutoFit/>
          </a:bodyPr>
          <a:lstStyle/>
          <a:p>
            <a:pPr algn="l"/>
            <a:r>
              <a:rPr lang="en-US" altLang="zh-CN" dirty="0">
                <a:latin typeface="Times New Roman" panose="02020603050405020304" pitchFamily="18" charset="0"/>
              </a:rPr>
              <a:t>2.  </a:t>
            </a:r>
            <a:r>
              <a:rPr lang="zh-CN" altLang="en-US" dirty="0">
                <a:latin typeface="Times New Roman" panose="02020603050405020304" pitchFamily="18" charset="0"/>
              </a:rPr>
              <a:t>再求</a:t>
            </a:r>
            <a:r>
              <a:rPr lang="zh-CN" altLang="en-US" dirty="0">
                <a:solidFill>
                  <a:srgbClr val="FF3300"/>
                </a:solidFill>
                <a:latin typeface="Times New Roman" panose="02020603050405020304" pitchFamily="18" charset="0"/>
              </a:rPr>
              <a:t>单位冲激响应： </a:t>
            </a:r>
            <a:endParaRPr lang="zh-CN" altLang="en-US">
              <a:latin typeface="Times New Roman" panose="02020603050405020304" pitchFamily="18" charset="0"/>
            </a:endParaRPr>
          </a:p>
        </p:txBody>
      </p:sp>
      <p:graphicFrame>
        <p:nvGraphicFramePr>
          <p:cNvPr id="122927" name="对象 122926"/>
          <p:cNvGraphicFramePr/>
          <p:nvPr/>
        </p:nvGraphicFramePr>
        <p:xfrm>
          <a:off x="1417638" y="5367338"/>
          <a:ext cx="1712912" cy="865187"/>
        </p:xfrm>
        <a:graphic>
          <a:graphicData uri="http://schemas.openxmlformats.org/presentationml/2006/ole">
            <mc:AlternateContent xmlns:mc="http://schemas.openxmlformats.org/markup-compatibility/2006">
              <mc:Choice xmlns:v="urn:schemas-microsoft-com:vml" Requires="v">
                <p:oleObj spid="_x0000_s61534" r:id="rId9" imgW="850265" imgH="431800" progId="Equation.3">
                  <p:embed/>
                </p:oleObj>
              </mc:Choice>
              <mc:Fallback>
                <p:oleObj r:id="rId9" imgW="850265" imgH="431800" progId="Equation.3">
                  <p:embed/>
                  <p:pic>
                    <p:nvPicPr>
                      <p:cNvPr id="0" name="图片 3283"/>
                      <p:cNvPicPr/>
                      <p:nvPr/>
                    </p:nvPicPr>
                    <p:blipFill>
                      <a:blip r:embed="rId10"/>
                      <a:stretch>
                        <a:fillRect/>
                      </a:stretch>
                    </p:blipFill>
                    <p:spPr>
                      <a:xfrm>
                        <a:off x="1417638" y="5367338"/>
                        <a:ext cx="1712912" cy="865187"/>
                      </a:xfrm>
                      <a:prstGeom prst="rect">
                        <a:avLst/>
                      </a:prstGeom>
                      <a:noFill/>
                      <a:ln w="38100">
                        <a:noFill/>
                        <a:miter/>
                      </a:ln>
                    </p:spPr>
                  </p:pic>
                </p:oleObj>
              </mc:Fallback>
            </mc:AlternateContent>
          </a:graphicData>
        </a:graphic>
      </p:graphicFrame>
      <p:graphicFrame>
        <p:nvGraphicFramePr>
          <p:cNvPr id="122928" name="对象 122927"/>
          <p:cNvGraphicFramePr/>
          <p:nvPr/>
        </p:nvGraphicFramePr>
        <p:xfrm>
          <a:off x="6208713" y="5592763"/>
          <a:ext cx="1139825" cy="679450"/>
        </p:xfrm>
        <a:graphic>
          <a:graphicData uri="http://schemas.openxmlformats.org/presentationml/2006/ole">
            <mc:AlternateContent xmlns:mc="http://schemas.openxmlformats.org/markup-compatibility/2006">
              <mc:Choice xmlns:v="urn:schemas-microsoft-com:vml" Requires="v">
                <p:oleObj spid="_x0000_s61535" r:id="rId11" imgW="723900" imgH="431800" progId="Equation.3">
                  <p:embed/>
                </p:oleObj>
              </mc:Choice>
              <mc:Fallback>
                <p:oleObj r:id="rId11" imgW="723900" imgH="431800" progId="Equation.3">
                  <p:embed/>
                  <p:pic>
                    <p:nvPicPr>
                      <p:cNvPr id="0" name="图片 3284"/>
                      <p:cNvPicPr/>
                      <p:nvPr/>
                    </p:nvPicPr>
                    <p:blipFill>
                      <a:blip r:embed="rId12"/>
                      <a:stretch>
                        <a:fillRect/>
                      </a:stretch>
                    </p:blipFill>
                    <p:spPr>
                      <a:xfrm>
                        <a:off x="6208713" y="5592763"/>
                        <a:ext cx="1139825" cy="679450"/>
                      </a:xfrm>
                      <a:prstGeom prst="rect">
                        <a:avLst/>
                      </a:prstGeom>
                      <a:solidFill>
                        <a:srgbClr val="FFFFCC"/>
                      </a:solidFill>
                      <a:ln w="38100">
                        <a:noFill/>
                        <a:miter/>
                      </a:ln>
                    </p:spPr>
                  </p:pic>
                </p:oleObj>
              </mc:Fallback>
            </mc:AlternateContent>
          </a:graphicData>
        </a:graphic>
      </p:graphicFrame>
      <p:grpSp>
        <p:nvGrpSpPr>
          <p:cNvPr id="122929" name="组合 122928"/>
          <p:cNvGrpSpPr/>
          <p:nvPr/>
        </p:nvGrpSpPr>
        <p:grpSpPr>
          <a:xfrm>
            <a:off x="4640263" y="5213350"/>
            <a:ext cx="1774825" cy="873125"/>
            <a:chOff x="2731" y="3332"/>
            <a:chExt cx="1118" cy="550"/>
          </a:xfrm>
        </p:grpSpPr>
        <p:sp>
          <p:nvSpPr>
            <p:cNvPr id="122930" name="椭圆形标注 122929"/>
            <p:cNvSpPr/>
            <p:nvPr/>
          </p:nvSpPr>
          <p:spPr>
            <a:xfrm>
              <a:off x="2946" y="3536"/>
              <a:ext cx="400" cy="346"/>
            </a:xfrm>
            <a:prstGeom prst="wedgeEllipseCallout">
              <a:avLst>
                <a:gd name="adj1" fmla="val 34750"/>
                <a:gd name="adj2" fmla="val -90463"/>
              </a:avLst>
            </a:prstGeom>
            <a:solidFill>
              <a:srgbClr val="FFFFCC"/>
            </a:solidFill>
            <a:ln w="9525" cap="flat" cmpd="sng">
              <a:solidFill>
                <a:schemeClr val="tx1"/>
              </a:solidFill>
              <a:prstDash val="solid"/>
              <a:miter/>
              <a:headEnd type="none" w="med" len="med"/>
              <a:tailEnd type="none" w="med" len="med"/>
            </a:ln>
          </p:spPr>
          <p:txBody>
            <a:bodyPr wrap="none" anchor="ctr"/>
            <a:lstStyle/>
            <a:p>
              <a:r>
                <a:rPr lang="en-US" altLang="zh-CN" b="0">
                  <a:latin typeface="Times New Roman" panose="02020603050405020304" pitchFamily="18" charset="0"/>
                </a:rPr>
                <a:t>0</a:t>
              </a:r>
            </a:p>
          </p:txBody>
        </p:sp>
        <p:sp>
          <p:nvSpPr>
            <p:cNvPr id="122931" name="左大括号 122930"/>
            <p:cNvSpPr/>
            <p:nvPr/>
          </p:nvSpPr>
          <p:spPr>
            <a:xfrm rot="-5400000">
              <a:off x="3266" y="2796"/>
              <a:ext cx="47" cy="1118"/>
            </a:xfrm>
            <a:prstGeom prst="leftBrace">
              <a:avLst>
                <a:gd name="adj1" fmla="val 198226"/>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grpSp>
      <p:sp>
        <p:nvSpPr>
          <p:cNvPr id="122932" name="文本框 122931"/>
          <p:cNvSpPr txBox="1"/>
          <p:nvPr/>
        </p:nvSpPr>
        <p:spPr>
          <a:xfrm>
            <a:off x="4017963" y="438150"/>
            <a:ext cx="2463800" cy="457200"/>
          </a:xfrm>
          <a:prstGeom prst="rect">
            <a:avLst/>
          </a:prstGeom>
          <a:noFill/>
          <a:ln w="9525">
            <a:noFill/>
          </a:ln>
        </p:spPr>
        <p:txBody>
          <a:bodyPr wrap="none" anchor="ctr">
            <a:spAutoFit/>
          </a:bodyPr>
          <a:lstStyle/>
          <a:p>
            <a:pPr>
              <a:spcBef>
                <a:spcPct val="50000"/>
              </a:spcBef>
            </a:pPr>
            <a:r>
              <a:rPr lang="zh-CN" altLang="en-US" dirty="0">
                <a:latin typeface="Times New Roman" panose="02020603050405020304" pitchFamily="18" charset="0"/>
              </a:rPr>
              <a:t>已知：</a:t>
            </a:r>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)=0</a:t>
            </a:r>
            <a:r>
              <a:rPr lang="zh-CN" altLang="en-US">
                <a:latin typeface="Times New Roman" panose="02020603050405020304" pitchFamily="18" charset="0"/>
              </a:rPr>
              <a:t>。</a:t>
            </a:r>
          </a:p>
        </p:txBody>
      </p:sp>
      <p:grpSp>
        <p:nvGrpSpPr>
          <p:cNvPr id="122936" name="组合 122935"/>
          <p:cNvGrpSpPr/>
          <p:nvPr/>
        </p:nvGrpSpPr>
        <p:grpSpPr>
          <a:xfrm>
            <a:off x="606425" y="658813"/>
            <a:ext cx="3103563" cy="1260475"/>
            <a:chOff x="226" y="463"/>
            <a:chExt cx="1955" cy="794"/>
          </a:xfrm>
        </p:grpSpPr>
        <p:sp>
          <p:nvSpPr>
            <p:cNvPr id="122887" name="直接连接符 122886"/>
            <p:cNvSpPr/>
            <p:nvPr/>
          </p:nvSpPr>
          <p:spPr>
            <a:xfrm flipH="1">
              <a:off x="1218" y="1007"/>
              <a:ext cx="0" cy="248"/>
            </a:xfrm>
            <a:prstGeom prst="line">
              <a:avLst/>
            </a:prstGeom>
            <a:ln w="19050" cap="flat" cmpd="sng">
              <a:solidFill>
                <a:schemeClr val="tx1"/>
              </a:solidFill>
              <a:prstDash val="solid"/>
              <a:headEnd type="none" w="med" len="med"/>
              <a:tailEnd type="none" w="med" len="med"/>
            </a:ln>
          </p:spPr>
        </p:sp>
        <p:sp>
          <p:nvSpPr>
            <p:cNvPr id="122888" name="直接连接符 122887"/>
            <p:cNvSpPr/>
            <p:nvPr/>
          </p:nvSpPr>
          <p:spPr>
            <a:xfrm>
              <a:off x="639" y="1257"/>
              <a:ext cx="1127" cy="0"/>
            </a:xfrm>
            <a:prstGeom prst="line">
              <a:avLst/>
            </a:prstGeom>
            <a:ln w="19050" cap="flat" cmpd="sng">
              <a:solidFill>
                <a:schemeClr val="tx1"/>
              </a:solidFill>
              <a:prstDash val="solid"/>
              <a:headEnd type="none" w="med" len="med"/>
              <a:tailEnd type="none" w="med" len="med"/>
            </a:ln>
          </p:spPr>
        </p:sp>
        <p:sp>
          <p:nvSpPr>
            <p:cNvPr id="122889" name="矩形 122888"/>
            <p:cNvSpPr/>
            <p:nvPr/>
          </p:nvSpPr>
          <p:spPr>
            <a:xfrm rot="5400000">
              <a:off x="1080" y="836"/>
              <a:ext cx="272" cy="102"/>
            </a:xfrm>
            <a:prstGeom prst="rect">
              <a:avLst/>
            </a:prstGeom>
            <a:solidFill>
              <a:schemeClr val="accent1"/>
            </a:solidFill>
            <a:ln w="25400" cap="flat" cmpd="sng">
              <a:solidFill>
                <a:schemeClr val="tx1"/>
              </a:solidFill>
              <a:prstDash val="solid"/>
              <a:miter/>
              <a:headEnd type="none" w="med" len="med"/>
              <a:tailEnd type="none" w="med" len="med"/>
            </a:ln>
          </p:spPr>
          <p:txBody>
            <a:bodyPr/>
            <a:lstStyle/>
            <a:p>
              <a:endParaRPr lang="zh-CN" altLang="en-US"/>
            </a:p>
          </p:txBody>
        </p:sp>
        <p:sp>
          <p:nvSpPr>
            <p:cNvPr id="122891" name="直接连接符 122890"/>
            <p:cNvSpPr/>
            <p:nvPr/>
          </p:nvSpPr>
          <p:spPr>
            <a:xfrm>
              <a:off x="642" y="474"/>
              <a:ext cx="1118" cy="3"/>
            </a:xfrm>
            <a:prstGeom prst="line">
              <a:avLst/>
            </a:prstGeom>
            <a:ln w="19050" cap="flat" cmpd="sng">
              <a:solidFill>
                <a:schemeClr val="tx1"/>
              </a:solidFill>
              <a:prstDash val="solid"/>
              <a:headEnd type="none" w="med" len="med"/>
              <a:tailEnd type="none" w="med" len="med"/>
            </a:ln>
          </p:spPr>
        </p:sp>
        <p:sp>
          <p:nvSpPr>
            <p:cNvPr id="122892" name="直接连接符 122891"/>
            <p:cNvSpPr/>
            <p:nvPr/>
          </p:nvSpPr>
          <p:spPr>
            <a:xfrm>
              <a:off x="642" y="1005"/>
              <a:ext cx="0" cy="252"/>
            </a:xfrm>
            <a:prstGeom prst="line">
              <a:avLst/>
            </a:prstGeom>
            <a:ln w="19050" cap="flat" cmpd="sng">
              <a:solidFill>
                <a:schemeClr val="tx1"/>
              </a:solidFill>
              <a:prstDash val="solid"/>
              <a:headEnd type="none" w="med" len="med"/>
              <a:tailEnd type="none" w="med" len="med"/>
            </a:ln>
          </p:spPr>
        </p:sp>
        <p:sp>
          <p:nvSpPr>
            <p:cNvPr id="122893" name="直接连接符 122892"/>
            <p:cNvSpPr/>
            <p:nvPr/>
          </p:nvSpPr>
          <p:spPr>
            <a:xfrm>
              <a:off x="1629" y="564"/>
              <a:ext cx="0" cy="224"/>
            </a:xfrm>
            <a:prstGeom prst="line">
              <a:avLst/>
            </a:prstGeom>
            <a:ln w="19050" cap="flat" cmpd="sng">
              <a:solidFill>
                <a:schemeClr val="tx1"/>
              </a:solidFill>
              <a:prstDash val="solid"/>
              <a:headEnd type="none" w="med" len="med"/>
              <a:tailEnd type="stealth" w="sm" len="med"/>
            </a:ln>
          </p:spPr>
        </p:sp>
        <p:sp>
          <p:nvSpPr>
            <p:cNvPr id="122894" name="文本框 122893"/>
            <p:cNvSpPr txBox="1"/>
            <p:nvPr/>
          </p:nvSpPr>
          <p:spPr>
            <a:xfrm>
              <a:off x="1363" y="467"/>
              <a:ext cx="254"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sp>
          <p:nvSpPr>
            <p:cNvPr id="122895" name="文本框 122894"/>
            <p:cNvSpPr txBox="1"/>
            <p:nvPr/>
          </p:nvSpPr>
          <p:spPr>
            <a:xfrm>
              <a:off x="880" y="777"/>
              <a:ext cx="244"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R</a:t>
              </a:r>
              <a:endParaRPr lang="en-US" altLang="zh-CN">
                <a:latin typeface="Times New Roman" panose="02020603050405020304" pitchFamily="18" charset="0"/>
              </a:endParaRPr>
            </a:p>
          </p:txBody>
        </p:sp>
        <p:sp>
          <p:nvSpPr>
            <p:cNvPr id="122896" name="文本框 122895"/>
            <p:cNvSpPr txBox="1"/>
            <p:nvPr/>
          </p:nvSpPr>
          <p:spPr>
            <a:xfrm>
              <a:off x="226" y="704"/>
              <a:ext cx="240" cy="288"/>
            </a:xfrm>
            <a:prstGeom prst="rect">
              <a:avLst/>
            </a:prstGeom>
            <a:noFill/>
            <a:ln w="25400">
              <a:noFill/>
            </a:ln>
          </p:spPr>
          <p:txBody>
            <a:bodyPr>
              <a:spAutoFit/>
            </a:bodyPr>
            <a:lstStyle/>
            <a:p>
              <a:pPr algn="l"/>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S</a:t>
              </a:r>
              <a:endParaRPr lang="en-US" altLang="zh-CN" i="1" baseline="-25000">
                <a:latin typeface="Times New Roman" panose="02020603050405020304" pitchFamily="18" charset="0"/>
              </a:endParaRPr>
            </a:p>
          </p:txBody>
        </p:sp>
        <p:grpSp>
          <p:nvGrpSpPr>
            <p:cNvPr id="122897" name="组合 122896"/>
            <p:cNvGrpSpPr/>
            <p:nvPr/>
          </p:nvGrpSpPr>
          <p:grpSpPr>
            <a:xfrm>
              <a:off x="1629" y="833"/>
              <a:ext cx="252" cy="76"/>
              <a:chOff x="1776" y="816"/>
              <a:chExt cx="288" cy="96"/>
            </a:xfrm>
          </p:grpSpPr>
          <p:sp>
            <p:nvSpPr>
              <p:cNvPr id="122898" name="直接连接符 122897"/>
              <p:cNvSpPr/>
              <p:nvPr/>
            </p:nvSpPr>
            <p:spPr>
              <a:xfrm>
                <a:off x="1776" y="816"/>
                <a:ext cx="288" cy="0"/>
              </a:xfrm>
              <a:prstGeom prst="line">
                <a:avLst/>
              </a:prstGeom>
              <a:ln w="28575" cap="flat" cmpd="sng">
                <a:solidFill>
                  <a:schemeClr val="tx1"/>
                </a:solidFill>
                <a:prstDash val="solid"/>
                <a:headEnd type="none" w="med" len="med"/>
                <a:tailEnd type="none" w="med" len="med"/>
              </a:ln>
            </p:spPr>
          </p:sp>
          <p:sp>
            <p:nvSpPr>
              <p:cNvPr id="122899" name="直接连接符 122898"/>
              <p:cNvSpPr/>
              <p:nvPr/>
            </p:nvSpPr>
            <p:spPr>
              <a:xfrm>
                <a:off x="1776" y="912"/>
                <a:ext cx="288" cy="0"/>
              </a:xfrm>
              <a:prstGeom prst="line">
                <a:avLst/>
              </a:prstGeom>
              <a:ln w="28575" cap="flat" cmpd="sng">
                <a:solidFill>
                  <a:schemeClr val="tx1"/>
                </a:solidFill>
                <a:prstDash val="solid"/>
                <a:headEnd type="none" w="med" len="med"/>
                <a:tailEnd type="none" w="med" len="med"/>
              </a:ln>
            </p:spPr>
          </p:sp>
        </p:grpSp>
        <p:sp>
          <p:nvSpPr>
            <p:cNvPr id="122901" name="直接连接符 122900"/>
            <p:cNvSpPr/>
            <p:nvPr/>
          </p:nvSpPr>
          <p:spPr>
            <a:xfrm>
              <a:off x="1760" y="477"/>
              <a:ext cx="0" cy="356"/>
            </a:xfrm>
            <a:prstGeom prst="line">
              <a:avLst/>
            </a:prstGeom>
            <a:ln w="19050" cap="flat" cmpd="sng">
              <a:solidFill>
                <a:schemeClr val="tx1"/>
              </a:solidFill>
              <a:prstDash val="solid"/>
              <a:headEnd type="none" w="med" len="med"/>
              <a:tailEnd type="none" w="med" len="med"/>
            </a:ln>
          </p:spPr>
        </p:sp>
        <p:sp>
          <p:nvSpPr>
            <p:cNvPr id="122902" name="矩形 122901"/>
            <p:cNvSpPr/>
            <p:nvPr/>
          </p:nvSpPr>
          <p:spPr>
            <a:xfrm>
              <a:off x="1406" y="728"/>
              <a:ext cx="244"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C</a:t>
              </a:r>
            </a:p>
          </p:txBody>
        </p:sp>
        <p:grpSp>
          <p:nvGrpSpPr>
            <p:cNvPr id="122904" name="组合 122903"/>
            <p:cNvGrpSpPr/>
            <p:nvPr/>
          </p:nvGrpSpPr>
          <p:grpSpPr>
            <a:xfrm>
              <a:off x="503" y="746"/>
              <a:ext cx="272" cy="272"/>
              <a:chOff x="564" y="634"/>
              <a:chExt cx="313" cy="336"/>
            </a:xfrm>
          </p:grpSpPr>
          <p:sp>
            <p:nvSpPr>
              <p:cNvPr id="122905" name="椭圆 122904"/>
              <p:cNvSpPr/>
              <p:nvPr/>
            </p:nvSpPr>
            <p:spPr>
              <a:xfrm>
                <a:off x="564" y="634"/>
                <a:ext cx="313" cy="336"/>
              </a:xfrm>
              <a:prstGeom prst="ellipse">
                <a:avLst/>
              </a:prstGeom>
              <a:solidFill>
                <a:schemeClr val="accent1"/>
              </a:solidFill>
              <a:ln w="25400" cap="flat" cmpd="sng">
                <a:solidFill>
                  <a:schemeClr val="tx1"/>
                </a:solidFill>
                <a:prstDash val="solid"/>
                <a:headEnd type="none" w="med" len="med"/>
                <a:tailEnd type="none" w="med" len="med"/>
              </a:ln>
            </p:spPr>
            <p:txBody>
              <a:bodyPr/>
              <a:lstStyle/>
              <a:p>
                <a:endParaRPr lang="zh-CN" altLang="en-US"/>
              </a:p>
            </p:txBody>
          </p:sp>
          <p:sp>
            <p:nvSpPr>
              <p:cNvPr id="122906" name="直接连接符 122905"/>
              <p:cNvSpPr/>
              <p:nvPr/>
            </p:nvSpPr>
            <p:spPr>
              <a:xfrm>
                <a:off x="564" y="791"/>
                <a:ext cx="309" cy="0"/>
              </a:xfrm>
              <a:prstGeom prst="line">
                <a:avLst/>
              </a:prstGeom>
              <a:ln w="28575" cap="flat" cmpd="sng">
                <a:solidFill>
                  <a:schemeClr val="tx1"/>
                </a:solidFill>
                <a:prstDash val="solid"/>
                <a:headEnd type="none" w="med" len="med"/>
                <a:tailEnd type="none" w="med" len="med"/>
              </a:ln>
            </p:spPr>
          </p:sp>
        </p:grpSp>
        <p:sp>
          <p:nvSpPr>
            <p:cNvPr id="122907" name="直接连接符 122906"/>
            <p:cNvSpPr/>
            <p:nvPr/>
          </p:nvSpPr>
          <p:spPr>
            <a:xfrm flipV="1">
              <a:off x="447" y="723"/>
              <a:ext cx="0" cy="318"/>
            </a:xfrm>
            <a:prstGeom prst="line">
              <a:avLst/>
            </a:prstGeom>
            <a:ln w="19050" cap="flat" cmpd="sng">
              <a:solidFill>
                <a:schemeClr val="tx1"/>
              </a:solidFill>
              <a:prstDash val="solid"/>
              <a:headEnd type="none" w="med" len="med"/>
              <a:tailEnd type="stealth" w="sm" len="med"/>
            </a:ln>
          </p:spPr>
        </p:sp>
        <p:sp>
          <p:nvSpPr>
            <p:cNvPr id="122908" name="文本框 122907"/>
            <p:cNvSpPr txBox="1"/>
            <p:nvPr/>
          </p:nvSpPr>
          <p:spPr>
            <a:xfrm>
              <a:off x="1814" y="463"/>
              <a:ext cx="225" cy="288"/>
            </a:xfrm>
            <a:prstGeom prst="rect">
              <a:avLst/>
            </a:prstGeom>
            <a:noFill/>
            <a:ln w="9525">
              <a:noFill/>
            </a:ln>
          </p:spPr>
          <p:txBody>
            <a:bodyPr>
              <a:spAutoFit/>
            </a:bodyPr>
            <a:lstStyle/>
            <a:p>
              <a:pPr algn="l"/>
              <a:r>
                <a:rPr lang="en-US" altLang="zh-CN">
                  <a:latin typeface="Times New Roman" panose="02020603050405020304" pitchFamily="18" charset="0"/>
                </a:rPr>
                <a:t>+</a:t>
              </a:r>
              <a:endParaRPr lang="en-US" altLang="zh-CN" b="0">
                <a:latin typeface="Times New Roman" panose="02020603050405020304" pitchFamily="18" charset="0"/>
              </a:endParaRPr>
            </a:p>
          </p:txBody>
        </p:sp>
        <p:sp>
          <p:nvSpPr>
            <p:cNvPr id="122909" name="文本框 122908"/>
            <p:cNvSpPr txBox="1"/>
            <p:nvPr/>
          </p:nvSpPr>
          <p:spPr>
            <a:xfrm>
              <a:off x="1819" y="949"/>
              <a:ext cx="220" cy="288"/>
            </a:xfrm>
            <a:prstGeom prst="rect">
              <a:avLst/>
            </a:prstGeom>
            <a:noFill/>
            <a:ln w="9525">
              <a:noFill/>
            </a:ln>
          </p:spPr>
          <p:txBody>
            <a:bodyPr>
              <a:spAutoFit/>
            </a:bodyPr>
            <a:lstStyle/>
            <a:p>
              <a:pPr algn="l">
                <a:spcBef>
                  <a:spcPct val="50000"/>
                </a:spcBef>
              </a:pPr>
              <a:r>
                <a:rPr lang="en-US" altLang="zh-CN" b="0">
                  <a:latin typeface="Times New Roman" panose="02020603050405020304" pitchFamily="18" charset="0"/>
                  <a:sym typeface="Symbol" panose="05050102010706020507" pitchFamily="18" charset="2"/>
                </a:rPr>
                <a:t></a:t>
              </a:r>
              <a:endParaRPr lang="en-US" altLang="zh-CN" b="0">
                <a:latin typeface="Times New Roman" panose="02020603050405020304" pitchFamily="18" charset="0"/>
              </a:endParaRPr>
            </a:p>
          </p:txBody>
        </p:sp>
        <p:sp>
          <p:nvSpPr>
            <p:cNvPr id="122910" name="文本框 122909"/>
            <p:cNvSpPr txBox="1"/>
            <p:nvPr/>
          </p:nvSpPr>
          <p:spPr>
            <a:xfrm>
              <a:off x="1873" y="720"/>
              <a:ext cx="308"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i="1" baseline="-25000">
                <a:latin typeface="Times New Roman" panose="02020603050405020304" pitchFamily="18" charset="0"/>
              </a:endParaRPr>
            </a:p>
          </p:txBody>
        </p:sp>
        <p:sp>
          <p:nvSpPr>
            <p:cNvPr id="122933" name="直接连接符 122932"/>
            <p:cNvSpPr/>
            <p:nvPr/>
          </p:nvSpPr>
          <p:spPr>
            <a:xfrm>
              <a:off x="642" y="474"/>
              <a:ext cx="0" cy="270"/>
            </a:xfrm>
            <a:prstGeom prst="line">
              <a:avLst/>
            </a:prstGeom>
            <a:ln w="19050" cap="flat" cmpd="sng">
              <a:solidFill>
                <a:schemeClr val="tx1"/>
              </a:solidFill>
              <a:prstDash val="solid"/>
              <a:headEnd type="none" w="med" len="med"/>
              <a:tailEnd type="none" w="med" len="med"/>
            </a:ln>
          </p:spPr>
        </p:sp>
        <p:sp>
          <p:nvSpPr>
            <p:cNvPr id="122934" name="直接连接符 122933"/>
            <p:cNvSpPr/>
            <p:nvPr/>
          </p:nvSpPr>
          <p:spPr>
            <a:xfrm flipH="1">
              <a:off x="1760" y="909"/>
              <a:ext cx="1" cy="346"/>
            </a:xfrm>
            <a:prstGeom prst="line">
              <a:avLst/>
            </a:prstGeom>
            <a:ln w="19050" cap="flat" cmpd="sng">
              <a:solidFill>
                <a:schemeClr val="tx1"/>
              </a:solidFill>
              <a:prstDash val="solid"/>
              <a:headEnd type="none" w="med" len="med"/>
              <a:tailEnd type="none" w="med" len="med"/>
            </a:ln>
          </p:spPr>
        </p:sp>
        <p:sp>
          <p:nvSpPr>
            <p:cNvPr id="122935" name="直接连接符 122934"/>
            <p:cNvSpPr/>
            <p:nvPr/>
          </p:nvSpPr>
          <p:spPr>
            <a:xfrm>
              <a:off x="1218" y="474"/>
              <a:ext cx="0" cy="281"/>
            </a:xfrm>
            <a:prstGeom prst="line">
              <a:avLst/>
            </a:prstGeom>
            <a:ln w="19050" cap="flat" cmpd="sng">
              <a:solidFill>
                <a:schemeClr val="tx1"/>
              </a:solidFill>
              <a:prstDash val="solid"/>
              <a:headEnd type="none" w="med" len="med"/>
              <a:tailEnd type="none" w="med" len="med"/>
            </a:ln>
          </p:spPr>
        </p:sp>
      </p:grpSp>
      <p:sp>
        <p:nvSpPr>
          <p:cNvPr id="122937" name="矩形 122936"/>
          <p:cNvSpPr/>
          <p:nvPr/>
        </p:nvSpPr>
        <p:spPr>
          <a:xfrm>
            <a:off x="4268788" y="2095500"/>
            <a:ext cx="2095500" cy="457200"/>
          </a:xfrm>
          <a:prstGeom prst="rect">
            <a:avLst/>
          </a:prstGeom>
          <a:noFill/>
          <a:ln w="9525">
            <a:noFill/>
          </a:ln>
        </p:spPr>
        <p:txBody>
          <a:bodyPr wrap="none" anchor="ctr">
            <a:spAutoFit/>
          </a:bodyPr>
          <a:lstStyle/>
          <a:p>
            <a:r>
              <a:rPr lang="zh-CN" altLang="en-US" dirty="0">
                <a:latin typeface="Times New Roman" panose="02020603050405020304" pitchFamily="18" charset="0"/>
              </a:rPr>
              <a:t>令</a:t>
            </a:r>
            <a:r>
              <a:rPr lang="zh-CN" altLang="en-US" dirty="0">
                <a:solidFill>
                  <a:srgbClr val="FF3300"/>
                </a:solidFill>
                <a:latin typeface="Times New Roman" panose="02020603050405020304" pitchFamily="18" charset="0"/>
              </a:rPr>
              <a:t>  </a:t>
            </a:r>
            <a:r>
              <a:rPr lang="en-US" altLang="zh-CN" i="1" dirty="0" err="1">
                <a:latin typeface="Times New Roman" panose="02020603050405020304" pitchFamily="18" charset="0"/>
              </a:rPr>
              <a:t>i</a:t>
            </a:r>
            <a:r>
              <a:rPr lang="en-US" altLang="zh-CN" baseline="-25000" dirty="0" err="1">
                <a:latin typeface="Times New Roman" panose="02020603050405020304" pitchFamily="18" charset="0"/>
              </a:rPr>
              <a:t>S</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)A</a:t>
            </a:r>
            <a:endParaRPr lang="en-US" altLang="zh-CN">
              <a:latin typeface="Times New Roman" panose="02020603050405020304" pitchFamily="18" charset="0"/>
            </a:endParaRPr>
          </a:p>
        </p:txBody>
      </p:sp>
      <p:sp>
        <p:nvSpPr>
          <p:cNvPr id="122939" name="文本框 122938"/>
          <p:cNvSpPr txBox="1"/>
          <p:nvPr/>
        </p:nvSpPr>
        <p:spPr>
          <a:xfrm>
            <a:off x="282575" y="2051050"/>
            <a:ext cx="492125" cy="457200"/>
          </a:xfrm>
          <a:prstGeom prst="rect">
            <a:avLst/>
          </a:prstGeom>
          <a:noFill/>
          <a:ln w="9525">
            <a:noFill/>
          </a:ln>
        </p:spPr>
        <p:txBody>
          <a:bodyPr wrap="none" anchor="t">
            <a:spAutoFit/>
          </a:bodyPr>
          <a:lstStyle/>
          <a:p>
            <a:pPr algn="l"/>
            <a:r>
              <a:rPr lang="zh-CN" altLang="en-US">
                <a:solidFill>
                  <a:schemeClr val="accent2"/>
                </a:solidFill>
                <a:latin typeface="Times New Roman" panose="02020603050405020304" pitchFamily="18" charset="0"/>
              </a:rPr>
              <a:t>解</a:t>
            </a:r>
            <a:endParaRPr lang="zh-CN" altLang="en-US" b="0">
              <a:solidFill>
                <a:schemeClr val="accent2"/>
              </a:solidFill>
              <a:latin typeface="Times New Roman" panose="02020603050405020304" pitchFamily="18" charset="0"/>
            </a:endParaRPr>
          </a:p>
        </p:txBody>
      </p:sp>
      <p:sp>
        <p:nvSpPr>
          <p:cNvPr id="122940" name="动作按钮: 后退或前一项 122939"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122941" name="动作按钮: 后退或前一项 122940"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22903"/>
                                        </p:tgtEl>
                                        <p:attrNameLst>
                                          <p:attrName>style.visibility</p:attrName>
                                        </p:attrNameLst>
                                      </p:cBhvr>
                                      <p:to>
                                        <p:strVal val="visible"/>
                                      </p:to>
                                    </p:set>
                                    <p:anim calcmode="lin" valueType="num">
                                      <p:cBhvr>
                                        <p:cTn id="7" dur="1000" fill="hold"/>
                                        <p:tgtEl>
                                          <p:spTgt spid="122903"/>
                                        </p:tgtEl>
                                        <p:attrNameLst>
                                          <p:attrName>ppt_w</p:attrName>
                                        </p:attrNameLst>
                                      </p:cBhvr>
                                      <p:tavLst>
                                        <p:tav tm="0">
                                          <p:val>
                                            <p:fltVal val="0"/>
                                          </p:val>
                                        </p:tav>
                                        <p:tav tm="100000">
                                          <p:val>
                                            <p:strVal val="#ppt_w"/>
                                          </p:val>
                                        </p:tav>
                                      </p:tavLst>
                                    </p:anim>
                                    <p:anim calcmode="lin" valueType="num">
                                      <p:cBhvr>
                                        <p:cTn id="8" dur="1000" fill="hold"/>
                                        <p:tgtEl>
                                          <p:spTgt spid="122903"/>
                                        </p:tgtEl>
                                        <p:attrNameLst>
                                          <p:attrName>ppt_h</p:attrName>
                                        </p:attrNameLst>
                                      </p:cBhvr>
                                      <p:tavLst>
                                        <p:tav tm="0">
                                          <p:val>
                                            <p:fltVal val="0"/>
                                          </p:val>
                                        </p:tav>
                                        <p:tav tm="100000">
                                          <p:val>
                                            <p:strVal val="#ppt_h"/>
                                          </p:val>
                                        </p:tav>
                                      </p:tavLst>
                                    </p:anim>
                                    <p:anim calcmode="lin" valueType="num">
                                      <p:cBhvr>
                                        <p:cTn id="9" dur="1000" fill="hold"/>
                                        <p:tgtEl>
                                          <p:spTgt spid="1229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2290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22936"/>
                                        </p:tgtEl>
                                        <p:attrNameLst>
                                          <p:attrName>style.visibility</p:attrName>
                                        </p:attrNameLst>
                                      </p:cBhvr>
                                      <p:to>
                                        <p:strVal val="visible"/>
                                      </p:to>
                                    </p:set>
                                    <p:anim calcmode="lin" valueType="num">
                                      <p:cBhvr>
                                        <p:cTn id="14" dur="500" fill="hold"/>
                                        <p:tgtEl>
                                          <p:spTgt spid="122936"/>
                                        </p:tgtEl>
                                        <p:attrNameLst>
                                          <p:attrName>ppt_w</p:attrName>
                                        </p:attrNameLst>
                                      </p:cBhvr>
                                      <p:tavLst>
                                        <p:tav tm="0">
                                          <p:val>
                                            <p:fltVal val="0"/>
                                          </p:val>
                                        </p:tav>
                                        <p:tav tm="100000">
                                          <p:val>
                                            <p:strVal val="#ppt_w"/>
                                          </p:val>
                                        </p:tav>
                                      </p:tavLst>
                                    </p:anim>
                                    <p:anim calcmode="lin" valueType="num">
                                      <p:cBhvr>
                                        <p:cTn id="15" dur="500" fill="hold"/>
                                        <p:tgtEl>
                                          <p:spTgt spid="122936"/>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22932"/>
                                        </p:tgtEl>
                                        <p:attrNameLst>
                                          <p:attrName>style.visibility</p:attrName>
                                        </p:attrNameLst>
                                      </p:cBhvr>
                                      <p:to>
                                        <p:strVal val="visible"/>
                                      </p:to>
                                    </p:set>
                                    <p:animEffect transition="in" filter="slide(fromLeft)">
                                      <p:cBhvr>
                                        <p:cTn id="20" dur="500"/>
                                        <p:tgtEl>
                                          <p:spTgt spid="122932"/>
                                        </p:tgtEl>
                                      </p:cBhvr>
                                    </p:animEffect>
                                  </p:childTnLst>
                                </p:cTn>
                              </p:par>
                            </p:childTnLst>
                          </p:cTn>
                        </p:par>
                        <p:par>
                          <p:cTn id="21" fill="hold">
                            <p:stCondLst>
                              <p:cond delay="500"/>
                            </p:stCondLst>
                            <p:childTnLst>
                              <p:par>
                                <p:cTn id="22" presetID="12" presetClass="entr" presetSubtype="8" fill="hold" grpId="0" nodeType="afterEffect">
                                  <p:stCondLst>
                                    <p:cond delay="0"/>
                                  </p:stCondLst>
                                  <p:childTnLst>
                                    <p:set>
                                      <p:cBhvr>
                                        <p:cTn id="23" dur="1" fill="hold">
                                          <p:stCondLst>
                                            <p:cond delay="0"/>
                                          </p:stCondLst>
                                        </p:cTn>
                                        <p:tgtEl>
                                          <p:spTgt spid="122917"/>
                                        </p:tgtEl>
                                        <p:attrNameLst>
                                          <p:attrName>style.visibility</p:attrName>
                                        </p:attrNameLst>
                                      </p:cBhvr>
                                      <p:to>
                                        <p:strVal val="visible"/>
                                      </p:to>
                                    </p:set>
                                    <p:animEffect transition="in" filter="slide(fromLeft)">
                                      <p:cBhvr>
                                        <p:cTn id="24" dur="500"/>
                                        <p:tgtEl>
                                          <p:spTgt spid="122917"/>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22939"/>
                                        </p:tgtEl>
                                        <p:attrNameLst>
                                          <p:attrName>style.visibility</p:attrName>
                                        </p:attrNameLst>
                                      </p:cBhvr>
                                      <p:to>
                                        <p:strVal val="visible"/>
                                      </p:to>
                                    </p:set>
                                    <p:anim calcmode="lin" valueType="num">
                                      <p:cBhvr>
                                        <p:cTn id="29" dur="1000" fill="hold"/>
                                        <p:tgtEl>
                                          <p:spTgt spid="122939"/>
                                        </p:tgtEl>
                                        <p:attrNameLst>
                                          <p:attrName>ppt_w</p:attrName>
                                        </p:attrNameLst>
                                      </p:cBhvr>
                                      <p:tavLst>
                                        <p:tav tm="0">
                                          <p:val>
                                            <p:fltVal val="0"/>
                                          </p:val>
                                        </p:tav>
                                        <p:tav tm="100000">
                                          <p:val>
                                            <p:strVal val="#ppt_w"/>
                                          </p:val>
                                        </p:tav>
                                      </p:tavLst>
                                    </p:anim>
                                    <p:anim calcmode="lin" valueType="num">
                                      <p:cBhvr>
                                        <p:cTn id="30" dur="1000" fill="hold"/>
                                        <p:tgtEl>
                                          <p:spTgt spid="122939"/>
                                        </p:tgtEl>
                                        <p:attrNameLst>
                                          <p:attrName>ppt_h</p:attrName>
                                        </p:attrNameLst>
                                      </p:cBhvr>
                                      <p:tavLst>
                                        <p:tav tm="0">
                                          <p:val>
                                            <p:fltVal val="0"/>
                                          </p:val>
                                        </p:tav>
                                        <p:tav tm="100000">
                                          <p:val>
                                            <p:strVal val="#ppt_h"/>
                                          </p:val>
                                        </p:tav>
                                      </p:tavLst>
                                    </p:anim>
                                    <p:anim calcmode="lin" valueType="num">
                                      <p:cBhvr>
                                        <p:cTn id="31" dur="1000" fill="hold"/>
                                        <p:tgtEl>
                                          <p:spTgt spid="122939"/>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29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884"/>
                                        </p:tgtEl>
                                        <p:attrNameLst>
                                          <p:attrName>style.visibility</p:attrName>
                                        </p:attrNameLst>
                                      </p:cBhvr>
                                      <p:to>
                                        <p:strVal val="visible"/>
                                      </p:to>
                                    </p:set>
                                    <p:anim calcmode="lin" valueType="num">
                                      <p:cBhvr additive="base">
                                        <p:cTn id="37" dur="500" fill="hold"/>
                                        <p:tgtEl>
                                          <p:spTgt spid="122884"/>
                                        </p:tgtEl>
                                        <p:attrNameLst>
                                          <p:attrName>ppt_x</p:attrName>
                                        </p:attrNameLst>
                                      </p:cBhvr>
                                      <p:tavLst>
                                        <p:tav tm="0">
                                          <p:val>
                                            <p:strVal val="0-#ppt_w/2"/>
                                          </p:val>
                                        </p:tav>
                                        <p:tav tm="100000">
                                          <p:val>
                                            <p:strVal val="#ppt_x"/>
                                          </p:val>
                                        </p:tav>
                                      </p:tavLst>
                                    </p:anim>
                                    <p:anim calcmode="lin" valueType="num">
                                      <p:cBhvr additive="base">
                                        <p:cTn id="38" dur="500" fill="hold"/>
                                        <p:tgtEl>
                                          <p:spTgt spid="12288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37"/>
                                        </p:tgtEl>
                                        <p:attrNameLst>
                                          <p:attrName>style.visibility</p:attrName>
                                        </p:attrNameLst>
                                      </p:cBhvr>
                                      <p:to>
                                        <p:strVal val="visible"/>
                                      </p:to>
                                    </p:set>
                                    <p:anim calcmode="lin" valueType="num">
                                      <p:cBhvr additive="base">
                                        <p:cTn id="43" dur="500" fill="hold"/>
                                        <p:tgtEl>
                                          <p:spTgt spid="122937"/>
                                        </p:tgtEl>
                                        <p:attrNameLst>
                                          <p:attrName>ppt_x</p:attrName>
                                        </p:attrNameLst>
                                      </p:cBhvr>
                                      <p:tavLst>
                                        <p:tav tm="0">
                                          <p:val>
                                            <p:strVal val="0-#ppt_w/2"/>
                                          </p:val>
                                        </p:tav>
                                        <p:tav tm="100000">
                                          <p:val>
                                            <p:strVal val="#ppt_x"/>
                                          </p:val>
                                        </p:tav>
                                      </p:tavLst>
                                    </p:anim>
                                    <p:anim calcmode="lin" valueType="num">
                                      <p:cBhvr additive="base">
                                        <p:cTn id="44" dur="500" fill="hold"/>
                                        <p:tgtEl>
                                          <p:spTgt spid="12293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11"/>
                                        </p:tgtEl>
                                        <p:attrNameLst>
                                          <p:attrName>style.visibility</p:attrName>
                                        </p:attrNameLst>
                                      </p:cBhvr>
                                      <p:to>
                                        <p:strVal val="visible"/>
                                      </p:to>
                                    </p:set>
                                    <p:anim calcmode="lin" valueType="num">
                                      <p:cBhvr additive="base">
                                        <p:cTn id="49" dur="500" fill="hold"/>
                                        <p:tgtEl>
                                          <p:spTgt spid="122911"/>
                                        </p:tgtEl>
                                        <p:attrNameLst>
                                          <p:attrName>ppt_x</p:attrName>
                                        </p:attrNameLst>
                                      </p:cBhvr>
                                      <p:tavLst>
                                        <p:tav tm="0">
                                          <p:val>
                                            <p:strVal val="0-#ppt_w/2"/>
                                          </p:val>
                                        </p:tav>
                                        <p:tav tm="100000">
                                          <p:val>
                                            <p:strVal val="#ppt_x"/>
                                          </p:val>
                                        </p:tav>
                                      </p:tavLst>
                                    </p:anim>
                                    <p:anim calcmode="lin" valueType="num">
                                      <p:cBhvr additive="base">
                                        <p:cTn id="50" dur="500" fill="hold"/>
                                        <p:tgtEl>
                                          <p:spTgt spid="12291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12"/>
                                        </p:tgtEl>
                                        <p:attrNameLst>
                                          <p:attrName>style.visibility</p:attrName>
                                        </p:attrNameLst>
                                      </p:cBhvr>
                                      <p:to>
                                        <p:strVal val="visible"/>
                                      </p:to>
                                    </p:set>
                                    <p:anim calcmode="lin" valueType="num">
                                      <p:cBhvr additive="base">
                                        <p:cTn id="55" dur="500" fill="hold"/>
                                        <p:tgtEl>
                                          <p:spTgt spid="122912"/>
                                        </p:tgtEl>
                                        <p:attrNameLst>
                                          <p:attrName>ppt_x</p:attrName>
                                        </p:attrNameLst>
                                      </p:cBhvr>
                                      <p:tavLst>
                                        <p:tav tm="0">
                                          <p:val>
                                            <p:strVal val="0-#ppt_w/2"/>
                                          </p:val>
                                        </p:tav>
                                        <p:tav tm="100000">
                                          <p:val>
                                            <p:strVal val="#ppt_x"/>
                                          </p:val>
                                        </p:tav>
                                      </p:tavLst>
                                    </p:anim>
                                    <p:anim calcmode="lin" valueType="num">
                                      <p:cBhvr additive="base">
                                        <p:cTn id="56" dur="500" fill="hold"/>
                                        <p:tgtEl>
                                          <p:spTgt spid="12291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2913"/>
                                        </p:tgtEl>
                                        <p:attrNameLst>
                                          <p:attrName>style.visibility</p:attrName>
                                        </p:attrNameLst>
                                      </p:cBhvr>
                                      <p:to>
                                        <p:strVal val="visible"/>
                                      </p:to>
                                    </p:set>
                                    <p:anim calcmode="lin" valueType="num">
                                      <p:cBhvr additive="base">
                                        <p:cTn id="61" dur="500" fill="hold"/>
                                        <p:tgtEl>
                                          <p:spTgt spid="122913"/>
                                        </p:tgtEl>
                                        <p:attrNameLst>
                                          <p:attrName>ppt_x</p:attrName>
                                        </p:attrNameLst>
                                      </p:cBhvr>
                                      <p:tavLst>
                                        <p:tav tm="0">
                                          <p:val>
                                            <p:strVal val="0-#ppt_w/2"/>
                                          </p:val>
                                        </p:tav>
                                        <p:tav tm="100000">
                                          <p:val>
                                            <p:strVal val="#ppt_x"/>
                                          </p:val>
                                        </p:tav>
                                      </p:tavLst>
                                    </p:anim>
                                    <p:anim calcmode="lin" valueType="num">
                                      <p:cBhvr additive="base">
                                        <p:cTn id="62" dur="500" fill="hold"/>
                                        <p:tgtEl>
                                          <p:spTgt spid="12291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22885"/>
                                        </p:tgtEl>
                                        <p:attrNameLst>
                                          <p:attrName>style.visibility</p:attrName>
                                        </p:attrNameLst>
                                      </p:cBhvr>
                                      <p:to>
                                        <p:strVal val="visible"/>
                                      </p:to>
                                    </p:set>
                                    <p:anim calcmode="lin" valueType="num">
                                      <p:cBhvr additive="base">
                                        <p:cTn id="67" dur="500" fill="hold"/>
                                        <p:tgtEl>
                                          <p:spTgt spid="122885"/>
                                        </p:tgtEl>
                                        <p:attrNameLst>
                                          <p:attrName>ppt_x</p:attrName>
                                        </p:attrNameLst>
                                      </p:cBhvr>
                                      <p:tavLst>
                                        <p:tav tm="0">
                                          <p:val>
                                            <p:strVal val="0-#ppt_w/2"/>
                                          </p:val>
                                        </p:tav>
                                        <p:tav tm="100000">
                                          <p:val>
                                            <p:strVal val="#ppt_x"/>
                                          </p:val>
                                        </p:tav>
                                      </p:tavLst>
                                    </p:anim>
                                    <p:anim calcmode="lin" valueType="num">
                                      <p:cBhvr additive="base">
                                        <p:cTn id="68" dur="500" fill="hold"/>
                                        <p:tgtEl>
                                          <p:spTgt spid="12288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22918"/>
                                        </p:tgtEl>
                                        <p:attrNameLst>
                                          <p:attrName>style.visibility</p:attrName>
                                        </p:attrNameLst>
                                      </p:cBhvr>
                                      <p:to>
                                        <p:strVal val="visible"/>
                                      </p:to>
                                    </p:set>
                                    <p:anim calcmode="lin" valueType="num">
                                      <p:cBhvr additive="base">
                                        <p:cTn id="73" dur="500" fill="hold"/>
                                        <p:tgtEl>
                                          <p:spTgt spid="122918"/>
                                        </p:tgtEl>
                                        <p:attrNameLst>
                                          <p:attrName>ppt_x</p:attrName>
                                        </p:attrNameLst>
                                      </p:cBhvr>
                                      <p:tavLst>
                                        <p:tav tm="0">
                                          <p:val>
                                            <p:strVal val="0-#ppt_w/2"/>
                                          </p:val>
                                        </p:tav>
                                        <p:tav tm="100000">
                                          <p:val>
                                            <p:strVal val="#ppt_x"/>
                                          </p:val>
                                        </p:tav>
                                      </p:tavLst>
                                    </p:anim>
                                    <p:anim calcmode="lin" valueType="num">
                                      <p:cBhvr additive="base">
                                        <p:cTn id="74" dur="500" fill="hold"/>
                                        <p:tgtEl>
                                          <p:spTgt spid="12291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22919"/>
                                        </p:tgtEl>
                                        <p:attrNameLst>
                                          <p:attrName>style.visibility</p:attrName>
                                        </p:attrNameLst>
                                      </p:cBhvr>
                                      <p:to>
                                        <p:strVal val="visible"/>
                                      </p:to>
                                    </p:set>
                                    <p:anim calcmode="lin" valueType="num">
                                      <p:cBhvr additive="base">
                                        <p:cTn id="79" dur="500" fill="hold"/>
                                        <p:tgtEl>
                                          <p:spTgt spid="122919"/>
                                        </p:tgtEl>
                                        <p:attrNameLst>
                                          <p:attrName>ppt_x</p:attrName>
                                        </p:attrNameLst>
                                      </p:cBhvr>
                                      <p:tavLst>
                                        <p:tav tm="0">
                                          <p:val>
                                            <p:strVal val="0-#ppt_w/2"/>
                                          </p:val>
                                        </p:tav>
                                        <p:tav tm="100000">
                                          <p:val>
                                            <p:strVal val="#ppt_x"/>
                                          </p:val>
                                        </p:tav>
                                      </p:tavLst>
                                    </p:anim>
                                    <p:anim calcmode="lin" valueType="num">
                                      <p:cBhvr additive="base">
                                        <p:cTn id="80" dur="500" fill="hold"/>
                                        <p:tgtEl>
                                          <p:spTgt spid="122919"/>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122920"/>
                                        </p:tgtEl>
                                        <p:attrNameLst>
                                          <p:attrName>style.visibility</p:attrName>
                                        </p:attrNameLst>
                                      </p:cBhvr>
                                      <p:to>
                                        <p:strVal val="visible"/>
                                      </p:to>
                                    </p:set>
                                    <p:anim calcmode="lin" valueType="num">
                                      <p:cBhvr additive="base">
                                        <p:cTn id="85" dur="500" fill="hold"/>
                                        <p:tgtEl>
                                          <p:spTgt spid="122920"/>
                                        </p:tgtEl>
                                        <p:attrNameLst>
                                          <p:attrName>ppt_x</p:attrName>
                                        </p:attrNameLst>
                                      </p:cBhvr>
                                      <p:tavLst>
                                        <p:tav tm="0">
                                          <p:val>
                                            <p:strVal val="0-#ppt_w/2"/>
                                          </p:val>
                                        </p:tav>
                                        <p:tav tm="100000">
                                          <p:val>
                                            <p:strVal val="#ppt_x"/>
                                          </p:val>
                                        </p:tav>
                                      </p:tavLst>
                                    </p:anim>
                                    <p:anim calcmode="lin" valueType="num">
                                      <p:cBhvr additive="base">
                                        <p:cTn id="86" dur="500" fill="hold"/>
                                        <p:tgtEl>
                                          <p:spTgt spid="12292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22924"/>
                                        </p:tgtEl>
                                        <p:attrNameLst>
                                          <p:attrName>style.visibility</p:attrName>
                                        </p:attrNameLst>
                                      </p:cBhvr>
                                      <p:to>
                                        <p:strVal val="visible"/>
                                      </p:to>
                                    </p:set>
                                    <p:anim calcmode="lin" valueType="num">
                                      <p:cBhvr additive="base">
                                        <p:cTn id="91" dur="500" fill="hold"/>
                                        <p:tgtEl>
                                          <p:spTgt spid="122924"/>
                                        </p:tgtEl>
                                        <p:attrNameLst>
                                          <p:attrName>ppt_x</p:attrName>
                                        </p:attrNameLst>
                                      </p:cBhvr>
                                      <p:tavLst>
                                        <p:tav tm="0">
                                          <p:val>
                                            <p:strVal val="0-#ppt_w/2"/>
                                          </p:val>
                                        </p:tav>
                                        <p:tav tm="100000">
                                          <p:val>
                                            <p:strVal val="#ppt_x"/>
                                          </p:val>
                                        </p:tav>
                                      </p:tavLst>
                                    </p:anim>
                                    <p:anim calcmode="lin" valueType="num">
                                      <p:cBhvr additive="base">
                                        <p:cTn id="92" dur="500" fill="hold"/>
                                        <p:tgtEl>
                                          <p:spTgt spid="12292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122921"/>
                                        </p:tgtEl>
                                        <p:attrNameLst>
                                          <p:attrName>style.visibility</p:attrName>
                                        </p:attrNameLst>
                                      </p:cBhvr>
                                      <p:to>
                                        <p:strVal val="visible"/>
                                      </p:to>
                                    </p:set>
                                    <p:anim calcmode="lin" valueType="num">
                                      <p:cBhvr additive="base">
                                        <p:cTn id="97" dur="500" fill="hold"/>
                                        <p:tgtEl>
                                          <p:spTgt spid="122921"/>
                                        </p:tgtEl>
                                        <p:attrNameLst>
                                          <p:attrName>ppt_x</p:attrName>
                                        </p:attrNameLst>
                                      </p:cBhvr>
                                      <p:tavLst>
                                        <p:tav tm="0">
                                          <p:val>
                                            <p:strVal val="0-#ppt_w/2"/>
                                          </p:val>
                                        </p:tav>
                                        <p:tav tm="100000">
                                          <p:val>
                                            <p:strVal val="#ppt_x"/>
                                          </p:val>
                                        </p:tav>
                                      </p:tavLst>
                                    </p:anim>
                                    <p:anim calcmode="lin" valueType="num">
                                      <p:cBhvr additive="base">
                                        <p:cTn id="98" dur="500" fill="hold"/>
                                        <p:tgtEl>
                                          <p:spTgt spid="12292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22929"/>
                                        </p:tgtEl>
                                        <p:attrNameLst>
                                          <p:attrName>style.visibility</p:attrName>
                                        </p:attrNameLst>
                                      </p:cBhvr>
                                      <p:to>
                                        <p:strVal val="visible"/>
                                      </p:to>
                                    </p:set>
                                    <p:anim calcmode="lin" valueType="num">
                                      <p:cBhvr additive="base">
                                        <p:cTn id="103" dur="500" fill="hold"/>
                                        <p:tgtEl>
                                          <p:spTgt spid="122929"/>
                                        </p:tgtEl>
                                        <p:attrNameLst>
                                          <p:attrName>ppt_x</p:attrName>
                                        </p:attrNameLst>
                                      </p:cBhvr>
                                      <p:tavLst>
                                        <p:tav tm="0">
                                          <p:val>
                                            <p:strVal val="0-#ppt_w/2"/>
                                          </p:val>
                                        </p:tav>
                                        <p:tav tm="100000">
                                          <p:val>
                                            <p:strVal val="#ppt_x"/>
                                          </p:val>
                                        </p:tav>
                                      </p:tavLst>
                                    </p:anim>
                                    <p:anim calcmode="lin" valueType="num">
                                      <p:cBhvr additive="base">
                                        <p:cTn id="104" dur="500" fill="hold"/>
                                        <p:tgtEl>
                                          <p:spTgt spid="122929"/>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122928"/>
                                        </p:tgtEl>
                                        <p:attrNameLst>
                                          <p:attrName>style.visibility</p:attrName>
                                        </p:attrNameLst>
                                      </p:cBhvr>
                                      <p:to>
                                        <p:strVal val="visible"/>
                                      </p:to>
                                    </p:set>
                                    <p:anim calcmode="lin" valueType="num">
                                      <p:cBhvr additive="base">
                                        <p:cTn id="109" dur="500" fill="hold"/>
                                        <p:tgtEl>
                                          <p:spTgt spid="122928"/>
                                        </p:tgtEl>
                                        <p:attrNameLst>
                                          <p:attrName>ppt_x</p:attrName>
                                        </p:attrNameLst>
                                      </p:cBhvr>
                                      <p:tavLst>
                                        <p:tav tm="0">
                                          <p:val>
                                            <p:strVal val="0-#ppt_w/2"/>
                                          </p:val>
                                        </p:tav>
                                        <p:tav tm="100000">
                                          <p:val>
                                            <p:strVal val="#ppt_x"/>
                                          </p:val>
                                        </p:tav>
                                      </p:tavLst>
                                    </p:anim>
                                    <p:anim calcmode="lin" valueType="num">
                                      <p:cBhvr additive="base">
                                        <p:cTn id="110" dur="500" fill="hold"/>
                                        <p:tgtEl>
                                          <p:spTgt spid="12292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122927"/>
                                        </p:tgtEl>
                                        <p:attrNameLst>
                                          <p:attrName>style.visibility</p:attrName>
                                        </p:attrNameLst>
                                      </p:cBhvr>
                                      <p:to>
                                        <p:strVal val="visible"/>
                                      </p:to>
                                    </p:set>
                                    <p:anim calcmode="lin" valueType="num">
                                      <p:cBhvr additive="base">
                                        <p:cTn id="115" dur="500" fill="hold"/>
                                        <p:tgtEl>
                                          <p:spTgt spid="122927"/>
                                        </p:tgtEl>
                                        <p:attrNameLst>
                                          <p:attrName>ppt_x</p:attrName>
                                        </p:attrNameLst>
                                      </p:cBhvr>
                                      <p:tavLst>
                                        <p:tav tm="0">
                                          <p:val>
                                            <p:strVal val="0-#ppt_w/2"/>
                                          </p:val>
                                        </p:tav>
                                        <p:tav tm="100000">
                                          <p:val>
                                            <p:strVal val="#ppt_x"/>
                                          </p:val>
                                        </p:tav>
                                      </p:tavLst>
                                    </p:anim>
                                    <p:anim calcmode="lin" valueType="num">
                                      <p:cBhvr additive="base">
                                        <p:cTn id="116" dur="500" fill="hold"/>
                                        <p:tgtEl>
                                          <p:spTgt spid="1229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p:bldP spid="122903" grpId="0"/>
      <p:bldP spid="122911" grpId="0"/>
      <p:bldP spid="122912" grpId="0"/>
      <p:bldP spid="122913" grpId="0"/>
      <p:bldP spid="122917" grpId="0"/>
      <p:bldP spid="122918" grpId="0"/>
      <p:bldP spid="122919" grpId="0"/>
      <p:bldP spid="122924" grpId="0"/>
      <p:bldP spid="122932" grpId="0"/>
      <p:bldP spid="122937" grpId="0"/>
      <p:bldP spid="12293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对象 123905"/>
          <p:cNvGraphicFramePr/>
          <p:nvPr/>
        </p:nvGraphicFramePr>
        <p:xfrm>
          <a:off x="804863" y="111125"/>
          <a:ext cx="2692400" cy="1014413"/>
        </p:xfrm>
        <a:graphic>
          <a:graphicData uri="http://schemas.openxmlformats.org/presentationml/2006/ole">
            <mc:AlternateContent xmlns:mc="http://schemas.openxmlformats.org/markup-compatibility/2006">
              <mc:Choice xmlns:v="urn:schemas-microsoft-com:vml" Requires="v">
                <p:oleObj spid="_x0000_s62555" r:id="rId3" imgW="1142365" imgH="431800" progId="Equation.3">
                  <p:embed/>
                </p:oleObj>
              </mc:Choice>
              <mc:Fallback>
                <p:oleObj r:id="rId3" imgW="1142365" imgH="431800" progId="Equation.3">
                  <p:embed/>
                  <p:pic>
                    <p:nvPicPr>
                      <p:cNvPr id="0" name="图片 3287"/>
                      <p:cNvPicPr/>
                      <p:nvPr/>
                    </p:nvPicPr>
                    <p:blipFill>
                      <a:blip r:embed="rId4"/>
                      <a:stretch>
                        <a:fillRect/>
                      </a:stretch>
                    </p:blipFill>
                    <p:spPr>
                      <a:xfrm>
                        <a:off x="804863" y="111125"/>
                        <a:ext cx="2692400" cy="1014413"/>
                      </a:xfrm>
                      <a:prstGeom prst="rect">
                        <a:avLst/>
                      </a:prstGeom>
                      <a:noFill/>
                      <a:ln w="38100">
                        <a:noFill/>
                        <a:miter/>
                      </a:ln>
                    </p:spPr>
                  </p:pic>
                </p:oleObj>
              </mc:Fallback>
            </mc:AlternateContent>
          </a:graphicData>
        </a:graphic>
      </p:graphicFrame>
      <p:graphicFrame>
        <p:nvGraphicFramePr>
          <p:cNvPr id="123907" name="对象 123906"/>
          <p:cNvGraphicFramePr/>
          <p:nvPr/>
        </p:nvGraphicFramePr>
        <p:xfrm>
          <a:off x="3563938" y="228600"/>
          <a:ext cx="3454400" cy="893763"/>
        </p:xfrm>
        <a:graphic>
          <a:graphicData uri="http://schemas.openxmlformats.org/presentationml/2006/ole">
            <mc:AlternateContent xmlns:mc="http://schemas.openxmlformats.org/markup-compatibility/2006">
              <mc:Choice xmlns:v="urn:schemas-microsoft-com:vml" Requires="v">
                <p:oleObj spid="_x0000_s62556" r:id="rId5" imgW="1663065" imgH="431800" progId="Equation.3">
                  <p:embed/>
                </p:oleObj>
              </mc:Choice>
              <mc:Fallback>
                <p:oleObj r:id="rId5" imgW="1663065" imgH="431800" progId="Equation.3">
                  <p:embed/>
                  <p:pic>
                    <p:nvPicPr>
                      <p:cNvPr id="0" name="图片 3288"/>
                      <p:cNvPicPr/>
                      <p:nvPr/>
                    </p:nvPicPr>
                    <p:blipFill>
                      <a:blip r:embed="rId6"/>
                      <a:stretch>
                        <a:fillRect/>
                      </a:stretch>
                    </p:blipFill>
                    <p:spPr>
                      <a:xfrm>
                        <a:off x="3563938" y="228600"/>
                        <a:ext cx="3454400" cy="893763"/>
                      </a:xfrm>
                      <a:prstGeom prst="rect">
                        <a:avLst/>
                      </a:prstGeom>
                      <a:noFill/>
                      <a:ln w="38100">
                        <a:noFill/>
                        <a:miter/>
                      </a:ln>
                    </p:spPr>
                  </p:pic>
                </p:oleObj>
              </mc:Fallback>
            </mc:AlternateContent>
          </a:graphicData>
        </a:graphic>
      </p:graphicFrame>
      <p:graphicFrame>
        <p:nvGraphicFramePr>
          <p:cNvPr id="123908" name="对象 123907"/>
          <p:cNvGraphicFramePr/>
          <p:nvPr/>
        </p:nvGraphicFramePr>
        <p:xfrm>
          <a:off x="1227138" y="974725"/>
          <a:ext cx="2890837" cy="906463"/>
        </p:xfrm>
        <a:graphic>
          <a:graphicData uri="http://schemas.openxmlformats.org/presentationml/2006/ole">
            <mc:AlternateContent xmlns:mc="http://schemas.openxmlformats.org/markup-compatibility/2006">
              <mc:Choice xmlns:v="urn:schemas-microsoft-com:vml" Requires="v">
                <p:oleObj spid="_x0000_s62557" r:id="rId7" imgW="1370965" imgH="431800" progId="Equation.3">
                  <p:embed/>
                </p:oleObj>
              </mc:Choice>
              <mc:Fallback>
                <p:oleObj r:id="rId7" imgW="1370965" imgH="431800" progId="Equation.3">
                  <p:embed/>
                  <p:pic>
                    <p:nvPicPr>
                      <p:cNvPr id="0" name="图片 3289"/>
                      <p:cNvPicPr/>
                      <p:nvPr/>
                    </p:nvPicPr>
                    <p:blipFill>
                      <a:blip r:embed="rId8"/>
                      <a:stretch>
                        <a:fillRect/>
                      </a:stretch>
                    </p:blipFill>
                    <p:spPr>
                      <a:xfrm>
                        <a:off x="1227138" y="974725"/>
                        <a:ext cx="2890837" cy="906463"/>
                      </a:xfrm>
                      <a:prstGeom prst="rect">
                        <a:avLst/>
                      </a:prstGeom>
                      <a:noFill/>
                      <a:ln w="38100">
                        <a:noFill/>
                        <a:miter/>
                      </a:ln>
                    </p:spPr>
                  </p:pic>
                </p:oleObj>
              </mc:Fallback>
            </mc:AlternateContent>
          </a:graphicData>
        </a:graphic>
      </p:graphicFrame>
      <p:sp>
        <p:nvSpPr>
          <p:cNvPr id="123951" name="文本框 123950"/>
          <p:cNvSpPr txBox="1"/>
          <p:nvPr/>
        </p:nvSpPr>
        <p:spPr>
          <a:xfrm>
            <a:off x="476250" y="4221163"/>
            <a:ext cx="1409700" cy="457200"/>
          </a:xfrm>
          <a:prstGeom prst="rect">
            <a:avLst/>
          </a:prstGeom>
          <a:noFill/>
          <a:ln w="9525">
            <a:noFill/>
          </a:ln>
        </p:spPr>
        <p:txBody>
          <a:bodyPr wrap="none" anchor="t">
            <a:spAutoFit/>
          </a:bodyPr>
          <a:lstStyle/>
          <a:p>
            <a:pPr algn="l"/>
            <a:r>
              <a:rPr lang="zh-CN" altLang="en-US" dirty="0">
                <a:solidFill>
                  <a:srgbClr val="FF3300"/>
                </a:solidFill>
                <a:latin typeface="Times New Roman" panose="02020603050405020304" pitchFamily="18" charset="0"/>
              </a:rPr>
              <a:t>冲激响应</a:t>
            </a:r>
            <a:endParaRPr lang="zh-CN" altLang="en-US">
              <a:solidFill>
                <a:srgbClr val="FF3300"/>
              </a:solidFill>
              <a:latin typeface="Times New Roman" panose="02020603050405020304" pitchFamily="18" charset="0"/>
            </a:endParaRPr>
          </a:p>
        </p:txBody>
      </p:sp>
      <p:sp>
        <p:nvSpPr>
          <p:cNvPr id="123952" name="文本框 123951"/>
          <p:cNvSpPr txBox="1"/>
          <p:nvPr/>
        </p:nvSpPr>
        <p:spPr>
          <a:xfrm>
            <a:off x="441325" y="2697163"/>
            <a:ext cx="1409700" cy="457200"/>
          </a:xfrm>
          <a:prstGeom prst="rect">
            <a:avLst/>
          </a:prstGeom>
          <a:noFill/>
          <a:ln w="9525">
            <a:noFill/>
          </a:ln>
        </p:spPr>
        <p:txBody>
          <a:bodyPr wrap="none" anchor="t">
            <a:spAutoFit/>
          </a:bodyPr>
          <a:lstStyle/>
          <a:p>
            <a:pPr algn="l"/>
            <a:r>
              <a:rPr lang="zh-CN" altLang="en-US" dirty="0">
                <a:solidFill>
                  <a:schemeClr val="accent2"/>
                </a:solidFill>
                <a:latin typeface="Times New Roman" panose="02020603050405020304" pitchFamily="18" charset="0"/>
              </a:rPr>
              <a:t>阶跃响应</a:t>
            </a:r>
            <a:endParaRPr lang="zh-CN" altLang="en-US">
              <a:solidFill>
                <a:schemeClr val="accent2"/>
              </a:solidFill>
              <a:latin typeface="Times New Roman" panose="02020603050405020304" pitchFamily="18" charset="0"/>
            </a:endParaRPr>
          </a:p>
        </p:txBody>
      </p:sp>
      <p:grpSp>
        <p:nvGrpSpPr>
          <p:cNvPr id="123955" name="组合 123954"/>
          <p:cNvGrpSpPr/>
          <p:nvPr/>
        </p:nvGrpSpPr>
        <p:grpSpPr>
          <a:xfrm>
            <a:off x="2230438" y="1843088"/>
            <a:ext cx="2608262" cy="1749425"/>
            <a:chOff x="1405" y="1545"/>
            <a:chExt cx="1643" cy="1102"/>
          </a:xfrm>
        </p:grpSpPr>
        <p:sp>
          <p:nvSpPr>
            <p:cNvPr id="123910" name="直接连接符 123909"/>
            <p:cNvSpPr/>
            <p:nvPr/>
          </p:nvSpPr>
          <p:spPr>
            <a:xfrm>
              <a:off x="1492" y="2420"/>
              <a:ext cx="1391" cy="0"/>
            </a:xfrm>
            <a:prstGeom prst="line">
              <a:avLst/>
            </a:prstGeom>
            <a:ln w="19050" cap="flat" cmpd="sng">
              <a:solidFill>
                <a:schemeClr val="tx1"/>
              </a:solidFill>
              <a:prstDash val="solid"/>
              <a:headEnd type="none" w="med" len="med"/>
              <a:tailEnd type="stealth" w="sm" len="med"/>
            </a:ln>
          </p:spPr>
        </p:sp>
        <p:sp>
          <p:nvSpPr>
            <p:cNvPr id="123911" name="直接连接符 123910"/>
            <p:cNvSpPr/>
            <p:nvPr/>
          </p:nvSpPr>
          <p:spPr>
            <a:xfrm flipV="1">
              <a:off x="1701" y="1692"/>
              <a:ext cx="0" cy="919"/>
            </a:xfrm>
            <a:prstGeom prst="line">
              <a:avLst/>
            </a:prstGeom>
            <a:ln w="19050" cap="flat" cmpd="sng">
              <a:solidFill>
                <a:schemeClr val="tx1"/>
              </a:solidFill>
              <a:prstDash val="solid"/>
              <a:headEnd type="none" w="med" len="med"/>
              <a:tailEnd type="stealth" w="sm" len="med"/>
            </a:ln>
          </p:spPr>
        </p:sp>
        <p:sp>
          <p:nvSpPr>
            <p:cNvPr id="123913" name="直接连接符 123912"/>
            <p:cNvSpPr/>
            <p:nvPr/>
          </p:nvSpPr>
          <p:spPr>
            <a:xfrm>
              <a:off x="1710" y="1965"/>
              <a:ext cx="1045" cy="0"/>
            </a:xfrm>
            <a:prstGeom prst="line">
              <a:avLst/>
            </a:prstGeom>
            <a:ln w="12700" cap="flat" cmpd="sng">
              <a:solidFill>
                <a:schemeClr val="tx1"/>
              </a:solidFill>
              <a:prstDash val="dash"/>
              <a:headEnd type="none" w="med" len="med"/>
              <a:tailEnd type="none" w="med" len="med"/>
            </a:ln>
          </p:spPr>
        </p:sp>
        <p:sp>
          <p:nvSpPr>
            <p:cNvPr id="123915" name="文本框 123914"/>
            <p:cNvSpPr txBox="1"/>
            <p:nvPr/>
          </p:nvSpPr>
          <p:spPr>
            <a:xfrm>
              <a:off x="1405" y="1545"/>
              <a:ext cx="308"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123916" name="文本框 123915"/>
            <p:cNvSpPr txBox="1"/>
            <p:nvPr/>
          </p:nvSpPr>
          <p:spPr>
            <a:xfrm>
              <a:off x="1452" y="1805"/>
              <a:ext cx="244"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R</a:t>
              </a:r>
              <a:endParaRPr lang="en-US" altLang="zh-CN" b="0">
                <a:latin typeface="Times New Roman" panose="02020603050405020304" pitchFamily="18" charset="0"/>
              </a:endParaRPr>
            </a:p>
          </p:txBody>
        </p:sp>
        <p:sp>
          <p:nvSpPr>
            <p:cNvPr id="123917" name="文本框 123916"/>
            <p:cNvSpPr txBox="1"/>
            <p:nvPr/>
          </p:nvSpPr>
          <p:spPr>
            <a:xfrm>
              <a:off x="2879" y="2242"/>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123918" name="文本框 123917"/>
            <p:cNvSpPr txBox="1"/>
            <p:nvPr/>
          </p:nvSpPr>
          <p:spPr>
            <a:xfrm>
              <a:off x="1492" y="2359"/>
              <a:ext cx="21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o</a:t>
              </a:r>
              <a:endParaRPr lang="en-US" altLang="zh-CN" b="0" i="1">
                <a:latin typeface="Times New Roman" panose="02020603050405020304" pitchFamily="18" charset="0"/>
              </a:endParaRPr>
            </a:p>
          </p:txBody>
        </p:sp>
        <p:sp>
          <p:nvSpPr>
            <p:cNvPr id="123953" name="任意多边形 123952"/>
            <p:cNvSpPr/>
            <p:nvPr/>
          </p:nvSpPr>
          <p:spPr>
            <a:xfrm>
              <a:off x="1698" y="1980"/>
              <a:ext cx="936" cy="426"/>
            </a:xfrm>
            <a:custGeom>
              <a:avLst/>
              <a:gdLst/>
              <a:ahLst/>
              <a:cxnLst/>
              <a:rect l="0" t="0" r="0" b="0"/>
              <a:pathLst>
                <a:path w="936" h="426">
                  <a:moveTo>
                    <a:pt x="0" y="426"/>
                  </a:moveTo>
                  <a:cubicBezTo>
                    <a:pt x="72" y="308"/>
                    <a:pt x="144" y="191"/>
                    <a:pt x="300" y="120"/>
                  </a:cubicBezTo>
                  <a:cubicBezTo>
                    <a:pt x="456" y="49"/>
                    <a:pt x="696" y="24"/>
                    <a:pt x="936" y="0"/>
                  </a:cubicBez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123954" name="直接连接符 123953"/>
            <p:cNvSpPr/>
            <p:nvPr/>
          </p:nvSpPr>
          <p:spPr>
            <a:xfrm flipH="1">
              <a:off x="1560" y="2412"/>
              <a:ext cx="144" cy="0"/>
            </a:xfrm>
            <a:prstGeom prst="line">
              <a:avLst/>
            </a:prstGeom>
            <a:ln w="28575" cap="flat" cmpd="sng">
              <a:solidFill>
                <a:schemeClr val="accent2"/>
              </a:solidFill>
              <a:prstDash val="solid"/>
              <a:headEnd type="none" w="med" len="med"/>
              <a:tailEnd type="none" w="med" len="med"/>
            </a:ln>
          </p:spPr>
        </p:sp>
      </p:grpSp>
      <p:grpSp>
        <p:nvGrpSpPr>
          <p:cNvPr id="123960" name="组合 123959"/>
          <p:cNvGrpSpPr/>
          <p:nvPr/>
        </p:nvGrpSpPr>
        <p:grpSpPr>
          <a:xfrm>
            <a:off x="5032375" y="1827213"/>
            <a:ext cx="2598738" cy="1758950"/>
            <a:chOff x="3170" y="1535"/>
            <a:chExt cx="1637" cy="1108"/>
          </a:xfrm>
        </p:grpSpPr>
        <p:sp>
          <p:nvSpPr>
            <p:cNvPr id="123920" name="直接连接符 123919"/>
            <p:cNvSpPr/>
            <p:nvPr/>
          </p:nvSpPr>
          <p:spPr>
            <a:xfrm>
              <a:off x="3251" y="2416"/>
              <a:ext cx="1391" cy="0"/>
            </a:xfrm>
            <a:prstGeom prst="line">
              <a:avLst/>
            </a:prstGeom>
            <a:ln w="19050" cap="flat" cmpd="sng">
              <a:solidFill>
                <a:schemeClr val="tx1"/>
              </a:solidFill>
              <a:prstDash val="solid"/>
              <a:headEnd type="none" w="med" len="med"/>
              <a:tailEnd type="stealth" w="sm" len="med"/>
            </a:ln>
          </p:spPr>
        </p:sp>
        <p:sp>
          <p:nvSpPr>
            <p:cNvPr id="123921" name="直接连接符 123920"/>
            <p:cNvSpPr/>
            <p:nvPr/>
          </p:nvSpPr>
          <p:spPr>
            <a:xfrm flipV="1">
              <a:off x="3460" y="1688"/>
              <a:ext cx="0" cy="919"/>
            </a:xfrm>
            <a:prstGeom prst="line">
              <a:avLst/>
            </a:prstGeom>
            <a:ln w="19050" cap="flat" cmpd="sng">
              <a:solidFill>
                <a:schemeClr val="tx1"/>
              </a:solidFill>
              <a:prstDash val="solid"/>
              <a:headEnd type="none" w="med" len="med"/>
              <a:tailEnd type="stealth" w="sm" len="med"/>
            </a:ln>
          </p:spPr>
        </p:sp>
        <p:sp>
          <p:nvSpPr>
            <p:cNvPr id="123923" name="直接连接符 123922"/>
            <p:cNvSpPr/>
            <p:nvPr/>
          </p:nvSpPr>
          <p:spPr>
            <a:xfrm>
              <a:off x="3469" y="1961"/>
              <a:ext cx="1045" cy="0"/>
            </a:xfrm>
            <a:prstGeom prst="line">
              <a:avLst/>
            </a:prstGeom>
            <a:ln w="12700" cap="flat" cmpd="sng">
              <a:solidFill>
                <a:schemeClr val="tx1"/>
              </a:solidFill>
              <a:prstDash val="dash"/>
              <a:headEnd type="none" w="med" len="med"/>
              <a:tailEnd type="none" w="med" len="med"/>
            </a:ln>
          </p:spPr>
        </p:sp>
        <p:sp>
          <p:nvSpPr>
            <p:cNvPr id="123925" name="文本框 123924"/>
            <p:cNvSpPr txBox="1"/>
            <p:nvPr/>
          </p:nvSpPr>
          <p:spPr>
            <a:xfrm>
              <a:off x="3170" y="1535"/>
              <a:ext cx="254" cy="288"/>
            </a:xfrm>
            <a:prstGeom prst="rect">
              <a:avLst/>
            </a:prstGeom>
            <a:noFill/>
            <a:ln w="9525">
              <a:noFill/>
            </a:ln>
          </p:spPr>
          <p:txBody>
            <a:bodyPr>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123926" name="文本框 123925"/>
            <p:cNvSpPr txBox="1"/>
            <p:nvPr/>
          </p:nvSpPr>
          <p:spPr>
            <a:xfrm>
              <a:off x="3247" y="1819"/>
              <a:ext cx="212" cy="288"/>
            </a:xfrm>
            <a:prstGeom prst="rect">
              <a:avLst/>
            </a:prstGeom>
            <a:noFill/>
            <a:ln w="9525">
              <a:noFill/>
            </a:ln>
          </p:spPr>
          <p:txBody>
            <a:bodyPr wrap="none" anchor="t">
              <a:spAutoFit/>
            </a:bodyPr>
            <a:lstStyle/>
            <a:p>
              <a:pPr algn="l"/>
              <a:r>
                <a:rPr lang="en-US" altLang="zh-CN">
                  <a:latin typeface="Times New Roman" panose="02020603050405020304" pitchFamily="18" charset="0"/>
                </a:rPr>
                <a:t>1</a:t>
              </a:r>
              <a:endParaRPr lang="en-US" altLang="zh-CN" b="0">
                <a:latin typeface="Times New Roman" panose="02020603050405020304" pitchFamily="18" charset="0"/>
              </a:endParaRPr>
            </a:p>
          </p:txBody>
        </p:sp>
        <p:sp>
          <p:nvSpPr>
            <p:cNvPr id="123927" name="文本框 123926"/>
            <p:cNvSpPr txBox="1"/>
            <p:nvPr/>
          </p:nvSpPr>
          <p:spPr>
            <a:xfrm>
              <a:off x="4638" y="2238"/>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123928" name="文本框 123927"/>
            <p:cNvSpPr txBox="1"/>
            <p:nvPr/>
          </p:nvSpPr>
          <p:spPr>
            <a:xfrm>
              <a:off x="3239" y="2355"/>
              <a:ext cx="21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o</a:t>
              </a:r>
              <a:endParaRPr lang="en-US" altLang="zh-CN" b="0" i="1">
                <a:latin typeface="Times New Roman" panose="02020603050405020304" pitchFamily="18" charset="0"/>
              </a:endParaRPr>
            </a:p>
          </p:txBody>
        </p:sp>
        <p:sp>
          <p:nvSpPr>
            <p:cNvPr id="123957" name="任意多边形 123956"/>
            <p:cNvSpPr/>
            <p:nvPr/>
          </p:nvSpPr>
          <p:spPr>
            <a:xfrm>
              <a:off x="3468" y="1968"/>
              <a:ext cx="990" cy="420"/>
            </a:xfrm>
            <a:custGeom>
              <a:avLst/>
              <a:gdLst/>
              <a:ahLst/>
              <a:cxnLst/>
              <a:rect l="0" t="0" r="0" b="0"/>
              <a:pathLst>
                <a:path w="990" h="420">
                  <a:moveTo>
                    <a:pt x="0" y="0"/>
                  </a:moveTo>
                  <a:cubicBezTo>
                    <a:pt x="82" y="105"/>
                    <a:pt x="165" y="210"/>
                    <a:pt x="264" y="276"/>
                  </a:cubicBezTo>
                  <a:cubicBezTo>
                    <a:pt x="363" y="342"/>
                    <a:pt x="473" y="372"/>
                    <a:pt x="594" y="396"/>
                  </a:cubicBezTo>
                  <a:cubicBezTo>
                    <a:pt x="715" y="420"/>
                    <a:pt x="852" y="420"/>
                    <a:pt x="990" y="420"/>
                  </a:cubicBezTo>
                </a:path>
              </a:pathLst>
            </a:custGeom>
            <a:noFill/>
            <a:ln w="28575" cap="flat" cmpd="sng">
              <a:solidFill>
                <a:schemeClr val="accent2">
                  <a:alpha val="100000"/>
                </a:schemeClr>
              </a:solidFill>
              <a:prstDash val="solid"/>
              <a:headEnd type="none" w="med" len="med"/>
              <a:tailEnd type="none" w="med" len="med"/>
            </a:ln>
          </p:spPr>
          <p:txBody>
            <a:bodyPr/>
            <a:lstStyle/>
            <a:p>
              <a:endParaRPr lang="zh-CN" altLang="en-US"/>
            </a:p>
          </p:txBody>
        </p:sp>
        <p:sp>
          <p:nvSpPr>
            <p:cNvPr id="123958" name="直接连接符 123957"/>
            <p:cNvSpPr/>
            <p:nvPr/>
          </p:nvSpPr>
          <p:spPr>
            <a:xfrm>
              <a:off x="3336" y="2412"/>
              <a:ext cx="126" cy="0"/>
            </a:xfrm>
            <a:prstGeom prst="line">
              <a:avLst/>
            </a:prstGeom>
            <a:ln w="28575" cap="flat" cmpd="sng">
              <a:solidFill>
                <a:schemeClr val="accent2"/>
              </a:solidFill>
              <a:prstDash val="solid"/>
              <a:headEnd type="none" w="med" len="med"/>
              <a:tailEnd type="none" w="med" len="med"/>
            </a:ln>
          </p:spPr>
        </p:sp>
        <p:sp>
          <p:nvSpPr>
            <p:cNvPr id="123959" name="直接连接符 123958"/>
            <p:cNvSpPr/>
            <p:nvPr/>
          </p:nvSpPr>
          <p:spPr>
            <a:xfrm>
              <a:off x="3462" y="1956"/>
              <a:ext cx="0" cy="462"/>
            </a:xfrm>
            <a:prstGeom prst="line">
              <a:avLst/>
            </a:prstGeom>
            <a:ln w="28575" cap="flat" cmpd="sng">
              <a:solidFill>
                <a:schemeClr val="accent2"/>
              </a:solidFill>
              <a:prstDash val="solid"/>
              <a:headEnd type="none" w="med" len="med"/>
              <a:tailEnd type="none" w="med" len="med"/>
            </a:ln>
          </p:spPr>
        </p:sp>
      </p:grpSp>
      <p:grpSp>
        <p:nvGrpSpPr>
          <p:cNvPr id="123978" name="组合 123977"/>
          <p:cNvGrpSpPr/>
          <p:nvPr/>
        </p:nvGrpSpPr>
        <p:grpSpPr>
          <a:xfrm>
            <a:off x="2203450" y="3760788"/>
            <a:ext cx="2598738" cy="1758950"/>
            <a:chOff x="1388" y="2765"/>
            <a:chExt cx="1637" cy="1108"/>
          </a:xfrm>
        </p:grpSpPr>
        <p:sp>
          <p:nvSpPr>
            <p:cNvPr id="123965" name="文本框 123964"/>
            <p:cNvSpPr txBox="1"/>
            <p:nvPr/>
          </p:nvSpPr>
          <p:spPr>
            <a:xfrm>
              <a:off x="1388" y="2765"/>
              <a:ext cx="338" cy="288"/>
            </a:xfrm>
            <a:prstGeom prst="rect">
              <a:avLst/>
            </a:prstGeom>
            <a:noFill/>
            <a:ln w="9525">
              <a:noFill/>
            </a:ln>
          </p:spPr>
          <p:txBody>
            <a:bodyPr>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123962" name="直接连接符 123961"/>
            <p:cNvSpPr/>
            <p:nvPr/>
          </p:nvSpPr>
          <p:spPr>
            <a:xfrm>
              <a:off x="1469" y="3646"/>
              <a:ext cx="1391" cy="0"/>
            </a:xfrm>
            <a:prstGeom prst="line">
              <a:avLst/>
            </a:prstGeom>
            <a:ln w="19050" cap="flat" cmpd="sng">
              <a:solidFill>
                <a:schemeClr val="tx1"/>
              </a:solidFill>
              <a:prstDash val="solid"/>
              <a:headEnd type="none" w="med" len="med"/>
              <a:tailEnd type="stealth" w="sm" len="med"/>
            </a:ln>
          </p:spPr>
        </p:sp>
        <p:sp>
          <p:nvSpPr>
            <p:cNvPr id="123963" name="直接连接符 123962"/>
            <p:cNvSpPr/>
            <p:nvPr/>
          </p:nvSpPr>
          <p:spPr>
            <a:xfrm flipV="1">
              <a:off x="1678" y="2918"/>
              <a:ext cx="0" cy="919"/>
            </a:xfrm>
            <a:prstGeom prst="line">
              <a:avLst/>
            </a:prstGeom>
            <a:ln w="19050" cap="flat" cmpd="sng">
              <a:solidFill>
                <a:schemeClr val="tx1"/>
              </a:solidFill>
              <a:prstDash val="solid"/>
              <a:headEnd type="none" w="med" len="med"/>
              <a:tailEnd type="stealth" w="sm" len="med"/>
            </a:ln>
          </p:spPr>
        </p:sp>
        <p:sp>
          <p:nvSpPr>
            <p:cNvPr id="123964" name="直接连接符 123963"/>
            <p:cNvSpPr/>
            <p:nvPr/>
          </p:nvSpPr>
          <p:spPr>
            <a:xfrm>
              <a:off x="1687" y="3191"/>
              <a:ext cx="1045" cy="0"/>
            </a:xfrm>
            <a:prstGeom prst="line">
              <a:avLst/>
            </a:prstGeom>
            <a:ln w="12700" cap="flat" cmpd="sng">
              <a:solidFill>
                <a:schemeClr val="tx1"/>
              </a:solidFill>
              <a:prstDash val="dash"/>
              <a:headEnd type="none" w="med" len="med"/>
              <a:tailEnd type="none" w="med" len="med"/>
            </a:ln>
          </p:spPr>
        </p:sp>
        <p:sp>
          <p:nvSpPr>
            <p:cNvPr id="123967" name="文本框 123966"/>
            <p:cNvSpPr txBox="1"/>
            <p:nvPr/>
          </p:nvSpPr>
          <p:spPr>
            <a:xfrm>
              <a:off x="2856" y="3468"/>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123968" name="文本框 123967"/>
            <p:cNvSpPr txBox="1"/>
            <p:nvPr/>
          </p:nvSpPr>
          <p:spPr>
            <a:xfrm>
              <a:off x="1457" y="3585"/>
              <a:ext cx="21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o</a:t>
              </a:r>
              <a:endParaRPr lang="en-US" altLang="zh-CN" b="0" i="1">
                <a:latin typeface="Times New Roman" panose="02020603050405020304" pitchFamily="18" charset="0"/>
              </a:endParaRPr>
            </a:p>
          </p:txBody>
        </p:sp>
        <p:sp>
          <p:nvSpPr>
            <p:cNvPr id="123969" name="任意多边形 123968"/>
            <p:cNvSpPr/>
            <p:nvPr/>
          </p:nvSpPr>
          <p:spPr>
            <a:xfrm>
              <a:off x="1686" y="3198"/>
              <a:ext cx="990" cy="420"/>
            </a:xfrm>
            <a:custGeom>
              <a:avLst/>
              <a:gdLst/>
              <a:ahLst/>
              <a:cxnLst/>
              <a:rect l="0" t="0" r="0" b="0"/>
              <a:pathLst>
                <a:path w="990" h="420">
                  <a:moveTo>
                    <a:pt x="0" y="0"/>
                  </a:moveTo>
                  <a:cubicBezTo>
                    <a:pt x="82" y="105"/>
                    <a:pt x="165" y="210"/>
                    <a:pt x="264" y="276"/>
                  </a:cubicBezTo>
                  <a:cubicBezTo>
                    <a:pt x="363" y="342"/>
                    <a:pt x="473" y="372"/>
                    <a:pt x="594" y="396"/>
                  </a:cubicBezTo>
                  <a:cubicBezTo>
                    <a:pt x="715" y="420"/>
                    <a:pt x="852" y="420"/>
                    <a:pt x="990" y="420"/>
                  </a:cubicBezTo>
                </a:path>
              </a:pathLst>
            </a:custGeom>
            <a:noFill/>
            <a:ln w="28575" cap="flat" cmpd="sng">
              <a:solidFill>
                <a:srgbClr val="FF5050">
                  <a:alpha val="100000"/>
                </a:srgbClr>
              </a:solidFill>
              <a:prstDash val="solid"/>
              <a:headEnd type="none" w="med" len="med"/>
              <a:tailEnd type="none" w="med" len="med"/>
            </a:ln>
          </p:spPr>
          <p:txBody>
            <a:bodyPr/>
            <a:lstStyle/>
            <a:p>
              <a:endParaRPr lang="zh-CN" altLang="en-US"/>
            </a:p>
          </p:txBody>
        </p:sp>
        <p:sp>
          <p:nvSpPr>
            <p:cNvPr id="123970" name="直接连接符 123969"/>
            <p:cNvSpPr/>
            <p:nvPr/>
          </p:nvSpPr>
          <p:spPr>
            <a:xfrm>
              <a:off x="1554" y="3642"/>
              <a:ext cx="126" cy="0"/>
            </a:xfrm>
            <a:prstGeom prst="line">
              <a:avLst/>
            </a:prstGeom>
            <a:ln w="28575" cap="flat" cmpd="sng">
              <a:solidFill>
                <a:srgbClr val="FF5050"/>
              </a:solidFill>
              <a:prstDash val="solid"/>
              <a:headEnd type="none" w="med" len="med"/>
              <a:tailEnd type="none" w="med" len="med"/>
            </a:ln>
          </p:spPr>
        </p:sp>
        <p:sp>
          <p:nvSpPr>
            <p:cNvPr id="123971" name="直接连接符 123970"/>
            <p:cNvSpPr/>
            <p:nvPr/>
          </p:nvSpPr>
          <p:spPr>
            <a:xfrm>
              <a:off x="1680" y="3186"/>
              <a:ext cx="0" cy="462"/>
            </a:xfrm>
            <a:prstGeom prst="line">
              <a:avLst/>
            </a:prstGeom>
            <a:ln w="28575" cap="flat" cmpd="sng">
              <a:solidFill>
                <a:srgbClr val="FF5050"/>
              </a:solidFill>
              <a:prstDash val="solid"/>
              <a:headEnd type="none" w="med" len="med"/>
              <a:tailEnd type="none" w="med" len="med"/>
            </a:ln>
          </p:spPr>
        </p:sp>
        <p:graphicFrame>
          <p:nvGraphicFramePr>
            <p:cNvPr id="123973" name="对象 123972"/>
            <p:cNvGraphicFramePr/>
            <p:nvPr/>
          </p:nvGraphicFramePr>
          <p:xfrm>
            <a:off x="1482" y="2998"/>
            <a:ext cx="181" cy="385"/>
          </p:xfrm>
          <a:graphic>
            <a:graphicData uri="http://schemas.openxmlformats.org/presentationml/2006/ole">
              <mc:AlternateContent xmlns:mc="http://schemas.openxmlformats.org/markup-compatibility/2006">
                <mc:Choice xmlns:v="urn:schemas-microsoft-com:vml" Requires="v">
                  <p:oleObj spid="_x0000_s62558" r:id="rId9" imgW="190500" imgH="405765" progId="Equation.3">
                    <p:embed/>
                  </p:oleObj>
                </mc:Choice>
                <mc:Fallback>
                  <p:oleObj r:id="rId9" imgW="190500" imgH="405765" progId="Equation.3">
                    <p:embed/>
                    <p:pic>
                      <p:nvPicPr>
                        <p:cNvPr id="0" name="图片 3291"/>
                        <p:cNvPicPr/>
                        <p:nvPr/>
                      </p:nvPicPr>
                      <p:blipFill>
                        <a:blip r:embed="rId10"/>
                        <a:stretch>
                          <a:fillRect/>
                        </a:stretch>
                      </p:blipFill>
                      <p:spPr>
                        <a:xfrm>
                          <a:off x="1482" y="2998"/>
                          <a:ext cx="181" cy="385"/>
                        </a:xfrm>
                        <a:prstGeom prst="rect">
                          <a:avLst/>
                        </a:prstGeom>
                        <a:noFill/>
                        <a:ln w="38100">
                          <a:noFill/>
                          <a:miter/>
                        </a:ln>
                      </p:spPr>
                    </p:pic>
                  </p:oleObj>
                </mc:Fallback>
              </mc:AlternateContent>
            </a:graphicData>
          </a:graphic>
        </p:graphicFrame>
      </p:grpSp>
      <p:grpSp>
        <p:nvGrpSpPr>
          <p:cNvPr id="123976" name="组合 123975"/>
          <p:cNvGrpSpPr/>
          <p:nvPr/>
        </p:nvGrpSpPr>
        <p:grpSpPr>
          <a:xfrm>
            <a:off x="4702175" y="3632200"/>
            <a:ext cx="2957513" cy="2235200"/>
            <a:chOff x="2962" y="2684"/>
            <a:chExt cx="1863" cy="1408"/>
          </a:xfrm>
        </p:grpSpPr>
        <p:sp>
          <p:nvSpPr>
            <p:cNvPr id="123942" name="直接连接符 123941"/>
            <p:cNvSpPr/>
            <p:nvPr/>
          </p:nvSpPr>
          <p:spPr>
            <a:xfrm>
              <a:off x="3269" y="3517"/>
              <a:ext cx="1391" cy="0"/>
            </a:xfrm>
            <a:prstGeom prst="line">
              <a:avLst/>
            </a:prstGeom>
            <a:ln w="19050" cap="flat" cmpd="sng">
              <a:solidFill>
                <a:schemeClr val="tx1"/>
              </a:solidFill>
              <a:prstDash val="solid"/>
              <a:headEnd type="none" w="med" len="med"/>
              <a:tailEnd type="stealth" w="sm" len="med"/>
            </a:ln>
          </p:spPr>
        </p:sp>
        <p:sp>
          <p:nvSpPr>
            <p:cNvPr id="123943" name="直接连接符 123942"/>
            <p:cNvSpPr/>
            <p:nvPr/>
          </p:nvSpPr>
          <p:spPr>
            <a:xfrm flipV="1">
              <a:off x="3478" y="2789"/>
              <a:ext cx="0" cy="1292"/>
            </a:xfrm>
            <a:prstGeom prst="line">
              <a:avLst/>
            </a:prstGeom>
            <a:ln w="19050" cap="flat" cmpd="sng">
              <a:solidFill>
                <a:schemeClr val="tx1"/>
              </a:solidFill>
              <a:prstDash val="solid"/>
              <a:headEnd type="none" w="med" len="med"/>
              <a:tailEnd type="stealth" w="sm" len="med"/>
            </a:ln>
          </p:spPr>
        </p:sp>
        <p:sp>
          <p:nvSpPr>
            <p:cNvPr id="123944" name="直接连接符 123943"/>
            <p:cNvSpPr/>
            <p:nvPr/>
          </p:nvSpPr>
          <p:spPr>
            <a:xfrm flipH="1" flipV="1">
              <a:off x="3259" y="3508"/>
              <a:ext cx="210" cy="9"/>
            </a:xfrm>
            <a:prstGeom prst="line">
              <a:avLst/>
            </a:prstGeom>
            <a:ln w="28575" cap="flat" cmpd="sng">
              <a:solidFill>
                <a:srgbClr val="FF3300"/>
              </a:solidFill>
              <a:prstDash val="solid"/>
              <a:headEnd type="none" w="med" len="med"/>
              <a:tailEnd type="none" w="med" len="med"/>
            </a:ln>
          </p:spPr>
        </p:sp>
        <p:sp>
          <p:nvSpPr>
            <p:cNvPr id="123946" name="文本框 123945"/>
            <p:cNvSpPr txBox="1"/>
            <p:nvPr/>
          </p:nvSpPr>
          <p:spPr>
            <a:xfrm>
              <a:off x="3206" y="2684"/>
              <a:ext cx="254"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123947" name="文本框 123946"/>
            <p:cNvSpPr txBox="1"/>
            <p:nvPr/>
          </p:nvSpPr>
          <p:spPr>
            <a:xfrm>
              <a:off x="4656" y="3339"/>
              <a:ext cx="169"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endParaRPr lang="en-US" altLang="zh-CN" b="0">
                <a:latin typeface="Times New Roman" panose="02020603050405020304" pitchFamily="18" charset="0"/>
              </a:endParaRPr>
            </a:p>
          </p:txBody>
        </p:sp>
        <p:sp>
          <p:nvSpPr>
            <p:cNvPr id="123948" name="直接连接符 123947"/>
            <p:cNvSpPr/>
            <p:nvPr/>
          </p:nvSpPr>
          <p:spPr>
            <a:xfrm flipV="1">
              <a:off x="3481" y="3155"/>
              <a:ext cx="0" cy="364"/>
            </a:xfrm>
            <a:prstGeom prst="line">
              <a:avLst/>
            </a:prstGeom>
            <a:ln w="28575" cap="flat" cmpd="sng">
              <a:solidFill>
                <a:srgbClr val="FF3300"/>
              </a:solidFill>
              <a:prstDash val="solid"/>
              <a:headEnd type="none" w="med" len="med"/>
              <a:tailEnd type="stealth" w="sm" len="med"/>
            </a:ln>
          </p:spPr>
        </p:sp>
        <p:sp>
          <p:nvSpPr>
            <p:cNvPr id="123949" name="文本框 123948"/>
            <p:cNvSpPr txBox="1"/>
            <p:nvPr/>
          </p:nvSpPr>
          <p:spPr>
            <a:xfrm>
              <a:off x="3505" y="3077"/>
              <a:ext cx="340" cy="288"/>
            </a:xfrm>
            <a:prstGeom prst="rect">
              <a:avLst/>
            </a:prstGeom>
            <a:noFill/>
            <a:ln w="9525">
              <a:noFill/>
            </a:ln>
          </p:spPr>
          <p:txBody>
            <a:bodyPr wrap="none" anchor="t">
              <a:spAutoFit/>
            </a:bodyPr>
            <a:lstStyle/>
            <a:p>
              <a:pPr algn="l"/>
              <a:r>
                <a:rPr lang="en-US" altLang="zh-CN" b="0">
                  <a:latin typeface="Times New Roman" panose="02020603050405020304" pitchFamily="18" charset="0"/>
                </a:rPr>
                <a:t>(1)</a:t>
              </a:r>
            </a:p>
          </p:txBody>
        </p:sp>
        <p:graphicFrame>
          <p:nvGraphicFramePr>
            <p:cNvPr id="123950" name="对象 123949"/>
            <p:cNvGraphicFramePr/>
            <p:nvPr/>
          </p:nvGraphicFramePr>
          <p:xfrm>
            <a:off x="2962" y="3572"/>
            <a:ext cx="539" cy="520"/>
          </p:xfrm>
          <a:graphic>
            <a:graphicData uri="http://schemas.openxmlformats.org/presentationml/2006/ole">
              <mc:AlternateContent xmlns:mc="http://schemas.openxmlformats.org/markup-compatibility/2006">
                <mc:Choice xmlns:v="urn:schemas-microsoft-com:vml" Requires="v">
                  <p:oleObj spid="_x0000_s62559" r:id="rId11" imgW="418465" imgH="405765" progId="Equation.3">
                    <p:embed/>
                  </p:oleObj>
                </mc:Choice>
                <mc:Fallback>
                  <p:oleObj r:id="rId11" imgW="418465" imgH="405765" progId="Equation.3">
                    <p:embed/>
                    <p:pic>
                      <p:nvPicPr>
                        <p:cNvPr id="0" name="图片 3290"/>
                        <p:cNvPicPr/>
                        <p:nvPr/>
                      </p:nvPicPr>
                      <p:blipFill>
                        <a:blip r:embed="rId12"/>
                        <a:stretch>
                          <a:fillRect/>
                        </a:stretch>
                      </p:blipFill>
                      <p:spPr>
                        <a:xfrm>
                          <a:off x="2962" y="3572"/>
                          <a:ext cx="539" cy="520"/>
                        </a:xfrm>
                        <a:prstGeom prst="rect">
                          <a:avLst/>
                        </a:prstGeom>
                        <a:noFill/>
                        <a:ln w="38100">
                          <a:noFill/>
                          <a:miter/>
                        </a:ln>
                      </p:spPr>
                    </p:pic>
                  </p:oleObj>
                </mc:Fallback>
              </mc:AlternateContent>
            </a:graphicData>
          </a:graphic>
        </p:graphicFrame>
        <p:sp>
          <p:nvSpPr>
            <p:cNvPr id="123975" name="任意多边形 123974"/>
            <p:cNvSpPr/>
            <p:nvPr/>
          </p:nvSpPr>
          <p:spPr>
            <a:xfrm>
              <a:off x="3480" y="3552"/>
              <a:ext cx="1020" cy="324"/>
            </a:xfrm>
            <a:custGeom>
              <a:avLst/>
              <a:gdLst/>
              <a:ahLst/>
              <a:cxnLst/>
              <a:rect l="0" t="0" r="0" b="0"/>
              <a:pathLst>
                <a:path w="1020" h="324">
                  <a:moveTo>
                    <a:pt x="0" y="324"/>
                  </a:moveTo>
                  <a:cubicBezTo>
                    <a:pt x="63" y="241"/>
                    <a:pt x="127" y="158"/>
                    <a:pt x="234" y="108"/>
                  </a:cubicBezTo>
                  <a:cubicBezTo>
                    <a:pt x="341" y="58"/>
                    <a:pt x="511" y="42"/>
                    <a:pt x="642" y="24"/>
                  </a:cubicBezTo>
                  <a:cubicBezTo>
                    <a:pt x="773" y="6"/>
                    <a:pt x="896" y="3"/>
                    <a:pt x="1020" y="0"/>
                  </a:cubicBezTo>
                </a:path>
              </a:pathLst>
            </a:custGeom>
            <a:noFill/>
            <a:ln w="28575" cap="flat" cmpd="sng">
              <a:solidFill>
                <a:srgbClr val="FF5050">
                  <a:alpha val="100000"/>
                </a:srgbClr>
              </a:solidFill>
              <a:prstDash val="solid"/>
              <a:headEnd type="none" w="med" len="med"/>
              <a:tailEnd type="none" w="med" len="med"/>
            </a:ln>
          </p:spPr>
          <p:txBody>
            <a:bodyPr/>
            <a:lstStyle/>
            <a:p>
              <a:endParaRPr lang="zh-CN" altLang="en-US"/>
            </a:p>
          </p:txBody>
        </p:sp>
      </p:grpSp>
      <p:sp>
        <p:nvSpPr>
          <p:cNvPr id="123979" name="动作按钮: 后退或前一项 123978" descr="水滴">
            <a:hlinkClick r:id="" action="ppaction://hlinkshowjump?jump=previousslide">
              <a:snd r:embed="rId13" name="PROJCTOR.WAV"/>
            </a:hlinkClick>
          </p:cNvPr>
          <p:cNvSpPr/>
          <p:nvPr/>
        </p:nvSpPr>
        <p:spPr>
          <a:xfrm>
            <a:off x="8245475" y="6381750"/>
            <a:ext cx="460375"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123980" name="动作按钮: 后退或前一项 123979" descr="水滴">
            <a:hlinkClick r:id="" action="ppaction://hlinkshowjump?jump=nextslide">
              <a:snd r:embed="rId13" name="PROJCTOR.WAV"/>
            </a:hlinkClick>
          </p:cNvPr>
          <p:cNvSpPr/>
          <p:nvPr/>
        </p:nvSpPr>
        <p:spPr>
          <a:xfrm flipH="1">
            <a:off x="8667750" y="6381750"/>
            <a:ext cx="457200" cy="457200"/>
          </a:xfrm>
          <a:prstGeom prst="actionButtonBackPrevious">
            <a:avLst/>
          </a:prstGeom>
          <a:blipFill rotWithShape="0">
            <a:blip r:embed="rId14"/>
          </a:blipFill>
          <a:ln w="28575">
            <a:noFill/>
          </a:ln>
          <a:effectLst>
            <a:prstShdw prst="shdw17" dist="17961" dir="2699999">
              <a:srgbClr val="CCFFFF">
                <a:gamma/>
                <a:shade val="60000"/>
                <a:invGamma/>
              </a:srgbClr>
            </a:prstShdw>
          </a:effectLst>
        </p:spPr>
        <p:txBody>
          <a:bodyPr/>
          <a:lstStyle/>
          <a:p>
            <a:endParaRPr lang="zh-CN" altLang="en-US"/>
          </a:p>
        </p:txBody>
      </p:sp>
      <p:sp>
        <p:nvSpPr>
          <p:cNvPr id="123981" name="矩形 123980"/>
          <p:cNvSpPr/>
          <p:nvPr/>
        </p:nvSpPr>
        <p:spPr>
          <a:xfrm>
            <a:off x="1985963" y="5986463"/>
            <a:ext cx="5184775" cy="519112"/>
          </a:xfrm>
          <a:prstGeom prst="rect">
            <a:avLst/>
          </a:prstGeom>
          <a:noFill/>
          <a:ln w="9525">
            <a:noFill/>
          </a:ln>
        </p:spPr>
        <p:txBody>
          <a:bodyPr wrap="none" anchor="t">
            <a:spAutoFit/>
          </a:bodyPr>
          <a:lstStyle/>
          <a:p>
            <a:r>
              <a:rPr lang="zh-CN" altLang="en-US" sz="2800" dirty="0">
                <a:solidFill>
                  <a:srgbClr val="FF3300"/>
                </a:solidFill>
                <a:latin typeface="Times New Roman" panose="02020603050405020304" pitchFamily="18" charset="0"/>
              </a:rPr>
              <a:t>冲激电流使电容电压发生跃变。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left)">
                                      <p:cBhvr>
                                        <p:cTn id="12" dur="500"/>
                                        <p:tgtEl>
                                          <p:spTgt spid="1239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wipe(left)">
                                      <p:cBhvr>
                                        <p:cTn id="17" dur="500"/>
                                        <p:tgtEl>
                                          <p:spTgt spid="12390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3952"/>
                                        </p:tgtEl>
                                        <p:attrNameLst>
                                          <p:attrName>style.visibility</p:attrName>
                                        </p:attrNameLst>
                                      </p:cBhvr>
                                      <p:to>
                                        <p:strVal val="visible"/>
                                      </p:to>
                                    </p:set>
                                    <p:anim calcmode="lin" valueType="num">
                                      <p:cBhvr additive="base">
                                        <p:cTn id="22" dur="500" fill="hold"/>
                                        <p:tgtEl>
                                          <p:spTgt spid="123952"/>
                                        </p:tgtEl>
                                        <p:attrNameLst>
                                          <p:attrName>ppt_x</p:attrName>
                                        </p:attrNameLst>
                                      </p:cBhvr>
                                      <p:tavLst>
                                        <p:tav tm="0">
                                          <p:val>
                                            <p:strVal val="0-#ppt_w/2"/>
                                          </p:val>
                                        </p:tav>
                                        <p:tav tm="100000">
                                          <p:val>
                                            <p:strVal val="#ppt_x"/>
                                          </p:val>
                                        </p:tav>
                                      </p:tavLst>
                                    </p:anim>
                                    <p:anim calcmode="lin" valueType="num">
                                      <p:cBhvr additive="base">
                                        <p:cTn id="23" dur="500" fill="hold"/>
                                        <p:tgtEl>
                                          <p:spTgt spid="12395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3955"/>
                                        </p:tgtEl>
                                        <p:attrNameLst>
                                          <p:attrName>style.visibility</p:attrName>
                                        </p:attrNameLst>
                                      </p:cBhvr>
                                      <p:to>
                                        <p:strVal val="visible"/>
                                      </p:to>
                                    </p:set>
                                    <p:animEffect transition="in" filter="wipe(left)">
                                      <p:cBhvr>
                                        <p:cTn id="28" dur="500"/>
                                        <p:tgtEl>
                                          <p:spTgt spid="12395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3960"/>
                                        </p:tgtEl>
                                        <p:attrNameLst>
                                          <p:attrName>style.visibility</p:attrName>
                                        </p:attrNameLst>
                                      </p:cBhvr>
                                      <p:to>
                                        <p:strVal val="visible"/>
                                      </p:to>
                                    </p:set>
                                    <p:animEffect transition="in" filter="wipe(left)">
                                      <p:cBhvr>
                                        <p:cTn id="33" dur="500"/>
                                        <p:tgtEl>
                                          <p:spTgt spid="12396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3951"/>
                                        </p:tgtEl>
                                        <p:attrNameLst>
                                          <p:attrName>style.visibility</p:attrName>
                                        </p:attrNameLst>
                                      </p:cBhvr>
                                      <p:to>
                                        <p:strVal val="visible"/>
                                      </p:to>
                                    </p:set>
                                    <p:anim calcmode="lin" valueType="num">
                                      <p:cBhvr additive="base">
                                        <p:cTn id="38" dur="500" fill="hold"/>
                                        <p:tgtEl>
                                          <p:spTgt spid="123951"/>
                                        </p:tgtEl>
                                        <p:attrNameLst>
                                          <p:attrName>ppt_x</p:attrName>
                                        </p:attrNameLst>
                                      </p:cBhvr>
                                      <p:tavLst>
                                        <p:tav tm="0">
                                          <p:val>
                                            <p:strVal val="0-#ppt_w/2"/>
                                          </p:val>
                                        </p:tav>
                                        <p:tav tm="100000">
                                          <p:val>
                                            <p:strVal val="#ppt_x"/>
                                          </p:val>
                                        </p:tav>
                                      </p:tavLst>
                                    </p:anim>
                                    <p:anim calcmode="lin" valueType="num">
                                      <p:cBhvr additive="base">
                                        <p:cTn id="39" dur="500" fill="hold"/>
                                        <p:tgtEl>
                                          <p:spTgt spid="123951"/>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3978"/>
                                        </p:tgtEl>
                                        <p:attrNameLst>
                                          <p:attrName>style.visibility</p:attrName>
                                        </p:attrNameLst>
                                      </p:cBhvr>
                                      <p:to>
                                        <p:strVal val="visible"/>
                                      </p:to>
                                    </p:set>
                                    <p:animEffect transition="in" filter="wipe(left)">
                                      <p:cBhvr>
                                        <p:cTn id="44" dur="500"/>
                                        <p:tgtEl>
                                          <p:spTgt spid="12397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3976"/>
                                        </p:tgtEl>
                                        <p:attrNameLst>
                                          <p:attrName>style.visibility</p:attrName>
                                        </p:attrNameLst>
                                      </p:cBhvr>
                                      <p:to>
                                        <p:strVal val="visible"/>
                                      </p:to>
                                    </p:set>
                                    <p:animEffect transition="in" filter="wipe(left)">
                                      <p:cBhvr>
                                        <p:cTn id="49" dur="500"/>
                                        <p:tgtEl>
                                          <p:spTgt spid="123976"/>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23981"/>
                                        </p:tgtEl>
                                        <p:attrNameLst>
                                          <p:attrName>style.visibility</p:attrName>
                                        </p:attrNameLst>
                                      </p:cBhvr>
                                      <p:to>
                                        <p:strVal val="visible"/>
                                      </p:to>
                                    </p:set>
                                    <p:anim calcmode="lin" valueType="num">
                                      <p:cBhvr additive="base">
                                        <p:cTn id="54" dur="500" fill="hold"/>
                                        <p:tgtEl>
                                          <p:spTgt spid="123981"/>
                                        </p:tgtEl>
                                        <p:attrNameLst>
                                          <p:attrName>ppt_x</p:attrName>
                                        </p:attrNameLst>
                                      </p:cBhvr>
                                      <p:tavLst>
                                        <p:tav tm="0">
                                          <p:val>
                                            <p:strVal val="0-#ppt_w/2"/>
                                          </p:val>
                                        </p:tav>
                                        <p:tav tm="100000">
                                          <p:val>
                                            <p:strVal val="#ppt_x"/>
                                          </p:val>
                                        </p:tav>
                                      </p:tavLst>
                                    </p:anim>
                                    <p:anim calcmode="lin" valueType="num">
                                      <p:cBhvr additive="base">
                                        <p:cTn id="55" dur="500" fill="hold"/>
                                        <p:tgtEl>
                                          <p:spTgt spid="1239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1" grpId="0"/>
      <p:bldP spid="123952" grpId="0"/>
      <p:bldP spid="12398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96" name="对象 206895"/>
          <p:cNvGraphicFramePr/>
          <p:nvPr/>
        </p:nvGraphicFramePr>
        <p:xfrm>
          <a:off x="2574925" y="3181350"/>
          <a:ext cx="3937000" cy="838200"/>
        </p:xfrm>
        <a:graphic>
          <a:graphicData uri="http://schemas.openxmlformats.org/presentationml/2006/ole">
            <mc:AlternateContent xmlns:mc="http://schemas.openxmlformats.org/markup-compatibility/2006">
              <mc:Choice xmlns:v="urn:schemas-microsoft-com:vml" Requires="v">
                <p:oleObj spid="_x0000_s4115" r:id="rId3" imgW="1968500" imgH="419100" progId="Equation.3">
                  <p:embed/>
                </p:oleObj>
              </mc:Choice>
              <mc:Fallback>
                <p:oleObj r:id="rId3" imgW="1968500" imgH="419100" progId="Equation.3">
                  <p:embed/>
                  <p:pic>
                    <p:nvPicPr>
                      <p:cNvPr id="0" name="图片 3075"/>
                      <p:cNvPicPr/>
                      <p:nvPr/>
                    </p:nvPicPr>
                    <p:blipFill>
                      <a:blip r:embed="rId4"/>
                      <a:stretch>
                        <a:fillRect/>
                      </a:stretch>
                    </p:blipFill>
                    <p:spPr>
                      <a:xfrm>
                        <a:off x="2574925" y="3181350"/>
                        <a:ext cx="3937000" cy="838200"/>
                      </a:xfrm>
                      <a:prstGeom prst="rect">
                        <a:avLst/>
                      </a:prstGeom>
                      <a:noFill/>
                      <a:ln w="38100">
                        <a:noFill/>
                        <a:miter/>
                      </a:ln>
                    </p:spPr>
                  </p:pic>
                </p:oleObj>
              </mc:Fallback>
            </mc:AlternateContent>
          </a:graphicData>
        </a:graphic>
      </p:graphicFrame>
      <p:sp>
        <p:nvSpPr>
          <p:cNvPr id="206851" name="文本框 206850"/>
          <p:cNvSpPr txBox="1"/>
          <p:nvPr/>
        </p:nvSpPr>
        <p:spPr>
          <a:xfrm>
            <a:off x="6106318" y="2047700"/>
            <a:ext cx="1512888" cy="457200"/>
          </a:xfrm>
          <a:prstGeom prst="rect">
            <a:avLst/>
          </a:prstGeom>
          <a:noFill/>
          <a:ln w="9525">
            <a:noFill/>
          </a:ln>
        </p:spPr>
        <p:txBody>
          <a:bodyPr wrap="none" anchor="ctr">
            <a:spAutoFit/>
          </a:bodyPr>
          <a:lstStyle/>
          <a:p>
            <a:pPr>
              <a:spcBef>
                <a:spcPct val="50000"/>
              </a:spcBef>
            </a:pPr>
            <a:r>
              <a:rPr lang="en-US" altLang="zh-CN" i="1" dirty="0">
                <a:solidFill>
                  <a:srgbClr val="FF3300"/>
                </a:solidFill>
                <a:latin typeface="Times New Roman" panose="02020603050405020304" pitchFamily="18" charset="0"/>
              </a:rPr>
              <a:t>t</a:t>
            </a:r>
            <a:r>
              <a:rPr lang="en-US" altLang="zh-CN" dirty="0">
                <a:solidFill>
                  <a:srgbClr val="FF3300"/>
                </a:solidFill>
                <a:latin typeface="Times New Roman" panose="02020603050405020304" pitchFamily="18" charset="0"/>
              </a:rPr>
              <a:t>=0</a:t>
            </a:r>
            <a:r>
              <a:rPr lang="zh-CN" altLang="en-US" dirty="0">
                <a:latin typeface="Times New Roman" panose="02020603050405020304" pitchFamily="18" charset="0"/>
              </a:rPr>
              <a:t>时换路</a:t>
            </a:r>
            <a:endParaRPr lang="zh-CN" altLang="en-US" sz="3200" dirty="0">
              <a:latin typeface="Times New Roman" panose="02020603050405020304" pitchFamily="18" charset="0"/>
            </a:endParaRPr>
          </a:p>
        </p:txBody>
      </p:sp>
      <p:grpSp>
        <p:nvGrpSpPr>
          <p:cNvPr id="206862" name="组合 206861"/>
          <p:cNvGrpSpPr/>
          <p:nvPr/>
        </p:nvGrpSpPr>
        <p:grpSpPr>
          <a:xfrm>
            <a:off x="1775619" y="1148381"/>
            <a:ext cx="4064000" cy="1790700"/>
            <a:chOff x="176" y="852"/>
            <a:chExt cx="2560" cy="1128"/>
          </a:xfrm>
        </p:grpSpPr>
        <p:sp>
          <p:nvSpPr>
            <p:cNvPr id="206863" name="文本框 206862"/>
            <p:cNvSpPr txBox="1"/>
            <p:nvPr/>
          </p:nvSpPr>
          <p:spPr>
            <a:xfrm>
              <a:off x="1810" y="888"/>
              <a:ext cx="233"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L</a:t>
              </a:r>
            </a:p>
          </p:txBody>
        </p:sp>
        <p:sp>
          <p:nvSpPr>
            <p:cNvPr id="206864" name="文本框 206863"/>
            <p:cNvSpPr txBox="1"/>
            <p:nvPr/>
          </p:nvSpPr>
          <p:spPr>
            <a:xfrm>
              <a:off x="643" y="852"/>
              <a:ext cx="657"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S (</a:t>
              </a:r>
              <a:r>
                <a:rPr lang="en-US" altLang="zh-CN" i="1">
                  <a:latin typeface="Times New Roman" panose="02020603050405020304" pitchFamily="18" charset="0"/>
                </a:rPr>
                <a:t>t</a:t>
              </a:r>
              <a:r>
                <a:rPr lang="en-US" altLang="zh-CN">
                  <a:latin typeface="Times New Roman" panose="02020603050405020304" pitchFamily="18" charset="0"/>
                </a:rPr>
                <a:t>=0)</a:t>
              </a:r>
            </a:p>
          </p:txBody>
        </p:sp>
        <p:sp>
          <p:nvSpPr>
            <p:cNvPr id="206865" name="文本框 206864"/>
            <p:cNvSpPr txBox="1"/>
            <p:nvPr/>
          </p:nvSpPr>
          <p:spPr>
            <a:xfrm>
              <a:off x="176" y="1398"/>
              <a:ext cx="326" cy="288"/>
            </a:xfrm>
            <a:prstGeom prst="rect">
              <a:avLst/>
            </a:prstGeom>
            <a:noFill/>
            <a:ln w="25400">
              <a:noFill/>
            </a:ln>
          </p:spPr>
          <p:txBody>
            <a:bodyPr anchor="ctr">
              <a:spAutoFit/>
            </a:bodyPr>
            <a:lstStyle/>
            <a:p>
              <a:pPr>
                <a:spcBef>
                  <a:spcPct val="50000"/>
                </a:spcBef>
              </a:pPr>
              <a:r>
                <a:rPr lang="en-US" altLang="zh-CN" i="1">
                  <a:solidFill>
                    <a:srgbClr val="FF0066"/>
                  </a:solidFill>
                  <a:latin typeface="Times New Roman" panose="02020603050405020304" pitchFamily="18" charset="0"/>
                </a:rPr>
                <a:t>U</a:t>
              </a:r>
              <a:r>
                <a:rPr lang="en-US" altLang="zh-CN" baseline="-25000">
                  <a:solidFill>
                    <a:srgbClr val="FF0066"/>
                  </a:solidFill>
                  <a:latin typeface="Times New Roman" panose="02020603050405020304" pitchFamily="18" charset="0"/>
                </a:rPr>
                <a:t>S</a:t>
              </a:r>
              <a:endParaRPr lang="en-US" altLang="zh-CN">
                <a:solidFill>
                  <a:srgbClr val="FF0066"/>
                </a:solidFill>
                <a:latin typeface="Times New Roman" panose="02020603050405020304" pitchFamily="18" charset="0"/>
              </a:endParaRPr>
            </a:p>
          </p:txBody>
        </p:sp>
        <p:sp>
          <p:nvSpPr>
            <p:cNvPr id="206866" name="直接连接符 206865"/>
            <p:cNvSpPr/>
            <p:nvPr/>
          </p:nvSpPr>
          <p:spPr>
            <a:xfrm>
              <a:off x="1000" y="1212"/>
              <a:ext cx="228" cy="0"/>
            </a:xfrm>
            <a:prstGeom prst="line">
              <a:avLst/>
            </a:prstGeom>
            <a:ln w="19050" cap="flat" cmpd="sng">
              <a:solidFill>
                <a:schemeClr val="tx1"/>
              </a:solidFill>
              <a:prstDash val="solid"/>
              <a:headEnd type="none" w="med" len="med"/>
              <a:tailEnd type="none" w="med" len="med"/>
            </a:ln>
          </p:spPr>
        </p:sp>
        <p:sp>
          <p:nvSpPr>
            <p:cNvPr id="206867" name="直接连接符 206866"/>
            <p:cNvSpPr/>
            <p:nvPr/>
          </p:nvSpPr>
          <p:spPr>
            <a:xfrm>
              <a:off x="610" y="1212"/>
              <a:ext cx="246" cy="0"/>
            </a:xfrm>
            <a:prstGeom prst="line">
              <a:avLst/>
            </a:prstGeom>
            <a:ln w="19050" cap="flat" cmpd="sng">
              <a:solidFill>
                <a:schemeClr val="tx1"/>
              </a:solidFill>
              <a:prstDash val="solid"/>
              <a:headEnd type="none" w="med" len="med"/>
              <a:tailEnd type="none" w="med" len="med"/>
            </a:ln>
          </p:spPr>
        </p:sp>
        <p:sp>
          <p:nvSpPr>
            <p:cNvPr id="206868" name="直接连接符 206867"/>
            <p:cNvSpPr/>
            <p:nvPr/>
          </p:nvSpPr>
          <p:spPr>
            <a:xfrm>
              <a:off x="610" y="1212"/>
              <a:ext cx="0" cy="288"/>
            </a:xfrm>
            <a:prstGeom prst="line">
              <a:avLst/>
            </a:prstGeom>
            <a:ln w="19050" cap="flat" cmpd="sng">
              <a:solidFill>
                <a:schemeClr val="tx1"/>
              </a:solidFill>
              <a:prstDash val="solid"/>
              <a:headEnd type="none" w="med" len="med"/>
              <a:tailEnd type="none" w="med" len="med"/>
            </a:ln>
          </p:spPr>
        </p:sp>
        <p:sp>
          <p:nvSpPr>
            <p:cNvPr id="206869" name="直接连接符 206868"/>
            <p:cNvSpPr/>
            <p:nvPr/>
          </p:nvSpPr>
          <p:spPr>
            <a:xfrm>
              <a:off x="442" y="1500"/>
              <a:ext cx="336" cy="0"/>
            </a:xfrm>
            <a:prstGeom prst="line">
              <a:avLst/>
            </a:prstGeom>
            <a:ln w="19050" cap="flat" cmpd="sng">
              <a:solidFill>
                <a:schemeClr val="tx1"/>
              </a:solidFill>
              <a:prstDash val="solid"/>
              <a:headEnd type="none" w="med" len="med"/>
              <a:tailEnd type="none" w="med" len="med"/>
            </a:ln>
          </p:spPr>
        </p:sp>
        <p:sp>
          <p:nvSpPr>
            <p:cNvPr id="206870" name="直接连接符 206869"/>
            <p:cNvSpPr/>
            <p:nvPr/>
          </p:nvSpPr>
          <p:spPr>
            <a:xfrm>
              <a:off x="526" y="1596"/>
              <a:ext cx="168" cy="0"/>
            </a:xfrm>
            <a:prstGeom prst="line">
              <a:avLst/>
            </a:prstGeom>
            <a:ln w="28575" cap="flat" cmpd="sng">
              <a:solidFill>
                <a:schemeClr val="tx1"/>
              </a:solidFill>
              <a:prstDash val="solid"/>
              <a:headEnd type="none" w="med" len="med"/>
              <a:tailEnd type="none" w="med" len="med"/>
            </a:ln>
          </p:spPr>
        </p:sp>
        <p:sp>
          <p:nvSpPr>
            <p:cNvPr id="206871" name="直接连接符 206870"/>
            <p:cNvSpPr/>
            <p:nvPr/>
          </p:nvSpPr>
          <p:spPr>
            <a:xfrm>
              <a:off x="610" y="1596"/>
              <a:ext cx="0" cy="384"/>
            </a:xfrm>
            <a:prstGeom prst="line">
              <a:avLst/>
            </a:prstGeom>
            <a:ln w="19050" cap="flat" cmpd="sng">
              <a:solidFill>
                <a:schemeClr val="tx1"/>
              </a:solidFill>
              <a:prstDash val="solid"/>
              <a:headEnd type="none" w="med" len="med"/>
              <a:tailEnd type="none" w="med" len="med"/>
            </a:ln>
          </p:spPr>
        </p:sp>
        <p:sp>
          <p:nvSpPr>
            <p:cNvPr id="206872" name="文本框 206871"/>
            <p:cNvSpPr txBox="1"/>
            <p:nvPr/>
          </p:nvSpPr>
          <p:spPr>
            <a:xfrm>
              <a:off x="1905" y="143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C</a:t>
              </a:r>
            </a:p>
          </p:txBody>
        </p:sp>
        <p:sp>
          <p:nvSpPr>
            <p:cNvPr id="206873" name="文本框 206872"/>
            <p:cNvSpPr txBox="1"/>
            <p:nvPr/>
          </p:nvSpPr>
          <p:spPr>
            <a:xfrm>
              <a:off x="2317" y="1212"/>
              <a:ext cx="225" cy="288"/>
            </a:xfrm>
            <a:prstGeom prst="rect">
              <a:avLst/>
            </a:prstGeom>
            <a:noFill/>
            <a:ln w="25400">
              <a:noFill/>
            </a:ln>
          </p:spPr>
          <p:txBody>
            <a:bodyPr wrap="none" anchor="ctr">
              <a:spAutoFit/>
            </a:bodyPr>
            <a:lstStyle/>
            <a:p>
              <a:pPr>
                <a:spcBef>
                  <a:spcPct val="50000"/>
                </a:spcBef>
              </a:pPr>
              <a:r>
                <a:rPr lang="en-US" altLang="zh-CN" dirty="0">
                  <a:latin typeface="Times New Roman" panose="02020603050405020304" pitchFamily="18" charset="0"/>
                </a:rPr>
                <a:t>+</a:t>
              </a:r>
            </a:p>
          </p:txBody>
        </p:sp>
        <p:sp>
          <p:nvSpPr>
            <p:cNvPr id="206874" name="文本框 206873"/>
            <p:cNvSpPr txBox="1"/>
            <p:nvPr/>
          </p:nvSpPr>
          <p:spPr>
            <a:xfrm>
              <a:off x="2320" y="1674"/>
              <a:ext cx="212" cy="288"/>
            </a:xfrm>
            <a:prstGeom prst="rect">
              <a:avLst/>
            </a:prstGeom>
            <a:noFill/>
            <a:ln w="25400">
              <a:noFill/>
            </a:ln>
          </p:spPr>
          <p:txBody>
            <a:bodyPr wrap="none" anchor="ctr">
              <a:spAutoFit/>
            </a:bodyPr>
            <a:lstStyle/>
            <a:p>
              <a:pPr>
                <a:spcBef>
                  <a:spcPct val="50000"/>
                </a:spcBef>
              </a:pPr>
              <a:r>
                <a:rPr lang="en-US" altLang="zh-CN">
                  <a:latin typeface="Times New Roman" panose="02020603050405020304" pitchFamily="18" charset="0"/>
                </a:rPr>
                <a:t>–</a:t>
              </a:r>
            </a:p>
          </p:txBody>
        </p:sp>
        <p:sp>
          <p:nvSpPr>
            <p:cNvPr id="206875" name="文本框 206874"/>
            <p:cNvSpPr txBox="1"/>
            <p:nvPr/>
          </p:nvSpPr>
          <p:spPr>
            <a:xfrm>
              <a:off x="2393" y="1380"/>
              <a:ext cx="343" cy="365"/>
            </a:xfrm>
            <a:prstGeom prst="rect">
              <a:avLst/>
            </a:prstGeom>
            <a:noFill/>
            <a:ln w="25400">
              <a:noFill/>
            </a:ln>
          </p:spPr>
          <p:txBody>
            <a:bodyPr wrap="none" anchor="ctr">
              <a:spAutoFit/>
            </a:bodyPr>
            <a:lstStyle/>
            <a:p>
              <a:pPr>
                <a:spcBef>
                  <a:spcPct val="50000"/>
                </a:spcBef>
              </a:pPr>
              <a:r>
                <a:rPr lang="en-US" altLang="zh-CN" sz="3200"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grpSp>
          <p:nvGrpSpPr>
            <p:cNvPr id="206876" name="组合 206875"/>
            <p:cNvGrpSpPr/>
            <p:nvPr/>
          </p:nvGrpSpPr>
          <p:grpSpPr>
            <a:xfrm>
              <a:off x="2144" y="1536"/>
              <a:ext cx="270" cy="96"/>
              <a:chOff x="1824" y="1680"/>
              <a:chExt cx="192" cy="96"/>
            </a:xfrm>
          </p:grpSpPr>
          <p:sp>
            <p:nvSpPr>
              <p:cNvPr id="206877" name="直接连接符 206876"/>
              <p:cNvSpPr/>
              <p:nvPr/>
            </p:nvSpPr>
            <p:spPr>
              <a:xfrm>
                <a:off x="1824" y="1680"/>
                <a:ext cx="192" cy="0"/>
              </a:xfrm>
              <a:prstGeom prst="line">
                <a:avLst/>
              </a:prstGeom>
              <a:ln w="28575" cap="flat" cmpd="sng">
                <a:solidFill>
                  <a:schemeClr val="tx1"/>
                </a:solidFill>
                <a:prstDash val="solid"/>
                <a:headEnd type="none" w="med" len="med"/>
                <a:tailEnd type="none" w="med" len="med"/>
              </a:ln>
            </p:spPr>
          </p:sp>
          <p:sp>
            <p:nvSpPr>
              <p:cNvPr id="206878" name="直接连接符 206877"/>
              <p:cNvSpPr/>
              <p:nvPr/>
            </p:nvSpPr>
            <p:spPr>
              <a:xfrm>
                <a:off x="1824" y="1776"/>
                <a:ext cx="192" cy="0"/>
              </a:xfrm>
              <a:prstGeom prst="line">
                <a:avLst/>
              </a:prstGeom>
              <a:ln w="28575" cap="flat" cmpd="sng">
                <a:solidFill>
                  <a:schemeClr val="tx1"/>
                </a:solidFill>
                <a:prstDash val="solid"/>
                <a:headEnd type="none" w="med" len="med"/>
                <a:tailEnd type="none" w="med" len="med"/>
              </a:ln>
            </p:spPr>
          </p:sp>
        </p:grpSp>
        <p:sp>
          <p:nvSpPr>
            <p:cNvPr id="206879" name="直接连接符 206878"/>
            <p:cNvSpPr/>
            <p:nvPr/>
          </p:nvSpPr>
          <p:spPr>
            <a:xfrm flipV="1">
              <a:off x="2284" y="1212"/>
              <a:ext cx="1" cy="324"/>
            </a:xfrm>
            <a:prstGeom prst="line">
              <a:avLst/>
            </a:prstGeom>
            <a:ln w="19050" cap="flat" cmpd="sng">
              <a:solidFill>
                <a:schemeClr val="tx1"/>
              </a:solidFill>
              <a:prstDash val="solid"/>
              <a:headEnd type="none" w="med" len="med"/>
              <a:tailEnd type="none" w="med" len="med"/>
            </a:ln>
          </p:spPr>
        </p:sp>
        <p:sp>
          <p:nvSpPr>
            <p:cNvPr id="206880" name="直接连接符 206879"/>
            <p:cNvSpPr/>
            <p:nvPr/>
          </p:nvSpPr>
          <p:spPr>
            <a:xfrm flipH="1" flipV="1">
              <a:off x="856" y="1110"/>
              <a:ext cx="144" cy="96"/>
            </a:xfrm>
            <a:prstGeom prst="line">
              <a:avLst/>
            </a:prstGeom>
            <a:ln w="25400" cap="flat" cmpd="sng">
              <a:solidFill>
                <a:srgbClr val="FF0066"/>
              </a:solidFill>
              <a:prstDash val="solid"/>
              <a:headEnd type="none" w="med" len="med"/>
              <a:tailEnd type="none" w="med" len="med"/>
            </a:ln>
          </p:spPr>
        </p:sp>
        <p:sp>
          <p:nvSpPr>
            <p:cNvPr id="206881" name="文本框 206880"/>
            <p:cNvSpPr txBox="1"/>
            <p:nvPr/>
          </p:nvSpPr>
          <p:spPr>
            <a:xfrm>
              <a:off x="1258" y="894"/>
              <a:ext cx="244" cy="288"/>
            </a:xfrm>
            <a:prstGeom prst="rect">
              <a:avLst/>
            </a:prstGeom>
            <a:noFill/>
            <a:ln w="25400">
              <a:noFill/>
            </a:ln>
          </p:spPr>
          <p:txBody>
            <a:bodyPr wrap="none" anchor="ctr">
              <a:spAutoFit/>
            </a:bodyPr>
            <a:lstStyle/>
            <a:p>
              <a:pPr>
                <a:spcBef>
                  <a:spcPct val="50000"/>
                </a:spcBef>
              </a:pPr>
              <a:r>
                <a:rPr lang="en-US" altLang="zh-CN" i="1">
                  <a:latin typeface="Times New Roman" panose="02020603050405020304" pitchFamily="18" charset="0"/>
                </a:rPr>
                <a:t>R</a:t>
              </a:r>
            </a:p>
          </p:txBody>
        </p:sp>
        <p:sp>
          <p:nvSpPr>
            <p:cNvPr id="206882" name="矩形 206881"/>
            <p:cNvSpPr/>
            <p:nvPr/>
          </p:nvSpPr>
          <p:spPr>
            <a:xfrm>
              <a:off x="1228" y="1158"/>
              <a:ext cx="288" cy="96"/>
            </a:xfrm>
            <a:prstGeom prst="rect">
              <a:avLst/>
            </a:prstGeom>
            <a:solidFill>
              <a:srgbClr val="99FF99"/>
            </a:solidFill>
            <a:ln w="25400" cap="flat" cmpd="sng">
              <a:solidFill>
                <a:schemeClr val="tx1"/>
              </a:solidFill>
              <a:prstDash val="solid"/>
              <a:miter/>
              <a:headEnd type="none" w="med" len="med"/>
              <a:tailEnd type="none" w="med" len="med"/>
            </a:ln>
          </p:spPr>
          <p:txBody>
            <a:bodyPr/>
            <a:lstStyle/>
            <a:p>
              <a:endParaRPr lang="zh-CN" altLang="en-US"/>
            </a:p>
          </p:txBody>
        </p:sp>
        <p:sp>
          <p:nvSpPr>
            <p:cNvPr id="206883" name="直接连接符 206882"/>
            <p:cNvSpPr/>
            <p:nvPr/>
          </p:nvSpPr>
          <p:spPr>
            <a:xfrm>
              <a:off x="2161" y="1212"/>
              <a:ext cx="124" cy="0"/>
            </a:xfrm>
            <a:prstGeom prst="line">
              <a:avLst/>
            </a:prstGeom>
            <a:ln w="19050" cap="flat" cmpd="sng">
              <a:solidFill>
                <a:schemeClr val="tx1"/>
              </a:solidFill>
              <a:prstDash val="solid"/>
              <a:headEnd type="none" w="med" len="med"/>
              <a:tailEnd type="none" w="med" len="med"/>
            </a:ln>
          </p:spPr>
        </p:sp>
        <p:sp>
          <p:nvSpPr>
            <p:cNvPr id="206884" name="直接连接符 206883"/>
            <p:cNvSpPr/>
            <p:nvPr/>
          </p:nvSpPr>
          <p:spPr>
            <a:xfrm>
              <a:off x="610" y="1975"/>
              <a:ext cx="1674" cy="0"/>
            </a:xfrm>
            <a:prstGeom prst="line">
              <a:avLst/>
            </a:prstGeom>
            <a:ln w="19050" cap="flat" cmpd="sng">
              <a:solidFill>
                <a:schemeClr val="tx1"/>
              </a:solidFill>
              <a:prstDash val="solid"/>
              <a:headEnd type="none" w="med" len="med"/>
              <a:tailEnd type="none" w="med" len="med"/>
            </a:ln>
          </p:spPr>
        </p:sp>
        <p:sp>
          <p:nvSpPr>
            <p:cNvPr id="206885" name="直接连接符 206884"/>
            <p:cNvSpPr/>
            <p:nvPr/>
          </p:nvSpPr>
          <p:spPr>
            <a:xfrm>
              <a:off x="2284" y="1625"/>
              <a:ext cx="0" cy="355"/>
            </a:xfrm>
            <a:prstGeom prst="line">
              <a:avLst/>
            </a:prstGeom>
            <a:ln w="19050" cap="flat" cmpd="sng">
              <a:solidFill>
                <a:schemeClr val="tx1"/>
              </a:solidFill>
              <a:prstDash val="solid"/>
              <a:headEnd type="none" w="med" len="med"/>
              <a:tailEnd type="none" w="med" len="med"/>
            </a:ln>
          </p:spPr>
        </p:sp>
        <p:grpSp>
          <p:nvGrpSpPr>
            <p:cNvPr id="206886" name="组合 206885"/>
            <p:cNvGrpSpPr/>
            <p:nvPr/>
          </p:nvGrpSpPr>
          <p:grpSpPr>
            <a:xfrm>
              <a:off x="1677" y="1152"/>
              <a:ext cx="481" cy="66"/>
              <a:chOff x="2314" y="1441"/>
              <a:chExt cx="481" cy="66"/>
            </a:xfrm>
          </p:grpSpPr>
          <p:sp>
            <p:nvSpPr>
              <p:cNvPr id="206887" name="任意多边形 206886"/>
              <p:cNvSpPr/>
              <p:nvPr/>
            </p:nvSpPr>
            <p:spPr>
              <a:xfrm>
                <a:off x="2314" y="1442"/>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06888" name="任意多边形 206887"/>
              <p:cNvSpPr/>
              <p:nvPr/>
            </p:nvSpPr>
            <p:spPr>
              <a:xfrm>
                <a:off x="2435"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06889" name="任意多边形 206888"/>
              <p:cNvSpPr/>
              <p:nvPr/>
            </p:nvSpPr>
            <p:spPr>
              <a:xfrm>
                <a:off x="2556" y="1441"/>
                <a:ext cx="118"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sp>
            <p:nvSpPr>
              <p:cNvPr id="206890" name="任意多边形 206889"/>
              <p:cNvSpPr/>
              <p:nvPr/>
            </p:nvSpPr>
            <p:spPr>
              <a:xfrm>
                <a:off x="2678" y="1441"/>
                <a:ext cx="117" cy="65"/>
              </a:xfrm>
              <a:custGeom>
                <a:avLst/>
                <a:gdLst>
                  <a:gd name="txL" fmla="*/ 0 w 43200"/>
                  <a:gd name="txT" fmla="*/ 0 h 22230"/>
                  <a:gd name="txR" fmla="*/ 43200 w 43200"/>
                  <a:gd name="txB" fmla="*/ 22230 h 22230"/>
                </a:gdLst>
                <a:ahLst/>
                <a:cxnLst>
                  <a:cxn ang="90">
                    <a:pos x="6" y="22141"/>
                  </a:cxn>
                  <a:cxn ang="0">
                    <a:pos x="43190" y="22229"/>
                  </a:cxn>
                  <a:cxn ang="90">
                    <a:pos x="21600" y="21600"/>
                  </a:cxn>
                </a:cxnLst>
                <a:rect l="txL" t="txT" r="txR" b="txB"/>
                <a:pathLst>
                  <a:path w="43200" h="22230" fill="none">
                    <a:moveTo>
                      <a:pt x="6" y="22141"/>
                    </a:moveTo>
                    <a:arcTo wR="21600" hR="21600" stAng="-10886109" swAng="10986235"/>
                  </a:path>
                  <a:path w="43200" h="22230" stroke="0">
                    <a:moveTo>
                      <a:pt x="6" y="22141"/>
                    </a:moveTo>
                    <a:arcTo wR="21600" hR="21600" stAng="-10886109" swAng="10986235"/>
                    <a:lnTo>
                      <a:pt x="21600" y="21600"/>
                    </a:lnTo>
                    <a:close/>
                  </a:path>
                </a:pathLst>
              </a:custGeom>
              <a:noFill/>
              <a:ln w="28575" cap="flat" cmpd="sng">
                <a:solidFill>
                  <a:schemeClr val="tx1"/>
                </a:solidFill>
                <a:prstDash val="solid"/>
                <a:headEnd type="none" w="med" len="med"/>
                <a:tailEnd type="none" w="med" len="med"/>
              </a:ln>
            </p:spPr>
            <p:txBody>
              <a:bodyPr/>
              <a:lstStyle/>
              <a:p>
                <a:endParaRPr lang="zh-CN" altLang="en-US"/>
              </a:p>
            </p:txBody>
          </p:sp>
        </p:grpSp>
        <p:sp>
          <p:nvSpPr>
            <p:cNvPr id="206891" name="直接连接符 206890"/>
            <p:cNvSpPr/>
            <p:nvPr/>
          </p:nvSpPr>
          <p:spPr>
            <a:xfrm>
              <a:off x="1523" y="1212"/>
              <a:ext cx="154" cy="0"/>
            </a:xfrm>
            <a:prstGeom prst="line">
              <a:avLst/>
            </a:prstGeom>
            <a:ln w="19050" cap="flat" cmpd="sng">
              <a:solidFill>
                <a:schemeClr val="tx1"/>
              </a:solidFill>
              <a:prstDash val="solid"/>
              <a:headEnd type="none" w="med" len="med"/>
              <a:tailEnd type="none" w="med" len="med"/>
            </a:ln>
          </p:spPr>
        </p:sp>
        <p:sp>
          <p:nvSpPr>
            <p:cNvPr id="206892" name="任意多边形 206891"/>
            <p:cNvSpPr/>
            <p:nvPr/>
          </p:nvSpPr>
          <p:spPr>
            <a:xfrm flipH="1">
              <a:off x="904" y="1092"/>
              <a:ext cx="144" cy="192"/>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19050" cap="flat" cmpd="sng">
              <a:solidFill>
                <a:schemeClr val="tx1"/>
              </a:solidFill>
              <a:prstDash val="solid"/>
              <a:headEnd type="none" w="med" len="med"/>
              <a:tailEnd type="stealth" w="sm" len="med"/>
            </a:ln>
          </p:spPr>
          <p:txBody>
            <a:bodyPr/>
            <a:lstStyle/>
            <a:p>
              <a:endParaRPr lang="zh-CN" altLang="en-US"/>
            </a:p>
          </p:txBody>
        </p:sp>
      </p:grpSp>
      <p:sp>
        <p:nvSpPr>
          <p:cNvPr id="206894" name="文本框 206893"/>
          <p:cNvSpPr txBox="1"/>
          <p:nvPr/>
        </p:nvSpPr>
        <p:spPr>
          <a:xfrm>
            <a:off x="6911975" y="3390900"/>
            <a:ext cx="796925" cy="457200"/>
          </a:xfrm>
          <a:prstGeom prst="rect">
            <a:avLst/>
          </a:prstGeom>
          <a:noFill/>
          <a:ln w="9525">
            <a:noFill/>
          </a:ln>
        </p:spPr>
        <p:txBody>
          <a:bodyPr wrap="none" anchor="ctr">
            <a:spAutoFit/>
          </a:bodyPr>
          <a:lstStyle/>
          <a:p>
            <a:pPr>
              <a:spcBef>
                <a:spcPct val="50000"/>
              </a:spcBef>
            </a:pPr>
            <a:r>
              <a:rPr lang="en-US" altLang="zh-CN">
                <a:solidFill>
                  <a:srgbClr val="FF3300"/>
                </a:solidFill>
                <a:latin typeface="Times New Roman" panose="02020603050405020304" pitchFamily="18" charset="0"/>
              </a:rPr>
              <a:t>(</a:t>
            </a:r>
            <a:r>
              <a:rPr lang="en-US" altLang="zh-CN" i="1">
                <a:solidFill>
                  <a:srgbClr val="FF3300"/>
                </a:solidFill>
                <a:latin typeface="Times New Roman" panose="02020603050405020304" pitchFamily="18" charset="0"/>
              </a:rPr>
              <a:t>t</a:t>
            </a:r>
            <a:r>
              <a:rPr lang="en-US" altLang="zh-CN">
                <a:solidFill>
                  <a:srgbClr val="FF3300"/>
                </a:solidFill>
                <a:latin typeface="Times New Roman" panose="02020603050405020304" pitchFamily="18" charset="0"/>
              </a:rPr>
              <a:t>&gt;0)</a:t>
            </a:r>
          </a:p>
        </p:txBody>
      </p:sp>
      <p:sp>
        <p:nvSpPr>
          <p:cNvPr id="206906" name="动作按钮: 后退或前一项 206905" descr="水滴">
            <a:hlinkClick r:id="" action="ppaction://hlinkshowjump?jump=previousslide">
              <a:snd r:embed="rId5" name="PROJCTOR.WAV"/>
            </a:hlinkClick>
          </p:cNvPr>
          <p:cNvSpPr/>
          <p:nvPr/>
        </p:nvSpPr>
        <p:spPr>
          <a:xfrm>
            <a:off x="8245475" y="638175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06907" name="动作按钮: 后退或前一项 206906" descr="水滴">
            <a:hlinkClick r:id="" action="ppaction://hlinkshowjump?jump=nextslide">
              <a:snd r:embed="rId5" name="PROJCTOR.WAV"/>
            </a:hlinkClick>
          </p:cNvPr>
          <p:cNvSpPr/>
          <p:nvPr/>
        </p:nvSpPr>
        <p:spPr>
          <a:xfrm flipH="1">
            <a:off x="8667750" y="638175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06909" name="矩形 206908"/>
          <p:cNvSpPr/>
          <p:nvPr/>
        </p:nvSpPr>
        <p:spPr>
          <a:xfrm>
            <a:off x="917575" y="3390900"/>
            <a:ext cx="1716088" cy="457200"/>
          </a:xfrm>
          <a:prstGeom prst="rect">
            <a:avLst/>
          </a:prstGeom>
          <a:noFill/>
          <a:ln w="9525">
            <a:noFill/>
          </a:ln>
        </p:spPr>
        <p:txBody>
          <a:bodyPr wrap="none" anchor="t">
            <a:spAutoFit/>
          </a:bodyPr>
          <a:lstStyle/>
          <a:p>
            <a:r>
              <a:rPr lang="zh-CN" altLang="en-US" dirty="0">
                <a:latin typeface="Times New Roman" panose="02020603050405020304" pitchFamily="18" charset="0"/>
              </a:rPr>
              <a:t>电路方程：</a:t>
            </a:r>
          </a:p>
        </p:txBody>
      </p:sp>
      <p:sp>
        <p:nvSpPr>
          <p:cNvPr id="153636" name="矩形 153635"/>
          <p:cNvSpPr/>
          <p:nvPr/>
        </p:nvSpPr>
        <p:spPr>
          <a:xfrm>
            <a:off x="1595438" y="417513"/>
            <a:ext cx="5287962" cy="519112"/>
          </a:xfrm>
          <a:prstGeom prst="rect">
            <a:avLst/>
          </a:prstGeom>
          <a:solidFill>
            <a:srgbClr val="CC99FF"/>
          </a:solidFill>
          <a:ln w="9525">
            <a:noFill/>
          </a:ln>
        </p:spPr>
        <p:txBody>
          <a:bodyPr anchor="ctr">
            <a:spAutoFit/>
          </a:bodyPr>
          <a:lstStyle/>
          <a:p>
            <a:r>
              <a:rPr lang="en-US" altLang="zh-CN" sz="2800" dirty="0">
                <a:latin typeface="Times New Roman" panose="02020603050405020304" pitchFamily="18" charset="0"/>
              </a:rPr>
              <a:t>9. 1. 2 </a:t>
            </a:r>
            <a:r>
              <a:rPr lang="zh-CN" altLang="en-US" sz="2800" dirty="0">
                <a:latin typeface="Times New Roman" panose="02020603050405020304" pitchFamily="18" charset="0"/>
              </a:rPr>
              <a:t>换路定则与初始值的计算</a:t>
            </a:r>
          </a:p>
        </p:txBody>
      </p:sp>
      <p:sp>
        <p:nvSpPr>
          <p:cNvPr id="153637" name="矩形 153636"/>
          <p:cNvSpPr/>
          <p:nvPr/>
        </p:nvSpPr>
        <p:spPr>
          <a:xfrm>
            <a:off x="681038" y="4347002"/>
            <a:ext cx="7778750" cy="830997"/>
          </a:xfrm>
          <a:prstGeom prst="rect">
            <a:avLst/>
          </a:prstGeom>
          <a:noFill/>
          <a:ln w="9525">
            <a:noFill/>
          </a:ln>
        </p:spPr>
        <p:txBody>
          <a:bodyPr anchor="ctr">
            <a:spAutoFit/>
          </a:bodyPr>
          <a:lstStyle/>
          <a:p>
            <a:pPr algn="l"/>
            <a:r>
              <a:rPr lang="zh-CN" altLang="en-US" dirty="0">
                <a:latin typeface="Times New Roman" panose="02020603050405020304" pitchFamily="18" charset="0"/>
              </a:rPr>
              <a:t>微分方程的解答适用于换路后的时间区间，即</a:t>
            </a:r>
            <a:r>
              <a:rPr lang="en-US" altLang="zh-CN" dirty="0">
                <a:solidFill>
                  <a:srgbClr val="FF0000"/>
                </a:solidFill>
                <a:latin typeface="Times New Roman" panose="02020603050405020304" pitchFamily="18" charset="0"/>
              </a:rPr>
              <a:t>0+ ≤ </a:t>
            </a:r>
            <a:r>
              <a:rPr lang="en-US" altLang="zh-CN" i="1" dirty="0">
                <a:solidFill>
                  <a:srgbClr val="FF0000"/>
                </a:solidFill>
                <a:latin typeface="Times New Roman" panose="02020603050405020304" pitchFamily="18" charset="0"/>
              </a:rPr>
              <a:t>t </a:t>
            </a:r>
            <a:r>
              <a:rPr lang="en-US" altLang="zh-CN" dirty="0">
                <a:solidFill>
                  <a:srgbClr val="FF0000"/>
                </a:solidFill>
                <a:latin typeface="Times New Roman" panose="02020603050405020304" pitchFamily="18" charset="0"/>
              </a:rPr>
              <a:t>&lt;+∞</a:t>
            </a:r>
            <a:r>
              <a:rPr lang="zh-CN" altLang="en-US" dirty="0">
                <a:latin typeface="Times New Roman" panose="02020603050405020304" pitchFamily="18" charset="0"/>
              </a:rPr>
              <a:t>，故</a:t>
            </a:r>
            <a:r>
              <a:rPr lang="zh-CN" altLang="en-US" dirty="0">
                <a:solidFill>
                  <a:srgbClr val="FF0000"/>
                </a:solidFill>
                <a:latin typeface="Times New Roman" panose="02020603050405020304" pitchFamily="18" charset="0"/>
              </a:rPr>
              <a:t>初始值</a:t>
            </a:r>
            <a:r>
              <a:rPr lang="en-US" altLang="zh-CN" dirty="0">
                <a:solidFill>
                  <a:srgbClr val="FF0000"/>
                </a:solidFill>
                <a:latin typeface="Times New Roman" panose="02020603050405020304" pitchFamily="18" charset="0"/>
              </a:rPr>
              <a:t>( Initial Value )</a:t>
            </a:r>
            <a:r>
              <a:rPr lang="zh-CN" altLang="en-US" dirty="0">
                <a:latin typeface="Times New Roman" panose="02020603050405020304" pitchFamily="18" charset="0"/>
              </a:rPr>
              <a:t>为</a:t>
            </a:r>
            <a:r>
              <a:rPr lang="en-US" altLang="zh-CN" i="1" dirty="0">
                <a:latin typeface="Times New Roman" panose="02020603050405020304" pitchFamily="18" charset="0"/>
              </a:rPr>
              <a:t>t</a:t>
            </a:r>
            <a:r>
              <a:rPr lang="en-US" altLang="zh-CN" dirty="0">
                <a:latin typeface="Times New Roman" panose="02020603050405020304" pitchFamily="18" charset="0"/>
              </a:rPr>
              <a:t> = </a:t>
            </a:r>
            <a:r>
              <a:rPr lang="en-US" altLang="zh-CN" dirty="0">
                <a:solidFill>
                  <a:srgbClr val="FF0000"/>
                </a:solidFill>
                <a:latin typeface="Times New Roman" panose="02020603050405020304" pitchFamily="18" charset="0"/>
              </a:rPr>
              <a:t>0+</a:t>
            </a:r>
            <a:r>
              <a:rPr lang="zh-CN" altLang="en-US" dirty="0">
                <a:latin typeface="Times New Roman" panose="02020603050405020304" pitchFamily="18" charset="0"/>
              </a:rPr>
              <a:t>时刻的值。 </a:t>
            </a:r>
          </a:p>
        </p:txBody>
      </p:sp>
      <p:sp>
        <p:nvSpPr>
          <p:cNvPr id="153638" name="矩形 153637"/>
          <p:cNvSpPr/>
          <p:nvPr/>
        </p:nvSpPr>
        <p:spPr>
          <a:xfrm>
            <a:off x="752475" y="5418138"/>
            <a:ext cx="7953375" cy="822325"/>
          </a:xfrm>
          <a:prstGeom prst="rect">
            <a:avLst/>
          </a:prstGeom>
          <a:noFill/>
          <a:ln w="9525">
            <a:noFill/>
          </a:ln>
        </p:spPr>
        <p:txBody>
          <a:bodyPr anchor="ctr">
            <a:spAutoFit/>
          </a:bodyPr>
          <a:lstStyle/>
          <a:p>
            <a:pPr algn="l"/>
            <a:r>
              <a:rPr lang="zh-CN" altLang="en-US" dirty="0">
                <a:latin typeface="Times New Roman" panose="02020603050405020304" pitchFamily="18" charset="0"/>
              </a:rPr>
              <a:t>若微分方程为</a:t>
            </a:r>
            <a:r>
              <a:rPr lang="en-US" altLang="zh-CN" dirty="0">
                <a:latin typeface="Times New Roman" panose="02020603050405020304" pitchFamily="18" charset="0"/>
              </a:rPr>
              <a:t>n</a:t>
            </a:r>
            <a:r>
              <a:rPr lang="zh-CN" altLang="en-US" dirty="0">
                <a:latin typeface="Times New Roman" panose="02020603050405020304" pitchFamily="18" charset="0"/>
              </a:rPr>
              <a:t>阶，则初始值就是所求变量及其（</a:t>
            </a:r>
            <a:r>
              <a:rPr lang="en-US" altLang="zh-CN" dirty="0">
                <a:latin typeface="Times New Roman" panose="02020603050405020304" pitchFamily="18" charset="0"/>
              </a:rPr>
              <a:t>n−1</a:t>
            </a:r>
            <a:r>
              <a:rPr lang="zh-CN" altLang="en-US" dirty="0">
                <a:latin typeface="Times New Roman" panose="02020603050405020304" pitchFamily="18" charset="0"/>
              </a:rPr>
              <a:t>）阶导数在</a:t>
            </a:r>
            <a:r>
              <a:rPr lang="en-US" altLang="zh-CN" i="1">
                <a:latin typeface="Times New Roman" panose="02020603050405020304" pitchFamily="18" charset="0"/>
              </a:rPr>
              <a:t>t</a:t>
            </a:r>
            <a:r>
              <a:rPr lang="en-US" altLang="zh-CN" dirty="0">
                <a:latin typeface="Times New Roman" panose="02020603050405020304" pitchFamily="18" charset="0"/>
              </a:rPr>
              <a:t> = 0+</a:t>
            </a:r>
            <a:r>
              <a:rPr lang="zh-CN" altLang="en-US" dirty="0">
                <a:latin typeface="Times New Roman" panose="02020603050405020304" pitchFamily="18" charset="0"/>
              </a:rPr>
              <a:t>时刻的值。 </a:t>
            </a:r>
          </a:p>
        </p:txBody>
      </p:sp>
      <p:sp>
        <p:nvSpPr>
          <p:cNvPr id="2" name="文本框 1"/>
          <p:cNvSpPr txBox="1"/>
          <p:nvPr/>
        </p:nvSpPr>
        <p:spPr>
          <a:xfrm>
            <a:off x="401180" y="1376981"/>
            <a:ext cx="1299410" cy="461665"/>
          </a:xfrm>
          <a:prstGeom prst="rect">
            <a:avLst/>
          </a:prstGeom>
          <a:noFill/>
        </p:spPr>
        <p:txBody>
          <a:bodyPr wrap="square" rtlCol="0">
            <a:spAutoFit/>
          </a:bodyPr>
          <a:lstStyle/>
          <a:p>
            <a:r>
              <a:rPr lang="zh-CN" altLang="en-US" dirty="0">
                <a:solidFill>
                  <a:srgbClr val="FF0000"/>
                </a:solidFill>
              </a:rPr>
              <a:t>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6862"/>
                                        </p:tgtEl>
                                        <p:attrNameLst>
                                          <p:attrName>style.visibility</p:attrName>
                                        </p:attrNameLst>
                                      </p:cBhvr>
                                      <p:to>
                                        <p:strVal val="visible"/>
                                      </p:to>
                                    </p:set>
                                    <p:anim calcmode="lin" valueType="num">
                                      <p:cBhvr additive="base">
                                        <p:cTn id="7" dur="500" fill="hold"/>
                                        <p:tgtEl>
                                          <p:spTgt spid="206862"/>
                                        </p:tgtEl>
                                        <p:attrNameLst>
                                          <p:attrName>ppt_x</p:attrName>
                                        </p:attrNameLst>
                                      </p:cBhvr>
                                      <p:tavLst>
                                        <p:tav tm="0">
                                          <p:val>
                                            <p:strVal val="0-#ppt_w/2"/>
                                          </p:val>
                                        </p:tav>
                                        <p:tav tm="100000">
                                          <p:val>
                                            <p:strVal val="#ppt_x"/>
                                          </p:val>
                                        </p:tav>
                                      </p:tavLst>
                                    </p:anim>
                                    <p:anim calcmode="lin" valueType="num">
                                      <p:cBhvr additive="base">
                                        <p:cTn id="8" dur="500" fill="hold"/>
                                        <p:tgtEl>
                                          <p:spTgt spid="2068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6851"/>
                                        </p:tgtEl>
                                        <p:attrNameLst>
                                          <p:attrName>style.visibility</p:attrName>
                                        </p:attrNameLst>
                                      </p:cBhvr>
                                      <p:to>
                                        <p:strVal val="visible"/>
                                      </p:to>
                                    </p:set>
                                    <p:anim calcmode="lin" valueType="num">
                                      <p:cBhvr additive="base">
                                        <p:cTn id="13" dur="500" fill="hold"/>
                                        <p:tgtEl>
                                          <p:spTgt spid="206851"/>
                                        </p:tgtEl>
                                        <p:attrNameLst>
                                          <p:attrName>ppt_x</p:attrName>
                                        </p:attrNameLst>
                                      </p:cBhvr>
                                      <p:tavLst>
                                        <p:tav tm="0">
                                          <p:val>
                                            <p:strVal val="1+#ppt_w/2"/>
                                          </p:val>
                                        </p:tav>
                                        <p:tav tm="100000">
                                          <p:val>
                                            <p:strVal val="#ppt_x"/>
                                          </p:val>
                                        </p:tav>
                                      </p:tavLst>
                                    </p:anim>
                                    <p:anim calcmode="lin" valueType="num">
                                      <p:cBhvr additive="base">
                                        <p:cTn id="14" dur="500" fill="hold"/>
                                        <p:tgtEl>
                                          <p:spTgt spid="2068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909"/>
                                        </p:tgtEl>
                                        <p:attrNameLst>
                                          <p:attrName>style.visibility</p:attrName>
                                        </p:attrNameLst>
                                      </p:cBhvr>
                                      <p:to>
                                        <p:strVal val="visible"/>
                                      </p:to>
                                    </p:set>
                                    <p:anim calcmode="lin" valueType="num">
                                      <p:cBhvr additive="base">
                                        <p:cTn id="19" dur="500" fill="hold"/>
                                        <p:tgtEl>
                                          <p:spTgt spid="206909"/>
                                        </p:tgtEl>
                                        <p:attrNameLst>
                                          <p:attrName>ppt_x</p:attrName>
                                        </p:attrNameLst>
                                      </p:cBhvr>
                                      <p:tavLst>
                                        <p:tav tm="0">
                                          <p:val>
                                            <p:strVal val="0-#ppt_w/2"/>
                                          </p:val>
                                        </p:tav>
                                        <p:tav tm="100000">
                                          <p:val>
                                            <p:strVal val="#ppt_x"/>
                                          </p:val>
                                        </p:tav>
                                      </p:tavLst>
                                    </p:anim>
                                    <p:anim calcmode="lin" valueType="num">
                                      <p:cBhvr additive="base">
                                        <p:cTn id="20" dur="500" fill="hold"/>
                                        <p:tgtEl>
                                          <p:spTgt spid="2069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06896"/>
                                        </p:tgtEl>
                                        <p:attrNameLst>
                                          <p:attrName>style.visibility</p:attrName>
                                        </p:attrNameLst>
                                      </p:cBhvr>
                                      <p:to>
                                        <p:strVal val="visible"/>
                                      </p:to>
                                    </p:set>
                                    <p:animEffect transition="in" filter="wipe(left)">
                                      <p:cBhvr>
                                        <p:cTn id="25" dur="500"/>
                                        <p:tgtEl>
                                          <p:spTgt spid="206896"/>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6894"/>
                                        </p:tgtEl>
                                        <p:attrNameLst>
                                          <p:attrName>style.visibility</p:attrName>
                                        </p:attrNameLst>
                                      </p:cBhvr>
                                      <p:to>
                                        <p:strVal val="visible"/>
                                      </p:to>
                                    </p:set>
                                    <p:anim calcmode="lin" valueType="num">
                                      <p:cBhvr additive="base">
                                        <p:cTn id="30" dur="500" fill="hold"/>
                                        <p:tgtEl>
                                          <p:spTgt spid="206894"/>
                                        </p:tgtEl>
                                        <p:attrNameLst>
                                          <p:attrName>ppt_x</p:attrName>
                                        </p:attrNameLst>
                                      </p:cBhvr>
                                      <p:tavLst>
                                        <p:tav tm="0">
                                          <p:val>
                                            <p:strVal val="0-#ppt_w/2"/>
                                          </p:val>
                                        </p:tav>
                                        <p:tav tm="100000">
                                          <p:val>
                                            <p:strVal val="#ppt_x"/>
                                          </p:val>
                                        </p:tav>
                                      </p:tavLst>
                                    </p:anim>
                                    <p:anim calcmode="lin" valueType="num">
                                      <p:cBhvr additive="base">
                                        <p:cTn id="31" dur="500" fill="hold"/>
                                        <p:tgtEl>
                                          <p:spTgt spid="20689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53637"/>
                                        </p:tgtEl>
                                        <p:attrNameLst>
                                          <p:attrName>style.visibility</p:attrName>
                                        </p:attrNameLst>
                                      </p:cBhvr>
                                      <p:to>
                                        <p:strVal val="visible"/>
                                      </p:to>
                                    </p:set>
                                    <p:animEffect transition="in" filter="blinds(horizontal)">
                                      <p:cBhvr>
                                        <p:cTn id="36" dur="500"/>
                                        <p:tgtEl>
                                          <p:spTgt spid="15363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3638"/>
                                        </p:tgtEl>
                                        <p:attrNameLst>
                                          <p:attrName>style.visibility</p:attrName>
                                        </p:attrNameLst>
                                      </p:cBhvr>
                                      <p:to>
                                        <p:strVal val="visible"/>
                                      </p:to>
                                    </p:set>
                                    <p:animEffect transition="in" filter="blinds(horizontal)">
                                      <p:cBhvr>
                                        <p:cTn id="41" dur="500"/>
                                        <p:tgtEl>
                                          <p:spTgt spid="153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p:bldP spid="206894" grpId="0"/>
      <p:bldP spid="206909" grpId="0"/>
      <p:bldP spid="153637" grpId="0"/>
      <p:bldP spid="15363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标题 260097" descr="蓝色面巾纸"/>
          <p:cNvSpPr>
            <a:spLocks noGrp="1"/>
          </p:cNvSpPr>
          <p:nvPr>
            <p:ph type="title"/>
          </p:nvPr>
        </p:nvSpPr>
        <p:spPr>
          <a:xfrm>
            <a:off x="1371600" y="381000"/>
            <a:ext cx="6000750" cy="876300"/>
          </a:xfrm>
          <a:blipFill rotWithShape="1">
            <a:blip r:embed="rId2"/>
          </a:blipFill>
          <a:ln/>
        </p:spPr>
        <p:txBody>
          <a:bodyPr anchor="ctr"/>
          <a:lstStyle/>
          <a:p>
            <a:r>
              <a:rPr lang="en-US" altLang="zh-CN" sz="3600" b="1" dirty="0">
                <a:latin typeface="隶书" panose="02010509060101010101" pitchFamily="49" charset="-122"/>
                <a:ea typeface="隶书" panose="02010509060101010101" pitchFamily="49" charset="-122"/>
              </a:rPr>
              <a:t>9.7  </a:t>
            </a:r>
            <a:r>
              <a:rPr lang="zh-CN" altLang="en-US" sz="3600" b="1" dirty="0">
                <a:latin typeface="隶书" panose="02010509060101010101" pitchFamily="49" charset="-122"/>
                <a:ea typeface="隶书" panose="02010509060101010101" pitchFamily="49" charset="-122"/>
              </a:rPr>
              <a:t>二阶电路的暂态过程</a:t>
            </a:r>
            <a:r>
              <a:rPr lang="zh-CN" altLang="en-US" sz="3600" dirty="0">
                <a:latin typeface="隶书" panose="02010509060101010101" pitchFamily="49" charset="-122"/>
                <a:ea typeface="隶书" panose="02010509060101010101" pitchFamily="49" charset="-122"/>
              </a:rPr>
              <a:t> </a:t>
            </a:r>
          </a:p>
        </p:txBody>
      </p:sp>
      <p:sp>
        <p:nvSpPr>
          <p:cNvPr id="260100" name="矩形 260099"/>
          <p:cNvSpPr/>
          <p:nvPr/>
        </p:nvSpPr>
        <p:spPr>
          <a:xfrm>
            <a:off x="619125" y="1552575"/>
            <a:ext cx="8029575" cy="1735138"/>
          </a:xfrm>
          <a:prstGeom prst="rect">
            <a:avLst/>
          </a:prstGeom>
          <a:noFill/>
          <a:ln w="9525">
            <a:noFill/>
          </a:ln>
        </p:spPr>
        <p:txBody>
          <a:bodyPr anchor="ctr">
            <a:spAutoFit/>
          </a:bodyPr>
          <a:lstStyle/>
          <a:p>
            <a:pPr algn="l">
              <a:lnSpc>
                <a:spcPct val="150000"/>
              </a:lnSpc>
            </a:pPr>
            <a:r>
              <a:rPr lang="zh-CN" altLang="en-US" dirty="0">
                <a:latin typeface="Times New Roman" panose="02020603050405020304" pitchFamily="18" charset="0"/>
              </a:rPr>
              <a:t>当电路中含有</a:t>
            </a:r>
            <a:r>
              <a:rPr lang="zh-CN" altLang="en-US" dirty="0">
                <a:solidFill>
                  <a:srgbClr val="0000FF"/>
                </a:solidFill>
                <a:latin typeface="Times New Roman" panose="02020603050405020304" pitchFamily="18" charset="0"/>
              </a:rPr>
              <a:t>两个独立的动态元件</a:t>
            </a:r>
            <a:r>
              <a:rPr lang="zh-CN" altLang="en-US" dirty="0">
                <a:latin typeface="Times New Roman" panose="02020603050405020304" pitchFamily="18" charset="0"/>
              </a:rPr>
              <a:t>时，根据两类约束关系列出的电路方程为</a:t>
            </a:r>
            <a:r>
              <a:rPr lang="zh-CN" altLang="en-US" dirty="0">
                <a:solidFill>
                  <a:srgbClr val="0000FF"/>
                </a:solidFill>
                <a:latin typeface="Times New Roman" panose="02020603050405020304" pitchFamily="18" charset="0"/>
              </a:rPr>
              <a:t>二阶微分方程</a:t>
            </a:r>
            <a:r>
              <a:rPr lang="zh-CN" altLang="en-US" dirty="0">
                <a:latin typeface="Times New Roman" panose="02020603050405020304" pitchFamily="18" charset="0"/>
              </a:rPr>
              <a:t>，此电路称为</a:t>
            </a:r>
            <a:r>
              <a:rPr lang="zh-CN" altLang="en-US" dirty="0">
                <a:solidFill>
                  <a:srgbClr val="FF3300"/>
                </a:solidFill>
                <a:latin typeface="Times New Roman" panose="02020603050405020304" pitchFamily="18" charset="0"/>
              </a:rPr>
              <a:t>二阶电路</a:t>
            </a:r>
            <a:r>
              <a:rPr lang="en-US" altLang="zh-CN" dirty="0">
                <a:latin typeface="Times New Roman" panose="02020603050405020304" pitchFamily="18" charset="0"/>
              </a:rPr>
              <a:t>( Second Order Circuit )</a:t>
            </a:r>
            <a:r>
              <a:rPr lang="zh-CN" altLang="en-US" dirty="0">
                <a:latin typeface="Times New Roman" panose="02020603050405020304" pitchFamily="18" charset="0"/>
              </a:rPr>
              <a:t>。 </a:t>
            </a:r>
          </a:p>
        </p:txBody>
      </p:sp>
      <p:sp>
        <p:nvSpPr>
          <p:cNvPr id="260101" name="矩形 260100"/>
          <p:cNvSpPr/>
          <p:nvPr/>
        </p:nvSpPr>
        <p:spPr>
          <a:xfrm>
            <a:off x="325438" y="3514725"/>
            <a:ext cx="8818562" cy="457200"/>
          </a:xfrm>
          <a:prstGeom prst="rect">
            <a:avLst/>
          </a:prstGeom>
          <a:noFill/>
          <a:ln w="9525">
            <a:noFill/>
          </a:ln>
        </p:spPr>
        <p:txBody>
          <a:bodyPr wrap="none" anchor="ctr">
            <a:spAutoFit/>
          </a:bodyPr>
          <a:lstStyle/>
          <a:p>
            <a:pPr algn="l"/>
            <a:r>
              <a:rPr lang="zh-CN" altLang="en-US" dirty="0">
                <a:solidFill>
                  <a:srgbClr val="FF9900"/>
                </a:solidFill>
                <a:latin typeface="Times New Roman" panose="02020603050405020304" pitchFamily="18" charset="0"/>
              </a:rPr>
              <a:t>以</a:t>
            </a:r>
            <a:r>
              <a:rPr lang="en-US" altLang="zh-CN" i="1">
                <a:solidFill>
                  <a:srgbClr val="FF9900"/>
                </a:solidFill>
                <a:latin typeface="Times New Roman" panose="02020603050405020304" pitchFamily="18" charset="0"/>
              </a:rPr>
              <a:t>RLC</a:t>
            </a:r>
            <a:r>
              <a:rPr lang="zh-CN" altLang="en-US" dirty="0">
                <a:solidFill>
                  <a:srgbClr val="FF9900"/>
                </a:solidFill>
                <a:latin typeface="Times New Roman" panose="02020603050405020304" pitchFamily="18" charset="0"/>
              </a:rPr>
              <a:t>串联电路的零输入响应为例来讨论二阶电路的暂态过程。 </a:t>
            </a:r>
          </a:p>
        </p:txBody>
      </p:sp>
      <p:grpSp>
        <p:nvGrpSpPr>
          <p:cNvPr id="260102" name="组合 260101"/>
          <p:cNvGrpSpPr/>
          <p:nvPr/>
        </p:nvGrpSpPr>
        <p:grpSpPr>
          <a:xfrm>
            <a:off x="2189379" y="4252912"/>
            <a:ext cx="3616325" cy="1847850"/>
            <a:chOff x="263" y="480"/>
            <a:chExt cx="2278" cy="1164"/>
          </a:xfrm>
        </p:grpSpPr>
        <p:sp>
          <p:nvSpPr>
            <p:cNvPr id="260103" name="直接连接符 260102"/>
            <p:cNvSpPr/>
            <p:nvPr/>
          </p:nvSpPr>
          <p:spPr>
            <a:xfrm>
              <a:off x="1839" y="780"/>
              <a:ext cx="67" cy="1"/>
            </a:xfrm>
            <a:prstGeom prst="line">
              <a:avLst/>
            </a:prstGeom>
            <a:ln w="25400" cap="flat" cmpd="sng">
              <a:solidFill>
                <a:srgbClr val="000000"/>
              </a:solidFill>
              <a:prstDash val="solid"/>
              <a:headEnd type="none" w="med" len="med"/>
              <a:tailEnd type="none" w="med" len="med"/>
            </a:ln>
          </p:spPr>
        </p:sp>
        <p:sp>
          <p:nvSpPr>
            <p:cNvPr id="260104" name="直接连接符 260103"/>
            <p:cNvSpPr/>
            <p:nvPr/>
          </p:nvSpPr>
          <p:spPr>
            <a:xfrm flipH="1">
              <a:off x="1553" y="780"/>
              <a:ext cx="76" cy="1"/>
            </a:xfrm>
            <a:prstGeom prst="line">
              <a:avLst/>
            </a:prstGeom>
            <a:ln w="25400" cap="flat" cmpd="sng">
              <a:solidFill>
                <a:srgbClr val="000000"/>
              </a:solidFill>
              <a:prstDash val="solid"/>
              <a:headEnd type="none" w="med" len="med"/>
              <a:tailEnd type="none" w="med" len="med"/>
            </a:ln>
          </p:spPr>
        </p:sp>
        <p:sp>
          <p:nvSpPr>
            <p:cNvPr id="260105" name="直接连接符 260104"/>
            <p:cNvSpPr/>
            <p:nvPr/>
          </p:nvSpPr>
          <p:spPr>
            <a:xfrm>
              <a:off x="2269" y="1409"/>
              <a:ext cx="1" cy="47"/>
            </a:xfrm>
            <a:prstGeom prst="line">
              <a:avLst/>
            </a:prstGeom>
            <a:ln w="25400" cap="flat" cmpd="sng">
              <a:solidFill>
                <a:srgbClr val="000000"/>
              </a:solidFill>
              <a:prstDash val="solid"/>
              <a:headEnd type="none" w="med" len="med"/>
              <a:tailEnd type="none" w="med" len="med"/>
            </a:ln>
          </p:spPr>
        </p:sp>
        <p:sp>
          <p:nvSpPr>
            <p:cNvPr id="260107" name="任意多边形 260106"/>
            <p:cNvSpPr/>
            <p:nvPr/>
          </p:nvSpPr>
          <p:spPr>
            <a:xfrm>
              <a:off x="2260" y="963"/>
              <a:ext cx="116" cy="470"/>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sp>
          <p:nvSpPr>
            <p:cNvPr id="260108" name="直接连接符 260107"/>
            <p:cNvSpPr/>
            <p:nvPr/>
          </p:nvSpPr>
          <p:spPr>
            <a:xfrm>
              <a:off x="543" y="1208"/>
              <a:ext cx="215" cy="1"/>
            </a:xfrm>
            <a:prstGeom prst="line">
              <a:avLst/>
            </a:prstGeom>
            <a:ln w="25400" cap="flat" cmpd="sng">
              <a:solidFill>
                <a:srgbClr val="000000"/>
              </a:solidFill>
              <a:prstDash val="solid"/>
              <a:headEnd type="none" w="med" len="med"/>
              <a:tailEnd type="none" w="med" len="med"/>
            </a:ln>
          </p:spPr>
        </p:sp>
        <p:sp>
          <p:nvSpPr>
            <p:cNvPr id="260109" name="直接连接符 260108"/>
            <p:cNvSpPr/>
            <p:nvPr/>
          </p:nvSpPr>
          <p:spPr>
            <a:xfrm>
              <a:off x="543" y="1283"/>
              <a:ext cx="215" cy="1"/>
            </a:xfrm>
            <a:prstGeom prst="line">
              <a:avLst/>
            </a:prstGeom>
            <a:ln w="25400" cap="flat" cmpd="sng">
              <a:solidFill>
                <a:srgbClr val="000000"/>
              </a:solidFill>
              <a:prstDash val="solid"/>
              <a:headEnd type="none" w="med" len="med"/>
              <a:tailEnd type="none" w="med" len="med"/>
            </a:ln>
          </p:spPr>
        </p:sp>
        <p:sp>
          <p:nvSpPr>
            <p:cNvPr id="260110" name="直接连接符 260109"/>
            <p:cNvSpPr/>
            <p:nvPr/>
          </p:nvSpPr>
          <p:spPr>
            <a:xfrm>
              <a:off x="1012" y="780"/>
              <a:ext cx="152" cy="1"/>
            </a:xfrm>
            <a:prstGeom prst="line">
              <a:avLst/>
            </a:prstGeom>
            <a:ln w="25400" cap="flat" cmpd="sng">
              <a:solidFill>
                <a:srgbClr val="000000"/>
              </a:solidFill>
              <a:prstDash val="solid"/>
              <a:headEnd type="none" w="med" len="med"/>
              <a:tailEnd type="none" w="med" len="med"/>
            </a:ln>
          </p:spPr>
        </p:sp>
        <p:sp>
          <p:nvSpPr>
            <p:cNvPr id="260111" name="任意多边形 260110"/>
            <p:cNvSpPr/>
            <p:nvPr/>
          </p:nvSpPr>
          <p:spPr>
            <a:xfrm>
              <a:off x="1138" y="757"/>
              <a:ext cx="49" cy="47"/>
            </a:xfrm>
            <a:custGeom>
              <a:avLst/>
              <a:gdLst/>
              <a:ahLst/>
              <a:cxnLst/>
              <a:rect l="0" t="0" r="0" b="0"/>
              <a:pathLst>
                <a:path w="49" h="47">
                  <a:moveTo>
                    <a:pt x="0" y="23"/>
                  </a:moveTo>
                  <a:lnTo>
                    <a:pt x="9" y="37"/>
                  </a:lnTo>
                  <a:lnTo>
                    <a:pt x="26" y="47"/>
                  </a:lnTo>
                  <a:lnTo>
                    <a:pt x="40" y="37"/>
                  </a:lnTo>
                  <a:lnTo>
                    <a:pt x="49" y="23"/>
                  </a:lnTo>
                  <a:lnTo>
                    <a:pt x="40" y="5"/>
                  </a:lnTo>
                  <a:lnTo>
                    <a:pt x="26" y="0"/>
                  </a:lnTo>
                  <a:lnTo>
                    <a:pt x="9" y="5"/>
                  </a:lnTo>
                  <a:lnTo>
                    <a:pt x="0" y="23"/>
                  </a:lnTo>
                  <a:close/>
                </a:path>
              </a:pathLst>
            </a:custGeom>
            <a:solidFill>
              <a:srgbClr val="000000"/>
            </a:solidFill>
            <a:ln w="25400">
              <a:noFill/>
            </a:ln>
          </p:spPr>
          <p:txBody>
            <a:bodyPr/>
            <a:lstStyle/>
            <a:p>
              <a:endParaRPr lang="zh-CN" altLang="en-US"/>
            </a:p>
          </p:txBody>
        </p:sp>
        <p:sp>
          <p:nvSpPr>
            <p:cNvPr id="260112" name="直接连接符 260111"/>
            <p:cNvSpPr/>
            <p:nvPr/>
          </p:nvSpPr>
          <p:spPr>
            <a:xfrm>
              <a:off x="1164" y="701"/>
              <a:ext cx="152" cy="79"/>
            </a:xfrm>
            <a:prstGeom prst="line">
              <a:avLst/>
            </a:prstGeom>
            <a:ln w="25400" cap="flat" cmpd="sng">
              <a:solidFill>
                <a:srgbClr val="000000"/>
              </a:solidFill>
              <a:prstDash val="solid"/>
              <a:headEnd type="none" w="med" len="med"/>
              <a:tailEnd type="none" w="med" len="med"/>
            </a:ln>
          </p:spPr>
        </p:sp>
        <p:sp>
          <p:nvSpPr>
            <p:cNvPr id="260113" name="直接连接符 260112"/>
            <p:cNvSpPr/>
            <p:nvPr/>
          </p:nvSpPr>
          <p:spPr>
            <a:xfrm>
              <a:off x="1316" y="780"/>
              <a:ext cx="152" cy="1"/>
            </a:xfrm>
            <a:prstGeom prst="line">
              <a:avLst/>
            </a:prstGeom>
            <a:ln w="25400" cap="flat" cmpd="sng">
              <a:solidFill>
                <a:srgbClr val="000000"/>
              </a:solidFill>
              <a:prstDash val="solid"/>
              <a:headEnd type="none" w="med" len="med"/>
              <a:tailEnd type="none" w="med" len="med"/>
            </a:ln>
          </p:spPr>
        </p:sp>
        <p:sp>
          <p:nvSpPr>
            <p:cNvPr id="260114" name="直接连接符 260113"/>
            <p:cNvSpPr/>
            <p:nvPr/>
          </p:nvSpPr>
          <p:spPr>
            <a:xfrm>
              <a:off x="1370" y="780"/>
              <a:ext cx="250" cy="1"/>
            </a:xfrm>
            <a:prstGeom prst="line">
              <a:avLst/>
            </a:prstGeom>
            <a:ln w="25400" cap="flat" cmpd="sng">
              <a:solidFill>
                <a:srgbClr val="000000"/>
              </a:solidFill>
              <a:prstDash val="solid"/>
              <a:headEnd type="none" w="med" len="med"/>
              <a:tailEnd type="none" w="med" len="med"/>
            </a:ln>
          </p:spPr>
        </p:sp>
        <p:sp>
          <p:nvSpPr>
            <p:cNvPr id="260115" name="直接连接符 260114"/>
            <p:cNvSpPr/>
            <p:nvPr/>
          </p:nvSpPr>
          <p:spPr>
            <a:xfrm>
              <a:off x="1830" y="780"/>
              <a:ext cx="438" cy="1"/>
            </a:xfrm>
            <a:prstGeom prst="line">
              <a:avLst/>
            </a:prstGeom>
            <a:ln w="25400" cap="flat" cmpd="sng">
              <a:solidFill>
                <a:srgbClr val="000000"/>
              </a:solidFill>
              <a:prstDash val="solid"/>
              <a:headEnd type="none" w="med" len="med"/>
              <a:tailEnd type="none" w="med" len="med"/>
            </a:ln>
          </p:spPr>
        </p:sp>
        <p:sp>
          <p:nvSpPr>
            <p:cNvPr id="260116" name="直接连接符 260115"/>
            <p:cNvSpPr/>
            <p:nvPr/>
          </p:nvSpPr>
          <p:spPr>
            <a:xfrm>
              <a:off x="2268" y="780"/>
              <a:ext cx="0" cy="183"/>
            </a:xfrm>
            <a:prstGeom prst="line">
              <a:avLst/>
            </a:prstGeom>
            <a:ln w="25400" cap="flat" cmpd="sng">
              <a:solidFill>
                <a:srgbClr val="000000"/>
              </a:solidFill>
              <a:prstDash val="solid"/>
              <a:headEnd type="none" w="med" len="med"/>
              <a:tailEnd type="none" w="med" len="med"/>
            </a:ln>
          </p:spPr>
        </p:sp>
        <p:sp>
          <p:nvSpPr>
            <p:cNvPr id="260117" name="直接连接符 260116"/>
            <p:cNvSpPr/>
            <p:nvPr/>
          </p:nvSpPr>
          <p:spPr>
            <a:xfrm flipH="1">
              <a:off x="2268" y="1422"/>
              <a:ext cx="2" cy="222"/>
            </a:xfrm>
            <a:prstGeom prst="line">
              <a:avLst/>
            </a:prstGeom>
            <a:ln w="25400" cap="flat" cmpd="sng">
              <a:solidFill>
                <a:srgbClr val="000000"/>
              </a:solidFill>
              <a:prstDash val="solid"/>
              <a:headEnd type="none" w="med" len="med"/>
              <a:tailEnd type="none" w="med" len="med"/>
            </a:ln>
          </p:spPr>
        </p:sp>
        <p:sp>
          <p:nvSpPr>
            <p:cNvPr id="260118" name="直接连接符 260117"/>
            <p:cNvSpPr/>
            <p:nvPr/>
          </p:nvSpPr>
          <p:spPr>
            <a:xfrm>
              <a:off x="651" y="1643"/>
              <a:ext cx="1617" cy="1"/>
            </a:xfrm>
            <a:prstGeom prst="line">
              <a:avLst/>
            </a:prstGeom>
            <a:ln w="25400" cap="flat" cmpd="sng">
              <a:solidFill>
                <a:srgbClr val="000000"/>
              </a:solidFill>
              <a:prstDash val="solid"/>
              <a:headEnd type="none" w="med" len="med"/>
              <a:tailEnd type="none" w="med" len="med"/>
            </a:ln>
          </p:spPr>
        </p:sp>
        <p:sp>
          <p:nvSpPr>
            <p:cNvPr id="260119" name="直接连接符 260118"/>
            <p:cNvSpPr/>
            <p:nvPr/>
          </p:nvSpPr>
          <p:spPr>
            <a:xfrm>
              <a:off x="654" y="781"/>
              <a:ext cx="0" cy="428"/>
            </a:xfrm>
            <a:prstGeom prst="line">
              <a:avLst/>
            </a:prstGeom>
            <a:ln w="25400" cap="flat" cmpd="sng">
              <a:solidFill>
                <a:srgbClr val="000000"/>
              </a:solidFill>
              <a:prstDash val="solid"/>
              <a:headEnd type="none" w="med" len="med"/>
              <a:tailEnd type="none" w="med" len="med"/>
            </a:ln>
          </p:spPr>
        </p:sp>
        <p:sp>
          <p:nvSpPr>
            <p:cNvPr id="260120" name="直接连接符 260119"/>
            <p:cNvSpPr/>
            <p:nvPr/>
          </p:nvSpPr>
          <p:spPr>
            <a:xfrm>
              <a:off x="651" y="780"/>
              <a:ext cx="469" cy="1"/>
            </a:xfrm>
            <a:prstGeom prst="line">
              <a:avLst/>
            </a:prstGeom>
            <a:ln w="25400" cap="flat" cmpd="sng">
              <a:solidFill>
                <a:srgbClr val="000000"/>
              </a:solidFill>
              <a:prstDash val="solid"/>
              <a:headEnd type="none" w="med" len="med"/>
              <a:tailEnd type="none" w="med" len="med"/>
            </a:ln>
          </p:spPr>
        </p:sp>
        <p:sp>
          <p:nvSpPr>
            <p:cNvPr id="260121" name="直接连接符 260120"/>
            <p:cNvSpPr/>
            <p:nvPr/>
          </p:nvSpPr>
          <p:spPr>
            <a:xfrm flipH="1">
              <a:off x="651" y="1284"/>
              <a:ext cx="2" cy="360"/>
            </a:xfrm>
            <a:prstGeom prst="line">
              <a:avLst/>
            </a:prstGeom>
            <a:ln w="25400" cap="flat" cmpd="sng">
              <a:solidFill>
                <a:srgbClr val="000000"/>
              </a:solidFill>
              <a:prstDash val="solid"/>
              <a:headEnd type="none" w="med" len="med"/>
              <a:tailEnd type="none" w="med" len="med"/>
            </a:ln>
          </p:spPr>
        </p:sp>
        <p:sp>
          <p:nvSpPr>
            <p:cNvPr id="260122" name="直接连接符 260121"/>
            <p:cNvSpPr/>
            <p:nvPr/>
          </p:nvSpPr>
          <p:spPr>
            <a:xfrm>
              <a:off x="1370" y="780"/>
              <a:ext cx="67" cy="1"/>
            </a:xfrm>
            <a:prstGeom prst="line">
              <a:avLst/>
            </a:prstGeom>
            <a:ln w="25400" cap="flat" cmpd="sng">
              <a:solidFill>
                <a:srgbClr val="000000"/>
              </a:solidFill>
              <a:prstDash val="solid"/>
              <a:headEnd type="none" w="med" len="med"/>
              <a:tailEnd type="none" w="med" len="med"/>
            </a:ln>
          </p:spPr>
        </p:sp>
        <p:sp>
          <p:nvSpPr>
            <p:cNvPr id="260123" name="任意多边形 260122"/>
            <p:cNvSpPr/>
            <p:nvPr/>
          </p:nvSpPr>
          <p:spPr>
            <a:xfrm>
              <a:off x="1424" y="739"/>
              <a:ext cx="125" cy="83"/>
            </a:xfrm>
            <a:custGeom>
              <a:avLst/>
              <a:gdLst/>
              <a:ahLst/>
              <a:cxnLst/>
              <a:rect l="0" t="0" r="0" b="0"/>
              <a:pathLst>
                <a:path w="125" h="83">
                  <a:moveTo>
                    <a:pt x="0" y="0"/>
                  </a:moveTo>
                  <a:lnTo>
                    <a:pt x="125" y="41"/>
                  </a:lnTo>
                  <a:lnTo>
                    <a:pt x="0" y="83"/>
                  </a:lnTo>
                  <a:lnTo>
                    <a:pt x="0" y="0"/>
                  </a:lnTo>
                  <a:close/>
                </a:path>
              </a:pathLst>
            </a:custGeom>
            <a:solidFill>
              <a:srgbClr val="000000"/>
            </a:solidFill>
            <a:ln w="25400">
              <a:noFill/>
            </a:ln>
          </p:spPr>
          <p:txBody>
            <a:bodyPr/>
            <a:lstStyle/>
            <a:p>
              <a:endParaRPr lang="zh-CN" altLang="en-US"/>
            </a:p>
          </p:txBody>
        </p:sp>
        <p:sp>
          <p:nvSpPr>
            <p:cNvPr id="260124" name="矩形 260123"/>
            <p:cNvSpPr/>
            <p:nvPr/>
          </p:nvSpPr>
          <p:spPr>
            <a:xfrm>
              <a:off x="1765" y="869"/>
              <a:ext cx="128" cy="230"/>
            </a:xfrm>
            <a:prstGeom prst="rect">
              <a:avLst/>
            </a:prstGeom>
            <a:noFill/>
            <a:ln w="25400">
              <a:noFill/>
            </a:ln>
          </p:spPr>
          <p:txBody>
            <a:bodyPr wrap="none" lIns="0" tIns="0" rIns="0" bIns="0">
              <a:spAutoFit/>
            </a:bodyPr>
            <a:lstStyle/>
            <a:p>
              <a:pPr algn="l"/>
              <a:r>
                <a:rPr lang="en-US" altLang="zh-CN"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0125" name="矩形 260124"/>
            <p:cNvSpPr/>
            <p:nvPr/>
          </p:nvSpPr>
          <p:spPr>
            <a:xfrm>
              <a:off x="2461" y="1115"/>
              <a:ext cx="80" cy="230"/>
            </a:xfrm>
            <a:prstGeom prst="rect">
              <a:avLst/>
            </a:prstGeom>
            <a:noFill/>
            <a:ln w="25400">
              <a:noFill/>
            </a:ln>
          </p:spPr>
          <p:txBody>
            <a:bodyPr lIns="0" tIns="0" rIns="0" bIns="0">
              <a:spAutoFit/>
            </a:bodyPr>
            <a:lstStyle/>
            <a:p>
              <a:pPr algn="l"/>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0126" name="矩形 260125"/>
            <p:cNvSpPr/>
            <p:nvPr/>
          </p:nvSpPr>
          <p:spPr>
            <a:xfrm flipH="1">
              <a:off x="805" y="1182"/>
              <a:ext cx="377" cy="230"/>
            </a:xfrm>
            <a:prstGeom prst="rect">
              <a:avLst/>
            </a:prstGeom>
            <a:noFill/>
            <a:ln w="25400">
              <a:noFill/>
            </a:ln>
          </p:spPr>
          <p:txBody>
            <a:bodyPr lIns="0" tIns="0" rIns="0" bIns="0">
              <a:spAutoFit/>
            </a:bodyPr>
            <a:lstStyle/>
            <a:p>
              <a:pPr algn="l"/>
              <a:r>
                <a:rPr lang="en-US" altLang="zh-CN"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60127" name="矩形 260126"/>
            <p:cNvSpPr/>
            <p:nvPr/>
          </p:nvSpPr>
          <p:spPr>
            <a:xfrm>
              <a:off x="521" y="952"/>
              <a:ext cx="96" cy="230"/>
            </a:xfrm>
            <a:prstGeom prst="rect">
              <a:avLst/>
            </a:prstGeom>
            <a:noFill/>
            <a:ln w="25400">
              <a:noFill/>
            </a:ln>
          </p:spPr>
          <p:txBody>
            <a:bodyPr wrap="none" lIns="0" tIns="0" rIns="0" bIns="0">
              <a:spAutoFit/>
            </a:bodyPr>
            <a:lstStyle/>
            <a:p>
              <a:pPr algn="l"/>
              <a:r>
                <a:rPr lang="en-US" altLang="zh-CN">
                  <a:solidFill>
                    <a:srgbClr val="000000"/>
                  </a:solidFill>
                  <a:latin typeface="宋体" panose="02010600030101010101" pitchFamily="2" charset="-122"/>
                </a:rPr>
                <a:t>+</a:t>
              </a:r>
            </a:p>
          </p:txBody>
        </p:sp>
        <p:sp>
          <p:nvSpPr>
            <p:cNvPr id="260128" name="矩形 260127"/>
            <p:cNvSpPr/>
            <p:nvPr/>
          </p:nvSpPr>
          <p:spPr>
            <a:xfrm>
              <a:off x="521" y="1314"/>
              <a:ext cx="96" cy="230"/>
            </a:xfrm>
            <a:prstGeom prst="rect">
              <a:avLst/>
            </a:prstGeom>
            <a:noFill/>
            <a:ln w="25400">
              <a:noFill/>
            </a:ln>
          </p:spPr>
          <p:txBody>
            <a:bodyPr wrap="none" lIns="0" tIns="0" rIns="0" bIns="0">
              <a:spAutoFit/>
            </a:bodyPr>
            <a:lstStyle/>
            <a:p>
              <a:pPr algn="l"/>
              <a:r>
                <a:rPr lang="en-US" altLang="zh-CN">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0129" name="矩形 260128"/>
            <p:cNvSpPr/>
            <p:nvPr/>
          </p:nvSpPr>
          <p:spPr>
            <a:xfrm>
              <a:off x="1384" y="858"/>
              <a:ext cx="53" cy="230"/>
            </a:xfrm>
            <a:prstGeom prst="rect">
              <a:avLst/>
            </a:prstGeom>
            <a:noFill/>
            <a:ln w="25400">
              <a:noFill/>
            </a:ln>
          </p:spPr>
          <p:txBody>
            <a:bodyPr wrap="none" lIns="0" tIns="0" rIns="0" bIns="0">
              <a:spAutoFit/>
            </a:bodyPr>
            <a:lstStyle/>
            <a:p>
              <a:pPr algn="l"/>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60130" name="文本框 260129"/>
            <p:cNvSpPr txBox="1"/>
            <p:nvPr/>
          </p:nvSpPr>
          <p:spPr>
            <a:xfrm>
              <a:off x="263" y="1069"/>
              <a:ext cx="280"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60131" name="矩形 260130"/>
            <p:cNvSpPr/>
            <p:nvPr/>
          </p:nvSpPr>
          <p:spPr>
            <a:xfrm>
              <a:off x="1629" y="739"/>
              <a:ext cx="487" cy="126"/>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60132" name="直接连接符 260131"/>
            <p:cNvSpPr/>
            <p:nvPr/>
          </p:nvSpPr>
          <p:spPr>
            <a:xfrm flipH="1">
              <a:off x="1219" y="579"/>
              <a:ext cx="165" cy="178"/>
            </a:xfrm>
            <a:prstGeom prst="line">
              <a:avLst/>
            </a:prstGeom>
            <a:ln w="28575" cap="flat" cmpd="sng">
              <a:solidFill>
                <a:schemeClr val="tx1"/>
              </a:solidFill>
              <a:prstDash val="solid"/>
              <a:headEnd type="none" w="med" len="med"/>
              <a:tailEnd type="triangle" w="med" len="med"/>
            </a:ln>
          </p:spPr>
        </p:sp>
        <p:sp>
          <p:nvSpPr>
            <p:cNvPr id="260133" name="文本框 260132"/>
            <p:cNvSpPr txBox="1"/>
            <p:nvPr/>
          </p:nvSpPr>
          <p:spPr>
            <a:xfrm>
              <a:off x="1959" y="1021"/>
              <a:ext cx="301"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b="0" dirty="0">
                <a:latin typeface="Times New Roman" panose="02020603050405020304" pitchFamily="18" charset="0"/>
              </a:endParaRPr>
            </a:p>
          </p:txBody>
        </p:sp>
        <p:sp>
          <p:nvSpPr>
            <p:cNvPr id="260134" name="文本框 260133"/>
            <p:cNvSpPr txBox="1"/>
            <p:nvPr/>
          </p:nvSpPr>
          <p:spPr>
            <a:xfrm>
              <a:off x="2013" y="841"/>
              <a:ext cx="212" cy="288"/>
            </a:xfrm>
            <a:prstGeom prst="rect">
              <a:avLst/>
            </a:prstGeom>
            <a:noFill/>
            <a:ln w="9525">
              <a:noFill/>
            </a:ln>
          </p:spPr>
          <p:txBody>
            <a:bodyPr wrap="none" anchor="t">
              <a:spAutoFit/>
            </a:bodyPr>
            <a:lstStyle/>
            <a:p>
              <a:pPr algn="l"/>
              <a:r>
                <a:rPr lang="en-US" altLang="zh-CN">
                  <a:solidFill>
                    <a:srgbClr val="000000"/>
                  </a:solidFill>
                  <a:latin typeface="宋体" panose="02010600030101010101" pitchFamily="2" charset="-122"/>
                </a:rPr>
                <a:t>+</a:t>
              </a:r>
            </a:p>
          </p:txBody>
        </p:sp>
        <p:sp>
          <p:nvSpPr>
            <p:cNvPr id="260135" name="文本框 260134"/>
            <p:cNvSpPr txBox="1"/>
            <p:nvPr/>
          </p:nvSpPr>
          <p:spPr>
            <a:xfrm>
              <a:off x="2022" y="1249"/>
              <a:ext cx="212" cy="288"/>
            </a:xfrm>
            <a:prstGeom prst="rect">
              <a:avLst/>
            </a:prstGeom>
            <a:noFill/>
            <a:ln w="9525">
              <a:noFill/>
            </a:ln>
          </p:spPr>
          <p:txBody>
            <a:bodyPr wrap="none" anchor="t">
              <a:spAutoFit/>
            </a:bodyPr>
            <a:lstStyle/>
            <a:p>
              <a:pPr algn="l"/>
              <a:r>
                <a:rPr lang="en-US" altLang="zh-CN">
                  <a:solidFill>
                    <a:srgbClr val="000000"/>
                  </a:solidFill>
                  <a:latin typeface="宋体" panose="02010600030101010101" pitchFamily="2" charset="-122"/>
                </a:rPr>
                <a:t>-</a:t>
              </a:r>
            </a:p>
          </p:txBody>
        </p:sp>
        <p:sp>
          <p:nvSpPr>
            <p:cNvPr id="260136" name="文本框 260135"/>
            <p:cNvSpPr txBox="1"/>
            <p:nvPr/>
          </p:nvSpPr>
          <p:spPr>
            <a:xfrm>
              <a:off x="712" y="480"/>
              <a:ext cx="502" cy="288"/>
            </a:xfrm>
            <a:prstGeom prst="rect">
              <a:avLst/>
            </a:prstGeom>
            <a:noFill/>
            <a:ln w="9525">
              <a:noFill/>
            </a:ln>
          </p:spPr>
          <p:txBody>
            <a:bodyPr wrap="none" anchor="t">
              <a:spAutoFit/>
            </a:bodyPr>
            <a:lstStyle/>
            <a:p>
              <a:pPr algn="l"/>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=0)</a:t>
              </a:r>
              <a:endParaRPr lang="en-US" altLang="zh-CN" b="0">
                <a:latin typeface="Times New Roman" panose="02020603050405020304" pitchFamily="18" charset="0"/>
              </a:endParaRPr>
            </a:p>
          </p:txBody>
        </p:sp>
      </p:grpSp>
      <p:sp>
        <p:nvSpPr>
          <p:cNvPr id="260137" name="动作按钮: 后退或前一项 260136" descr="水滴">
            <a:hlinkClick r:id="" action="ppaction://hlinkshowjump?jump=previousslide">
              <a:snd r:embed="rId3" name="PROJCTOR.WAV"/>
            </a:hlinkClick>
          </p:cNvPr>
          <p:cNvSpPr/>
          <p:nvPr/>
        </p:nvSpPr>
        <p:spPr>
          <a:xfrm>
            <a:off x="8245475" y="63817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60138" name="动作按钮: 后退或前一项 260137" descr="水滴">
            <a:hlinkClick r:id="" action="ppaction://hlinkshowjump?jump=nextslide">
              <a:snd r:embed="rId3" name="PROJCTOR.WAV"/>
            </a:hlinkClick>
          </p:cNvPr>
          <p:cNvSpPr/>
          <p:nvPr/>
        </p:nvSpPr>
        <p:spPr>
          <a:xfrm flipH="1">
            <a:off x="8667750" y="63817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blinds(horizontal)">
                                      <p:cBhvr>
                                        <p:cTn id="7" dur="500"/>
                                        <p:tgtEl>
                                          <p:spTgt spid="2601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0101"/>
                                        </p:tgtEl>
                                        <p:attrNameLst>
                                          <p:attrName>style.visibility</p:attrName>
                                        </p:attrNameLst>
                                      </p:cBhvr>
                                      <p:to>
                                        <p:strVal val="visible"/>
                                      </p:to>
                                    </p:set>
                                    <p:animEffect transition="in" filter="blinds(horizontal)">
                                      <p:cBhvr>
                                        <p:cTn id="12" dur="500"/>
                                        <p:tgtEl>
                                          <p:spTgt spid="26010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0102"/>
                                        </p:tgtEl>
                                        <p:attrNameLst>
                                          <p:attrName>style.visibility</p:attrName>
                                        </p:attrNameLst>
                                      </p:cBhvr>
                                      <p:to>
                                        <p:strVal val="visible"/>
                                      </p:to>
                                    </p:set>
                                    <p:anim calcmode="lin" valueType="num">
                                      <p:cBhvr additive="base">
                                        <p:cTn id="17" dur="500" fill="hold"/>
                                        <p:tgtEl>
                                          <p:spTgt spid="260102"/>
                                        </p:tgtEl>
                                        <p:attrNameLst>
                                          <p:attrName>ppt_x</p:attrName>
                                        </p:attrNameLst>
                                      </p:cBhvr>
                                      <p:tavLst>
                                        <p:tav tm="0">
                                          <p:val>
                                            <p:strVal val="#ppt_x"/>
                                          </p:val>
                                        </p:tav>
                                        <p:tav tm="100000">
                                          <p:val>
                                            <p:strVal val="#ppt_x"/>
                                          </p:val>
                                        </p:tav>
                                      </p:tavLst>
                                    </p:anim>
                                    <p:anim calcmode="lin" valueType="num">
                                      <p:cBhvr additive="base">
                                        <p:cTn id="18" dur="500" fill="hold"/>
                                        <p:tgtEl>
                                          <p:spTgt spid="260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p:bldP spid="26010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122" name="对象 261121"/>
          <p:cNvGraphicFramePr/>
          <p:nvPr/>
        </p:nvGraphicFramePr>
        <p:xfrm>
          <a:off x="977900" y="2636838"/>
          <a:ext cx="2381250" cy="534987"/>
        </p:xfrm>
        <a:graphic>
          <a:graphicData uri="http://schemas.openxmlformats.org/presentationml/2006/ole">
            <mc:AlternateContent xmlns:mc="http://schemas.openxmlformats.org/markup-compatibility/2006">
              <mc:Choice xmlns:v="urn:schemas-microsoft-com:vml" Requires="v">
                <p:oleObj spid="_x0000_s63650" r:id="rId3" imgW="1016000" imgH="228600" progId="Equation.3">
                  <p:embed/>
                </p:oleObj>
              </mc:Choice>
              <mc:Fallback>
                <p:oleObj r:id="rId3" imgW="1016000" imgH="228600" progId="Equation.3">
                  <p:embed/>
                  <p:pic>
                    <p:nvPicPr>
                      <p:cNvPr id="0" name="图片 3292"/>
                      <p:cNvPicPr/>
                      <p:nvPr/>
                    </p:nvPicPr>
                    <p:blipFill>
                      <a:blip r:embed="rId4"/>
                      <a:stretch>
                        <a:fillRect/>
                      </a:stretch>
                    </p:blipFill>
                    <p:spPr>
                      <a:xfrm>
                        <a:off x="977900" y="2636838"/>
                        <a:ext cx="2381250" cy="534987"/>
                      </a:xfrm>
                      <a:prstGeom prst="rect">
                        <a:avLst/>
                      </a:prstGeom>
                      <a:noFill/>
                      <a:ln w="38100">
                        <a:noFill/>
                        <a:miter/>
                      </a:ln>
                    </p:spPr>
                  </p:pic>
                </p:oleObj>
              </mc:Fallback>
            </mc:AlternateContent>
          </a:graphicData>
        </a:graphic>
      </p:graphicFrame>
      <p:graphicFrame>
        <p:nvGraphicFramePr>
          <p:cNvPr id="261123" name="对象 261122"/>
          <p:cNvGraphicFramePr/>
          <p:nvPr/>
        </p:nvGraphicFramePr>
        <p:xfrm>
          <a:off x="1260475" y="3506788"/>
          <a:ext cx="3540125" cy="817562"/>
        </p:xfrm>
        <a:graphic>
          <a:graphicData uri="http://schemas.openxmlformats.org/presentationml/2006/ole">
            <mc:AlternateContent xmlns:mc="http://schemas.openxmlformats.org/markup-compatibility/2006">
              <mc:Choice xmlns:v="urn:schemas-microsoft-com:vml" Requires="v">
                <p:oleObj spid="_x0000_s63651" r:id="rId5" imgW="1816100" imgH="419100" progId="Equation.DSMT4">
                  <p:embed/>
                </p:oleObj>
              </mc:Choice>
              <mc:Fallback>
                <p:oleObj r:id="rId5" imgW="1816100" imgH="419100" progId="Equation.DSMT4">
                  <p:embed/>
                  <p:pic>
                    <p:nvPicPr>
                      <p:cNvPr id="0" name="图片 3293"/>
                      <p:cNvPicPr/>
                      <p:nvPr/>
                    </p:nvPicPr>
                    <p:blipFill>
                      <a:blip r:embed="rId6"/>
                      <a:stretch>
                        <a:fillRect/>
                      </a:stretch>
                    </p:blipFill>
                    <p:spPr>
                      <a:xfrm>
                        <a:off x="1260475" y="3506788"/>
                        <a:ext cx="3540125" cy="817562"/>
                      </a:xfrm>
                      <a:prstGeom prst="rect">
                        <a:avLst/>
                      </a:prstGeom>
                      <a:noFill/>
                      <a:ln w="38100">
                        <a:noFill/>
                        <a:miter/>
                      </a:ln>
                    </p:spPr>
                  </p:pic>
                </p:oleObj>
              </mc:Fallback>
            </mc:AlternateContent>
          </a:graphicData>
        </a:graphic>
      </p:graphicFrame>
      <p:graphicFrame>
        <p:nvGraphicFramePr>
          <p:cNvPr id="261124" name="对象 261123"/>
          <p:cNvGraphicFramePr/>
          <p:nvPr/>
        </p:nvGraphicFramePr>
        <p:xfrm>
          <a:off x="2362200" y="4648200"/>
          <a:ext cx="3275013" cy="454025"/>
        </p:xfrm>
        <a:graphic>
          <a:graphicData uri="http://schemas.openxmlformats.org/presentationml/2006/ole">
            <mc:AlternateContent xmlns:mc="http://schemas.openxmlformats.org/markup-compatibility/2006">
              <mc:Choice xmlns:v="urn:schemas-microsoft-com:vml" Requires="v">
                <p:oleObj spid="_x0000_s63652" r:id="rId7" imgW="1459230" imgH="203200" progId="Equation.DSMT4">
                  <p:embed/>
                </p:oleObj>
              </mc:Choice>
              <mc:Fallback>
                <p:oleObj r:id="rId7" imgW="1459230" imgH="203200" progId="Equation.DSMT4">
                  <p:embed/>
                  <p:pic>
                    <p:nvPicPr>
                      <p:cNvPr id="0" name="图片 3294"/>
                      <p:cNvPicPr/>
                      <p:nvPr/>
                    </p:nvPicPr>
                    <p:blipFill>
                      <a:blip r:embed="rId8"/>
                      <a:stretch>
                        <a:fillRect/>
                      </a:stretch>
                    </p:blipFill>
                    <p:spPr>
                      <a:xfrm>
                        <a:off x="2362200" y="4648200"/>
                        <a:ext cx="3275013" cy="454025"/>
                      </a:xfrm>
                      <a:prstGeom prst="rect">
                        <a:avLst/>
                      </a:prstGeom>
                      <a:noFill/>
                      <a:ln w="38100">
                        <a:noFill/>
                        <a:miter/>
                      </a:ln>
                    </p:spPr>
                  </p:pic>
                </p:oleObj>
              </mc:Fallback>
            </mc:AlternateContent>
          </a:graphicData>
        </a:graphic>
      </p:graphicFrame>
      <p:grpSp>
        <p:nvGrpSpPr>
          <p:cNvPr id="261125" name="组合 261124"/>
          <p:cNvGrpSpPr/>
          <p:nvPr/>
        </p:nvGrpSpPr>
        <p:grpSpPr>
          <a:xfrm>
            <a:off x="1033463" y="5383213"/>
            <a:ext cx="6003925" cy="893762"/>
            <a:chOff x="651" y="3391"/>
            <a:chExt cx="3782" cy="563"/>
          </a:xfrm>
        </p:grpSpPr>
        <p:graphicFrame>
          <p:nvGraphicFramePr>
            <p:cNvPr id="261126" name="对象 261125"/>
            <p:cNvGraphicFramePr/>
            <p:nvPr/>
          </p:nvGraphicFramePr>
          <p:xfrm>
            <a:off x="651" y="3391"/>
            <a:ext cx="2000" cy="563"/>
          </p:xfrm>
          <a:graphic>
            <a:graphicData uri="http://schemas.openxmlformats.org/presentationml/2006/ole">
              <mc:AlternateContent xmlns:mc="http://schemas.openxmlformats.org/markup-compatibility/2006">
                <mc:Choice xmlns:v="urn:schemas-microsoft-com:vml" Requires="v">
                  <p:oleObj spid="_x0000_s63653" r:id="rId9" imgW="1625600" imgH="457200" progId="Equation.DSMT4">
                    <p:embed/>
                  </p:oleObj>
                </mc:Choice>
                <mc:Fallback>
                  <p:oleObj r:id="rId9" imgW="1625600" imgH="457200" progId="Equation.DSMT4">
                    <p:embed/>
                    <p:pic>
                      <p:nvPicPr>
                        <p:cNvPr id="0" name="图片 3295"/>
                        <p:cNvPicPr/>
                        <p:nvPr/>
                      </p:nvPicPr>
                      <p:blipFill>
                        <a:blip r:embed="rId10"/>
                        <a:stretch>
                          <a:fillRect/>
                        </a:stretch>
                      </p:blipFill>
                      <p:spPr>
                        <a:xfrm>
                          <a:off x="651" y="3391"/>
                          <a:ext cx="2000" cy="563"/>
                        </a:xfrm>
                        <a:prstGeom prst="rect">
                          <a:avLst/>
                        </a:prstGeom>
                        <a:noFill/>
                        <a:ln w="38100">
                          <a:noFill/>
                          <a:miter/>
                        </a:ln>
                      </p:spPr>
                    </p:pic>
                  </p:oleObj>
                </mc:Fallback>
              </mc:AlternateContent>
            </a:graphicData>
          </a:graphic>
        </p:graphicFrame>
        <p:graphicFrame>
          <p:nvGraphicFramePr>
            <p:cNvPr id="261127" name="对象 261126"/>
            <p:cNvGraphicFramePr/>
            <p:nvPr/>
          </p:nvGraphicFramePr>
          <p:xfrm>
            <a:off x="2668" y="3484"/>
            <a:ext cx="1765" cy="470"/>
          </p:xfrm>
          <a:graphic>
            <a:graphicData uri="http://schemas.openxmlformats.org/presentationml/2006/ole">
              <mc:AlternateContent xmlns:mc="http://schemas.openxmlformats.org/markup-compatibility/2006">
                <mc:Choice xmlns:v="urn:schemas-microsoft-com:vml" Requires="v">
                  <p:oleObj spid="_x0000_s63654" r:id="rId11" imgW="3289300" imgH="876300" progId="Equation.3">
                    <p:embed/>
                  </p:oleObj>
                </mc:Choice>
                <mc:Fallback>
                  <p:oleObj r:id="rId11" imgW="3289300" imgH="876300" progId="Equation.3">
                    <p:embed/>
                    <p:pic>
                      <p:nvPicPr>
                        <p:cNvPr id="0" name="图片 3296"/>
                        <p:cNvPicPr/>
                        <p:nvPr/>
                      </p:nvPicPr>
                      <p:blipFill>
                        <a:blip r:embed="rId12"/>
                        <a:stretch>
                          <a:fillRect/>
                        </a:stretch>
                      </p:blipFill>
                      <p:spPr>
                        <a:xfrm>
                          <a:off x="2668" y="3484"/>
                          <a:ext cx="1765" cy="470"/>
                        </a:xfrm>
                        <a:prstGeom prst="rect">
                          <a:avLst/>
                        </a:prstGeom>
                        <a:noFill/>
                        <a:ln w="38100">
                          <a:noFill/>
                          <a:miter/>
                        </a:ln>
                      </p:spPr>
                    </p:pic>
                  </p:oleObj>
                </mc:Fallback>
              </mc:AlternateContent>
            </a:graphicData>
          </a:graphic>
        </p:graphicFrame>
      </p:grpSp>
      <p:grpSp>
        <p:nvGrpSpPr>
          <p:cNvPr id="261128" name="组合 261127"/>
          <p:cNvGrpSpPr/>
          <p:nvPr/>
        </p:nvGrpSpPr>
        <p:grpSpPr>
          <a:xfrm>
            <a:off x="4208463" y="773113"/>
            <a:ext cx="3684587" cy="457200"/>
            <a:chOff x="2651" y="947"/>
            <a:chExt cx="2321" cy="288"/>
          </a:xfrm>
        </p:grpSpPr>
        <p:sp>
          <p:nvSpPr>
            <p:cNvPr id="261129" name="文本框 261128"/>
            <p:cNvSpPr txBox="1"/>
            <p:nvPr/>
          </p:nvSpPr>
          <p:spPr>
            <a:xfrm>
              <a:off x="3260" y="947"/>
              <a:ext cx="1712" cy="288"/>
            </a:xfrm>
            <a:prstGeom prst="rect">
              <a:avLst/>
            </a:prstGeom>
            <a:noFill/>
            <a:ln w="9525">
              <a:noFill/>
            </a:ln>
          </p:spPr>
          <p:txBody>
            <a:bodyPr wrap="none" anchor="t">
              <a:spAutoFit/>
            </a:bodyPr>
            <a:lstStyle/>
            <a:p>
              <a:pPr algn="l"/>
              <a:r>
                <a:rPr lang="en-US" altLang="zh-CN" i="1">
                  <a:latin typeface="Times New Roman" panose="02020603050405020304" pitchFamily="18" charset="0"/>
                </a:rPr>
                <a:t>u</a:t>
              </a:r>
              <a:r>
                <a:rPr lang="en-US" altLang="zh-CN" i="1" baseline="-25000">
                  <a:latin typeface="Times New Roman" panose="02020603050405020304" pitchFamily="18" charset="0"/>
                </a:rPr>
                <a:t>C</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baseline="-25000">
                  <a:latin typeface="Times New Roman" panose="02020603050405020304" pitchFamily="18" charset="0"/>
                </a:rPr>
                <a:t>0</a:t>
              </a:r>
              <a:r>
                <a:rPr lang="en-US" altLang="zh-CN" i="1">
                  <a:latin typeface="Times New Roman" panose="02020603050405020304" pitchFamily="18" charset="0"/>
                </a:rPr>
                <a:t>     i</a:t>
              </a:r>
              <a:r>
                <a:rPr lang="en-US" altLang="zh-CN">
                  <a:latin typeface="Times New Roman" panose="02020603050405020304" pitchFamily="18" charset="0"/>
                </a:rPr>
                <a:t>(0</a:t>
              </a:r>
              <a:r>
                <a:rPr lang="en-US" altLang="zh-CN" baseline="30000">
                  <a:latin typeface="Times New Roman" panose="02020603050405020304" pitchFamily="18" charset="0"/>
                </a:rPr>
                <a:t>+</a:t>
              </a:r>
              <a:r>
                <a:rPr lang="en-US" altLang="zh-CN">
                  <a:latin typeface="Times New Roman" panose="02020603050405020304" pitchFamily="18" charset="0"/>
                </a:rPr>
                <a:t>)=0</a:t>
              </a:r>
            </a:p>
          </p:txBody>
        </p:sp>
        <p:sp>
          <p:nvSpPr>
            <p:cNvPr id="261130" name="文本框 261129"/>
            <p:cNvSpPr txBox="1"/>
            <p:nvPr/>
          </p:nvSpPr>
          <p:spPr>
            <a:xfrm>
              <a:off x="2651" y="947"/>
              <a:ext cx="502" cy="288"/>
            </a:xfrm>
            <a:prstGeom prst="rect">
              <a:avLst/>
            </a:prstGeom>
            <a:noFill/>
            <a:ln w="9525">
              <a:noFill/>
            </a:ln>
          </p:spPr>
          <p:txBody>
            <a:bodyPr wrap="none" anchor="t">
              <a:spAutoFit/>
            </a:bodyPr>
            <a:lstStyle/>
            <a:p>
              <a:pPr algn="l"/>
              <a:r>
                <a:rPr lang="zh-CN" altLang="en-US" dirty="0">
                  <a:latin typeface="Times New Roman" panose="02020603050405020304" pitchFamily="18" charset="0"/>
                </a:rPr>
                <a:t>已知</a:t>
              </a:r>
            </a:p>
          </p:txBody>
        </p:sp>
      </p:grpSp>
      <p:sp>
        <p:nvSpPr>
          <p:cNvPr id="261131" name="文本框 261130"/>
          <p:cNvSpPr txBox="1"/>
          <p:nvPr/>
        </p:nvSpPr>
        <p:spPr>
          <a:xfrm>
            <a:off x="4235450" y="1646238"/>
            <a:ext cx="287337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求  </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 </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 ,  </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r>
              <a:rPr lang="en-US" altLang="zh-CN" dirty="0" err="1">
                <a:latin typeface="Times New Roman" panose="02020603050405020304" pitchFamily="18" charset="0"/>
              </a:rPr>
              <a:t>(</a:t>
            </a:r>
            <a:r>
              <a:rPr lang="en-US" altLang="zh-CN" i="1" dirty="0" err="1">
                <a:latin typeface="Times New Roman" panose="02020603050405020304" pitchFamily="18" charset="0"/>
              </a:rPr>
              <a:t>t</a:t>
            </a:r>
            <a:r>
              <a:rPr lang="en-US" altLang="zh-CN">
                <a:latin typeface="Times New Roman" panose="02020603050405020304" pitchFamily="18" charset="0"/>
              </a:rPr>
              <a:t>) .</a:t>
            </a:r>
          </a:p>
        </p:txBody>
      </p:sp>
      <p:graphicFrame>
        <p:nvGraphicFramePr>
          <p:cNvPr id="261132" name="对象 261131"/>
          <p:cNvGraphicFramePr/>
          <p:nvPr/>
        </p:nvGraphicFramePr>
        <p:xfrm>
          <a:off x="3571875" y="2509838"/>
          <a:ext cx="1436688" cy="777875"/>
        </p:xfrm>
        <a:graphic>
          <a:graphicData uri="http://schemas.openxmlformats.org/presentationml/2006/ole">
            <mc:AlternateContent xmlns:mc="http://schemas.openxmlformats.org/markup-compatibility/2006">
              <mc:Choice xmlns:v="urn:schemas-microsoft-com:vml" Requires="v">
                <p:oleObj spid="_x0000_s63655" r:id="rId13" imgW="748665" imgH="405765" progId="Equation.3">
                  <p:embed/>
                </p:oleObj>
              </mc:Choice>
              <mc:Fallback>
                <p:oleObj r:id="rId13" imgW="748665" imgH="405765" progId="Equation.3">
                  <p:embed/>
                  <p:pic>
                    <p:nvPicPr>
                      <p:cNvPr id="0" name="图片 3297"/>
                      <p:cNvPicPr/>
                      <p:nvPr/>
                    </p:nvPicPr>
                    <p:blipFill>
                      <a:blip r:embed="rId14"/>
                      <a:stretch>
                        <a:fillRect/>
                      </a:stretch>
                    </p:blipFill>
                    <p:spPr>
                      <a:xfrm>
                        <a:off x="3571875" y="2509838"/>
                        <a:ext cx="1436688" cy="777875"/>
                      </a:xfrm>
                      <a:prstGeom prst="rect">
                        <a:avLst/>
                      </a:prstGeom>
                      <a:noFill/>
                      <a:ln w="38100">
                        <a:noFill/>
                        <a:miter/>
                      </a:ln>
                    </p:spPr>
                  </p:pic>
                </p:oleObj>
              </mc:Fallback>
            </mc:AlternateContent>
          </a:graphicData>
        </a:graphic>
      </p:graphicFrame>
      <p:grpSp>
        <p:nvGrpSpPr>
          <p:cNvPr id="261133" name="组合 261132"/>
          <p:cNvGrpSpPr/>
          <p:nvPr/>
        </p:nvGrpSpPr>
        <p:grpSpPr>
          <a:xfrm>
            <a:off x="397017" y="386557"/>
            <a:ext cx="3616325" cy="1847850"/>
            <a:chOff x="263" y="480"/>
            <a:chExt cx="2278" cy="1164"/>
          </a:xfrm>
        </p:grpSpPr>
        <p:sp>
          <p:nvSpPr>
            <p:cNvPr id="261134" name="直接连接符 261133"/>
            <p:cNvSpPr/>
            <p:nvPr/>
          </p:nvSpPr>
          <p:spPr>
            <a:xfrm>
              <a:off x="1839" y="780"/>
              <a:ext cx="67" cy="1"/>
            </a:xfrm>
            <a:prstGeom prst="line">
              <a:avLst/>
            </a:prstGeom>
            <a:ln w="25400" cap="flat" cmpd="sng">
              <a:solidFill>
                <a:srgbClr val="000000"/>
              </a:solidFill>
              <a:prstDash val="solid"/>
              <a:headEnd type="none" w="med" len="med"/>
              <a:tailEnd type="none" w="med" len="med"/>
            </a:ln>
          </p:spPr>
        </p:sp>
        <p:sp>
          <p:nvSpPr>
            <p:cNvPr id="261135" name="直接连接符 261134"/>
            <p:cNvSpPr/>
            <p:nvPr/>
          </p:nvSpPr>
          <p:spPr>
            <a:xfrm flipH="1">
              <a:off x="1553" y="780"/>
              <a:ext cx="76" cy="1"/>
            </a:xfrm>
            <a:prstGeom prst="line">
              <a:avLst/>
            </a:prstGeom>
            <a:ln w="25400" cap="flat" cmpd="sng">
              <a:solidFill>
                <a:srgbClr val="000000"/>
              </a:solidFill>
              <a:prstDash val="solid"/>
              <a:headEnd type="none" w="med" len="med"/>
              <a:tailEnd type="none" w="med" len="med"/>
            </a:ln>
          </p:spPr>
        </p:sp>
        <p:sp>
          <p:nvSpPr>
            <p:cNvPr id="261136" name="直接连接符 261135"/>
            <p:cNvSpPr/>
            <p:nvPr/>
          </p:nvSpPr>
          <p:spPr>
            <a:xfrm>
              <a:off x="2269" y="1409"/>
              <a:ext cx="1" cy="47"/>
            </a:xfrm>
            <a:prstGeom prst="line">
              <a:avLst/>
            </a:prstGeom>
            <a:ln w="25400" cap="flat" cmpd="sng">
              <a:solidFill>
                <a:srgbClr val="000000"/>
              </a:solidFill>
              <a:prstDash val="solid"/>
              <a:headEnd type="none" w="med" len="med"/>
              <a:tailEnd type="none" w="med" len="med"/>
            </a:ln>
          </p:spPr>
        </p:sp>
        <p:sp>
          <p:nvSpPr>
            <p:cNvPr id="261138" name="任意多边形 261137"/>
            <p:cNvSpPr/>
            <p:nvPr/>
          </p:nvSpPr>
          <p:spPr>
            <a:xfrm>
              <a:off x="2264" y="940"/>
              <a:ext cx="116" cy="470"/>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sp>
          <p:nvSpPr>
            <p:cNvPr id="261139" name="直接连接符 261138"/>
            <p:cNvSpPr/>
            <p:nvPr/>
          </p:nvSpPr>
          <p:spPr>
            <a:xfrm>
              <a:off x="543" y="1208"/>
              <a:ext cx="215" cy="1"/>
            </a:xfrm>
            <a:prstGeom prst="line">
              <a:avLst/>
            </a:prstGeom>
            <a:ln w="25400" cap="flat" cmpd="sng">
              <a:solidFill>
                <a:srgbClr val="000000"/>
              </a:solidFill>
              <a:prstDash val="solid"/>
              <a:headEnd type="none" w="med" len="med"/>
              <a:tailEnd type="none" w="med" len="med"/>
            </a:ln>
          </p:spPr>
        </p:sp>
        <p:sp>
          <p:nvSpPr>
            <p:cNvPr id="261140" name="直接连接符 261139"/>
            <p:cNvSpPr/>
            <p:nvPr/>
          </p:nvSpPr>
          <p:spPr>
            <a:xfrm>
              <a:off x="543" y="1283"/>
              <a:ext cx="215" cy="1"/>
            </a:xfrm>
            <a:prstGeom prst="line">
              <a:avLst/>
            </a:prstGeom>
            <a:ln w="25400" cap="flat" cmpd="sng">
              <a:solidFill>
                <a:srgbClr val="000000"/>
              </a:solidFill>
              <a:prstDash val="solid"/>
              <a:headEnd type="none" w="med" len="med"/>
              <a:tailEnd type="none" w="med" len="med"/>
            </a:ln>
          </p:spPr>
        </p:sp>
        <p:sp>
          <p:nvSpPr>
            <p:cNvPr id="261141" name="直接连接符 261140"/>
            <p:cNvSpPr/>
            <p:nvPr/>
          </p:nvSpPr>
          <p:spPr>
            <a:xfrm>
              <a:off x="1012" y="780"/>
              <a:ext cx="152" cy="1"/>
            </a:xfrm>
            <a:prstGeom prst="line">
              <a:avLst/>
            </a:prstGeom>
            <a:ln w="25400" cap="flat" cmpd="sng">
              <a:solidFill>
                <a:srgbClr val="000000"/>
              </a:solidFill>
              <a:prstDash val="solid"/>
              <a:headEnd type="none" w="med" len="med"/>
              <a:tailEnd type="none" w="med" len="med"/>
            </a:ln>
          </p:spPr>
        </p:sp>
        <p:sp>
          <p:nvSpPr>
            <p:cNvPr id="261142" name="任意多边形 261141"/>
            <p:cNvSpPr/>
            <p:nvPr/>
          </p:nvSpPr>
          <p:spPr>
            <a:xfrm>
              <a:off x="1138" y="757"/>
              <a:ext cx="49" cy="47"/>
            </a:xfrm>
            <a:custGeom>
              <a:avLst/>
              <a:gdLst/>
              <a:ahLst/>
              <a:cxnLst/>
              <a:rect l="0" t="0" r="0" b="0"/>
              <a:pathLst>
                <a:path w="49" h="47">
                  <a:moveTo>
                    <a:pt x="0" y="23"/>
                  </a:moveTo>
                  <a:lnTo>
                    <a:pt x="9" y="37"/>
                  </a:lnTo>
                  <a:lnTo>
                    <a:pt x="26" y="47"/>
                  </a:lnTo>
                  <a:lnTo>
                    <a:pt x="40" y="37"/>
                  </a:lnTo>
                  <a:lnTo>
                    <a:pt x="49" y="23"/>
                  </a:lnTo>
                  <a:lnTo>
                    <a:pt x="40" y="5"/>
                  </a:lnTo>
                  <a:lnTo>
                    <a:pt x="26" y="0"/>
                  </a:lnTo>
                  <a:lnTo>
                    <a:pt x="9" y="5"/>
                  </a:lnTo>
                  <a:lnTo>
                    <a:pt x="0" y="23"/>
                  </a:lnTo>
                  <a:close/>
                </a:path>
              </a:pathLst>
            </a:custGeom>
            <a:solidFill>
              <a:srgbClr val="000000"/>
            </a:solidFill>
            <a:ln w="25400">
              <a:noFill/>
            </a:ln>
          </p:spPr>
          <p:txBody>
            <a:bodyPr/>
            <a:lstStyle/>
            <a:p>
              <a:endParaRPr lang="zh-CN" altLang="en-US"/>
            </a:p>
          </p:txBody>
        </p:sp>
        <p:sp>
          <p:nvSpPr>
            <p:cNvPr id="261143" name="直接连接符 261142"/>
            <p:cNvSpPr/>
            <p:nvPr/>
          </p:nvSpPr>
          <p:spPr>
            <a:xfrm>
              <a:off x="1164" y="701"/>
              <a:ext cx="152" cy="79"/>
            </a:xfrm>
            <a:prstGeom prst="line">
              <a:avLst/>
            </a:prstGeom>
            <a:ln w="25400" cap="flat" cmpd="sng">
              <a:solidFill>
                <a:srgbClr val="000000"/>
              </a:solidFill>
              <a:prstDash val="solid"/>
              <a:headEnd type="none" w="med" len="med"/>
              <a:tailEnd type="none" w="med" len="med"/>
            </a:ln>
          </p:spPr>
        </p:sp>
        <p:sp>
          <p:nvSpPr>
            <p:cNvPr id="261144" name="直接连接符 261143"/>
            <p:cNvSpPr/>
            <p:nvPr/>
          </p:nvSpPr>
          <p:spPr>
            <a:xfrm>
              <a:off x="1316" y="780"/>
              <a:ext cx="152" cy="1"/>
            </a:xfrm>
            <a:prstGeom prst="line">
              <a:avLst/>
            </a:prstGeom>
            <a:ln w="25400" cap="flat" cmpd="sng">
              <a:solidFill>
                <a:srgbClr val="000000"/>
              </a:solidFill>
              <a:prstDash val="solid"/>
              <a:headEnd type="none" w="med" len="med"/>
              <a:tailEnd type="none" w="med" len="med"/>
            </a:ln>
          </p:spPr>
        </p:sp>
        <p:sp>
          <p:nvSpPr>
            <p:cNvPr id="261145" name="直接连接符 261144"/>
            <p:cNvSpPr/>
            <p:nvPr/>
          </p:nvSpPr>
          <p:spPr>
            <a:xfrm>
              <a:off x="1370" y="780"/>
              <a:ext cx="250" cy="1"/>
            </a:xfrm>
            <a:prstGeom prst="line">
              <a:avLst/>
            </a:prstGeom>
            <a:ln w="25400" cap="flat" cmpd="sng">
              <a:solidFill>
                <a:srgbClr val="000000"/>
              </a:solidFill>
              <a:prstDash val="solid"/>
              <a:headEnd type="none" w="med" len="med"/>
              <a:tailEnd type="none" w="med" len="med"/>
            </a:ln>
          </p:spPr>
        </p:sp>
        <p:sp>
          <p:nvSpPr>
            <p:cNvPr id="261146" name="直接连接符 261145"/>
            <p:cNvSpPr/>
            <p:nvPr/>
          </p:nvSpPr>
          <p:spPr>
            <a:xfrm>
              <a:off x="1830" y="780"/>
              <a:ext cx="438" cy="1"/>
            </a:xfrm>
            <a:prstGeom prst="line">
              <a:avLst/>
            </a:prstGeom>
            <a:ln w="25400" cap="flat" cmpd="sng">
              <a:solidFill>
                <a:srgbClr val="000000"/>
              </a:solidFill>
              <a:prstDash val="solid"/>
              <a:headEnd type="none" w="med" len="med"/>
              <a:tailEnd type="none" w="med" len="med"/>
            </a:ln>
          </p:spPr>
        </p:sp>
        <p:sp>
          <p:nvSpPr>
            <p:cNvPr id="261147" name="直接连接符 261146"/>
            <p:cNvSpPr/>
            <p:nvPr/>
          </p:nvSpPr>
          <p:spPr>
            <a:xfrm>
              <a:off x="2268" y="780"/>
              <a:ext cx="0" cy="149"/>
            </a:xfrm>
            <a:prstGeom prst="line">
              <a:avLst/>
            </a:prstGeom>
            <a:ln w="25400" cap="flat" cmpd="sng">
              <a:solidFill>
                <a:srgbClr val="000000"/>
              </a:solidFill>
              <a:prstDash val="solid"/>
              <a:headEnd type="none" w="med" len="med"/>
              <a:tailEnd type="none" w="med" len="med"/>
            </a:ln>
          </p:spPr>
        </p:sp>
        <p:sp>
          <p:nvSpPr>
            <p:cNvPr id="261148" name="直接连接符 261147"/>
            <p:cNvSpPr/>
            <p:nvPr/>
          </p:nvSpPr>
          <p:spPr>
            <a:xfrm flipH="1">
              <a:off x="2268" y="1422"/>
              <a:ext cx="2" cy="222"/>
            </a:xfrm>
            <a:prstGeom prst="line">
              <a:avLst/>
            </a:prstGeom>
            <a:ln w="25400" cap="flat" cmpd="sng">
              <a:solidFill>
                <a:srgbClr val="000000"/>
              </a:solidFill>
              <a:prstDash val="solid"/>
              <a:headEnd type="none" w="med" len="med"/>
              <a:tailEnd type="none" w="med" len="med"/>
            </a:ln>
          </p:spPr>
        </p:sp>
        <p:sp>
          <p:nvSpPr>
            <p:cNvPr id="261149" name="直接连接符 261148"/>
            <p:cNvSpPr/>
            <p:nvPr/>
          </p:nvSpPr>
          <p:spPr>
            <a:xfrm>
              <a:off x="651" y="1643"/>
              <a:ext cx="1617" cy="1"/>
            </a:xfrm>
            <a:prstGeom prst="line">
              <a:avLst/>
            </a:prstGeom>
            <a:ln w="25400" cap="flat" cmpd="sng">
              <a:solidFill>
                <a:srgbClr val="000000"/>
              </a:solidFill>
              <a:prstDash val="solid"/>
              <a:headEnd type="none" w="med" len="med"/>
              <a:tailEnd type="none" w="med" len="med"/>
            </a:ln>
          </p:spPr>
        </p:sp>
        <p:sp>
          <p:nvSpPr>
            <p:cNvPr id="261150" name="直接连接符 261149"/>
            <p:cNvSpPr/>
            <p:nvPr/>
          </p:nvSpPr>
          <p:spPr>
            <a:xfrm>
              <a:off x="654" y="781"/>
              <a:ext cx="0" cy="428"/>
            </a:xfrm>
            <a:prstGeom prst="line">
              <a:avLst/>
            </a:prstGeom>
            <a:ln w="25400" cap="flat" cmpd="sng">
              <a:solidFill>
                <a:srgbClr val="000000"/>
              </a:solidFill>
              <a:prstDash val="solid"/>
              <a:headEnd type="none" w="med" len="med"/>
              <a:tailEnd type="none" w="med" len="med"/>
            </a:ln>
          </p:spPr>
        </p:sp>
        <p:sp>
          <p:nvSpPr>
            <p:cNvPr id="261151" name="直接连接符 261150"/>
            <p:cNvSpPr/>
            <p:nvPr/>
          </p:nvSpPr>
          <p:spPr>
            <a:xfrm>
              <a:off x="651" y="780"/>
              <a:ext cx="469" cy="1"/>
            </a:xfrm>
            <a:prstGeom prst="line">
              <a:avLst/>
            </a:prstGeom>
            <a:ln w="25400" cap="flat" cmpd="sng">
              <a:solidFill>
                <a:srgbClr val="000000"/>
              </a:solidFill>
              <a:prstDash val="solid"/>
              <a:headEnd type="none" w="med" len="med"/>
              <a:tailEnd type="none" w="med" len="med"/>
            </a:ln>
          </p:spPr>
        </p:sp>
        <p:sp>
          <p:nvSpPr>
            <p:cNvPr id="261152" name="直接连接符 261151"/>
            <p:cNvSpPr/>
            <p:nvPr/>
          </p:nvSpPr>
          <p:spPr>
            <a:xfrm flipH="1">
              <a:off x="651" y="1284"/>
              <a:ext cx="2" cy="360"/>
            </a:xfrm>
            <a:prstGeom prst="line">
              <a:avLst/>
            </a:prstGeom>
            <a:ln w="25400" cap="flat" cmpd="sng">
              <a:solidFill>
                <a:srgbClr val="000000"/>
              </a:solidFill>
              <a:prstDash val="solid"/>
              <a:headEnd type="none" w="med" len="med"/>
              <a:tailEnd type="none" w="med" len="med"/>
            </a:ln>
          </p:spPr>
        </p:sp>
        <p:sp>
          <p:nvSpPr>
            <p:cNvPr id="261153" name="直接连接符 261152"/>
            <p:cNvSpPr/>
            <p:nvPr/>
          </p:nvSpPr>
          <p:spPr>
            <a:xfrm>
              <a:off x="1370" y="780"/>
              <a:ext cx="67" cy="1"/>
            </a:xfrm>
            <a:prstGeom prst="line">
              <a:avLst/>
            </a:prstGeom>
            <a:ln w="25400" cap="flat" cmpd="sng">
              <a:solidFill>
                <a:srgbClr val="000000"/>
              </a:solidFill>
              <a:prstDash val="solid"/>
              <a:headEnd type="none" w="med" len="med"/>
              <a:tailEnd type="none" w="med" len="med"/>
            </a:ln>
          </p:spPr>
        </p:sp>
        <p:sp>
          <p:nvSpPr>
            <p:cNvPr id="261154" name="任意多边形 261153"/>
            <p:cNvSpPr/>
            <p:nvPr/>
          </p:nvSpPr>
          <p:spPr>
            <a:xfrm>
              <a:off x="1424" y="739"/>
              <a:ext cx="125" cy="83"/>
            </a:xfrm>
            <a:custGeom>
              <a:avLst/>
              <a:gdLst/>
              <a:ahLst/>
              <a:cxnLst/>
              <a:rect l="0" t="0" r="0" b="0"/>
              <a:pathLst>
                <a:path w="125" h="83">
                  <a:moveTo>
                    <a:pt x="0" y="0"/>
                  </a:moveTo>
                  <a:lnTo>
                    <a:pt x="125" y="41"/>
                  </a:lnTo>
                  <a:lnTo>
                    <a:pt x="0" y="83"/>
                  </a:lnTo>
                  <a:lnTo>
                    <a:pt x="0" y="0"/>
                  </a:lnTo>
                  <a:close/>
                </a:path>
              </a:pathLst>
            </a:custGeom>
            <a:solidFill>
              <a:srgbClr val="000000"/>
            </a:solidFill>
            <a:ln w="25400">
              <a:noFill/>
            </a:ln>
          </p:spPr>
          <p:txBody>
            <a:bodyPr/>
            <a:lstStyle/>
            <a:p>
              <a:endParaRPr lang="zh-CN" altLang="en-US"/>
            </a:p>
          </p:txBody>
        </p:sp>
        <p:sp>
          <p:nvSpPr>
            <p:cNvPr id="261155" name="矩形 261154"/>
            <p:cNvSpPr/>
            <p:nvPr/>
          </p:nvSpPr>
          <p:spPr>
            <a:xfrm>
              <a:off x="1765" y="869"/>
              <a:ext cx="128" cy="230"/>
            </a:xfrm>
            <a:prstGeom prst="rect">
              <a:avLst/>
            </a:prstGeom>
            <a:noFill/>
            <a:ln w="25400">
              <a:noFill/>
            </a:ln>
          </p:spPr>
          <p:txBody>
            <a:bodyPr wrap="none" lIns="0" tIns="0" rIns="0" bIns="0">
              <a:spAutoFit/>
            </a:bodyPr>
            <a:lstStyle/>
            <a:p>
              <a:pPr algn="l"/>
              <a:r>
                <a:rPr lang="en-US" altLang="zh-CN"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1156" name="矩形 261155"/>
            <p:cNvSpPr/>
            <p:nvPr/>
          </p:nvSpPr>
          <p:spPr>
            <a:xfrm>
              <a:off x="2461" y="1115"/>
              <a:ext cx="80" cy="230"/>
            </a:xfrm>
            <a:prstGeom prst="rect">
              <a:avLst/>
            </a:prstGeom>
            <a:noFill/>
            <a:ln w="25400">
              <a:noFill/>
            </a:ln>
          </p:spPr>
          <p:txBody>
            <a:bodyPr lIns="0" tIns="0" rIns="0" bIns="0">
              <a:spAutoFit/>
            </a:bodyPr>
            <a:lstStyle/>
            <a:p>
              <a:pPr algn="l"/>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1157" name="矩形 261156"/>
            <p:cNvSpPr/>
            <p:nvPr/>
          </p:nvSpPr>
          <p:spPr>
            <a:xfrm flipH="1">
              <a:off x="805" y="1182"/>
              <a:ext cx="377" cy="230"/>
            </a:xfrm>
            <a:prstGeom prst="rect">
              <a:avLst/>
            </a:prstGeom>
            <a:noFill/>
            <a:ln w="25400">
              <a:noFill/>
            </a:ln>
          </p:spPr>
          <p:txBody>
            <a:bodyPr lIns="0" tIns="0" rIns="0" bIns="0">
              <a:spAutoFit/>
            </a:bodyPr>
            <a:lstStyle/>
            <a:p>
              <a:pPr algn="l"/>
              <a:r>
                <a:rPr lang="en-US" altLang="zh-CN"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61158" name="矩形 261157"/>
            <p:cNvSpPr/>
            <p:nvPr/>
          </p:nvSpPr>
          <p:spPr>
            <a:xfrm>
              <a:off x="521" y="952"/>
              <a:ext cx="96" cy="230"/>
            </a:xfrm>
            <a:prstGeom prst="rect">
              <a:avLst/>
            </a:prstGeom>
            <a:noFill/>
            <a:ln w="25400">
              <a:noFill/>
            </a:ln>
          </p:spPr>
          <p:txBody>
            <a:bodyPr wrap="none" lIns="0" tIns="0" rIns="0" bIns="0">
              <a:spAutoFit/>
            </a:bodyPr>
            <a:lstStyle/>
            <a:p>
              <a:pPr algn="l"/>
              <a:r>
                <a:rPr lang="en-US" altLang="zh-CN">
                  <a:solidFill>
                    <a:srgbClr val="000000"/>
                  </a:solidFill>
                  <a:latin typeface="宋体" panose="02010600030101010101" pitchFamily="2" charset="-122"/>
                </a:rPr>
                <a:t>+</a:t>
              </a:r>
            </a:p>
          </p:txBody>
        </p:sp>
        <p:sp>
          <p:nvSpPr>
            <p:cNvPr id="261159" name="矩形 261158"/>
            <p:cNvSpPr/>
            <p:nvPr/>
          </p:nvSpPr>
          <p:spPr>
            <a:xfrm>
              <a:off x="521" y="1314"/>
              <a:ext cx="96" cy="230"/>
            </a:xfrm>
            <a:prstGeom prst="rect">
              <a:avLst/>
            </a:prstGeom>
            <a:noFill/>
            <a:ln w="25400">
              <a:noFill/>
            </a:ln>
          </p:spPr>
          <p:txBody>
            <a:bodyPr wrap="none" lIns="0" tIns="0" rIns="0" bIns="0">
              <a:spAutoFit/>
            </a:bodyPr>
            <a:lstStyle/>
            <a:p>
              <a:pPr algn="l"/>
              <a:r>
                <a:rPr lang="en-US" altLang="zh-CN">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1160" name="矩形 261159"/>
            <p:cNvSpPr/>
            <p:nvPr/>
          </p:nvSpPr>
          <p:spPr>
            <a:xfrm>
              <a:off x="1384" y="858"/>
              <a:ext cx="53" cy="230"/>
            </a:xfrm>
            <a:prstGeom prst="rect">
              <a:avLst/>
            </a:prstGeom>
            <a:noFill/>
            <a:ln w="25400">
              <a:noFill/>
            </a:ln>
          </p:spPr>
          <p:txBody>
            <a:bodyPr wrap="none" lIns="0" tIns="0" rIns="0" bIns="0">
              <a:spAutoFit/>
            </a:bodyPr>
            <a:lstStyle/>
            <a:p>
              <a:pPr algn="l"/>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61161" name="文本框 261160"/>
            <p:cNvSpPr txBox="1"/>
            <p:nvPr/>
          </p:nvSpPr>
          <p:spPr>
            <a:xfrm>
              <a:off x="263" y="1069"/>
              <a:ext cx="280"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61162" name="矩形 261161"/>
            <p:cNvSpPr/>
            <p:nvPr/>
          </p:nvSpPr>
          <p:spPr>
            <a:xfrm>
              <a:off x="1629" y="739"/>
              <a:ext cx="487" cy="126"/>
            </a:xfrm>
            <a:prstGeom prst="rect">
              <a:avLst/>
            </a:prstGeom>
            <a:solidFill>
              <a:srgbClr val="00FF00"/>
            </a:solidFill>
            <a:ln w="25400" cap="flat" cmpd="sng">
              <a:solidFill>
                <a:srgbClr val="000000"/>
              </a:solidFill>
              <a:prstDash val="solid"/>
              <a:miter/>
              <a:headEnd type="none" w="med" len="med"/>
              <a:tailEnd type="none" w="med" len="med"/>
            </a:ln>
          </p:spPr>
          <p:txBody>
            <a:bodyPr/>
            <a:lstStyle/>
            <a:p>
              <a:endParaRPr lang="zh-CN" altLang="en-US"/>
            </a:p>
          </p:txBody>
        </p:sp>
        <p:sp>
          <p:nvSpPr>
            <p:cNvPr id="261163" name="直接连接符 261162"/>
            <p:cNvSpPr/>
            <p:nvPr/>
          </p:nvSpPr>
          <p:spPr>
            <a:xfrm flipH="1">
              <a:off x="1219" y="579"/>
              <a:ext cx="165" cy="178"/>
            </a:xfrm>
            <a:prstGeom prst="line">
              <a:avLst/>
            </a:prstGeom>
            <a:ln w="28575" cap="flat" cmpd="sng">
              <a:solidFill>
                <a:schemeClr val="tx1"/>
              </a:solidFill>
              <a:prstDash val="solid"/>
              <a:headEnd type="none" w="med" len="med"/>
              <a:tailEnd type="triangle" w="med" len="med"/>
            </a:ln>
          </p:spPr>
        </p:sp>
        <p:sp>
          <p:nvSpPr>
            <p:cNvPr id="261164" name="文本框 261163"/>
            <p:cNvSpPr txBox="1"/>
            <p:nvPr/>
          </p:nvSpPr>
          <p:spPr>
            <a:xfrm>
              <a:off x="1956" y="1012"/>
              <a:ext cx="301"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b="0" dirty="0">
                <a:latin typeface="Times New Roman" panose="02020603050405020304" pitchFamily="18" charset="0"/>
              </a:endParaRPr>
            </a:p>
          </p:txBody>
        </p:sp>
        <p:sp>
          <p:nvSpPr>
            <p:cNvPr id="261165" name="文本框 261164"/>
            <p:cNvSpPr txBox="1"/>
            <p:nvPr/>
          </p:nvSpPr>
          <p:spPr>
            <a:xfrm>
              <a:off x="2013" y="841"/>
              <a:ext cx="212" cy="288"/>
            </a:xfrm>
            <a:prstGeom prst="rect">
              <a:avLst/>
            </a:prstGeom>
            <a:noFill/>
            <a:ln w="9525">
              <a:noFill/>
            </a:ln>
          </p:spPr>
          <p:txBody>
            <a:bodyPr wrap="none" anchor="t">
              <a:spAutoFit/>
            </a:bodyPr>
            <a:lstStyle/>
            <a:p>
              <a:pPr algn="l"/>
              <a:r>
                <a:rPr lang="en-US" altLang="zh-CN">
                  <a:solidFill>
                    <a:srgbClr val="000000"/>
                  </a:solidFill>
                  <a:latin typeface="宋体" panose="02010600030101010101" pitchFamily="2" charset="-122"/>
                </a:rPr>
                <a:t>+</a:t>
              </a:r>
            </a:p>
          </p:txBody>
        </p:sp>
        <p:sp>
          <p:nvSpPr>
            <p:cNvPr id="261166" name="文本框 261165"/>
            <p:cNvSpPr txBox="1"/>
            <p:nvPr/>
          </p:nvSpPr>
          <p:spPr>
            <a:xfrm>
              <a:off x="2022" y="1249"/>
              <a:ext cx="212" cy="288"/>
            </a:xfrm>
            <a:prstGeom prst="rect">
              <a:avLst/>
            </a:prstGeom>
            <a:noFill/>
            <a:ln w="9525">
              <a:noFill/>
            </a:ln>
          </p:spPr>
          <p:txBody>
            <a:bodyPr wrap="none" anchor="t">
              <a:spAutoFit/>
            </a:bodyPr>
            <a:lstStyle/>
            <a:p>
              <a:pPr algn="l"/>
              <a:r>
                <a:rPr lang="en-US" altLang="zh-CN">
                  <a:solidFill>
                    <a:srgbClr val="000000"/>
                  </a:solidFill>
                  <a:latin typeface="宋体" panose="02010600030101010101" pitchFamily="2" charset="-122"/>
                </a:rPr>
                <a:t>-</a:t>
              </a:r>
            </a:p>
          </p:txBody>
        </p:sp>
        <p:sp>
          <p:nvSpPr>
            <p:cNvPr id="261167" name="文本框 261166"/>
            <p:cNvSpPr txBox="1"/>
            <p:nvPr/>
          </p:nvSpPr>
          <p:spPr>
            <a:xfrm>
              <a:off x="712" y="480"/>
              <a:ext cx="502" cy="288"/>
            </a:xfrm>
            <a:prstGeom prst="rect">
              <a:avLst/>
            </a:prstGeom>
            <a:noFill/>
            <a:ln w="9525">
              <a:noFill/>
            </a:ln>
          </p:spPr>
          <p:txBody>
            <a:bodyPr wrap="none" anchor="t">
              <a:spAutoFit/>
            </a:bodyPr>
            <a:lstStyle/>
            <a:p>
              <a:pPr algn="l"/>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=0)</a:t>
              </a:r>
              <a:endParaRPr lang="en-US" altLang="zh-CN" b="0">
                <a:latin typeface="Times New Roman" panose="02020603050405020304" pitchFamily="18" charset="0"/>
              </a:endParaRPr>
            </a:p>
          </p:txBody>
        </p:sp>
      </p:grpSp>
      <p:sp>
        <p:nvSpPr>
          <p:cNvPr id="261168" name="文本框 261167"/>
          <p:cNvSpPr txBox="1"/>
          <p:nvPr/>
        </p:nvSpPr>
        <p:spPr>
          <a:xfrm>
            <a:off x="369888" y="2636838"/>
            <a:ext cx="796925" cy="457200"/>
          </a:xfrm>
          <a:prstGeom prst="rect">
            <a:avLst/>
          </a:prstGeom>
          <a:noFill/>
          <a:ln w="9525">
            <a:noFill/>
          </a:ln>
        </p:spPr>
        <p:txBody>
          <a:bodyPr wrap="none" anchor="t">
            <a:spAutoFit/>
          </a:bodyPr>
          <a:lstStyle/>
          <a:p>
            <a:pPr algn="l"/>
            <a:r>
              <a:rPr lang="zh-CN" altLang="en-US" dirty="0">
                <a:solidFill>
                  <a:srgbClr val="FF0000"/>
                </a:solidFill>
                <a:latin typeface="Times New Roman" panose="02020603050405020304" pitchFamily="18" charset="0"/>
              </a:rPr>
              <a:t>解．</a:t>
            </a:r>
            <a:endParaRPr lang="zh-CN" altLang="en-US" b="0">
              <a:latin typeface="Times New Roman" panose="02020603050405020304" pitchFamily="18" charset="0"/>
            </a:endParaRPr>
          </a:p>
        </p:txBody>
      </p:sp>
      <p:graphicFrame>
        <p:nvGraphicFramePr>
          <p:cNvPr id="261169" name="对象 261168"/>
          <p:cNvGraphicFramePr/>
          <p:nvPr/>
        </p:nvGraphicFramePr>
        <p:xfrm>
          <a:off x="5411788" y="2487613"/>
          <a:ext cx="3148012" cy="725487"/>
        </p:xfrm>
        <a:graphic>
          <a:graphicData uri="http://schemas.openxmlformats.org/presentationml/2006/ole">
            <mc:AlternateContent xmlns:mc="http://schemas.openxmlformats.org/markup-compatibility/2006">
              <mc:Choice xmlns:v="urn:schemas-microsoft-com:vml" Requires="v">
                <p:oleObj spid="_x0000_s63656" r:id="rId15" imgW="1459865" imgH="419100" progId="Equation.3">
                  <p:embed/>
                </p:oleObj>
              </mc:Choice>
              <mc:Fallback>
                <p:oleObj r:id="rId15" imgW="1459865" imgH="419100" progId="Equation.3">
                  <p:embed/>
                  <p:pic>
                    <p:nvPicPr>
                      <p:cNvPr id="0" name="图片 3303"/>
                      <p:cNvPicPr/>
                      <p:nvPr/>
                    </p:nvPicPr>
                    <p:blipFill>
                      <a:blip r:embed="rId16"/>
                      <a:stretch>
                        <a:fillRect/>
                      </a:stretch>
                    </p:blipFill>
                    <p:spPr>
                      <a:xfrm>
                        <a:off x="5411788" y="2487613"/>
                        <a:ext cx="3148012" cy="725487"/>
                      </a:xfrm>
                      <a:prstGeom prst="rect">
                        <a:avLst/>
                      </a:prstGeom>
                      <a:noFill/>
                      <a:ln w="38100">
                        <a:noFill/>
                        <a:miter/>
                      </a:ln>
                    </p:spPr>
                  </p:pic>
                </p:oleObj>
              </mc:Fallback>
            </mc:AlternateContent>
          </a:graphicData>
        </a:graphic>
      </p:graphicFrame>
      <p:sp>
        <p:nvSpPr>
          <p:cNvPr id="261171" name="动作按钮: 后退或前一项 261170" descr="水滴">
            <a:hlinkClick r:id="" action="ppaction://hlinkshowjump?jump=previousslide">
              <a:snd r:embed="rId17" name="PROJCTOR.WAV"/>
            </a:hlinkClick>
          </p:cNvPr>
          <p:cNvSpPr/>
          <p:nvPr/>
        </p:nvSpPr>
        <p:spPr>
          <a:xfrm>
            <a:off x="8245475" y="6381750"/>
            <a:ext cx="460375"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
        <p:nvSpPr>
          <p:cNvPr id="261172" name="动作按钮: 后退或前一项 261171" descr="水滴">
            <a:hlinkClick r:id="" action="ppaction://hlinkshowjump?jump=nextslide">
              <a:snd r:embed="rId17" name="PROJCTOR.WAV"/>
            </a:hlinkClick>
          </p:cNvPr>
          <p:cNvSpPr/>
          <p:nvPr/>
        </p:nvSpPr>
        <p:spPr>
          <a:xfrm flipH="1">
            <a:off x="8667750" y="6381750"/>
            <a:ext cx="457200"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
        <p:nvSpPr>
          <p:cNvPr id="261173" name="矩形 261172"/>
          <p:cNvSpPr/>
          <p:nvPr/>
        </p:nvSpPr>
        <p:spPr>
          <a:xfrm>
            <a:off x="5048250" y="3486150"/>
            <a:ext cx="2876550" cy="822325"/>
          </a:xfrm>
          <a:prstGeom prst="rect">
            <a:avLst/>
          </a:prstGeom>
          <a:noFill/>
          <a:ln w="9525">
            <a:noFill/>
          </a:ln>
        </p:spPr>
        <p:txBody>
          <a:bodyPr>
            <a:spAutoFit/>
          </a:bodyPr>
          <a:lstStyle/>
          <a:p>
            <a:pPr algn="l" eaLnBrk="0" hangingPunct="0"/>
            <a:r>
              <a:rPr lang="zh-CN" altLang="en-US" dirty="0">
                <a:solidFill>
                  <a:srgbClr val="3366CC"/>
                </a:solidFill>
                <a:latin typeface="宋体" panose="02010600030101010101" pitchFamily="2" charset="-122"/>
              </a:rPr>
              <a:t>显然是二阶常系数齐次线性微分方程</a:t>
            </a:r>
          </a:p>
        </p:txBody>
      </p:sp>
      <p:sp>
        <p:nvSpPr>
          <p:cNvPr id="261174" name="矩形 261173"/>
          <p:cNvSpPr/>
          <p:nvPr/>
        </p:nvSpPr>
        <p:spPr>
          <a:xfrm>
            <a:off x="533400" y="4648200"/>
            <a:ext cx="1716088" cy="457200"/>
          </a:xfrm>
          <a:prstGeom prst="rect">
            <a:avLst/>
          </a:prstGeom>
          <a:noFill/>
          <a:ln w="9525">
            <a:noFill/>
          </a:ln>
        </p:spPr>
        <p:txBody>
          <a:bodyPr wrap="none" anchor="t">
            <a:spAutoFit/>
          </a:bodyPr>
          <a:lstStyle/>
          <a:p>
            <a:pPr algn="l" eaLnBrk="0" hangingPunct="0"/>
            <a:r>
              <a:rPr lang="zh-CN" altLang="en-US" dirty="0">
                <a:solidFill>
                  <a:srgbClr val="3366CC"/>
                </a:solidFill>
                <a:latin typeface="宋体" panose="02010600030101010101" pitchFamily="2" charset="-122"/>
              </a:rPr>
              <a:t>特征方程为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1133"/>
                                        </p:tgtEl>
                                        <p:attrNameLst>
                                          <p:attrName>style.visibility</p:attrName>
                                        </p:attrNameLst>
                                      </p:cBhvr>
                                      <p:to>
                                        <p:strVal val="visible"/>
                                      </p:to>
                                    </p:set>
                                    <p:anim calcmode="lin" valueType="num">
                                      <p:cBhvr additive="base">
                                        <p:cTn id="7" dur="500" fill="hold"/>
                                        <p:tgtEl>
                                          <p:spTgt spid="261133"/>
                                        </p:tgtEl>
                                        <p:attrNameLst>
                                          <p:attrName>ppt_x</p:attrName>
                                        </p:attrNameLst>
                                      </p:cBhvr>
                                      <p:tavLst>
                                        <p:tav tm="0">
                                          <p:val>
                                            <p:strVal val="0-#ppt_w/2"/>
                                          </p:val>
                                        </p:tav>
                                        <p:tav tm="100000">
                                          <p:val>
                                            <p:strVal val="#ppt_x"/>
                                          </p:val>
                                        </p:tav>
                                      </p:tavLst>
                                    </p:anim>
                                    <p:anim calcmode="lin" valueType="num">
                                      <p:cBhvr additive="base">
                                        <p:cTn id="8" dur="500" fill="hold"/>
                                        <p:tgtEl>
                                          <p:spTgt spid="2611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1128"/>
                                        </p:tgtEl>
                                        <p:attrNameLst>
                                          <p:attrName>style.visibility</p:attrName>
                                        </p:attrNameLst>
                                      </p:cBhvr>
                                      <p:to>
                                        <p:strVal val="visible"/>
                                      </p:to>
                                    </p:set>
                                    <p:anim calcmode="lin" valueType="num">
                                      <p:cBhvr additive="base">
                                        <p:cTn id="13" dur="500" fill="hold"/>
                                        <p:tgtEl>
                                          <p:spTgt spid="261128"/>
                                        </p:tgtEl>
                                        <p:attrNameLst>
                                          <p:attrName>ppt_x</p:attrName>
                                        </p:attrNameLst>
                                      </p:cBhvr>
                                      <p:tavLst>
                                        <p:tav tm="0">
                                          <p:val>
                                            <p:strVal val="0-#ppt_w/2"/>
                                          </p:val>
                                        </p:tav>
                                        <p:tav tm="100000">
                                          <p:val>
                                            <p:strVal val="#ppt_x"/>
                                          </p:val>
                                        </p:tav>
                                      </p:tavLst>
                                    </p:anim>
                                    <p:anim calcmode="lin" valueType="num">
                                      <p:cBhvr additive="base">
                                        <p:cTn id="14" dur="500" fill="hold"/>
                                        <p:tgtEl>
                                          <p:spTgt spid="26112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261131"/>
                                        </p:tgtEl>
                                        <p:attrNameLst>
                                          <p:attrName>style.visibility</p:attrName>
                                        </p:attrNameLst>
                                      </p:cBhvr>
                                      <p:to>
                                        <p:strVal val="visible"/>
                                      </p:to>
                                    </p:set>
                                    <p:anim calcmode="lin" valueType="num">
                                      <p:cBhvr additive="base">
                                        <p:cTn id="18" dur="500" fill="hold"/>
                                        <p:tgtEl>
                                          <p:spTgt spid="261131"/>
                                        </p:tgtEl>
                                        <p:attrNameLst>
                                          <p:attrName>ppt_x</p:attrName>
                                        </p:attrNameLst>
                                      </p:cBhvr>
                                      <p:tavLst>
                                        <p:tav tm="0">
                                          <p:val>
                                            <p:strVal val="0-#ppt_w/2"/>
                                          </p:val>
                                        </p:tav>
                                        <p:tav tm="100000">
                                          <p:val>
                                            <p:strVal val="#ppt_x"/>
                                          </p:val>
                                        </p:tav>
                                      </p:tavLst>
                                    </p:anim>
                                    <p:anim calcmode="lin" valueType="num">
                                      <p:cBhvr additive="base">
                                        <p:cTn id="19" dur="500" fill="hold"/>
                                        <p:tgtEl>
                                          <p:spTgt spid="26113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1168"/>
                                        </p:tgtEl>
                                        <p:attrNameLst>
                                          <p:attrName>style.visibility</p:attrName>
                                        </p:attrNameLst>
                                      </p:cBhvr>
                                      <p:to>
                                        <p:strVal val="visible"/>
                                      </p:to>
                                    </p:set>
                                    <p:anim calcmode="lin" valueType="num">
                                      <p:cBhvr additive="base">
                                        <p:cTn id="24" dur="500" fill="hold"/>
                                        <p:tgtEl>
                                          <p:spTgt spid="261168"/>
                                        </p:tgtEl>
                                        <p:attrNameLst>
                                          <p:attrName>ppt_x</p:attrName>
                                        </p:attrNameLst>
                                      </p:cBhvr>
                                      <p:tavLst>
                                        <p:tav tm="0">
                                          <p:val>
                                            <p:strVal val="0-#ppt_w/2"/>
                                          </p:val>
                                        </p:tav>
                                        <p:tav tm="100000">
                                          <p:val>
                                            <p:strVal val="#ppt_x"/>
                                          </p:val>
                                        </p:tav>
                                      </p:tavLst>
                                    </p:anim>
                                    <p:anim calcmode="lin" valueType="num">
                                      <p:cBhvr additive="base">
                                        <p:cTn id="25" dur="500" fill="hold"/>
                                        <p:tgtEl>
                                          <p:spTgt spid="26116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61122"/>
                                        </p:tgtEl>
                                        <p:attrNameLst>
                                          <p:attrName>style.visibility</p:attrName>
                                        </p:attrNameLst>
                                      </p:cBhvr>
                                      <p:to>
                                        <p:strVal val="visible"/>
                                      </p:to>
                                    </p:set>
                                    <p:anim calcmode="lin" valueType="num">
                                      <p:cBhvr additive="base">
                                        <p:cTn id="30" dur="500" fill="hold"/>
                                        <p:tgtEl>
                                          <p:spTgt spid="261122"/>
                                        </p:tgtEl>
                                        <p:attrNameLst>
                                          <p:attrName>ppt_x</p:attrName>
                                        </p:attrNameLst>
                                      </p:cBhvr>
                                      <p:tavLst>
                                        <p:tav tm="0">
                                          <p:val>
                                            <p:strVal val="0-#ppt_w/2"/>
                                          </p:val>
                                        </p:tav>
                                        <p:tav tm="100000">
                                          <p:val>
                                            <p:strVal val="#ppt_x"/>
                                          </p:val>
                                        </p:tav>
                                      </p:tavLst>
                                    </p:anim>
                                    <p:anim calcmode="lin" valueType="num">
                                      <p:cBhvr additive="base">
                                        <p:cTn id="31" dur="500" fill="hold"/>
                                        <p:tgtEl>
                                          <p:spTgt spid="26112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61132"/>
                                        </p:tgtEl>
                                        <p:attrNameLst>
                                          <p:attrName>style.visibility</p:attrName>
                                        </p:attrNameLst>
                                      </p:cBhvr>
                                      <p:to>
                                        <p:strVal val="visible"/>
                                      </p:to>
                                    </p:set>
                                    <p:anim calcmode="lin" valueType="num">
                                      <p:cBhvr additive="base">
                                        <p:cTn id="36" dur="500" fill="hold"/>
                                        <p:tgtEl>
                                          <p:spTgt spid="261132"/>
                                        </p:tgtEl>
                                        <p:attrNameLst>
                                          <p:attrName>ppt_x</p:attrName>
                                        </p:attrNameLst>
                                      </p:cBhvr>
                                      <p:tavLst>
                                        <p:tav tm="0">
                                          <p:val>
                                            <p:strVal val="0-#ppt_w/2"/>
                                          </p:val>
                                        </p:tav>
                                        <p:tav tm="100000">
                                          <p:val>
                                            <p:strVal val="#ppt_x"/>
                                          </p:val>
                                        </p:tav>
                                      </p:tavLst>
                                    </p:anim>
                                    <p:anim calcmode="lin" valueType="num">
                                      <p:cBhvr additive="base">
                                        <p:cTn id="37" dur="500" fill="hold"/>
                                        <p:tgtEl>
                                          <p:spTgt spid="26113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61169"/>
                                        </p:tgtEl>
                                        <p:attrNameLst>
                                          <p:attrName>style.visibility</p:attrName>
                                        </p:attrNameLst>
                                      </p:cBhvr>
                                      <p:to>
                                        <p:strVal val="visible"/>
                                      </p:to>
                                    </p:set>
                                    <p:anim calcmode="lin" valueType="num">
                                      <p:cBhvr additive="base">
                                        <p:cTn id="42" dur="500" fill="hold"/>
                                        <p:tgtEl>
                                          <p:spTgt spid="261169"/>
                                        </p:tgtEl>
                                        <p:attrNameLst>
                                          <p:attrName>ppt_x</p:attrName>
                                        </p:attrNameLst>
                                      </p:cBhvr>
                                      <p:tavLst>
                                        <p:tav tm="0">
                                          <p:val>
                                            <p:strVal val="0-#ppt_w/2"/>
                                          </p:val>
                                        </p:tav>
                                        <p:tav tm="100000">
                                          <p:val>
                                            <p:strVal val="#ppt_x"/>
                                          </p:val>
                                        </p:tav>
                                      </p:tavLst>
                                    </p:anim>
                                    <p:anim calcmode="lin" valueType="num">
                                      <p:cBhvr additive="base">
                                        <p:cTn id="43" dur="500" fill="hold"/>
                                        <p:tgtEl>
                                          <p:spTgt spid="26116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61123"/>
                                        </p:tgtEl>
                                        <p:attrNameLst>
                                          <p:attrName>style.visibility</p:attrName>
                                        </p:attrNameLst>
                                      </p:cBhvr>
                                      <p:to>
                                        <p:strVal val="visible"/>
                                      </p:to>
                                    </p:set>
                                    <p:anim calcmode="lin" valueType="num">
                                      <p:cBhvr additive="base">
                                        <p:cTn id="48" dur="500" fill="hold"/>
                                        <p:tgtEl>
                                          <p:spTgt spid="261123"/>
                                        </p:tgtEl>
                                        <p:attrNameLst>
                                          <p:attrName>ppt_x</p:attrName>
                                        </p:attrNameLst>
                                      </p:cBhvr>
                                      <p:tavLst>
                                        <p:tav tm="0">
                                          <p:val>
                                            <p:strVal val="0-#ppt_w/2"/>
                                          </p:val>
                                        </p:tav>
                                        <p:tav tm="100000">
                                          <p:val>
                                            <p:strVal val="#ppt_x"/>
                                          </p:val>
                                        </p:tav>
                                      </p:tavLst>
                                    </p:anim>
                                    <p:anim calcmode="lin" valueType="num">
                                      <p:cBhvr additive="base">
                                        <p:cTn id="49" dur="500" fill="hold"/>
                                        <p:tgtEl>
                                          <p:spTgt spid="261123"/>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261173"/>
                                        </p:tgtEl>
                                        <p:attrNameLst>
                                          <p:attrName>style.visibility</p:attrName>
                                        </p:attrNameLst>
                                      </p:cBhvr>
                                      <p:to>
                                        <p:strVal val="visible"/>
                                      </p:to>
                                    </p:set>
                                    <p:anim calcmode="lin" valueType="num">
                                      <p:cBhvr additive="base">
                                        <p:cTn id="53" dur="500" fill="hold"/>
                                        <p:tgtEl>
                                          <p:spTgt spid="261173"/>
                                        </p:tgtEl>
                                        <p:attrNameLst>
                                          <p:attrName>ppt_x</p:attrName>
                                        </p:attrNameLst>
                                      </p:cBhvr>
                                      <p:tavLst>
                                        <p:tav tm="0">
                                          <p:val>
                                            <p:strVal val="0-#ppt_w/2"/>
                                          </p:val>
                                        </p:tav>
                                        <p:tav tm="100000">
                                          <p:val>
                                            <p:strVal val="#ppt_x"/>
                                          </p:val>
                                        </p:tav>
                                      </p:tavLst>
                                    </p:anim>
                                    <p:anim calcmode="lin" valueType="num">
                                      <p:cBhvr additive="base">
                                        <p:cTn id="54" dur="500" fill="hold"/>
                                        <p:tgtEl>
                                          <p:spTgt spid="26117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61174"/>
                                        </p:tgtEl>
                                        <p:attrNameLst>
                                          <p:attrName>style.visibility</p:attrName>
                                        </p:attrNameLst>
                                      </p:cBhvr>
                                      <p:to>
                                        <p:strVal val="visible"/>
                                      </p:to>
                                    </p:set>
                                    <p:anim calcmode="lin" valueType="num">
                                      <p:cBhvr additive="base">
                                        <p:cTn id="59" dur="500" fill="hold"/>
                                        <p:tgtEl>
                                          <p:spTgt spid="261174"/>
                                        </p:tgtEl>
                                        <p:attrNameLst>
                                          <p:attrName>ppt_x</p:attrName>
                                        </p:attrNameLst>
                                      </p:cBhvr>
                                      <p:tavLst>
                                        <p:tav tm="0">
                                          <p:val>
                                            <p:strVal val="0-#ppt_w/2"/>
                                          </p:val>
                                        </p:tav>
                                        <p:tav tm="100000">
                                          <p:val>
                                            <p:strVal val="#ppt_x"/>
                                          </p:val>
                                        </p:tav>
                                      </p:tavLst>
                                    </p:anim>
                                    <p:anim calcmode="lin" valueType="num">
                                      <p:cBhvr additive="base">
                                        <p:cTn id="60" dur="500" fill="hold"/>
                                        <p:tgtEl>
                                          <p:spTgt spid="261174"/>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 presetClass="entr" presetSubtype="8" fill="hold" nodeType="afterEffect">
                                  <p:stCondLst>
                                    <p:cond delay="0"/>
                                  </p:stCondLst>
                                  <p:childTnLst>
                                    <p:set>
                                      <p:cBhvr>
                                        <p:cTn id="63" dur="1" fill="hold">
                                          <p:stCondLst>
                                            <p:cond delay="0"/>
                                          </p:stCondLst>
                                        </p:cTn>
                                        <p:tgtEl>
                                          <p:spTgt spid="261124"/>
                                        </p:tgtEl>
                                        <p:attrNameLst>
                                          <p:attrName>style.visibility</p:attrName>
                                        </p:attrNameLst>
                                      </p:cBhvr>
                                      <p:to>
                                        <p:strVal val="visible"/>
                                      </p:to>
                                    </p:set>
                                    <p:anim calcmode="lin" valueType="num">
                                      <p:cBhvr additive="base">
                                        <p:cTn id="64" dur="500" fill="hold"/>
                                        <p:tgtEl>
                                          <p:spTgt spid="261124"/>
                                        </p:tgtEl>
                                        <p:attrNameLst>
                                          <p:attrName>ppt_x</p:attrName>
                                        </p:attrNameLst>
                                      </p:cBhvr>
                                      <p:tavLst>
                                        <p:tav tm="0">
                                          <p:val>
                                            <p:strVal val="0-#ppt_w/2"/>
                                          </p:val>
                                        </p:tav>
                                        <p:tav tm="100000">
                                          <p:val>
                                            <p:strVal val="#ppt_x"/>
                                          </p:val>
                                        </p:tav>
                                      </p:tavLst>
                                    </p:anim>
                                    <p:anim calcmode="lin" valueType="num">
                                      <p:cBhvr additive="base">
                                        <p:cTn id="65" dur="500" fill="hold"/>
                                        <p:tgtEl>
                                          <p:spTgt spid="26112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61125"/>
                                        </p:tgtEl>
                                        <p:attrNameLst>
                                          <p:attrName>style.visibility</p:attrName>
                                        </p:attrNameLst>
                                      </p:cBhvr>
                                      <p:to>
                                        <p:strVal val="visible"/>
                                      </p:to>
                                    </p:set>
                                    <p:anim calcmode="lin" valueType="num">
                                      <p:cBhvr additive="base">
                                        <p:cTn id="70" dur="500" fill="hold"/>
                                        <p:tgtEl>
                                          <p:spTgt spid="261125"/>
                                        </p:tgtEl>
                                        <p:attrNameLst>
                                          <p:attrName>ppt_x</p:attrName>
                                        </p:attrNameLst>
                                      </p:cBhvr>
                                      <p:tavLst>
                                        <p:tav tm="0">
                                          <p:val>
                                            <p:strVal val="0-#ppt_w/2"/>
                                          </p:val>
                                        </p:tav>
                                        <p:tav tm="100000">
                                          <p:val>
                                            <p:strVal val="#ppt_x"/>
                                          </p:val>
                                        </p:tav>
                                      </p:tavLst>
                                    </p:anim>
                                    <p:anim calcmode="lin" valueType="num">
                                      <p:cBhvr additive="base">
                                        <p:cTn id="71" dur="500" fill="hold"/>
                                        <p:tgtEl>
                                          <p:spTgt spid="261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1" grpId="0"/>
      <p:bldP spid="261168" grpId="0"/>
      <p:bldP spid="261173" grpId="0"/>
      <p:bldP spid="26117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矩形 262145"/>
          <p:cNvSpPr/>
          <p:nvPr/>
        </p:nvSpPr>
        <p:spPr>
          <a:xfrm>
            <a:off x="344488" y="1238250"/>
            <a:ext cx="6208712"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根的性质不同，解</a:t>
            </a:r>
            <a:r>
              <a:rPr lang="en-US" altLang="zh-CN" dirty="0">
                <a:solidFill>
                  <a:srgbClr val="3366CC"/>
                </a:solidFill>
                <a:latin typeface="Times New Roman" panose="02020603050405020304" pitchFamily="18" charset="0"/>
              </a:rPr>
              <a:t>(</a:t>
            </a:r>
            <a:r>
              <a:rPr lang="zh-CN" altLang="en-US" dirty="0">
                <a:solidFill>
                  <a:srgbClr val="3366CC"/>
                </a:solidFill>
                <a:latin typeface="Times New Roman" panose="02020603050405020304" pitchFamily="18" charset="0"/>
              </a:rPr>
              <a:t>或响应</a:t>
            </a:r>
            <a:r>
              <a:rPr lang="en-US" altLang="zh-CN">
                <a:solidFill>
                  <a:srgbClr val="3366CC"/>
                </a:solidFill>
                <a:latin typeface="Times New Roman" panose="02020603050405020304" pitchFamily="18" charset="0"/>
              </a:rPr>
              <a:t>)</a:t>
            </a:r>
            <a:r>
              <a:rPr lang="zh-CN" altLang="en-US" dirty="0">
                <a:latin typeface="Times New Roman" panose="02020603050405020304" pitchFamily="18" charset="0"/>
              </a:rPr>
              <a:t>的变化规律也不同</a:t>
            </a:r>
            <a:endParaRPr lang="zh-CN" altLang="en-US">
              <a:latin typeface="Times New Roman" panose="02020603050405020304" pitchFamily="18" charset="0"/>
            </a:endParaRPr>
          </a:p>
        </p:txBody>
      </p:sp>
      <p:graphicFrame>
        <p:nvGraphicFramePr>
          <p:cNvPr id="262147" name="对象 262146"/>
          <p:cNvGraphicFramePr/>
          <p:nvPr/>
        </p:nvGraphicFramePr>
        <p:xfrm>
          <a:off x="1109663" y="166688"/>
          <a:ext cx="4067175" cy="1022350"/>
        </p:xfrm>
        <a:graphic>
          <a:graphicData uri="http://schemas.openxmlformats.org/presentationml/2006/ole">
            <mc:AlternateContent xmlns:mc="http://schemas.openxmlformats.org/markup-compatibility/2006">
              <mc:Choice xmlns:v="urn:schemas-microsoft-com:vml" Requires="v">
                <p:oleObj spid="_x0000_s64657" r:id="rId4" imgW="1764665" imgH="444500" progId="Equation.3">
                  <p:embed/>
                </p:oleObj>
              </mc:Choice>
              <mc:Fallback>
                <p:oleObj r:id="rId4" imgW="1764665" imgH="444500" progId="Equation.3">
                  <p:embed/>
                  <p:pic>
                    <p:nvPicPr>
                      <p:cNvPr id="0" name="图片 3306"/>
                      <p:cNvPicPr/>
                      <p:nvPr/>
                    </p:nvPicPr>
                    <p:blipFill>
                      <a:blip r:embed="rId5"/>
                      <a:stretch>
                        <a:fillRect/>
                      </a:stretch>
                    </p:blipFill>
                    <p:spPr>
                      <a:xfrm>
                        <a:off x="1109663" y="166688"/>
                        <a:ext cx="4067175" cy="1022350"/>
                      </a:xfrm>
                      <a:prstGeom prst="rect">
                        <a:avLst/>
                      </a:prstGeom>
                      <a:noFill/>
                      <a:ln w="38100">
                        <a:noFill/>
                        <a:miter/>
                      </a:ln>
                    </p:spPr>
                  </p:pic>
                </p:oleObj>
              </mc:Fallback>
            </mc:AlternateContent>
          </a:graphicData>
        </a:graphic>
      </p:graphicFrame>
      <p:graphicFrame>
        <p:nvGraphicFramePr>
          <p:cNvPr id="262148" name="对象 262147"/>
          <p:cNvGraphicFramePr/>
          <p:nvPr/>
        </p:nvGraphicFramePr>
        <p:xfrm>
          <a:off x="1862138" y="2295525"/>
          <a:ext cx="3279775" cy="652463"/>
        </p:xfrm>
        <a:graphic>
          <a:graphicData uri="http://schemas.openxmlformats.org/presentationml/2006/ole">
            <mc:AlternateContent xmlns:mc="http://schemas.openxmlformats.org/markup-compatibility/2006">
              <mc:Choice xmlns:v="urn:schemas-microsoft-com:vml" Requires="v">
                <p:oleObj spid="_x0000_s64658" r:id="rId6" imgW="1268730" imgH="254000" progId="Equation.3">
                  <p:embed/>
                </p:oleObj>
              </mc:Choice>
              <mc:Fallback>
                <p:oleObj r:id="rId6" imgW="1268730" imgH="254000" progId="Equation.3">
                  <p:embed/>
                  <p:pic>
                    <p:nvPicPr>
                      <p:cNvPr id="0" name="图片 3304"/>
                      <p:cNvPicPr/>
                      <p:nvPr/>
                    </p:nvPicPr>
                    <p:blipFill>
                      <a:blip r:embed="rId7">
                        <a:clrChange>
                          <a:clrFrom>
                            <a:srgbClr val="000000"/>
                          </a:clrFrom>
                          <a:clrTo>
                            <a:srgbClr val="00CC99"/>
                          </a:clrTo>
                        </a:clrChange>
                      </a:blip>
                      <a:stretch>
                        <a:fillRect/>
                      </a:stretch>
                    </p:blipFill>
                    <p:spPr>
                      <a:xfrm>
                        <a:off x="1862138" y="2295525"/>
                        <a:ext cx="3279775" cy="652463"/>
                      </a:xfrm>
                      <a:prstGeom prst="rect">
                        <a:avLst/>
                      </a:prstGeom>
                      <a:noFill/>
                      <a:ln w="38100">
                        <a:noFill/>
                        <a:miter/>
                      </a:ln>
                    </p:spPr>
                  </p:pic>
                </p:oleObj>
              </mc:Fallback>
            </mc:AlternateContent>
          </a:graphicData>
        </a:graphic>
      </p:graphicFrame>
      <p:graphicFrame>
        <p:nvGraphicFramePr>
          <p:cNvPr id="262149" name="对象 262148"/>
          <p:cNvGraphicFramePr/>
          <p:nvPr/>
        </p:nvGraphicFramePr>
        <p:xfrm>
          <a:off x="1812925" y="4870450"/>
          <a:ext cx="3709988" cy="663575"/>
        </p:xfrm>
        <a:graphic>
          <a:graphicData uri="http://schemas.openxmlformats.org/presentationml/2006/ole">
            <mc:AlternateContent xmlns:mc="http://schemas.openxmlformats.org/markup-compatibility/2006">
              <mc:Choice xmlns:v="urn:schemas-microsoft-com:vml" Requires="v">
                <p:oleObj spid="_x0000_s64659" r:id="rId8" imgW="1408430" imgH="254000" progId="Equation.DSMT4">
                  <p:embed/>
                </p:oleObj>
              </mc:Choice>
              <mc:Fallback>
                <p:oleObj r:id="rId8" imgW="1408430" imgH="254000" progId="Equation.DSMT4">
                  <p:embed/>
                  <p:pic>
                    <p:nvPicPr>
                      <p:cNvPr id="0" name="图片 3299"/>
                      <p:cNvPicPr/>
                      <p:nvPr/>
                    </p:nvPicPr>
                    <p:blipFill>
                      <a:blip r:embed="rId9">
                        <a:clrChange>
                          <a:clrFrom>
                            <a:srgbClr val="000000"/>
                          </a:clrFrom>
                          <a:clrTo>
                            <a:srgbClr val="3333CC"/>
                          </a:clrTo>
                        </a:clrChange>
                      </a:blip>
                      <a:stretch>
                        <a:fillRect/>
                      </a:stretch>
                    </p:blipFill>
                    <p:spPr>
                      <a:xfrm>
                        <a:off x="1812925" y="4870450"/>
                        <a:ext cx="3709988" cy="663575"/>
                      </a:xfrm>
                      <a:prstGeom prst="rect">
                        <a:avLst/>
                      </a:prstGeom>
                      <a:noFill/>
                      <a:ln w="38100">
                        <a:noFill/>
                        <a:miter/>
                      </a:ln>
                    </p:spPr>
                  </p:pic>
                </p:oleObj>
              </mc:Fallback>
            </mc:AlternateContent>
          </a:graphicData>
        </a:graphic>
      </p:graphicFrame>
      <p:graphicFrame>
        <p:nvGraphicFramePr>
          <p:cNvPr id="262150" name="对象 262149"/>
          <p:cNvGraphicFramePr/>
          <p:nvPr/>
        </p:nvGraphicFramePr>
        <p:xfrm>
          <a:off x="1865313" y="3643313"/>
          <a:ext cx="5449887" cy="554037"/>
        </p:xfrm>
        <a:graphic>
          <a:graphicData uri="http://schemas.openxmlformats.org/presentationml/2006/ole">
            <mc:AlternateContent xmlns:mc="http://schemas.openxmlformats.org/markup-compatibility/2006">
              <mc:Choice xmlns:v="urn:schemas-microsoft-com:vml" Requires="v">
                <p:oleObj spid="_x0000_s64660" r:id="rId10" imgW="2613025" imgH="266065" progId="Equation.DSMT4">
                  <p:embed/>
                </p:oleObj>
              </mc:Choice>
              <mc:Fallback>
                <p:oleObj r:id="rId10" imgW="2613025" imgH="266065" progId="Equation.DSMT4">
                  <p:embed/>
                  <p:pic>
                    <p:nvPicPr>
                      <p:cNvPr id="0" name="图片 3302"/>
                      <p:cNvPicPr/>
                      <p:nvPr/>
                    </p:nvPicPr>
                    <p:blipFill>
                      <a:blip r:embed="rId11">
                        <a:clrChange>
                          <a:clrFrom>
                            <a:srgbClr val="000000"/>
                          </a:clrFrom>
                          <a:clrTo>
                            <a:srgbClr val="FF00FF"/>
                          </a:clrTo>
                        </a:clrChange>
                      </a:blip>
                      <a:stretch>
                        <a:fillRect/>
                      </a:stretch>
                    </p:blipFill>
                    <p:spPr>
                      <a:xfrm>
                        <a:off x="1865313" y="3643313"/>
                        <a:ext cx="5449887" cy="554037"/>
                      </a:xfrm>
                      <a:prstGeom prst="rect">
                        <a:avLst/>
                      </a:prstGeom>
                      <a:noFill/>
                      <a:ln w="38100">
                        <a:noFill/>
                        <a:miter/>
                      </a:ln>
                    </p:spPr>
                  </p:pic>
                </p:oleObj>
              </mc:Fallback>
            </mc:AlternateContent>
          </a:graphicData>
        </a:graphic>
      </p:graphicFrame>
      <p:sp>
        <p:nvSpPr>
          <p:cNvPr id="262151" name="动作按钮: 后退或前一项 262150" descr="水滴">
            <a:hlinkClick r:id="" action="ppaction://hlinkshowjump?jump=previousslide">
              <a:snd r:embed="rId12" name="PROJCTOR.WAV"/>
            </a:hlinkClick>
          </p:cNvPr>
          <p:cNvSpPr/>
          <p:nvPr/>
        </p:nvSpPr>
        <p:spPr>
          <a:xfrm>
            <a:off x="8245475" y="6381750"/>
            <a:ext cx="460375" cy="457200"/>
          </a:xfrm>
          <a:prstGeom prst="actionButtonBackPrevious">
            <a:avLst/>
          </a:prstGeom>
          <a:blipFill rotWithShape="0">
            <a:blip r:embed="rId13"/>
          </a:blipFill>
          <a:ln w="28575">
            <a:noFill/>
          </a:ln>
          <a:effectLst>
            <a:prstShdw prst="shdw17" dist="17961" dir="2699999">
              <a:srgbClr val="CCFFFF">
                <a:gamma/>
                <a:shade val="60000"/>
                <a:invGamma/>
              </a:srgbClr>
            </a:prstShdw>
          </a:effectLst>
        </p:spPr>
        <p:txBody>
          <a:bodyPr/>
          <a:lstStyle/>
          <a:p>
            <a:endParaRPr lang="zh-CN" altLang="en-US"/>
          </a:p>
        </p:txBody>
      </p:sp>
      <p:sp>
        <p:nvSpPr>
          <p:cNvPr id="262152" name="动作按钮: 后退或前一项 262151" descr="水滴">
            <a:hlinkClick r:id="" action="ppaction://hlinkshowjump?jump=nextslide">
              <a:snd r:embed="rId12" name="PROJCTOR.WAV"/>
            </a:hlinkClick>
          </p:cNvPr>
          <p:cNvSpPr/>
          <p:nvPr/>
        </p:nvSpPr>
        <p:spPr>
          <a:xfrm flipH="1">
            <a:off x="8667750" y="6381750"/>
            <a:ext cx="457200" cy="457200"/>
          </a:xfrm>
          <a:prstGeom prst="actionButtonBackPrevious">
            <a:avLst/>
          </a:prstGeom>
          <a:blipFill rotWithShape="0">
            <a:blip r:embed="rId1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62153" name="组合 262152"/>
          <p:cNvGrpSpPr/>
          <p:nvPr/>
        </p:nvGrpSpPr>
        <p:grpSpPr>
          <a:xfrm>
            <a:off x="917575" y="1724025"/>
            <a:ext cx="4318000" cy="722313"/>
            <a:chOff x="123" y="1296"/>
            <a:chExt cx="2720" cy="455"/>
          </a:xfrm>
        </p:grpSpPr>
        <p:graphicFrame>
          <p:nvGraphicFramePr>
            <p:cNvPr id="262154" name="对象 262153"/>
            <p:cNvGraphicFramePr/>
            <p:nvPr/>
          </p:nvGraphicFramePr>
          <p:xfrm>
            <a:off x="476" y="1296"/>
            <a:ext cx="2367" cy="455"/>
          </p:xfrm>
          <a:graphic>
            <a:graphicData uri="http://schemas.openxmlformats.org/presentationml/2006/ole">
              <mc:AlternateContent xmlns:mc="http://schemas.openxmlformats.org/markup-compatibility/2006">
                <mc:Choice xmlns:v="urn:schemas-microsoft-com:vml" Requires="v">
                  <p:oleObj spid="_x0000_s64661" r:id="rId14" imgW="4305300" imgH="876300" progId="Equation.3">
                    <p:embed/>
                  </p:oleObj>
                </mc:Choice>
                <mc:Fallback>
                  <p:oleObj r:id="rId14" imgW="4305300" imgH="876300" progId="Equation.3">
                    <p:embed/>
                    <p:pic>
                      <p:nvPicPr>
                        <p:cNvPr id="0" name="图片 3301"/>
                        <p:cNvPicPr/>
                        <p:nvPr/>
                      </p:nvPicPr>
                      <p:blipFill>
                        <a:blip r:embed="rId15"/>
                        <a:stretch>
                          <a:fillRect/>
                        </a:stretch>
                      </p:blipFill>
                      <p:spPr>
                        <a:xfrm>
                          <a:off x="476" y="1296"/>
                          <a:ext cx="2367" cy="455"/>
                        </a:xfrm>
                        <a:prstGeom prst="rect">
                          <a:avLst/>
                        </a:prstGeom>
                        <a:noFill/>
                        <a:ln w="38100">
                          <a:noFill/>
                          <a:miter/>
                        </a:ln>
                      </p:spPr>
                    </p:pic>
                  </p:oleObj>
                </mc:Fallback>
              </mc:AlternateContent>
            </a:graphicData>
          </a:graphic>
        </p:graphicFrame>
        <p:sp>
          <p:nvSpPr>
            <p:cNvPr id="262155" name="矩形 262154"/>
            <p:cNvSpPr/>
            <p:nvPr/>
          </p:nvSpPr>
          <p:spPr>
            <a:xfrm>
              <a:off x="123" y="1378"/>
              <a:ext cx="340" cy="288"/>
            </a:xfrm>
            <a:prstGeom prst="rect">
              <a:avLst/>
            </a:prstGeom>
            <a:noFill/>
            <a:ln w="9525">
              <a:noFill/>
            </a:ln>
          </p:spPr>
          <p:txBody>
            <a:bodyPr wrap="none" anchor="t">
              <a:spAutoFit/>
            </a:bodyPr>
            <a:lstStyle/>
            <a:p>
              <a:pPr algn="l" eaLnBrk="0" hangingPunct="0"/>
              <a:r>
                <a:rPr lang="en-US" altLang="zh-CN">
                  <a:solidFill>
                    <a:srgbClr val="3366CC"/>
                  </a:solidFill>
                  <a:latin typeface="Times New Roman" panose="02020603050405020304" pitchFamily="18" charset="0"/>
                </a:rPr>
                <a:t>(1)</a:t>
              </a:r>
            </a:p>
          </p:txBody>
        </p:sp>
      </p:grpSp>
      <p:grpSp>
        <p:nvGrpSpPr>
          <p:cNvPr id="262156" name="组合 262155"/>
          <p:cNvGrpSpPr/>
          <p:nvPr/>
        </p:nvGrpSpPr>
        <p:grpSpPr>
          <a:xfrm>
            <a:off x="950913" y="4148138"/>
            <a:ext cx="5626100" cy="911225"/>
            <a:chOff x="144" y="3138"/>
            <a:chExt cx="3544" cy="574"/>
          </a:xfrm>
        </p:grpSpPr>
        <p:graphicFrame>
          <p:nvGraphicFramePr>
            <p:cNvPr id="262157" name="对象 262156"/>
            <p:cNvGraphicFramePr/>
            <p:nvPr/>
          </p:nvGraphicFramePr>
          <p:xfrm>
            <a:off x="504" y="3138"/>
            <a:ext cx="3184" cy="574"/>
          </p:xfrm>
          <a:graphic>
            <a:graphicData uri="http://schemas.openxmlformats.org/presentationml/2006/ole">
              <mc:AlternateContent xmlns:mc="http://schemas.openxmlformats.org/markup-compatibility/2006">
                <mc:Choice xmlns:v="urn:schemas-microsoft-com:vml" Requires="v">
                  <p:oleObj spid="_x0000_s64662" r:id="rId16" imgW="2527300" imgH="457200" progId="Equation.DSMT4">
                    <p:embed/>
                  </p:oleObj>
                </mc:Choice>
                <mc:Fallback>
                  <p:oleObj r:id="rId16" imgW="2527300" imgH="457200" progId="Equation.DSMT4">
                    <p:embed/>
                    <p:pic>
                      <p:nvPicPr>
                        <p:cNvPr id="0" name="图片 3300"/>
                        <p:cNvPicPr/>
                        <p:nvPr/>
                      </p:nvPicPr>
                      <p:blipFill>
                        <a:blip r:embed="rId17"/>
                        <a:stretch>
                          <a:fillRect/>
                        </a:stretch>
                      </p:blipFill>
                      <p:spPr>
                        <a:xfrm>
                          <a:off x="504" y="3138"/>
                          <a:ext cx="3184" cy="574"/>
                        </a:xfrm>
                        <a:prstGeom prst="rect">
                          <a:avLst/>
                        </a:prstGeom>
                        <a:noFill/>
                        <a:ln w="38100">
                          <a:noFill/>
                          <a:miter/>
                        </a:ln>
                      </p:spPr>
                    </p:pic>
                  </p:oleObj>
                </mc:Fallback>
              </mc:AlternateContent>
            </a:graphicData>
          </a:graphic>
        </p:graphicFrame>
        <p:sp>
          <p:nvSpPr>
            <p:cNvPr id="262158" name="矩形 262157"/>
            <p:cNvSpPr/>
            <p:nvPr/>
          </p:nvSpPr>
          <p:spPr>
            <a:xfrm>
              <a:off x="144" y="3296"/>
              <a:ext cx="340" cy="288"/>
            </a:xfrm>
            <a:prstGeom prst="rect">
              <a:avLst/>
            </a:prstGeom>
            <a:noFill/>
            <a:ln w="9525">
              <a:noFill/>
            </a:ln>
          </p:spPr>
          <p:txBody>
            <a:bodyPr wrap="none" anchor="t">
              <a:spAutoFit/>
            </a:bodyPr>
            <a:lstStyle/>
            <a:p>
              <a:pPr algn="l" eaLnBrk="0" hangingPunct="0"/>
              <a:r>
                <a:rPr lang="en-US" altLang="zh-CN">
                  <a:solidFill>
                    <a:srgbClr val="3366CC"/>
                  </a:solidFill>
                  <a:latin typeface="Times New Roman" panose="02020603050405020304" pitchFamily="18" charset="0"/>
                </a:rPr>
                <a:t>(3)</a:t>
              </a:r>
            </a:p>
          </p:txBody>
        </p:sp>
      </p:grpSp>
      <p:grpSp>
        <p:nvGrpSpPr>
          <p:cNvPr id="262159" name="组合 262158"/>
          <p:cNvGrpSpPr/>
          <p:nvPr/>
        </p:nvGrpSpPr>
        <p:grpSpPr>
          <a:xfrm>
            <a:off x="927100" y="2871788"/>
            <a:ext cx="6257925" cy="857250"/>
            <a:chOff x="129" y="2073"/>
            <a:chExt cx="3942" cy="540"/>
          </a:xfrm>
        </p:grpSpPr>
        <p:graphicFrame>
          <p:nvGraphicFramePr>
            <p:cNvPr id="262160" name="对象 262159"/>
            <p:cNvGraphicFramePr/>
            <p:nvPr/>
          </p:nvGraphicFramePr>
          <p:xfrm>
            <a:off x="487" y="2073"/>
            <a:ext cx="3584" cy="540"/>
          </p:xfrm>
          <a:graphic>
            <a:graphicData uri="http://schemas.openxmlformats.org/presentationml/2006/ole">
              <mc:AlternateContent xmlns:mc="http://schemas.openxmlformats.org/markup-compatibility/2006">
                <mc:Choice xmlns:v="urn:schemas-microsoft-com:vml" Requires="v">
                  <p:oleObj spid="_x0000_s64663" r:id="rId18" imgW="2832100" imgH="457200" progId="Equation.DSMT4">
                    <p:embed/>
                  </p:oleObj>
                </mc:Choice>
                <mc:Fallback>
                  <p:oleObj r:id="rId18" imgW="2832100" imgH="457200" progId="Equation.DSMT4">
                    <p:embed/>
                    <p:pic>
                      <p:nvPicPr>
                        <p:cNvPr id="0" name="图片 3298"/>
                        <p:cNvPicPr/>
                        <p:nvPr/>
                      </p:nvPicPr>
                      <p:blipFill>
                        <a:blip r:embed="rId19"/>
                        <a:stretch>
                          <a:fillRect/>
                        </a:stretch>
                      </p:blipFill>
                      <p:spPr>
                        <a:xfrm>
                          <a:off x="487" y="2073"/>
                          <a:ext cx="3584" cy="540"/>
                        </a:xfrm>
                        <a:prstGeom prst="rect">
                          <a:avLst/>
                        </a:prstGeom>
                        <a:noFill/>
                        <a:ln w="38100">
                          <a:noFill/>
                          <a:miter/>
                        </a:ln>
                      </p:spPr>
                    </p:pic>
                  </p:oleObj>
                </mc:Fallback>
              </mc:AlternateContent>
            </a:graphicData>
          </a:graphic>
        </p:graphicFrame>
        <p:sp>
          <p:nvSpPr>
            <p:cNvPr id="262161" name="矩形 262160"/>
            <p:cNvSpPr/>
            <p:nvPr/>
          </p:nvSpPr>
          <p:spPr>
            <a:xfrm>
              <a:off x="129" y="2181"/>
              <a:ext cx="340" cy="288"/>
            </a:xfrm>
            <a:prstGeom prst="rect">
              <a:avLst/>
            </a:prstGeom>
            <a:noFill/>
            <a:ln w="9525">
              <a:noFill/>
            </a:ln>
          </p:spPr>
          <p:txBody>
            <a:bodyPr wrap="none" anchor="t">
              <a:spAutoFit/>
            </a:bodyPr>
            <a:lstStyle/>
            <a:p>
              <a:pPr algn="l" eaLnBrk="0" hangingPunct="0"/>
              <a:r>
                <a:rPr lang="en-US" altLang="zh-CN">
                  <a:solidFill>
                    <a:srgbClr val="3366CC"/>
                  </a:solidFill>
                  <a:latin typeface="Times New Roman" panose="02020603050405020304" pitchFamily="18" charset="0"/>
                </a:rPr>
                <a:t>(2)</a:t>
              </a:r>
            </a:p>
          </p:txBody>
        </p:sp>
      </p:grpSp>
      <p:grpSp>
        <p:nvGrpSpPr>
          <p:cNvPr id="262162" name="组合 262161"/>
          <p:cNvGrpSpPr/>
          <p:nvPr/>
        </p:nvGrpSpPr>
        <p:grpSpPr>
          <a:xfrm>
            <a:off x="525463" y="5557838"/>
            <a:ext cx="5727700" cy="1285875"/>
            <a:chOff x="475" y="3510"/>
            <a:chExt cx="3608" cy="810"/>
          </a:xfrm>
        </p:grpSpPr>
        <p:sp>
          <p:nvSpPr>
            <p:cNvPr id="262163" name="矩形 262162"/>
            <p:cNvSpPr/>
            <p:nvPr/>
          </p:nvSpPr>
          <p:spPr>
            <a:xfrm>
              <a:off x="475" y="3751"/>
              <a:ext cx="1873" cy="288"/>
            </a:xfrm>
            <a:prstGeom prst="rect">
              <a:avLst/>
            </a:prstGeom>
            <a:noFill/>
            <a:ln w="9525">
              <a:noFill/>
            </a:ln>
          </p:spPr>
          <p:txBody>
            <a:bodyPr wrap="none" anchor="t">
              <a:spAutoFit/>
            </a:bodyPr>
            <a:lstStyle/>
            <a:p>
              <a:pPr algn="l"/>
              <a:r>
                <a:rPr lang="zh-CN" altLang="en-US" dirty="0">
                  <a:latin typeface="Times New Roman" panose="02020603050405020304" pitchFamily="18" charset="0"/>
                  <a:sym typeface="Symbol" panose="05050102010706020507" pitchFamily="18" charset="2"/>
                </a:rPr>
                <a:t>定积分常数</a:t>
              </a:r>
              <a:r>
                <a:rPr lang="en-US" altLang="zh-CN">
                  <a:latin typeface="Times New Roman" panose="02020603050405020304" pitchFamily="18" charset="0"/>
                  <a:sym typeface="Symbol" panose="05050102010706020507" pitchFamily="18" charset="2"/>
                </a:rPr>
                <a:t>A</a:t>
              </a:r>
              <a:r>
                <a:rPr lang="en-US" altLang="zh-CN" baseline="-25000">
                  <a:latin typeface="Times New Roman" panose="02020603050405020304" pitchFamily="18" charset="0"/>
                  <a:sym typeface="Symbol" panose="05050102010706020507" pitchFamily="18" charset="2"/>
                </a:rPr>
                <a:t>1</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sym typeface="Symbol" panose="05050102010706020507" pitchFamily="18" charset="2"/>
                </a:rPr>
                <a:t>A</a:t>
              </a:r>
              <a:r>
                <a:rPr lang="en-US" altLang="zh-CN" baseline="-2500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由</a:t>
              </a:r>
            </a:p>
          </p:txBody>
        </p:sp>
        <p:graphicFrame>
          <p:nvGraphicFramePr>
            <p:cNvPr id="262164" name="对象 262163"/>
            <p:cNvGraphicFramePr/>
            <p:nvPr/>
          </p:nvGraphicFramePr>
          <p:xfrm>
            <a:off x="2346" y="3510"/>
            <a:ext cx="944" cy="810"/>
          </p:xfrm>
          <a:graphic>
            <a:graphicData uri="http://schemas.openxmlformats.org/presentationml/2006/ole">
              <mc:AlternateContent xmlns:mc="http://schemas.openxmlformats.org/markup-compatibility/2006">
                <mc:Choice xmlns:v="urn:schemas-microsoft-com:vml" Requires="v">
                  <p:oleObj spid="_x0000_s64664" r:id="rId20" imgW="673100" imgH="622300" progId="Equation.3">
                    <p:embed/>
                  </p:oleObj>
                </mc:Choice>
                <mc:Fallback>
                  <p:oleObj r:id="rId20" imgW="673100" imgH="622300" progId="Equation.3">
                    <p:embed/>
                    <p:pic>
                      <p:nvPicPr>
                        <p:cNvPr id="0" name="图片 3305"/>
                        <p:cNvPicPr/>
                        <p:nvPr/>
                      </p:nvPicPr>
                      <p:blipFill>
                        <a:blip r:embed="rId21"/>
                        <a:stretch>
                          <a:fillRect/>
                        </a:stretch>
                      </p:blipFill>
                      <p:spPr>
                        <a:xfrm>
                          <a:off x="2346" y="3510"/>
                          <a:ext cx="944" cy="810"/>
                        </a:xfrm>
                        <a:prstGeom prst="rect">
                          <a:avLst/>
                        </a:prstGeom>
                        <a:noFill/>
                        <a:ln w="38100">
                          <a:noFill/>
                          <a:miter/>
                        </a:ln>
                      </p:spPr>
                    </p:pic>
                  </p:oleObj>
                </mc:Fallback>
              </mc:AlternateContent>
            </a:graphicData>
          </a:graphic>
        </p:graphicFrame>
        <p:sp>
          <p:nvSpPr>
            <p:cNvPr id="262165" name="矩形 262164"/>
            <p:cNvSpPr/>
            <p:nvPr/>
          </p:nvSpPr>
          <p:spPr>
            <a:xfrm>
              <a:off x="3388" y="3747"/>
              <a:ext cx="695" cy="288"/>
            </a:xfrm>
            <a:prstGeom prst="rect">
              <a:avLst/>
            </a:prstGeom>
            <a:noFill/>
            <a:ln w="9525">
              <a:noFill/>
            </a:ln>
          </p:spPr>
          <p:txBody>
            <a:bodyPr wrap="none" anchor="t">
              <a:spAutoFit/>
            </a:bodyPr>
            <a:lstStyle/>
            <a:p>
              <a:pPr algn="l" eaLnBrk="0" hangingPunct="0"/>
              <a:r>
                <a:rPr lang="zh-CN" altLang="en-US" dirty="0">
                  <a:latin typeface="Times New Roman" panose="02020603050405020304" pitchFamily="18" charset="0"/>
                  <a:sym typeface="Symbol" panose="05050102010706020507" pitchFamily="18" charset="2"/>
                </a:rPr>
                <a:t>决定。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2147"/>
                                        </p:tgtEl>
                                        <p:attrNameLst>
                                          <p:attrName>style.visibility</p:attrName>
                                        </p:attrNameLst>
                                      </p:cBhvr>
                                      <p:to>
                                        <p:strVal val="visible"/>
                                      </p:to>
                                    </p:set>
                                    <p:anim calcmode="lin" valueType="num">
                                      <p:cBhvr additive="base">
                                        <p:cTn id="7" dur="500" fill="hold"/>
                                        <p:tgtEl>
                                          <p:spTgt spid="262147"/>
                                        </p:tgtEl>
                                        <p:attrNameLst>
                                          <p:attrName>ppt_x</p:attrName>
                                        </p:attrNameLst>
                                      </p:cBhvr>
                                      <p:tavLst>
                                        <p:tav tm="0">
                                          <p:val>
                                            <p:strVal val="0-#ppt_w/2"/>
                                          </p:val>
                                        </p:tav>
                                        <p:tav tm="100000">
                                          <p:val>
                                            <p:strVal val="#ppt_x"/>
                                          </p:val>
                                        </p:tav>
                                      </p:tavLst>
                                    </p:anim>
                                    <p:anim calcmode="lin" valueType="num">
                                      <p:cBhvr additive="base">
                                        <p:cTn id="8" dur="500" fill="hold"/>
                                        <p:tgtEl>
                                          <p:spTgt spid="2621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2146"/>
                                        </p:tgtEl>
                                        <p:attrNameLst>
                                          <p:attrName>style.visibility</p:attrName>
                                        </p:attrNameLst>
                                      </p:cBhvr>
                                      <p:to>
                                        <p:strVal val="visible"/>
                                      </p:to>
                                    </p:set>
                                    <p:anim calcmode="lin" valueType="num">
                                      <p:cBhvr additive="base">
                                        <p:cTn id="13" dur="500" fill="hold"/>
                                        <p:tgtEl>
                                          <p:spTgt spid="262146"/>
                                        </p:tgtEl>
                                        <p:attrNameLst>
                                          <p:attrName>ppt_x</p:attrName>
                                        </p:attrNameLst>
                                      </p:cBhvr>
                                      <p:tavLst>
                                        <p:tav tm="0">
                                          <p:val>
                                            <p:strVal val="0-#ppt_w/2"/>
                                          </p:val>
                                        </p:tav>
                                        <p:tav tm="100000">
                                          <p:val>
                                            <p:strVal val="#ppt_x"/>
                                          </p:val>
                                        </p:tav>
                                      </p:tavLst>
                                    </p:anim>
                                    <p:anim calcmode="lin" valueType="num">
                                      <p:cBhvr additive="base">
                                        <p:cTn id="14" dur="500" fill="hold"/>
                                        <p:tgtEl>
                                          <p:spTgt spid="2621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2153"/>
                                        </p:tgtEl>
                                        <p:attrNameLst>
                                          <p:attrName>style.visibility</p:attrName>
                                        </p:attrNameLst>
                                      </p:cBhvr>
                                      <p:to>
                                        <p:strVal val="visible"/>
                                      </p:to>
                                    </p:set>
                                    <p:anim calcmode="lin" valueType="num">
                                      <p:cBhvr additive="base">
                                        <p:cTn id="19" dur="500" fill="hold"/>
                                        <p:tgtEl>
                                          <p:spTgt spid="262153"/>
                                        </p:tgtEl>
                                        <p:attrNameLst>
                                          <p:attrName>ppt_x</p:attrName>
                                        </p:attrNameLst>
                                      </p:cBhvr>
                                      <p:tavLst>
                                        <p:tav tm="0">
                                          <p:val>
                                            <p:strVal val="0-#ppt_w/2"/>
                                          </p:val>
                                        </p:tav>
                                        <p:tav tm="100000">
                                          <p:val>
                                            <p:strVal val="#ppt_x"/>
                                          </p:val>
                                        </p:tav>
                                      </p:tavLst>
                                    </p:anim>
                                    <p:anim calcmode="lin" valueType="num">
                                      <p:cBhvr additive="base">
                                        <p:cTn id="20" dur="500" fill="hold"/>
                                        <p:tgtEl>
                                          <p:spTgt spid="26215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62148"/>
                                        </p:tgtEl>
                                        <p:attrNameLst>
                                          <p:attrName>style.visibility</p:attrName>
                                        </p:attrNameLst>
                                      </p:cBhvr>
                                      <p:to>
                                        <p:strVal val="visible"/>
                                      </p:to>
                                    </p:set>
                                    <p:anim calcmode="lin" valueType="num">
                                      <p:cBhvr additive="base">
                                        <p:cTn id="24" dur="500" fill="hold"/>
                                        <p:tgtEl>
                                          <p:spTgt spid="262148"/>
                                        </p:tgtEl>
                                        <p:attrNameLst>
                                          <p:attrName>ppt_x</p:attrName>
                                        </p:attrNameLst>
                                      </p:cBhvr>
                                      <p:tavLst>
                                        <p:tav tm="0">
                                          <p:val>
                                            <p:strVal val="0-#ppt_w/2"/>
                                          </p:val>
                                        </p:tav>
                                        <p:tav tm="100000">
                                          <p:val>
                                            <p:strVal val="#ppt_x"/>
                                          </p:val>
                                        </p:tav>
                                      </p:tavLst>
                                    </p:anim>
                                    <p:anim calcmode="lin" valueType="num">
                                      <p:cBhvr additive="base">
                                        <p:cTn id="25" dur="500" fill="hold"/>
                                        <p:tgtEl>
                                          <p:spTgt spid="26214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262159"/>
                                        </p:tgtEl>
                                        <p:attrNameLst>
                                          <p:attrName>style.visibility</p:attrName>
                                        </p:attrNameLst>
                                      </p:cBhvr>
                                      <p:to>
                                        <p:strVal val="visible"/>
                                      </p:to>
                                    </p:set>
                                    <p:anim calcmode="lin" valueType="num">
                                      <p:cBhvr additive="base">
                                        <p:cTn id="30" dur="500" fill="hold"/>
                                        <p:tgtEl>
                                          <p:spTgt spid="262159"/>
                                        </p:tgtEl>
                                        <p:attrNameLst>
                                          <p:attrName>ppt_x</p:attrName>
                                        </p:attrNameLst>
                                      </p:cBhvr>
                                      <p:tavLst>
                                        <p:tav tm="0">
                                          <p:val>
                                            <p:strVal val="0-#ppt_w/2"/>
                                          </p:val>
                                        </p:tav>
                                        <p:tav tm="100000">
                                          <p:val>
                                            <p:strVal val="#ppt_x"/>
                                          </p:val>
                                        </p:tav>
                                      </p:tavLst>
                                    </p:anim>
                                    <p:anim calcmode="lin" valueType="num">
                                      <p:cBhvr additive="base">
                                        <p:cTn id="31" dur="500" fill="hold"/>
                                        <p:tgtEl>
                                          <p:spTgt spid="262159"/>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262150"/>
                                        </p:tgtEl>
                                        <p:attrNameLst>
                                          <p:attrName>style.visibility</p:attrName>
                                        </p:attrNameLst>
                                      </p:cBhvr>
                                      <p:to>
                                        <p:strVal val="visible"/>
                                      </p:to>
                                    </p:set>
                                    <p:anim calcmode="lin" valueType="num">
                                      <p:cBhvr additive="base">
                                        <p:cTn id="35" dur="500" fill="hold"/>
                                        <p:tgtEl>
                                          <p:spTgt spid="262150"/>
                                        </p:tgtEl>
                                        <p:attrNameLst>
                                          <p:attrName>ppt_x</p:attrName>
                                        </p:attrNameLst>
                                      </p:cBhvr>
                                      <p:tavLst>
                                        <p:tav tm="0">
                                          <p:val>
                                            <p:strVal val="0-#ppt_w/2"/>
                                          </p:val>
                                        </p:tav>
                                        <p:tav tm="100000">
                                          <p:val>
                                            <p:strVal val="#ppt_x"/>
                                          </p:val>
                                        </p:tav>
                                      </p:tavLst>
                                    </p:anim>
                                    <p:anim calcmode="lin" valueType="num">
                                      <p:cBhvr additive="base">
                                        <p:cTn id="36" dur="500" fill="hold"/>
                                        <p:tgtEl>
                                          <p:spTgt spid="26215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62156"/>
                                        </p:tgtEl>
                                        <p:attrNameLst>
                                          <p:attrName>style.visibility</p:attrName>
                                        </p:attrNameLst>
                                      </p:cBhvr>
                                      <p:to>
                                        <p:strVal val="visible"/>
                                      </p:to>
                                    </p:set>
                                    <p:anim calcmode="lin" valueType="num">
                                      <p:cBhvr additive="base">
                                        <p:cTn id="41" dur="500" fill="hold"/>
                                        <p:tgtEl>
                                          <p:spTgt spid="262156"/>
                                        </p:tgtEl>
                                        <p:attrNameLst>
                                          <p:attrName>ppt_x</p:attrName>
                                        </p:attrNameLst>
                                      </p:cBhvr>
                                      <p:tavLst>
                                        <p:tav tm="0">
                                          <p:val>
                                            <p:strVal val="0-#ppt_w/2"/>
                                          </p:val>
                                        </p:tav>
                                        <p:tav tm="100000">
                                          <p:val>
                                            <p:strVal val="#ppt_x"/>
                                          </p:val>
                                        </p:tav>
                                      </p:tavLst>
                                    </p:anim>
                                    <p:anim calcmode="lin" valueType="num">
                                      <p:cBhvr additive="base">
                                        <p:cTn id="42" dur="500" fill="hold"/>
                                        <p:tgtEl>
                                          <p:spTgt spid="262156"/>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8" fill="hold" nodeType="afterEffect">
                                  <p:stCondLst>
                                    <p:cond delay="0"/>
                                  </p:stCondLst>
                                  <p:childTnLst>
                                    <p:set>
                                      <p:cBhvr>
                                        <p:cTn id="45" dur="1" fill="hold">
                                          <p:stCondLst>
                                            <p:cond delay="0"/>
                                          </p:stCondLst>
                                        </p:cTn>
                                        <p:tgtEl>
                                          <p:spTgt spid="262149"/>
                                        </p:tgtEl>
                                        <p:attrNameLst>
                                          <p:attrName>style.visibility</p:attrName>
                                        </p:attrNameLst>
                                      </p:cBhvr>
                                      <p:to>
                                        <p:strVal val="visible"/>
                                      </p:to>
                                    </p:set>
                                    <p:anim calcmode="lin" valueType="num">
                                      <p:cBhvr additive="base">
                                        <p:cTn id="46" dur="500" fill="hold"/>
                                        <p:tgtEl>
                                          <p:spTgt spid="262149"/>
                                        </p:tgtEl>
                                        <p:attrNameLst>
                                          <p:attrName>ppt_x</p:attrName>
                                        </p:attrNameLst>
                                      </p:cBhvr>
                                      <p:tavLst>
                                        <p:tav tm="0">
                                          <p:val>
                                            <p:strVal val="0-#ppt_w/2"/>
                                          </p:val>
                                        </p:tav>
                                        <p:tav tm="100000">
                                          <p:val>
                                            <p:strVal val="#ppt_x"/>
                                          </p:val>
                                        </p:tav>
                                      </p:tavLst>
                                    </p:anim>
                                    <p:anim calcmode="lin" valueType="num">
                                      <p:cBhvr additive="base">
                                        <p:cTn id="47" dur="500" fill="hold"/>
                                        <p:tgtEl>
                                          <p:spTgt spid="262149"/>
                                        </p:tgtEl>
                                        <p:attrNameLst>
                                          <p:attrName>ppt_y</p:attrName>
                                        </p:attrNameLst>
                                      </p:cBhvr>
                                      <p:tavLst>
                                        <p:tav tm="0">
                                          <p:val>
                                            <p:strVal val="#ppt_y"/>
                                          </p:val>
                                        </p:tav>
                                        <p:tav tm="100000">
                                          <p:val>
                                            <p:strVal val="#ppt_y"/>
                                          </p:val>
                                        </p:tav>
                                      </p:tavLst>
                                    </p:anim>
                                  </p:childTnLst>
                                </p:cTn>
                              </p:par>
                            </p:childTnLst>
                          </p:cTn>
                        </p:par>
                        <p:par>
                          <p:cTn id="48" fill="hold">
                            <p:stCondLst>
                              <p:cond delay="1000"/>
                            </p:stCondLst>
                            <p:childTnLst>
                              <p:par>
                                <p:cTn id="49" presetID="2" presetClass="entr" presetSubtype="8" fill="hold" nodeType="afterEffect">
                                  <p:stCondLst>
                                    <p:cond delay="0"/>
                                  </p:stCondLst>
                                  <p:childTnLst>
                                    <p:set>
                                      <p:cBhvr>
                                        <p:cTn id="50" dur="1" fill="hold">
                                          <p:stCondLst>
                                            <p:cond delay="0"/>
                                          </p:stCondLst>
                                        </p:cTn>
                                        <p:tgtEl>
                                          <p:spTgt spid="262162"/>
                                        </p:tgtEl>
                                        <p:attrNameLst>
                                          <p:attrName>style.visibility</p:attrName>
                                        </p:attrNameLst>
                                      </p:cBhvr>
                                      <p:to>
                                        <p:strVal val="visible"/>
                                      </p:to>
                                    </p:set>
                                    <p:anim calcmode="lin" valueType="num">
                                      <p:cBhvr additive="base">
                                        <p:cTn id="51" dur="500" fill="hold"/>
                                        <p:tgtEl>
                                          <p:spTgt spid="262162"/>
                                        </p:tgtEl>
                                        <p:attrNameLst>
                                          <p:attrName>ppt_x</p:attrName>
                                        </p:attrNameLst>
                                      </p:cBhvr>
                                      <p:tavLst>
                                        <p:tav tm="0">
                                          <p:val>
                                            <p:strVal val="0-#ppt_w/2"/>
                                          </p:val>
                                        </p:tav>
                                        <p:tav tm="100000">
                                          <p:val>
                                            <p:strVal val="#ppt_x"/>
                                          </p:val>
                                        </p:tav>
                                      </p:tavLst>
                                    </p:anim>
                                    <p:anim calcmode="lin" valueType="num">
                                      <p:cBhvr additive="base">
                                        <p:cTn id="52" dur="500" fill="hold"/>
                                        <p:tgtEl>
                                          <p:spTgt spid="262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70" name="对象 263169"/>
          <p:cNvGraphicFramePr/>
          <p:nvPr/>
        </p:nvGraphicFramePr>
        <p:xfrm>
          <a:off x="0" y="285750"/>
          <a:ext cx="5697538" cy="969963"/>
        </p:xfrm>
        <a:graphic>
          <a:graphicData uri="http://schemas.openxmlformats.org/presentationml/2006/ole">
            <mc:AlternateContent xmlns:mc="http://schemas.openxmlformats.org/markup-compatibility/2006">
              <mc:Choice xmlns:v="urn:schemas-microsoft-com:vml" Requires="v">
                <p:oleObj spid="_x0000_s65645" r:id="rId3" imgW="2602230" imgH="444500" progId="Equation.DSMT4">
                  <p:embed/>
                </p:oleObj>
              </mc:Choice>
              <mc:Fallback>
                <p:oleObj r:id="rId3" imgW="2602230" imgH="444500" progId="Equation.DSMT4">
                  <p:embed/>
                  <p:pic>
                    <p:nvPicPr>
                      <p:cNvPr id="0" name="图片 3310"/>
                      <p:cNvPicPr/>
                      <p:nvPr/>
                    </p:nvPicPr>
                    <p:blipFill>
                      <a:blip r:embed="rId4">
                        <a:clrChange>
                          <a:clrFrom>
                            <a:srgbClr val="000000"/>
                          </a:clrFrom>
                          <a:clrTo>
                            <a:srgbClr val="0000FF"/>
                          </a:clrTo>
                        </a:clrChange>
                      </a:blip>
                      <a:stretch>
                        <a:fillRect/>
                      </a:stretch>
                    </p:blipFill>
                    <p:spPr>
                      <a:xfrm>
                        <a:off x="0" y="285750"/>
                        <a:ext cx="5697538" cy="969963"/>
                      </a:xfrm>
                      <a:prstGeom prst="rect">
                        <a:avLst/>
                      </a:prstGeom>
                      <a:noFill/>
                      <a:ln w="38100">
                        <a:noFill/>
                        <a:miter/>
                      </a:ln>
                    </p:spPr>
                  </p:pic>
                </p:oleObj>
              </mc:Fallback>
            </mc:AlternateContent>
          </a:graphicData>
        </a:graphic>
      </p:graphicFrame>
      <p:graphicFrame>
        <p:nvGraphicFramePr>
          <p:cNvPr id="263171" name="对象 263170"/>
          <p:cNvGraphicFramePr/>
          <p:nvPr/>
        </p:nvGraphicFramePr>
        <p:xfrm>
          <a:off x="822325" y="1966913"/>
          <a:ext cx="3529013" cy="669925"/>
        </p:xfrm>
        <a:graphic>
          <a:graphicData uri="http://schemas.openxmlformats.org/presentationml/2006/ole">
            <mc:AlternateContent xmlns:mc="http://schemas.openxmlformats.org/markup-compatibility/2006">
              <mc:Choice xmlns:v="urn:schemas-microsoft-com:vml" Requires="v">
                <p:oleObj spid="_x0000_s65646" r:id="rId5" imgW="1332230" imgH="254000" progId="Equation.DSMT4">
                  <p:embed/>
                </p:oleObj>
              </mc:Choice>
              <mc:Fallback>
                <p:oleObj r:id="rId5" imgW="1332230" imgH="254000" progId="Equation.DSMT4">
                  <p:embed/>
                  <p:pic>
                    <p:nvPicPr>
                      <p:cNvPr id="0" name="图片 3309"/>
                      <p:cNvPicPr/>
                      <p:nvPr/>
                    </p:nvPicPr>
                    <p:blipFill>
                      <a:blip r:embed="rId6">
                        <a:clrChange>
                          <a:clrFrom>
                            <a:srgbClr val="000000"/>
                          </a:clrFrom>
                          <a:clrTo>
                            <a:srgbClr val="00CC99"/>
                          </a:clrTo>
                        </a:clrChange>
                      </a:blip>
                      <a:stretch>
                        <a:fillRect/>
                      </a:stretch>
                    </p:blipFill>
                    <p:spPr>
                      <a:xfrm>
                        <a:off x="822325" y="1966913"/>
                        <a:ext cx="3529013" cy="669925"/>
                      </a:xfrm>
                      <a:prstGeom prst="rect">
                        <a:avLst/>
                      </a:prstGeom>
                      <a:noFill/>
                      <a:ln w="38100">
                        <a:noFill/>
                        <a:miter/>
                      </a:ln>
                    </p:spPr>
                  </p:pic>
                </p:oleObj>
              </mc:Fallback>
            </mc:AlternateContent>
          </a:graphicData>
        </a:graphic>
      </p:graphicFrame>
      <p:graphicFrame>
        <p:nvGraphicFramePr>
          <p:cNvPr id="263172" name="对象 263171"/>
          <p:cNvGraphicFramePr/>
          <p:nvPr/>
        </p:nvGraphicFramePr>
        <p:xfrm>
          <a:off x="1131888" y="2874963"/>
          <a:ext cx="4424362" cy="576262"/>
        </p:xfrm>
        <a:graphic>
          <a:graphicData uri="http://schemas.openxmlformats.org/presentationml/2006/ole">
            <mc:AlternateContent xmlns:mc="http://schemas.openxmlformats.org/markup-compatibility/2006">
              <mc:Choice xmlns:v="urn:schemas-microsoft-com:vml" Requires="v">
                <p:oleObj spid="_x0000_s65647" r:id="rId7" imgW="1840865" imgH="241300" progId="Equation.DSMT4">
                  <p:embed/>
                </p:oleObj>
              </mc:Choice>
              <mc:Fallback>
                <p:oleObj r:id="rId7" imgW="1840865" imgH="241300" progId="Equation.DSMT4">
                  <p:embed/>
                  <p:pic>
                    <p:nvPicPr>
                      <p:cNvPr id="0" name="图片 3308"/>
                      <p:cNvPicPr/>
                      <p:nvPr/>
                    </p:nvPicPr>
                    <p:blipFill>
                      <a:blip r:embed="rId8"/>
                      <a:stretch>
                        <a:fillRect/>
                      </a:stretch>
                    </p:blipFill>
                    <p:spPr>
                      <a:xfrm>
                        <a:off x="1131888" y="2874963"/>
                        <a:ext cx="4424362" cy="576262"/>
                      </a:xfrm>
                      <a:prstGeom prst="rect">
                        <a:avLst/>
                      </a:prstGeom>
                      <a:noFill/>
                      <a:ln w="38100">
                        <a:noFill/>
                        <a:miter/>
                      </a:ln>
                    </p:spPr>
                  </p:pic>
                </p:oleObj>
              </mc:Fallback>
            </mc:AlternateContent>
          </a:graphicData>
        </a:graphic>
      </p:graphicFrame>
      <p:graphicFrame>
        <p:nvGraphicFramePr>
          <p:cNvPr id="263173" name="对象 263172"/>
          <p:cNvGraphicFramePr/>
          <p:nvPr/>
        </p:nvGraphicFramePr>
        <p:xfrm>
          <a:off x="1131888" y="3532188"/>
          <a:ext cx="5969000" cy="942975"/>
        </p:xfrm>
        <a:graphic>
          <a:graphicData uri="http://schemas.openxmlformats.org/presentationml/2006/ole">
            <mc:AlternateContent xmlns:mc="http://schemas.openxmlformats.org/markup-compatibility/2006">
              <mc:Choice xmlns:v="urn:schemas-microsoft-com:vml" Requires="v">
                <p:oleObj spid="_x0000_s65648" r:id="rId9" imgW="2654300" imgH="419100" progId="Equation.DSMT4">
                  <p:embed/>
                </p:oleObj>
              </mc:Choice>
              <mc:Fallback>
                <p:oleObj r:id="rId9" imgW="2654300" imgH="419100" progId="Equation.DSMT4">
                  <p:embed/>
                  <p:pic>
                    <p:nvPicPr>
                      <p:cNvPr id="0" name="图片 3311"/>
                      <p:cNvPicPr/>
                      <p:nvPr/>
                    </p:nvPicPr>
                    <p:blipFill>
                      <a:blip r:embed="rId10"/>
                      <a:stretch>
                        <a:fillRect/>
                      </a:stretch>
                    </p:blipFill>
                    <p:spPr>
                      <a:xfrm>
                        <a:off x="1131888" y="3532188"/>
                        <a:ext cx="5969000" cy="942975"/>
                      </a:xfrm>
                      <a:prstGeom prst="rect">
                        <a:avLst/>
                      </a:prstGeom>
                      <a:noFill/>
                      <a:ln w="38100">
                        <a:noFill/>
                        <a:miter/>
                      </a:ln>
                    </p:spPr>
                  </p:pic>
                </p:oleObj>
              </mc:Fallback>
            </mc:AlternateContent>
          </a:graphicData>
        </a:graphic>
      </p:graphicFrame>
      <p:graphicFrame>
        <p:nvGraphicFramePr>
          <p:cNvPr id="263174" name="对象 263173"/>
          <p:cNvGraphicFramePr/>
          <p:nvPr/>
        </p:nvGraphicFramePr>
        <p:xfrm>
          <a:off x="1131888" y="4503738"/>
          <a:ext cx="5486400" cy="1039812"/>
        </p:xfrm>
        <a:graphic>
          <a:graphicData uri="http://schemas.openxmlformats.org/presentationml/2006/ole">
            <mc:AlternateContent xmlns:mc="http://schemas.openxmlformats.org/markup-compatibility/2006">
              <mc:Choice xmlns:v="urn:schemas-microsoft-com:vml" Requires="v">
                <p:oleObj spid="_x0000_s65649" r:id="rId11" imgW="2335530" imgH="444500" progId="Equation.DSMT4">
                  <p:embed/>
                </p:oleObj>
              </mc:Choice>
              <mc:Fallback>
                <p:oleObj r:id="rId11" imgW="2335530" imgH="444500" progId="Equation.DSMT4">
                  <p:embed/>
                  <p:pic>
                    <p:nvPicPr>
                      <p:cNvPr id="0" name="图片 3307"/>
                      <p:cNvPicPr/>
                      <p:nvPr/>
                    </p:nvPicPr>
                    <p:blipFill>
                      <a:blip r:embed="rId12"/>
                      <a:stretch>
                        <a:fillRect/>
                      </a:stretch>
                    </p:blipFill>
                    <p:spPr>
                      <a:xfrm>
                        <a:off x="1131888" y="4503738"/>
                        <a:ext cx="5486400" cy="1039812"/>
                      </a:xfrm>
                      <a:prstGeom prst="rect">
                        <a:avLst/>
                      </a:prstGeom>
                      <a:noFill/>
                      <a:ln w="38100">
                        <a:noFill/>
                        <a:miter/>
                      </a:ln>
                    </p:spPr>
                  </p:pic>
                </p:oleObj>
              </mc:Fallback>
            </mc:AlternateContent>
          </a:graphicData>
        </a:graphic>
      </p:graphicFrame>
      <p:graphicFrame>
        <p:nvGraphicFramePr>
          <p:cNvPr id="263175" name="对象 263174"/>
          <p:cNvGraphicFramePr/>
          <p:nvPr/>
        </p:nvGraphicFramePr>
        <p:xfrm>
          <a:off x="1117600" y="5572125"/>
          <a:ext cx="5021263" cy="1157288"/>
        </p:xfrm>
        <a:graphic>
          <a:graphicData uri="http://schemas.openxmlformats.org/presentationml/2006/ole">
            <mc:AlternateContent xmlns:mc="http://schemas.openxmlformats.org/markup-compatibility/2006">
              <mc:Choice xmlns:v="urn:schemas-microsoft-com:vml" Requires="v">
                <p:oleObj spid="_x0000_s65650" r:id="rId13" imgW="2032000" imgH="469900" progId="Equation.DSMT4">
                  <p:embed/>
                </p:oleObj>
              </mc:Choice>
              <mc:Fallback>
                <p:oleObj r:id="rId13" imgW="2032000" imgH="469900" progId="Equation.DSMT4">
                  <p:embed/>
                  <p:pic>
                    <p:nvPicPr>
                      <p:cNvPr id="0" name="图片 3312"/>
                      <p:cNvPicPr/>
                      <p:nvPr/>
                    </p:nvPicPr>
                    <p:blipFill>
                      <a:blip r:embed="rId14"/>
                      <a:stretch>
                        <a:fillRect/>
                      </a:stretch>
                    </p:blipFill>
                    <p:spPr>
                      <a:xfrm>
                        <a:off x="1117600" y="5572125"/>
                        <a:ext cx="5021263" cy="1157288"/>
                      </a:xfrm>
                      <a:prstGeom prst="rect">
                        <a:avLst/>
                      </a:prstGeom>
                      <a:noFill/>
                      <a:ln w="38100">
                        <a:noFill/>
                        <a:miter/>
                      </a:ln>
                    </p:spPr>
                  </p:pic>
                </p:oleObj>
              </mc:Fallback>
            </mc:AlternateContent>
          </a:graphicData>
        </a:graphic>
      </p:graphicFrame>
      <p:grpSp>
        <p:nvGrpSpPr>
          <p:cNvPr id="263176" name="组合 263175"/>
          <p:cNvGrpSpPr/>
          <p:nvPr/>
        </p:nvGrpSpPr>
        <p:grpSpPr>
          <a:xfrm>
            <a:off x="5162550" y="1066800"/>
            <a:ext cx="3616325" cy="1847850"/>
            <a:chOff x="263" y="475"/>
            <a:chExt cx="2278" cy="1164"/>
          </a:xfrm>
        </p:grpSpPr>
        <p:sp>
          <p:nvSpPr>
            <p:cNvPr id="263177" name="直接连接符 263176"/>
            <p:cNvSpPr/>
            <p:nvPr/>
          </p:nvSpPr>
          <p:spPr>
            <a:xfrm>
              <a:off x="1839" y="775"/>
              <a:ext cx="67" cy="1"/>
            </a:xfrm>
            <a:prstGeom prst="line">
              <a:avLst/>
            </a:prstGeom>
            <a:ln w="25400" cap="flat" cmpd="sng">
              <a:solidFill>
                <a:srgbClr val="000000"/>
              </a:solidFill>
              <a:prstDash val="solid"/>
              <a:headEnd type="none" w="med" len="med"/>
              <a:tailEnd type="none" w="med" len="med"/>
            </a:ln>
          </p:spPr>
        </p:sp>
        <p:sp>
          <p:nvSpPr>
            <p:cNvPr id="263178" name="直接连接符 263177"/>
            <p:cNvSpPr/>
            <p:nvPr/>
          </p:nvSpPr>
          <p:spPr>
            <a:xfrm flipH="1">
              <a:off x="1553" y="775"/>
              <a:ext cx="76" cy="1"/>
            </a:xfrm>
            <a:prstGeom prst="line">
              <a:avLst/>
            </a:prstGeom>
            <a:ln w="25400" cap="flat" cmpd="sng">
              <a:solidFill>
                <a:srgbClr val="000000"/>
              </a:solidFill>
              <a:prstDash val="solid"/>
              <a:headEnd type="none" w="med" len="med"/>
              <a:tailEnd type="none" w="med" len="med"/>
            </a:ln>
          </p:spPr>
        </p:sp>
        <p:sp>
          <p:nvSpPr>
            <p:cNvPr id="263179" name="直接连接符 263178"/>
            <p:cNvSpPr/>
            <p:nvPr/>
          </p:nvSpPr>
          <p:spPr>
            <a:xfrm>
              <a:off x="2269" y="1404"/>
              <a:ext cx="1" cy="47"/>
            </a:xfrm>
            <a:prstGeom prst="line">
              <a:avLst/>
            </a:prstGeom>
            <a:ln w="25400" cap="flat" cmpd="sng">
              <a:solidFill>
                <a:srgbClr val="000000"/>
              </a:solidFill>
              <a:prstDash val="solid"/>
              <a:headEnd type="none" w="med" len="med"/>
              <a:tailEnd type="none" w="med" len="med"/>
            </a:ln>
          </p:spPr>
        </p:sp>
        <p:sp>
          <p:nvSpPr>
            <p:cNvPr id="263180" name="直接连接符 263179"/>
            <p:cNvSpPr/>
            <p:nvPr/>
          </p:nvSpPr>
          <p:spPr>
            <a:xfrm>
              <a:off x="2268" y="1064"/>
              <a:ext cx="1" cy="46"/>
            </a:xfrm>
            <a:prstGeom prst="line">
              <a:avLst/>
            </a:prstGeom>
            <a:ln w="25400" cap="flat" cmpd="sng">
              <a:solidFill>
                <a:srgbClr val="000000"/>
              </a:solidFill>
              <a:prstDash val="solid"/>
              <a:headEnd type="none" w="med" len="med"/>
              <a:tailEnd type="none" w="med" len="med"/>
            </a:ln>
          </p:spPr>
        </p:sp>
        <p:sp>
          <p:nvSpPr>
            <p:cNvPr id="263181" name="任意多边形 263180"/>
            <p:cNvSpPr/>
            <p:nvPr/>
          </p:nvSpPr>
          <p:spPr>
            <a:xfrm>
              <a:off x="2268" y="947"/>
              <a:ext cx="116" cy="470"/>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sp>
          <p:nvSpPr>
            <p:cNvPr id="263182" name="直接连接符 263181"/>
            <p:cNvSpPr/>
            <p:nvPr/>
          </p:nvSpPr>
          <p:spPr>
            <a:xfrm>
              <a:off x="543" y="1203"/>
              <a:ext cx="215" cy="1"/>
            </a:xfrm>
            <a:prstGeom prst="line">
              <a:avLst/>
            </a:prstGeom>
            <a:ln w="25400" cap="flat" cmpd="sng">
              <a:solidFill>
                <a:srgbClr val="000000"/>
              </a:solidFill>
              <a:prstDash val="solid"/>
              <a:headEnd type="none" w="med" len="med"/>
              <a:tailEnd type="none" w="med" len="med"/>
            </a:ln>
          </p:spPr>
        </p:sp>
        <p:sp>
          <p:nvSpPr>
            <p:cNvPr id="263183" name="直接连接符 263182"/>
            <p:cNvSpPr/>
            <p:nvPr/>
          </p:nvSpPr>
          <p:spPr>
            <a:xfrm>
              <a:off x="543" y="1278"/>
              <a:ext cx="215" cy="1"/>
            </a:xfrm>
            <a:prstGeom prst="line">
              <a:avLst/>
            </a:prstGeom>
            <a:ln w="25400" cap="flat" cmpd="sng">
              <a:solidFill>
                <a:srgbClr val="000000"/>
              </a:solidFill>
              <a:prstDash val="solid"/>
              <a:headEnd type="none" w="med" len="med"/>
              <a:tailEnd type="none" w="med" len="med"/>
            </a:ln>
          </p:spPr>
        </p:sp>
        <p:sp>
          <p:nvSpPr>
            <p:cNvPr id="263184" name="直接连接符 263183"/>
            <p:cNvSpPr/>
            <p:nvPr/>
          </p:nvSpPr>
          <p:spPr>
            <a:xfrm>
              <a:off x="1012" y="775"/>
              <a:ext cx="152" cy="1"/>
            </a:xfrm>
            <a:prstGeom prst="line">
              <a:avLst/>
            </a:prstGeom>
            <a:ln w="25400" cap="flat" cmpd="sng">
              <a:solidFill>
                <a:srgbClr val="000000"/>
              </a:solidFill>
              <a:prstDash val="solid"/>
              <a:headEnd type="none" w="med" len="med"/>
              <a:tailEnd type="none" w="med" len="med"/>
            </a:ln>
          </p:spPr>
        </p:sp>
        <p:sp>
          <p:nvSpPr>
            <p:cNvPr id="263185" name="任意多边形 263184"/>
            <p:cNvSpPr/>
            <p:nvPr/>
          </p:nvSpPr>
          <p:spPr>
            <a:xfrm>
              <a:off x="1138" y="752"/>
              <a:ext cx="49" cy="47"/>
            </a:xfrm>
            <a:custGeom>
              <a:avLst/>
              <a:gdLst/>
              <a:ahLst/>
              <a:cxnLst/>
              <a:rect l="0" t="0" r="0" b="0"/>
              <a:pathLst>
                <a:path w="49" h="47">
                  <a:moveTo>
                    <a:pt x="0" y="23"/>
                  </a:moveTo>
                  <a:lnTo>
                    <a:pt x="9" y="37"/>
                  </a:lnTo>
                  <a:lnTo>
                    <a:pt x="26" y="47"/>
                  </a:lnTo>
                  <a:lnTo>
                    <a:pt x="40" y="37"/>
                  </a:lnTo>
                  <a:lnTo>
                    <a:pt x="49" y="23"/>
                  </a:lnTo>
                  <a:lnTo>
                    <a:pt x="40" y="5"/>
                  </a:lnTo>
                  <a:lnTo>
                    <a:pt x="26" y="0"/>
                  </a:lnTo>
                  <a:lnTo>
                    <a:pt x="9" y="5"/>
                  </a:lnTo>
                  <a:lnTo>
                    <a:pt x="0" y="23"/>
                  </a:lnTo>
                  <a:close/>
                </a:path>
              </a:pathLst>
            </a:custGeom>
            <a:solidFill>
              <a:srgbClr val="000000"/>
            </a:solidFill>
            <a:ln w="25400">
              <a:noFill/>
            </a:ln>
          </p:spPr>
          <p:txBody>
            <a:bodyPr/>
            <a:lstStyle/>
            <a:p>
              <a:endParaRPr lang="zh-CN" altLang="en-US"/>
            </a:p>
          </p:txBody>
        </p:sp>
        <p:sp>
          <p:nvSpPr>
            <p:cNvPr id="263186" name="直接连接符 263185"/>
            <p:cNvSpPr/>
            <p:nvPr/>
          </p:nvSpPr>
          <p:spPr>
            <a:xfrm>
              <a:off x="1164" y="696"/>
              <a:ext cx="152" cy="79"/>
            </a:xfrm>
            <a:prstGeom prst="line">
              <a:avLst/>
            </a:prstGeom>
            <a:ln w="25400" cap="flat" cmpd="sng">
              <a:solidFill>
                <a:srgbClr val="000000"/>
              </a:solidFill>
              <a:prstDash val="solid"/>
              <a:headEnd type="none" w="med" len="med"/>
              <a:tailEnd type="none" w="med" len="med"/>
            </a:ln>
          </p:spPr>
        </p:sp>
        <p:sp>
          <p:nvSpPr>
            <p:cNvPr id="263187" name="直接连接符 263186"/>
            <p:cNvSpPr/>
            <p:nvPr/>
          </p:nvSpPr>
          <p:spPr>
            <a:xfrm>
              <a:off x="1316" y="775"/>
              <a:ext cx="152" cy="1"/>
            </a:xfrm>
            <a:prstGeom prst="line">
              <a:avLst/>
            </a:prstGeom>
            <a:ln w="25400" cap="flat" cmpd="sng">
              <a:solidFill>
                <a:srgbClr val="000000"/>
              </a:solidFill>
              <a:prstDash val="solid"/>
              <a:headEnd type="none" w="med" len="med"/>
              <a:tailEnd type="none" w="med" len="med"/>
            </a:ln>
          </p:spPr>
        </p:sp>
        <p:sp>
          <p:nvSpPr>
            <p:cNvPr id="263188" name="直接连接符 263187"/>
            <p:cNvSpPr/>
            <p:nvPr/>
          </p:nvSpPr>
          <p:spPr>
            <a:xfrm>
              <a:off x="1370" y="775"/>
              <a:ext cx="250" cy="1"/>
            </a:xfrm>
            <a:prstGeom prst="line">
              <a:avLst/>
            </a:prstGeom>
            <a:ln w="25400" cap="flat" cmpd="sng">
              <a:solidFill>
                <a:srgbClr val="000000"/>
              </a:solidFill>
              <a:prstDash val="solid"/>
              <a:headEnd type="none" w="med" len="med"/>
              <a:tailEnd type="none" w="med" len="med"/>
            </a:ln>
          </p:spPr>
        </p:sp>
        <p:sp>
          <p:nvSpPr>
            <p:cNvPr id="263189" name="直接连接符 263188"/>
            <p:cNvSpPr/>
            <p:nvPr/>
          </p:nvSpPr>
          <p:spPr>
            <a:xfrm>
              <a:off x="1830" y="775"/>
              <a:ext cx="438" cy="1"/>
            </a:xfrm>
            <a:prstGeom prst="line">
              <a:avLst/>
            </a:prstGeom>
            <a:ln w="25400" cap="flat" cmpd="sng">
              <a:solidFill>
                <a:srgbClr val="000000"/>
              </a:solidFill>
              <a:prstDash val="solid"/>
              <a:headEnd type="none" w="med" len="med"/>
              <a:tailEnd type="none" w="med" len="med"/>
            </a:ln>
          </p:spPr>
        </p:sp>
        <p:sp>
          <p:nvSpPr>
            <p:cNvPr id="263190" name="直接连接符 263189"/>
            <p:cNvSpPr/>
            <p:nvPr/>
          </p:nvSpPr>
          <p:spPr>
            <a:xfrm>
              <a:off x="2268" y="775"/>
              <a:ext cx="1" cy="289"/>
            </a:xfrm>
            <a:prstGeom prst="line">
              <a:avLst/>
            </a:prstGeom>
            <a:ln w="25400" cap="flat" cmpd="sng">
              <a:solidFill>
                <a:srgbClr val="000000"/>
              </a:solidFill>
              <a:prstDash val="solid"/>
              <a:headEnd type="none" w="med" len="med"/>
              <a:tailEnd type="none" w="med" len="med"/>
            </a:ln>
          </p:spPr>
        </p:sp>
        <p:sp>
          <p:nvSpPr>
            <p:cNvPr id="263191" name="直接连接符 263190"/>
            <p:cNvSpPr/>
            <p:nvPr/>
          </p:nvSpPr>
          <p:spPr>
            <a:xfrm flipH="1">
              <a:off x="2268" y="1417"/>
              <a:ext cx="2" cy="222"/>
            </a:xfrm>
            <a:prstGeom prst="line">
              <a:avLst/>
            </a:prstGeom>
            <a:ln w="25400" cap="flat" cmpd="sng">
              <a:solidFill>
                <a:srgbClr val="000000"/>
              </a:solidFill>
              <a:prstDash val="solid"/>
              <a:headEnd type="none" w="med" len="med"/>
              <a:tailEnd type="none" w="med" len="med"/>
            </a:ln>
          </p:spPr>
        </p:sp>
        <p:sp>
          <p:nvSpPr>
            <p:cNvPr id="263192" name="直接连接符 263191"/>
            <p:cNvSpPr/>
            <p:nvPr/>
          </p:nvSpPr>
          <p:spPr>
            <a:xfrm>
              <a:off x="651" y="1638"/>
              <a:ext cx="1617" cy="1"/>
            </a:xfrm>
            <a:prstGeom prst="line">
              <a:avLst/>
            </a:prstGeom>
            <a:ln w="25400" cap="flat" cmpd="sng">
              <a:solidFill>
                <a:srgbClr val="000000"/>
              </a:solidFill>
              <a:prstDash val="solid"/>
              <a:headEnd type="none" w="med" len="med"/>
              <a:tailEnd type="none" w="med" len="med"/>
            </a:ln>
          </p:spPr>
        </p:sp>
        <p:sp>
          <p:nvSpPr>
            <p:cNvPr id="263193" name="直接连接符 263192"/>
            <p:cNvSpPr/>
            <p:nvPr/>
          </p:nvSpPr>
          <p:spPr>
            <a:xfrm>
              <a:off x="654" y="776"/>
              <a:ext cx="0" cy="428"/>
            </a:xfrm>
            <a:prstGeom prst="line">
              <a:avLst/>
            </a:prstGeom>
            <a:ln w="25400" cap="flat" cmpd="sng">
              <a:solidFill>
                <a:srgbClr val="000000"/>
              </a:solidFill>
              <a:prstDash val="solid"/>
              <a:headEnd type="none" w="med" len="med"/>
              <a:tailEnd type="none" w="med" len="med"/>
            </a:ln>
          </p:spPr>
        </p:sp>
        <p:sp>
          <p:nvSpPr>
            <p:cNvPr id="263194" name="直接连接符 263193"/>
            <p:cNvSpPr/>
            <p:nvPr/>
          </p:nvSpPr>
          <p:spPr>
            <a:xfrm>
              <a:off x="651" y="775"/>
              <a:ext cx="469" cy="1"/>
            </a:xfrm>
            <a:prstGeom prst="line">
              <a:avLst/>
            </a:prstGeom>
            <a:ln w="25400" cap="flat" cmpd="sng">
              <a:solidFill>
                <a:srgbClr val="000000"/>
              </a:solidFill>
              <a:prstDash val="solid"/>
              <a:headEnd type="none" w="med" len="med"/>
              <a:tailEnd type="none" w="med" len="med"/>
            </a:ln>
          </p:spPr>
        </p:sp>
        <p:sp>
          <p:nvSpPr>
            <p:cNvPr id="263195" name="直接连接符 263194"/>
            <p:cNvSpPr/>
            <p:nvPr/>
          </p:nvSpPr>
          <p:spPr>
            <a:xfrm flipH="1">
              <a:off x="651" y="1279"/>
              <a:ext cx="2" cy="360"/>
            </a:xfrm>
            <a:prstGeom prst="line">
              <a:avLst/>
            </a:prstGeom>
            <a:ln w="25400" cap="flat" cmpd="sng">
              <a:solidFill>
                <a:srgbClr val="000000"/>
              </a:solidFill>
              <a:prstDash val="solid"/>
              <a:headEnd type="none" w="med" len="med"/>
              <a:tailEnd type="none" w="med" len="med"/>
            </a:ln>
          </p:spPr>
        </p:sp>
        <p:sp>
          <p:nvSpPr>
            <p:cNvPr id="263196" name="直接连接符 263195"/>
            <p:cNvSpPr/>
            <p:nvPr/>
          </p:nvSpPr>
          <p:spPr>
            <a:xfrm>
              <a:off x="1370" y="775"/>
              <a:ext cx="67" cy="1"/>
            </a:xfrm>
            <a:prstGeom prst="line">
              <a:avLst/>
            </a:prstGeom>
            <a:ln w="25400" cap="flat" cmpd="sng">
              <a:solidFill>
                <a:srgbClr val="000000"/>
              </a:solidFill>
              <a:prstDash val="solid"/>
              <a:headEnd type="none" w="med" len="med"/>
              <a:tailEnd type="none" w="med" len="med"/>
            </a:ln>
          </p:spPr>
        </p:sp>
        <p:sp>
          <p:nvSpPr>
            <p:cNvPr id="263197" name="任意多边形 263196"/>
            <p:cNvSpPr/>
            <p:nvPr/>
          </p:nvSpPr>
          <p:spPr>
            <a:xfrm>
              <a:off x="1424" y="734"/>
              <a:ext cx="125" cy="83"/>
            </a:xfrm>
            <a:custGeom>
              <a:avLst/>
              <a:gdLst/>
              <a:ahLst/>
              <a:cxnLst/>
              <a:rect l="0" t="0" r="0" b="0"/>
              <a:pathLst>
                <a:path w="125" h="83">
                  <a:moveTo>
                    <a:pt x="0" y="0"/>
                  </a:moveTo>
                  <a:lnTo>
                    <a:pt x="125" y="41"/>
                  </a:lnTo>
                  <a:lnTo>
                    <a:pt x="0" y="83"/>
                  </a:lnTo>
                  <a:lnTo>
                    <a:pt x="0" y="0"/>
                  </a:lnTo>
                  <a:close/>
                </a:path>
              </a:pathLst>
            </a:custGeom>
            <a:solidFill>
              <a:srgbClr val="000000"/>
            </a:solidFill>
            <a:ln w="25400">
              <a:noFill/>
            </a:ln>
          </p:spPr>
          <p:txBody>
            <a:bodyPr/>
            <a:lstStyle/>
            <a:p>
              <a:endParaRPr lang="zh-CN" altLang="en-US"/>
            </a:p>
          </p:txBody>
        </p:sp>
        <p:sp>
          <p:nvSpPr>
            <p:cNvPr id="263198" name="矩形 263197"/>
            <p:cNvSpPr/>
            <p:nvPr/>
          </p:nvSpPr>
          <p:spPr>
            <a:xfrm>
              <a:off x="1674" y="864"/>
              <a:ext cx="128" cy="230"/>
            </a:xfrm>
            <a:prstGeom prst="rect">
              <a:avLst/>
            </a:prstGeom>
            <a:noFill/>
            <a:ln w="25400">
              <a:noFill/>
            </a:ln>
          </p:spPr>
          <p:txBody>
            <a:bodyPr wrap="none" lIns="0" tIns="0" rIns="0" bIns="0">
              <a:spAutoFit/>
            </a:bodyPr>
            <a:lstStyle/>
            <a:p>
              <a:pPr algn="l"/>
              <a:r>
                <a:rPr lang="en-US" altLang="zh-CN"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3199" name="矩形 263198"/>
            <p:cNvSpPr/>
            <p:nvPr/>
          </p:nvSpPr>
          <p:spPr>
            <a:xfrm>
              <a:off x="2461" y="1110"/>
              <a:ext cx="80" cy="230"/>
            </a:xfrm>
            <a:prstGeom prst="rect">
              <a:avLst/>
            </a:prstGeom>
            <a:noFill/>
            <a:ln w="25400">
              <a:noFill/>
            </a:ln>
          </p:spPr>
          <p:txBody>
            <a:bodyPr lIns="0" tIns="0" rIns="0" bIns="0">
              <a:spAutoFit/>
            </a:bodyPr>
            <a:lstStyle/>
            <a:p>
              <a:pPr algn="l"/>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3200" name="矩形 263199"/>
            <p:cNvSpPr/>
            <p:nvPr/>
          </p:nvSpPr>
          <p:spPr>
            <a:xfrm flipH="1">
              <a:off x="805" y="1177"/>
              <a:ext cx="377" cy="230"/>
            </a:xfrm>
            <a:prstGeom prst="rect">
              <a:avLst/>
            </a:prstGeom>
            <a:noFill/>
            <a:ln w="25400">
              <a:noFill/>
            </a:ln>
          </p:spPr>
          <p:txBody>
            <a:bodyPr lIns="0" tIns="0" rIns="0" bIns="0">
              <a:spAutoFit/>
            </a:bodyPr>
            <a:lstStyle/>
            <a:p>
              <a:pPr algn="l"/>
              <a:r>
                <a:rPr lang="en-US" altLang="zh-CN"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63201" name="矩形 263200"/>
            <p:cNvSpPr/>
            <p:nvPr/>
          </p:nvSpPr>
          <p:spPr>
            <a:xfrm>
              <a:off x="521" y="947"/>
              <a:ext cx="98" cy="230"/>
            </a:xfrm>
            <a:prstGeom prst="rect">
              <a:avLst/>
            </a:prstGeom>
            <a:noFill/>
            <a:ln w="25400">
              <a:noFill/>
            </a:ln>
          </p:spPr>
          <p:txBody>
            <a:bodyPr wrap="none" lIns="0" tIns="0" rIns="0" bIns="0">
              <a:spAutoFit/>
            </a:bodyPr>
            <a:lstStyle/>
            <a:p>
              <a:pPr algn="l"/>
              <a:r>
                <a:rPr lang="en-US" altLang="zh-CN">
                  <a:solidFill>
                    <a:srgbClr val="000000"/>
                  </a:solidFill>
                  <a:latin typeface="宋体" panose="02010600030101010101" pitchFamily="2" charset="-122"/>
                </a:rPr>
                <a:t>+</a:t>
              </a:r>
            </a:p>
          </p:txBody>
        </p:sp>
        <p:sp>
          <p:nvSpPr>
            <p:cNvPr id="263202" name="矩形 263201"/>
            <p:cNvSpPr/>
            <p:nvPr/>
          </p:nvSpPr>
          <p:spPr>
            <a:xfrm>
              <a:off x="521" y="1309"/>
              <a:ext cx="98" cy="230"/>
            </a:xfrm>
            <a:prstGeom prst="rect">
              <a:avLst/>
            </a:prstGeom>
            <a:noFill/>
            <a:ln w="25400">
              <a:noFill/>
            </a:ln>
          </p:spPr>
          <p:txBody>
            <a:bodyPr wrap="none" lIns="0" tIns="0" rIns="0" bIns="0">
              <a:spAutoFit/>
            </a:bodyPr>
            <a:lstStyle/>
            <a:p>
              <a:pPr algn="l"/>
              <a:r>
                <a:rPr lang="en-US" altLang="zh-CN">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3203" name="矩形 263202"/>
            <p:cNvSpPr/>
            <p:nvPr/>
          </p:nvSpPr>
          <p:spPr>
            <a:xfrm>
              <a:off x="1384" y="853"/>
              <a:ext cx="53" cy="230"/>
            </a:xfrm>
            <a:prstGeom prst="rect">
              <a:avLst/>
            </a:prstGeom>
            <a:noFill/>
            <a:ln w="25400">
              <a:noFill/>
            </a:ln>
          </p:spPr>
          <p:txBody>
            <a:bodyPr wrap="none" lIns="0" tIns="0" rIns="0" bIns="0">
              <a:spAutoFit/>
            </a:bodyPr>
            <a:lstStyle/>
            <a:p>
              <a:pPr algn="l"/>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63204" name="文本框 263203"/>
            <p:cNvSpPr txBox="1"/>
            <p:nvPr/>
          </p:nvSpPr>
          <p:spPr>
            <a:xfrm>
              <a:off x="263" y="1064"/>
              <a:ext cx="280"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b="0">
                <a:latin typeface="Times New Roman" panose="02020603050405020304" pitchFamily="18" charset="0"/>
              </a:endParaRPr>
            </a:p>
          </p:txBody>
        </p:sp>
        <p:sp>
          <p:nvSpPr>
            <p:cNvPr id="263205" name="矩形 263204"/>
            <p:cNvSpPr/>
            <p:nvPr/>
          </p:nvSpPr>
          <p:spPr>
            <a:xfrm>
              <a:off x="1629" y="734"/>
              <a:ext cx="487" cy="126"/>
            </a:xfrm>
            <a:prstGeom prst="rect">
              <a:avLst/>
            </a:prstGeom>
            <a:solidFill>
              <a:schemeClr val="accent1"/>
            </a:solidFill>
            <a:ln w="25400" cap="flat" cmpd="sng">
              <a:solidFill>
                <a:srgbClr val="000000"/>
              </a:solidFill>
              <a:prstDash val="solid"/>
              <a:miter/>
              <a:headEnd type="none" w="med" len="med"/>
              <a:tailEnd type="none" w="med" len="med"/>
            </a:ln>
          </p:spPr>
          <p:txBody>
            <a:bodyPr/>
            <a:lstStyle/>
            <a:p>
              <a:endParaRPr lang="zh-CN" altLang="en-US"/>
            </a:p>
          </p:txBody>
        </p:sp>
        <p:sp>
          <p:nvSpPr>
            <p:cNvPr id="263206" name="直接连接符 263205"/>
            <p:cNvSpPr/>
            <p:nvPr/>
          </p:nvSpPr>
          <p:spPr>
            <a:xfrm flipH="1">
              <a:off x="1219" y="574"/>
              <a:ext cx="165" cy="178"/>
            </a:xfrm>
            <a:prstGeom prst="line">
              <a:avLst/>
            </a:prstGeom>
            <a:ln w="28575" cap="flat" cmpd="sng">
              <a:solidFill>
                <a:schemeClr val="tx1"/>
              </a:solidFill>
              <a:prstDash val="solid"/>
              <a:headEnd type="none" w="med" len="med"/>
              <a:tailEnd type="triangle" w="med" len="med"/>
            </a:ln>
          </p:spPr>
        </p:sp>
        <p:sp>
          <p:nvSpPr>
            <p:cNvPr id="263207" name="文本框 263206"/>
            <p:cNvSpPr txBox="1"/>
            <p:nvPr/>
          </p:nvSpPr>
          <p:spPr>
            <a:xfrm>
              <a:off x="1967" y="1020"/>
              <a:ext cx="301" cy="288"/>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L</a:t>
              </a:r>
              <a:endParaRPr lang="en-US" altLang="zh-CN" b="0">
                <a:latin typeface="Times New Roman" panose="02020603050405020304" pitchFamily="18" charset="0"/>
              </a:endParaRPr>
            </a:p>
          </p:txBody>
        </p:sp>
        <p:sp>
          <p:nvSpPr>
            <p:cNvPr id="263208" name="文本框 263207"/>
            <p:cNvSpPr txBox="1"/>
            <p:nvPr/>
          </p:nvSpPr>
          <p:spPr>
            <a:xfrm>
              <a:off x="2013" y="836"/>
              <a:ext cx="214" cy="288"/>
            </a:xfrm>
            <a:prstGeom prst="rect">
              <a:avLst/>
            </a:prstGeom>
            <a:noFill/>
            <a:ln w="9525">
              <a:noFill/>
            </a:ln>
          </p:spPr>
          <p:txBody>
            <a:bodyPr wrap="none" anchor="t">
              <a:spAutoFit/>
            </a:bodyPr>
            <a:lstStyle/>
            <a:p>
              <a:pPr algn="l"/>
              <a:r>
                <a:rPr lang="en-US" altLang="zh-CN">
                  <a:solidFill>
                    <a:srgbClr val="000000"/>
                  </a:solidFill>
                  <a:latin typeface="宋体" panose="02010600030101010101" pitchFamily="2" charset="-122"/>
                </a:rPr>
                <a:t>+</a:t>
              </a:r>
            </a:p>
          </p:txBody>
        </p:sp>
        <p:sp>
          <p:nvSpPr>
            <p:cNvPr id="263209" name="文本框 263208"/>
            <p:cNvSpPr txBox="1"/>
            <p:nvPr/>
          </p:nvSpPr>
          <p:spPr>
            <a:xfrm>
              <a:off x="2022" y="1244"/>
              <a:ext cx="214" cy="288"/>
            </a:xfrm>
            <a:prstGeom prst="rect">
              <a:avLst/>
            </a:prstGeom>
            <a:noFill/>
            <a:ln w="9525">
              <a:noFill/>
            </a:ln>
          </p:spPr>
          <p:txBody>
            <a:bodyPr wrap="none" anchor="t">
              <a:spAutoFit/>
            </a:bodyPr>
            <a:lstStyle/>
            <a:p>
              <a:pPr algn="l"/>
              <a:r>
                <a:rPr lang="en-US" altLang="zh-CN">
                  <a:solidFill>
                    <a:srgbClr val="000000"/>
                  </a:solidFill>
                  <a:latin typeface="宋体" panose="02010600030101010101" pitchFamily="2" charset="-122"/>
                </a:rPr>
                <a:t>-</a:t>
              </a:r>
            </a:p>
          </p:txBody>
        </p:sp>
        <p:sp>
          <p:nvSpPr>
            <p:cNvPr id="263210" name="文本框 263209"/>
            <p:cNvSpPr txBox="1"/>
            <p:nvPr/>
          </p:nvSpPr>
          <p:spPr>
            <a:xfrm>
              <a:off x="712" y="475"/>
              <a:ext cx="502" cy="288"/>
            </a:xfrm>
            <a:prstGeom prst="rect">
              <a:avLst/>
            </a:prstGeom>
            <a:noFill/>
            <a:ln w="9525">
              <a:noFill/>
            </a:ln>
          </p:spPr>
          <p:txBody>
            <a:bodyPr wrap="none" anchor="t">
              <a:spAutoFit/>
            </a:bodyPr>
            <a:lstStyle/>
            <a:p>
              <a:pPr algn="l"/>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=0)</a:t>
              </a:r>
              <a:endParaRPr lang="en-US" altLang="zh-CN" b="0">
                <a:latin typeface="Times New Roman" panose="02020603050405020304" pitchFamily="18" charset="0"/>
              </a:endParaRPr>
            </a:p>
          </p:txBody>
        </p:sp>
      </p:grpSp>
      <p:sp>
        <p:nvSpPr>
          <p:cNvPr id="263211" name="动作按钮: 后退或前一项 263210" descr="水滴">
            <a:hlinkClick r:id="" action="ppaction://hlinkshowjump?jump=previousslide">
              <a:snd r:embed="rId15" name="PROJCTOR.WAV"/>
            </a:hlinkClick>
          </p:cNvPr>
          <p:cNvSpPr/>
          <p:nvPr/>
        </p:nvSpPr>
        <p:spPr>
          <a:xfrm>
            <a:off x="8245475" y="6381750"/>
            <a:ext cx="460375" cy="457200"/>
          </a:xfrm>
          <a:prstGeom prst="actionButtonBackPrevious">
            <a:avLst/>
          </a:prstGeom>
          <a:blipFill rotWithShape="0">
            <a:blip r:embed="rId16"/>
          </a:blipFill>
          <a:ln w="28575">
            <a:noFill/>
          </a:ln>
          <a:effectLst>
            <a:prstShdw prst="shdw17" dist="17961" dir="2699999">
              <a:srgbClr val="CCFFFF">
                <a:gamma/>
                <a:shade val="60000"/>
                <a:invGamma/>
              </a:srgbClr>
            </a:prstShdw>
          </a:effectLst>
        </p:spPr>
        <p:txBody>
          <a:bodyPr/>
          <a:lstStyle/>
          <a:p>
            <a:endParaRPr lang="zh-CN" altLang="en-US"/>
          </a:p>
        </p:txBody>
      </p:sp>
      <p:sp>
        <p:nvSpPr>
          <p:cNvPr id="263212" name="动作按钮: 后退或前一项 263211" descr="水滴">
            <a:hlinkClick r:id="" action="ppaction://hlinkshowjump?jump=nextslide">
              <a:snd r:embed="rId15" name="PROJCTOR.WAV"/>
            </a:hlinkClick>
          </p:cNvPr>
          <p:cNvSpPr/>
          <p:nvPr/>
        </p:nvSpPr>
        <p:spPr>
          <a:xfrm flipH="1">
            <a:off x="8667750" y="6381750"/>
            <a:ext cx="457200" cy="457200"/>
          </a:xfrm>
          <a:prstGeom prst="actionButtonBackPrevious">
            <a:avLst/>
          </a:prstGeom>
          <a:blipFill rotWithShape="0">
            <a:blip r:embed="rId16"/>
          </a:blipFill>
          <a:ln w="28575">
            <a:noFill/>
          </a:ln>
          <a:effectLst>
            <a:prstShdw prst="shdw17" dist="17961" dir="2699999">
              <a:srgbClr val="CCFFFF">
                <a:gamma/>
                <a:shade val="60000"/>
                <a:invGamma/>
              </a:srgbClr>
            </a:prstShdw>
          </a:effectLst>
        </p:spPr>
        <p:txBody>
          <a:bodyPr/>
          <a:lstStyle/>
          <a:p>
            <a:endParaRPr lang="zh-CN" altLang="en-US"/>
          </a:p>
        </p:txBody>
      </p:sp>
      <p:sp>
        <p:nvSpPr>
          <p:cNvPr id="263213" name="矩形 263212"/>
          <p:cNvSpPr/>
          <p:nvPr/>
        </p:nvSpPr>
        <p:spPr>
          <a:xfrm>
            <a:off x="123825" y="3132138"/>
            <a:ext cx="914400" cy="1187450"/>
          </a:xfrm>
          <a:prstGeom prst="rect">
            <a:avLst/>
          </a:prstGeom>
          <a:noFill/>
          <a:ln w="9525">
            <a:noFill/>
          </a:ln>
        </p:spPr>
        <p:txBody>
          <a:bodyPr>
            <a:spAutoFit/>
          </a:bodyPr>
          <a:lstStyle/>
          <a:p>
            <a:pPr algn="l" eaLnBrk="0" hangingPunct="0"/>
            <a:r>
              <a:rPr lang="zh-CN" altLang="en-US" dirty="0">
                <a:solidFill>
                  <a:srgbClr val="3366CC"/>
                </a:solidFill>
                <a:latin typeface="Times New Roman" panose="02020603050405020304" pitchFamily="18" charset="0"/>
              </a:rPr>
              <a:t>独立初始条件</a:t>
            </a:r>
          </a:p>
        </p:txBody>
      </p:sp>
      <p:sp>
        <p:nvSpPr>
          <p:cNvPr id="263214" name="左大括号 263213"/>
          <p:cNvSpPr/>
          <p:nvPr/>
        </p:nvSpPr>
        <p:spPr>
          <a:xfrm>
            <a:off x="914400" y="3238500"/>
            <a:ext cx="76200" cy="990600"/>
          </a:xfrm>
          <a:prstGeom prst="leftBrace">
            <a:avLst>
              <a:gd name="adj1" fmla="val 108333"/>
              <a:gd name="adj2" fmla="val 50000"/>
            </a:avLst>
          </a:prstGeom>
          <a:noFill/>
          <a:ln w="9525" cap="flat" cmpd="sng">
            <a:solidFill>
              <a:srgbClr val="3366CC"/>
            </a:solidFill>
            <a:prstDash val="solid"/>
            <a:headEnd type="none" w="med" len="med"/>
            <a:tailEnd type="none" w="med" len="med"/>
          </a:ln>
        </p:spPr>
        <p:txBody>
          <a:bodyPr/>
          <a:lstStyle/>
          <a:p>
            <a:endParaRPr lang="zh-CN" altLang="en-US"/>
          </a:p>
        </p:txBody>
      </p:sp>
      <p:sp>
        <p:nvSpPr>
          <p:cNvPr id="263215" name="文本框 263214"/>
          <p:cNvSpPr txBox="1"/>
          <p:nvPr/>
        </p:nvSpPr>
        <p:spPr>
          <a:xfrm>
            <a:off x="696913" y="1352550"/>
            <a:ext cx="4351337" cy="457200"/>
          </a:xfrm>
          <a:prstGeom prst="rect">
            <a:avLst/>
          </a:prstGeom>
          <a:solidFill>
            <a:srgbClr val="00FFFF"/>
          </a:solidFill>
          <a:ln w="9525">
            <a:noFill/>
          </a:ln>
        </p:spPr>
        <p:txBody>
          <a:bodyPr>
            <a:spAutoFit/>
          </a:bodyPr>
          <a:lstStyle/>
          <a:p>
            <a:pPr algn="l"/>
            <a:r>
              <a:rPr lang="zh-CN" altLang="en-US" dirty="0">
                <a:latin typeface="Times New Roman" panose="02020603050405020304" pitchFamily="18" charset="0"/>
              </a:rPr>
              <a:t>非振荡放电过程</a:t>
            </a:r>
            <a:r>
              <a:rPr lang="en-US" altLang="zh-CN" dirty="0">
                <a:latin typeface="Times New Roman" panose="02020603050405020304" pitchFamily="18" charset="0"/>
              </a:rPr>
              <a:t>(</a:t>
            </a:r>
            <a:r>
              <a:rPr lang="zh-CN" altLang="en-US" dirty="0">
                <a:latin typeface="Times New Roman" panose="02020603050405020304" pitchFamily="18" charset="0"/>
              </a:rPr>
              <a:t>过阻尼  情况</a:t>
            </a:r>
            <a:r>
              <a:rPr lang="en-US" altLang="zh-CN"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215"/>
                                        </p:tgtEl>
                                        <p:attrNameLst>
                                          <p:attrName>style.visibility</p:attrName>
                                        </p:attrNameLst>
                                      </p:cBhvr>
                                      <p:to>
                                        <p:strVal val="visible"/>
                                      </p:to>
                                    </p:set>
                                    <p:anim calcmode="lin" valueType="num">
                                      <p:cBhvr additive="base">
                                        <p:cTn id="7" dur="500" fill="hold"/>
                                        <p:tgtEl>
                                          <p:spTgt spid="263215"/>
                                        </p:tgtEl>
                                        <p:attrNameLst>
                                          <p:attrName>ppt_x</p:attrName>
                                        </p:attrNameLst>
                                      </p:cBhvr>
                                      <p:tavLst>
                                        <p:tav tm="0">
                                          <p:val>
                                            <p:strVal val="0-#ppt_w/2"/>
                                          </p:val>
                                        </p:tav>
                                        <p:tav tm="100000">
                                          <p:val>
                                            <p:strVal val="#ppt_x"/>
                                          </p:val>
                                        </p:tav>
                                      </p:tavLst>
                                    </p:anim>
                                    <p:anim calcmode="lin" valueType="num">
                                      <p:cBhvr additive="base">
                                        <p:cTn id="8" dur="500" fill="hold"/>
                                        <p:tgtEl>
                                          <p:spTgt spid="2632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3171"/>
                                        </p:tgtEl>
                                        <p:attrNameLst>
                                          <p:attrName>style.visibility</p:attrName>
                                        </p:attrNameLst>
                                      </p:cBhvr>
                                      <p:to>
                                        <p:strVal val="visible"/>
                                      </p:to>
                                    </p:set>
                                    <p:anim calcmode="lin" valueType="num">
                                      <p:cBhvr additive="base">
                                        <p:cTn id="13" dur="500" fill="hold"/>
                                        <p:tgtEl>
                                          <p:spTgt spid="263171"/>
                                        </p:tgtEl>
                                        <p:attrNameLst>
                                          <p:attrName>ppt_x</p:attrName>
                                        </p:attrNameLst>
                                      </p:cBhvr>
                                      <p:tavLst>
                                        <p:tav tm="0">
                                          <p:val>
                                            <p:strVal val="0-#ppt_w/2"/>
                                          </p:val>
                                        </p:tav>
                                        <p:tav tm="100000">
                                          <p:val>
                                            <p:strVal val="#ppt_x"/>
                                          </p:val>
                                        </p:tav>
                                      </p:tavLst>
                                    </p:anim>
                                    <p:anim calcmode="lin" valueType="num">
                                      <p:cBhvr additive="base">
                                        <p:cTn id="14" dur="500" fill="hold"/>
                                        <p:tgtEl>
                                          <p:spTgt spid="2631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3172"/>
                                        </p:tgtEl>
                                        <p:attrNameLst>
                                          <p:attrName>style.visibility</p:attrName>
                                        </p:attrNameLst>
                                      </p:cBhvr>
                                      <p:to>
                                        <p:strVal val="visible"/>
                                      </p:to>
                                    </p:set>
                                    <p:anim calcmode="lin" valueType="num">
                                      <p:cBhvr additive="base">
                                        <p:cTn id="19" dur="500" fill="hold"/>
                                        <p:tgtEl>
                                          <p:spTgt spid="263172"/>
                                        </p:tgtEl>
                                        <p:attrNameLst>
                                          <p:attrName>ppt_x</p:attrName>
                                        </p:attrNameLst>
                                      </p:cBhvr>
                                      <p:tavLst>
                                        <p:tav tm="0">
                                          <p:val>
                                            <p:strVal val="0-#ppt_w/2"/>
                                          </p:val>
                                        </p:tav>
                                        <p:tav tm="100000">
                                          <p:val>
                                            <p:strVal val="#ppt_x"/>
                                          </p:val>
                                        </p:tav>
                                      </p:tavLst>
                                    </p:anim>
                                    <p:anim calcmode="lin" valueType="num">
                                      <p:cBhvr additive="base">
                                        <p:cTn id="20"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3173"/>
                                        </p:tgtEl>
                                        <p:attrNameLst>
                                          <p:attrName>style.visibility</p:attrName>
                                        </p:attrNameLst>
                                      </p:cBhvr>
                                      <p:to>
                                        <p:strVal val="visible"/>
                                      </p:to>
                                    </p:set>
                                    <p:anim calcmode="lin" valueType="num">
                                      <p:cBhvr additive="base">
                                        <p:cTn id="25" dur="500" fill="hold"/>
                                        <p:tgtEl>
                                          <p:spTgt spid="263173"/>
                                        </p:tgtEl>
                                        <p:attrNameLst>
                                          <p:attrName>ppt_x</p:attrName>
                                        </p:attrNameLst>
                                      </p:cBhvr>
                                      <p:tavLst>
                                        <p:tav tm="0">
                                          <p:val>
                                            <p:strVal val="0-#ppt_w/2"/>
                                          </p:val>
                                        </p:tav>
                                        <p:tav tm="100000">
                                          <p:val>
                                            <p:strVal val="#ppt_x"/>
                                          </p:val>
                                        </p:tav>
                                      </p:tavLst>
                                    </p:anim>
                                    <p:anim calcmode="lin" valueType="num">
                                      <p:cBhvr additive="base">
                                        <p:cTn id="26" dur="500" fill="hold"/>
                                        <p:tgtEl>
                                          <p:spTgt spid="26317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3214"/>
                                        </p:tgtEl>
                                        <p:attrNameLst>
                                          <p:attrName>style.visibility</p:attrName>
                                        </p:attrNameLst>
                                      </p:cBhvr>
                                      <p:to>
                                        <p:strVal val="visible"/>
                                      </p:to>
                                    </p:set>
                                    <p:anim calcmode="lin" valueType="num">
                                      <p:cBhvr additive="base">
                                        <p:cTn id="31" dur="500" fill="hold"/>
                                        <p:tgtEl>
                                          <p:spTgt spid="263214"/>
                                        </p:tgtEl>
                                        <p:attrNameLst>
                                          <p:attrName>ppt_x</p:attrName>
                                        </p:attrNameLst>
                                      </p:cBhvr>
                                      <p:tavLst>
                                        <p:tav tm="0">
                                          <p:val>
                                            <p:strVal val="0-#ppt_w/2"/>
                                          </p:val>
                                        </p:tav>
                                        <p:tav tm="100000">
                                          <p:val>
                                            <p:strVal val="#ppt_x"/>
                                          </p:val>
                                        </p:tav>
                                      </p:tavLst>
                                    </p:anim>
                                    <p:anim calcmode="lin" valueType="num">
                                      <p:cBhvr additive="base">
                                        <p:cTn id="32" dur="500" fill="hold"/>
                                        <p:tgtEl>
                                          <p:spTgt spid="263214"/>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263213"/>
                                        </p:tgtEl>
                                        <p:attrNameLst>
                                          <p:attrName>style.visibility</p:attrName>
                                        </p:attrNameLst>
                                      </p:cBhvr>
                                      <p:to>
                                        <p:strVal val="visible"/>
                                      </p:to>
                                    </p:set>
                                    <p:anim calcmode="lin" valueType="num">
                                      <p:cBhvr additive="base">
                                        <p:cTn id="36" dur="500" fill="hold"/>
                                        <p:tgtEl>
                                          <p:spTgt spid="263213"/>
                                        </p:tgtEl>
                                        <p:attrNameLst>
                                          <p:attrName>ppt_x</p:attrName>
                                        </p:attrNameLst>
                                      </p:cBhvr>
                                      <p:tavLst>
                                        <p:tav tm="0">
                                          <p:val>
                                            <p:strVal val="0-#ppt_w/2"/>
                                          </p:val>
                                        </p:tav>
                                        <p:tav tm="100000">
                                          <p:val>
                                            <p:strVal val="#ppt_x"/>
                                          </p:val>
                                        </p:tav>
                                      </p:tavLst>
                                    </p:anim>
                                    <p:anim calcmode="lin" valueType="num">
                                      <p:cBhvr additive="base">
                                        <p:cTn id="37" dur="500" fill="hold"/>
                                        <p:tgtEl>
                                          <p:spTgt spid="26321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63174"/>
                                        </p:tgtEl>
                                        <p:attrNameLst>
                                          <p:attrName>style.visibility</p:attrName>
                                        </p:attrNameLst>
                                      </p:cBhvr>
                                      <p:to>
                                        <p:strVal val="visible"/>
                                      </p:to>
                                    </p:set>
                                    <p:anim calcmode="lin" valueType="num">
                                      <p:cBhvr additive="base">
                                        <p:cTn id="42" dur="500" fill="hold"/>
                                        <p:tgtEl>
                                          <p:spTgt spid="263174"/>
                                        </p:tgtEl>
                                        <p:attrNameLst>
                                          <p:attrName>ppt_x</p:attrName>
                                        </p:attrNameLst>
                                      </p:cBhvr>
                                      <p:tavLst>
                                        <p:tav tm="0">
                                          <p:val>
                                            <p:strVal val="0-#ppt_w/2"/>
                                          </p:val>
                                        </p:tav>
                                        <p:tav tm="100000">
                                          <p:val>
                                            <p:strVal val="#ppt_x"/>
                                          </p:val>
                                        </p:tav>
                                      </p:tavLst>
                                    </p:anim>
                                    <p:anim calcmode="lin" valueType="num">
                                      <p:cBhvr additive="base">
                                        <p:cTn id="43" dur="500" fill="hold"/>
                                        <p:tgtEl>
                                          <p:spTgt spid="26317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63175"/>
                                        </p:tgtEl>
                                        <p:attrNameLst>
                                          <p:attrName>style.visibility</p:attrName>
                                        </p:attrNameLst>
                                      </p:cBhvr>
                                      <p:to>
                                        <p:strVal val="visible"/>
                                      </p:to>
                                    </p:set>
                                    <p:anim calcmode="lin" valueType="num">
                                      <p:cBhvr additive="base">
                                        <p:cTn id="48" dur="500" fill="hold"/>
                                        <p:tgtEl>
                                          <p:spTgt spid="263175"/>
                                        </p:tgtEl>
                                        <p:attrNameLst>
                                          <p:attrName>ppt_x</p:attrName>
                                        </p:attrNameLst>
                                      </p:cBhvr>
                                      <p:tavLst>
                                        <p:tav tm="0">
                                          <p:val>
                                            <p:strVal val="0-#ppt_w/2"/>
                                          </p:val>
                                        </p:tav>
                                        <p:tav tm="100000">
                                          <p:val>
                                            <p:strVal val="#ppt_x"/>
                                          </p:val>
                                        </p:tav>
                                      </p:tavLst>
                                    </p:anim>
                                    <p:anim calcmode="lin" valueType="num">
                                      <p:cBhvr additive="base">
                                        <p:cTn id="49" dur="500" fill="hold"/>
                                        <p:tgtEl>
                                          <p:spTgt spid="263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3" grpId="0"/>
      <p:bldP spid="26321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194" name="对象 264193"/>
          <p:cNvGraphicFramePr/>
          <p:nvPr/>
        </p:nvGraphicFramePr>
        <p:xfrm>
          <a:off x="1104900" y="633413"/>
          <a:ext cx="4475163" cy="1031875"/>
        </p:xfrm>
        <a:graphic>
          <a:graphicData uri="http://schemas.openxmlformats.org/presentationml/2006/ole">
            <mc:AlternateContent xmlns:mc="http://schemas.openxmlformats.org/markup-compatibility/2006">
              <mc:Choice xmlns:v="urn:schemas-microsoft-com:vml" Requires="v">
                <p:oleObj spid="_x0000_s66615" r:id="rId3" imgW="2032000" imgH="469900" progId="Equation.DSMT4">
                  <p:embed/>
                </p:oleObj>
              </mc:Choice>
              <mc:Fallback>
                <p:oleObj r:id="rId3" imgW="2032000" imgH="469900" progId="Equation.DSMT4">
                  <p:embed/>
                  <p:pic>
                    <p:nvPicPr>
                      <p:cNvPr id="0" name="图片 3315"/>
                      <p:cNvPicPr/>
                      <p:nvPr/>
                    </p:nvPicPr>
                    <p:blipFill>
                      <a:blip r:embed="rId4"/>
                      <a:stretch>
                        <a:fillRect/>
                      </a:stretch>
                    </p:blipFill>
                    <p:spPr>
                      <a:xfrm>
                        <a:off x="1104900" y="633413"/>
                        <a:ext cx="4475163" cy="1031875"/>
                      </a:xfrm>
                      <a:prstGeom prst="rect">
                        <a:avLst/>
                      </a:prstGeom>
                      <a:noFill/>
                      <a:ln w="38100">
                        <a:noFill/>
                        <a:miter/>
                      </a:ln>
                    </p:spPr>
                  </p:pic>
                </p:oleObj>
              </mc:Fallback>
            </mc:AlternateContent>
          </a:graphicData>
        </a:graphic>
      </p:graphicFrame>
      <p:grpSp>
        <p:nvGrpSpPr>
          <p:cNvPr id="264195" name="组合 264194"/>
          <p:cNvGrpSpPr/>
          <p:nvPr/>
        </p:nvGrpSpPr>
        <p:grpSpPr>
          <a:xfrm>
            <a:off x="1039813" y="1881188"/>
            <a:ext cx="5991225" cy="4365625"/>
            <a:chOff x="745" y="664"/>
            <a:chExt cx="3774" cy="2750"/>
          </a:xfrm>
        </p:grpSpPr>
        <p:sp>
          <p:nvSpPr>
            <p:cNvPr id="264196" name="直接连接符 264195"/>
            <p:cNvSpPr/>
            <p:nvPr/>
          </p:nvSpPr>
          <p:spPr>
            <a:xfrm>
              <a:off x="745" y="2400"/>
              <a:ext cx="3581" cy="0"/>
            </a:xfrm>
            <a:prstGeom prst="line">
              <a:avLst/>
            </a:prstGeom>
            <a:ln w="25400" cap="flat" cmpd="sng">
              <a:solidFill>
                <a:schemeClr val="tx1"/>
              </a:solidFill>
              <a:prstDash val="solid"/>
              <a:headEnd type="none" w="med" len="med"/>
              <a:tailEnd type="triangle" w="med" len="med"/>
            </a:ln>
          </p:spPr>
        </p:sp>
        <p:sp>
          <p:nvSpPr>
            <p:cNvPr id="264197" name="直接连接符 264196"/>
            <p:cNvSpPr/>
            <p:nvPr/>
          </p:nvSpPr>
          <p:spPr>
            <a:xfrm>
              <a:off x="1290" y="829"/>
              <a:ext cx="0" cy="2585"/>
            </a:xfrm>
            <a:prstGeom prst="line">
              <a:avLst/>
            </a:prstGeom>
            <a:ln w="25400" cap="flat" cmpd="sng">
              <a:solidFill>
                <a:schemeClr val="tx1"/>
              </a:solidFill>
              <a:prstDash val="solid"/>
              <a:headEnd type="triangle" w="med" len="med"/>
              <a:tailEnd type="none" w="med" len="med"/>
            </a:ln>
          </p:spPr>
        </p:sp>
        <p:sp>
          <p:nvSpPr>
            <p:cNvPr id="264198" name="文本框 264197"/>
            <p:cNvSpPr txBox="1"/>
            <p:nvPr/>
          </p:nvSpPr>
          <p:spPr>
            <a:xfrm>
              <a:off x="4350" y="2401"/>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64199" name="文本框 264198"/>
            <p:cNvSpPr txBox="1"/>
            <p:nvPr/>
          </p:nvSpPr>
          <p:spPr>
            <a:xfrm>
              <a:off x="1372" y="664"/>
              <a:ext cx="280" cy="288"/>
            </a:xfrm>
            <a:prstGeom prst="rect">
              <a:avLst/>
            </a:prstGeom>
            <a:noFill/>
            <a:ln w="25400">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endParaRPr lang="en-US" altLang="zh-CN">
                <a:latin typeface="Times New Roman" panose="02020603050405020304" pitchFamily="18" charset="0"/>
              </a:endParaRPr>
            </a:p>
          </p:txBody>
        </p:sp>
      </p:grpSp>
      <p:sp>
        <p:nvSpPr>
          <p:cNvPr id="264200" name="矩形 264199"/>
          <p:cNvSpPr/>
          <p:nvPr/>
        </p:nvSpPr>
        <p:spPr>
          <a:xfrm>
            <a:off x="3827463" y="1828800"/>
            <a:ext cx="1735137"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设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&gt; |</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a:t>
            </a:r>
          </a:p>
        </p:txBody>
      </p:sp>
      <p:grpSp>
        <p:nvGrpSpPr>
          <p:cNvPr id="264201" name="组合 264200"/>
          <p:cNvGrpSpPr/>
          <p:nvPr/>
        </p:nvGrpSpPr>
        <p:grpSpPr>
          <a:xfrm>
            <a:off x="1039813" y="2667000"/>
            <a:ext cx="5218112" cy="1423988"/>
            <a:chOff x="655" y="1680"/>
            <a:chExt cx="3287" cy="897"/>
          </a:xfrm>
        </p:grpSpPr>
        <p:graphicFrame>
          <p:nvGraphicFramePr>
            <p:cNvPr id="264202" name="对象 264201"/>
            <p:cNvGraphicFramePr/>
            <p:nvPr/>
          </p:nvGraphicFramePr>
          <p:xfrm>
            <a:off x="655" y="1680"/>
            <a:ext cx="536" cy="481"/>
          </p:xfrm>
          <a:graphic>
            <a:graphicData uri="http://schemas.openxmlformats.org/presentationml/2006/ole">
              <mc:AlternateContent xmlns:mc="http://schemas.openxmlformats.org/markup-compatibility/2006">
                <mc:Choice xmlns:v="urn:schemas-microsoft-com:vml" Requires="v">
                  <p:oleObj spid="_x0000_s66616" r:id="rId5" imgW="495300" imgH="444500" progId="Equation.3">
                    <p:embed/>
                  </p:oleObj>
                </mc:Choice>
                <mc:Fallback>
                  <p:oleObj r:id="rId5" imgW="495300" imgH="444500" progId="Equation.3">
                    <p:embed/>
                    <p:pic>
                      <p:nvPicPr>
                        <p:cNvPr id="0" name="图片 3313"/>
                        <p:cNvPicPr/>
                        <p:nvPr/>
                      </p:nvPicPr>
                      <p:blipFill>
                        <a:blip r:embed="rId6"/>
                        <a:stretch>
                          <a:fillRect/>
                        </a:stretch>
                      </p:blipFill>
                      <p:spPr>
                        <a:xfrm>
                          <a:off x="655" y="1680"/>
                          <a:ext cx="536" cy="481"/>
                        </a:xfrm>
                        <a:prstGeom prst="rect">
                          <a:avLst/>
                        </a:prstGeom>
                        <a:noFill/>
                        <a:ln w="38100">
                          <a:noFill/>
                          <a:miter/>
                        </a:ln>
                      </p:spPr>
                    </p:pic>
                  </p:oleObj>
                </mc:Fallback>
              </mc:AlternateContent>
            </a:graphicData>
          </a:graphic>
        </p:graphicFrame>
        <p:sp>
          <p:nvSpPr>
            <p:cNvPr id="264203" name="任意多边形 264202"/>
            <p:cNvSpPr/>
            <p:nvPr/>
          </p:nvSpPr>
          <p:spPr>
            <a:xfrm>
              <a:off x="1182" y="1910"/>
              <a:ext cx="2760" cy="667"/>
            </a:xfrm>
            <a:custGeom>
              <a:avLst/>
              <a:gdLst/>
              <a:ahLst/>
              <a:cxnLst/>
              <a:rect l="0" t="0" r="0" b="0"/>
              <a:pathLst>
                <a:path w="1958" h="653">
                  <a:moveTo>
                    <a:pt x="0" y="0"/>
                  </a:moveTo>
                  <a:cubicBezTo>
                    <a:pt x="92" y="76"/>
                    <a:pt x="184" y="152"/>
                    <a:pt x="384" y="240"/>
                  </a:cubicBezTo>
                  <a:cubicBezTo>
                    <a:pt x="584" y="328"/>
                    <a:pt x="938" y="459"/>
                    <a:pt x="1200" y="528"/>
                  </a:cubicBezTo>
                  <a:cubicBezTo>
                    <a:pt x="1462" y="597"/>
                    <a:pt x="1800" y="627"/>
                    <a:pt x="1958" y="653"/>
                  </a:cubicBezTo>
                </a:path>
              </a:pathLst>
            </a:custGeom>
            <a:noFill/>
            <a:ln w="25400" cap="rnd" cmpd="sng">
              <a:solidFill>
                <a:schemeClr val="accent1">
                  <a:alpha val="100000"/>
                </a:schemeClr>
              </a:solidFill>
              <a:prstDash val="sysDot"/>
              <a:headEnd type="none" w="med" len="med"/>
              <a:tailEnd type="none" w="med" len="med"/>
            </a:ln>
          </p:spPr>
          <p:txBody>
            <a:bodyPr/>
            <a:lstStyle/>
            <a:p>
              <a:endParaRPr lang="zh-CN" altLang="en-US"/>
            </a:p>
          </p:txBody>
        </p:sp>
      </p:grpSp>
      <p:grpSp>
        <p:nvGrpSpPr>
          <p:cNvPr id="264204" name="组合 264203"/>
          <p:cNvGrpSpPr/>
          <p:nvPr/>
        </p:nvGrpSpPr>
        <p:grpSpPr>
          <a:xfrm>
            <a:off x="4456113" y="2686050"/>
            <a:ext cx="1347787" cy="1095375"/>
            <a:chOff x="2807" y="1692"/>
            <a:chExt cx="849" cy="690"/>
          </a:xfrm>
        </p:grpSpPr>
        <p:sp>
          <p:nvSpPr>
            <p:cNvPr id="264205" name="文本框 264204"/>
            <p:cNvSpPr txBox="1"/>
            <p:nvPr/>
          </p:nvSpPr>
          <p:spPr>
            <a:xfrm>
              <a:off x="2807" y="1692"/>
              <a:ext cx="849" cy="250"/>
            </a:xfrm>
            <a:prstGeom prst="rect">
              <a:avLst/>
            </a:prstGeom>
            <a:noFill/>
            <a:ln w="9525">
              <a:noFill/>
            </a:ln>
          </p:spPr>
          <p:txBody>
            <a:bodyPr>
              <a:spAutoFit/>
            </a:bodyPr>
            <a:lstStyle/>
            <a:p>
              <a:pPr algn="l"/>
              <a:r>
                <a:rPr lang="en-US" altLang="zh-CN" sz="2000" dirty="0">
                  <a:solidFill>
                    <a:schemeClr val="accent1"/>
                  </a:solidFill>
                  <a:latin typeface="Times New Roman" panose="02020603050405020304" pitchFamily="18" charset="0"/>
                </a:rPr>
                <a:t>    </a:t>
              </a:r>
              <a:r>
                <a:rPr lang="en-US" altLang="zh-CN" sz="2000">
                  <a:solidFill>
                    <a:schemeClr val="accent1"/>
                  </a:solidFill>
                  <a:latin typeface="Times New Roman" panose="02020603050405020304" pitchFamily="18" charset="0"/>
                </a:rPr>
                <a:t>|</a:t>
              </a:r>
              <a:r>
                <a:rPr lang="en-US" altLang="zh-CN" sz="2000" i="1">
                  <a:solidFill>
                    <a:schemeClr val="accent1"/>
                  </a:solidFill>
                  <a:latin typeface="Times New Roman" panose="02020603050405020304" pitchFamily="18" charset="0"/>
                </a:rPr>
                <a:t>P</a:t>
              </a:r>
              <a:r>
                <a:rPr lang="en-US" altLang="zh-CN" sz="2000" baseline="-25000">
                  <a:solidFill>
                    <a:schemeClr val="accent1"/>
                  </a:solidFill>
                  <a:latin typeface="Times New Roman" panose="02020603050405020304" pitchFamily="18" charset="0"/>
                </a:rPr>
                <a:t>1</a:t>
              </a:r>
              <a:r>
                <a:rPr lang="en-US" altLang="zh-CN" sz="2000" dirty="0">
                  <a:solidFill>
                    <a:schemeClr val="accent1"/>
                  </a:solidFill>
                  <a:latin typeface="Times New Roman" panose="02020603050405020304" pitchFamily="18" charset="0"/>
                </a:rPr>
                <a:t>|</a:t>
              </a:r>
              <a:r>
                <a:rPr lang="zh-CN" altLang="en-US" sz="2000" dirty="0">
                  <a:solidFill>
                    <a:schemeClr val="accent1"/>
                  </a:solidFill>
                  <a:latin typeface="Times New Roman" panose="02020603050405020304" pitchFamily="18" charset="0"/>
                </a:rPr>
                <a:t>小</a:t>
              </a:r>
              <a:endParaRPr lang="zh-CN" altLang="en-US" sz="2000" dirty="0">
                <a:latin typeface="Times New Roman" panose="02020603050405020304" pitchFamily="18" charset="0"/>
              </a:endParaRPr>
            </a:p>
          </p:txBody>
        </p:sp>
        <p:sp>
          <p:nvSpPr>
            <p:cNvPr id="264206" name="直接连接符 264205"/>
            <p:cNvSpPr/>
            <p:nvPr/>
          </p:nvSpPr>
          <p:spPr>
            <a:xfrm flipH="1">
              <a:off x="3217" y="1910"/>
              <a:ext cx="141" cy="472"/>
            </a:xfrm>
            <a:prstGeom prst="line">
              <a:avLst/>
            </a:prstGeom>
            <a:ln w="9525" cap="flat" cmpd="sng">
              <a:solidFill>
                <a:schemeClr val="accent1"/>
              </a:solidFill>
              <a:prstDash val="solid"/>
              <a:headEnd type="none" w="med" len="med"/>
              <a:tailEnd type="none" w="med" len="med"/>
            </a:ln>
          </p:spPr>
        </p:sp>
      </p:grpSp>
      <p:grpSp>
        <p:nvGrpSpPr>
          <p:cNvPr id="264207" name="组合 264206"/>
          <p:cNvGrpSpPr/>
          <p:nvPr/>
        </p:nvGrpSpPr>
        <p:grpSpPr>
          <a:xfrm>
            <a:off x="954088" y="4692650"/>
            <a:ext cx="3502025" cy="827088"/>
            <a:chOff x="601" y="2956"/>
            <a:chExt cx="2206" cy="521"/>
          </a:xfrm>
        </p:grpSpPr>
        <p:sp>
          <p:nvSpPr>
            <p:cNvPr id="264208" name="任意多边形 264207"/>
            <p:cNvSpPr/>
            <p:nvPr/>
          </p:nvSpPr>
          <p:spPr>
            <a:xfrm>
              <a:off x="1191" y="2956"/>
              <a:ext cx="1616" cy="254"/>
            </a:xfrm>
            <a:custGeom>
              <a:avLst/>
              <a:gdLst/>
              <a:ahLst/>
              <a:cxnLst/>
              <a:rect l="0" t="0" r="0" b="0"/>
              <a:pathLst>
                <a:path w="1616" h="254">
                  <a:moveTo>
                    <a:pt x="0" y="254"/>
                  </a:moveTo>
                  <a:cubicBezTo>
                    <a:pt x="60" y="236"/>
                    <a:pt x="232" y="173"/>
                    <a:pt x="359" y="144"/>
                  </a:cubicBezTo>
                  <a:cubicBezTo>
                    <a:pt x="486" y="115"/>
                    <a:pt x="617" y="98"/>
                    <a:pt x="762" y="77"/>
                  </a:cubicBezTo>
                  <a:cubicBezTo>
                    <a:pt x="907" y="56"/>
                    <a:pt x="1090" y="32"/>
                    <a:pt x="1232" y="19"/>
                  </a:cubicBezTo>
                  <a:cubicBezTo>
                    <a:pt x="1374" y="6"/>
                    <a:pt x="1536" y="4"/>
                    <a:pt x="1616" y="0"/>
                  </a:cubicBezTo>
                </a:path>
              </a:pathLst>
            </a:custGeom>
            <a:noFill/>
            <a:ln w="25400" cap="rnd" cmpd="sng">
              <a:solidFill>
                <a:schemeClr val="accent2">
                  <a:alpha val="100000"/>
                </a:schemeClr>
              </a:solidFill>
              <a:prstDash val="sysDot"/>
              <a:headEnd type="none" w="med" len="med"/>
              <a:tailEnd type="none" w="med" len="med"/>
            </a:ln>
          </p:spPr>
          <p:txBody>
            <a:bodyPr/>
            <a:lstStyle/>
            <a:p>
              <a:endParaRPr lang="zh-CN" altLang="en-US"/>
            </a:p>
          </p:txBody>
        </p:sp>
        <p:graphicFrame>
          <p:nvGraphicFramePr>
            <p:cNvPr id="264209" name="对象 264208"/>
            <p:cNvGraphicFramePr/>
            <p:nvPr/>
          </p:nvGraphicFramePr>
          <p:xfrm>
            <a:off x="601" y="2956"/>
            <a:ext cx="581" cy="521"/>
          </p:xfrm>
          <a:graphic>
            <a:graphicData uri="http://schemas.openxmlformats.org/presentationml/2006/ole">
              <mc:AlternateContent xmlns:mc="http://schemas.openxmlformats.org/markup-compatibility/2006">
                <mc:Choice xmlns:v="urn:schemas-microsoft-com:vml" Requires="v">
                  <p:oleObj spid="_x0000_s66617" r:id="rId7" imgW="495300" imgH="444500" progId="Equation.3">
                    <p:embed/>
                  </p:oleObj>
                </mc:Choice>
                <mc:Fallback>
                  <p:oleObj r:id="rId7" imgW="495300" imgH="444500" progId="Equation.3">
                    <p:embed/>
                    <p:pic>
                      <p:nvPicPr>
                        <p:cNvPr id="0" name="图片 3314"/>
                        <p:cNvPicPr/>
                        <p:nvPr/>
                      </p:nvPicPr>
                      <p:blipFill>
                        <a:blip r:embed="rId8"/>
                        <a:stretch>
                          <a:fillRect/>
                        </a:stretch>
                      </p:blipFill>
                      <p:spPr>
                        <a:xfrm>
                          <a:off x="601" y="2956"/>
                          <a:ext cx="581" cy="521"/>
                        </a:xfrm>
                        <a:prstGeom prst="rect">
                          <a:avLst/>
                        </a:prstGeom>
                        <a:noFill/>
                        <a:ln w="38100">
                          <a:noFill/>
                          <a:miter/>
                        </a:ln>
                      </p:spPr>
                    </p:pic>
                  </p:oleObj>
                </mc:Fallback>
              </mc:AlternateContent>
            </a:graphicData>
          </a:graphic>
        </p:graphicFrame>
      </p:grpSp>
      <p:grpSp>
        <p:nvGrpSpPr>
          <p:cNvPr id="264210" name="组合 264209"/>
          <p:cNvGrpSpPr/>
          <p:nvPr/>
        </p:nvGrpSpPr>
        <p:grpSpPr>
          <a:xfrm>
            <a:off x="3041650" y="4865688"/>
            <a:ext cx="1296988" cy="760412"/>
            <a:chOff x="1916" y="3065"/>
            <a:chExt cx="817" cy="479"/>
          </a:xfrm>
        </p:grpSpPr>
        <p:sp>
          <p:nvSpPr>
            <p:cNvPr id="264211" name="文本框 264210"/>
            <p:cNvSpPr txBox="1"/>
            <p:nvPr/>
          </p:nvSpPr>
          <p:spPr>
            <a:xfrm>
              <a:off x="1916" y="3294"/>
              <a:ext cx="817" cy="250"/>
            </a:xfrm>
            <a:prstGeom prst="rect">
              <a:avLst/>
            </a:prstGeom>
            <a:noFill/>
            <a:ln w="9525">
              <a:noFill/>
            </a:ln>
          </p:spPr>
          <p:txBody>
            <a:bodyPr wrap="none" anchor="t">
              <a:spAutoFit/>
            </a:bodyPr>
            <a:lstStyle/>
            <a:p>
              <a:pPr algn="l"/>
              <a:r>
                <a:rPr lang="en-US" altLang="zh-CN" sz="2000" dirty="0">
                  <a:solidFill>
                    <a:schemeClr val="accent2"/>
                  </a:solidFill>
                  <a:latin typeface="Times New Roman" panose="02020603050405020304" pitchFamily="18" charset="0"/>
                </a:rPr>
                <a:t>        </a:t>
              </a:r>
              <a:r>
                <a:rPr lang="en-US" altLang="zh-CN" sz="2000">
                  <a:solidFill>
                    <a:schemeClr val="accent2"/>
                  </a:solidFill>
                  <a:latin typeface="Times New Roman" panose="02020603050405020304" pitchFamily="18" charset="0"/>
                </a:rPr>
                <a:t>|</a:t>
              </a:r>
              <a:r>
                <a:rPr lang="en-US" altLang="zh-CN" sz="2000" i="1">
                  <a:solidFill>
                    <a:schemeClr val="accent2"/>
                  </a:solidFill>
                  <a:latin typeface="Times New Roman" panose="02020603050405020304" pitchFamily="18" charset="0"/>
                </a:rPr>
                <a:t>P</a:t>
              </a:r>
              <a:r>
                <a:rPr lang="en-US" altLang="zh-CN" sz="2000" baseline="-25000">
                  <a:solidFill>
                    <a:schemeClr val="accent2"/>
                  </a:solidFill>
                  <a:latin typeface="Times New Roman" panose="02020603050405020304" pitchFamily="18" charset="0"/>
                </a:rPr>
                <a:t>2</a:t>
              </a:r>
              <a:r>
                <a:rPr lang="en-US" altLang="zh-CN" sz="2000" dirty="0">
                  <a:solidFill>
                    <a:schemeClr val="accent2"/>
                  </a:solidFill>
                  <a:latin typeface="Times New Roman" panose="02020603050405020304" pitchFamily="18" charset="0"/>
                </a:rPr>
                <a:t>|</a:t>
              </a:r>
              <a:r>
                <a:rPr lang="zh-CN" altLang="en-US" sz="2000" dirty="0">
                  <a:solidFill>
                    <a:schemeClr val="accent2"/>
                  </a:solidFill>
                  <a:latin typeface="Times New Roman" panose="02020603050405020304" pitchFamily="18" charset="0"/>
                </a:rPr>
                <a:t>大</a:t>
              </a:r>
              <a:endParaRPr lang="zh-CN" altLang="en-US" sz="2000" dirty="0">
                <a:solidFill>
                  <a:schemeClr val="accent1"/>
                </a:solidFill>
                <a:latin typeface="Times New Roman" panose="02020603050405020304" pitchFamily="18" charset="0"/>
                <a:sym typeface="Symbol" panose="05050102010706020507" pitchFamily="18" charset="2"/>
              </a:endParaRPr>
            </a:p>
          </p:txBody>
        </p:sp>
        <p:sp>
          <p:nvSpPr>
            <p:cNvPr id="264212" name="直接连接符 264211"/>
            <p:cNvSpPr/>
            <p:nvPr/>
          </p:nvSpPr>
          <p:spPr>
            <a:xfrm>
              <a:off x="1916" y="3065"/>
              <a:ext cx="624" cy="225"/>
            </a:xfrm>
            <a:prstGeom prst="line">
              <a:avLst/>
            </a:prstGeom>
            <a:ln w="9525" cap="flat" cmpd="sng">
              <a:solidFill>
                <a:schemeClr val="accent2"/>
              </a:solidFill>
              <a:prstDash val="solid"/>
              <a:headEnd type="none" w="med" len="med"/>
              <a:tailEnd type="none" w="med" len="med"/>
            </a:ln>
          </p:spPr>
        </p:sp>
      </p:grpSp>
      <p:sp>
        <p:nvSpPr>
          <p:cNvPr id="264213" name="动作按钮: 后退或前一项 264212"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64214" name="动作按钮: 后退或前一项 264213"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64215" name="矩形 264214"/>
          <p:cNvSpPr/>
          <p:nvPr/>
        </p:nvSpPr>
        <p:spPr>
          <a:xfrm>
            <a:off x="6732588" y="2133600"/>
            <a:ext cx="1820862" cy="1187450"/>
          </a:xfrm>
          <a:prstGeom prst="rect">
            <a:avLst/>
          </a:prstGeom>
          <a:noFill/>
          <a:ln w="9525">
            <a:noFill/>
          </a:ln>
        </p:spPr>
        <p:txBody>
          <a:bodyPr wrap="none" anchor="t">
            <a:spAutoFit/>
          </a:bodyPr>
          <a:lstStyle/>
          <a:p>
            <a:pPr algn="l"/>
            <a:r>
              <a:rPr lang="en-US" altLang="zh-CN" i="1">
                <a:solidFill>
                  <a:schemeClr val="accent2"/>
                </a:solidFill>
                <a:latin typeface="Times New Roman" panose="02020603050405020304" pitchFamily="18" charset="0"/>
              </a:rPr>
              <a:t>t</a:t>
            </a:r>
            <a:r>
              <a:rPr lang="en-US" altLang="zh-CN">
                <a:solidFill>
                  <a:schemeClr val="accent2"/>
                </a:solidFill>
                <a:latin typeface="Times New Roman" panose="02020603050405020304" pitchFamily="18" charset="0"/>
              </a:rPr>
              <a:t>=0</a:t>
            </a:r>
            <a:r>
              <a:rPr lang="en-US" altLang="zh-CN" i="1" baseline="30000">
                <a:solidFill>
                  <a:schemeClr val="accent2"/>
                </a:solidFill>
                <a:latin typeface="Times New Roman" panose="02020603050405020304" pitchFamily="18" charset="0"/>
              </a:rPr>
              <a:t>+     </a:t>
            </a:r>
            <a:r>
              <a:rPr lang="en-US" altLang="zh-CN" i="1" dirty="0" err="1">
                <a:solidFill>
                  <a:schemeClr val="accent2"/>
                </a:solidFill>
                <a:latin typeface="Times New Roman" panose="02020603050405020304" pitchFamily="18" charset="0"/>
                <a:sym typeface="Symbol" panose="05050102010706020507" pitchFamily="18" charset="2"/>
              </a:rPr>
              <a:t>u</a:t>
            </a:r>
            <a:r>
              <a:rPr lang="en-US" altLang="zh-CN" i="1" baseline="-25000" dirty="0" err="1">
                <a:solidFill>
                  <a:schemeClr val="accent2"/>
                </a:solidFill>
                <a:latin typeface="Times New Roman" panose="02020603050405020304" pitchFamily="18" charset="0"/>
                <a:sym typeface="Symbol" panose="05050102010706020507" pitchFamily="18" charset="2"/>
              </a:rPr>
              <a:t>c</a:t>
            </a:r>
            <a:r>
              <a:rPr lang="en-US" altLang="zh-CN">
                <a:solidFill>
                  <a:schemeClr val="accent2"/>
                </a:solidFill>
                <a:latin typeface="Times New Roman" panose="02020603050405020304" pitchFamily="18" charset="0"/>
                <a:sym typeface="Symbol" panose="05050102010706020507" pitchFamily="18" charset="2"/>
              </a:rPr>
              <a:t>= </a:t>
            </a:r>
            <a:r>
              <a:rPr lang="en-US" altLang="zh-CN" i="1">
                <a:solidFill>
                  <a:schemeClr val="accent2"/>
                </a:solidFill>
                <a:latin typeface="Times New Roman" panose="02020603050405020304" pitchFamily="18" charset="0"/>
                <a:sym typeface="Symbol" panose="05050102010706020507" pitchFamily="18" charset="2"/>
              </a:rPr>
              <a:t>u</a:t>
            </a:r>
            <a:r>
              <a:rPr lang="en-US" altLang="zh-CN" baseline="-25000">
                <a:solidFill>
                  <a:schemeClr val="accent2"/>
                </a:solidFill>
                <a:latin typeface="Times New Roman" panose="02020603050405020304" pitchFamily="18" charset="0"/>
                <a:sym typeface="Symbol" panose="05050102010706020507" pitchFamily="18" charset="2"/>
              </a:rPr>
              <a:t>0</a:t>
            </a:r>
            <a:r>
              <a:rPr lang="en-US" altLang="zh-CN">
                <a:solidFill>
                  <a:schemeClr val="accent2"/>
                </a:solidFill>
                <a:latin typeface="Times New Roman" panose="02020603050405020304" pitchFamily="18" charset="0"/>
              </a:rPr>
              <a:t>,</a:t>
            </a:r>
          </a:p>
          <a:p>
            <a:pPr algn="l"/>
            <a:r>
              <a:rPr lang="en-US" altLang="zh-CN" i="1">
                <a:solidFill>
                  <a:schemeClr val="accent2"/>
                </a:solidFill>
                <a:latin typeface="Times New Roman" panose="02020603050405020304" pitchFamily="18" charset="0"/>
              </a:rPr>
              <a:t>t=</a:t>
            </a:r>
            <a:r>
              <a:rPr lang="en-US" altLang="zh-CN" i="1" dirty="0" err="1">
                <a:solidFill>
                  <a:schemeClr val="accent2"/>
                </a:solidFill>
                <a:latin typeface="Times New Roman" panose="02020603050405020304" pitchFamily="18" charset="0"/>
                <a:sym typeface="Symbol" panose="05050102010706020507" pitchFamily="18" charset="2"/>
              </a:rPr>
              <a:t>    u</a:t>
            </a:r>
            <a:r>
              <a:rPr lang="en-US" altLang="zh-CN" i="1" baseline="-25000" dirty="0" err="1">
                <a:solidFill>
                  <a:schemeClr val="accent2"/>
                </a:solidFill>
                <a:latin typeface="Times New Roman" panose="02020603050405020304" pitchFamily="18" charset="0"/>
                <a:sym typeface="Symbol" panose="05050102010706020507" pitchFamily="18" charset="2"/>
              </a:rPr>
              <a:t>c</a:t>
            </a:r>
            <a:r>
              <a:rPr lang="en-US" altLang="zh-CN">
                <a:solidFill>
                  <a:schemeClr val="accent2"/>
                </a:solidFill>
                <a:latin typeface="Times New Roman" panose="02020603050405020304" pitchFamily="18" charset="0"/>
                <a:sym typeface="Symbol" panose="05050102010706020507" pitchFamily="18" charset="2"/>
              </a:rPr>
              <a:t>=0</a:t>
            </a:r>
          </a:p>
          <a:p>
            <a:pPr algn="l"/>
            <a:r>
              <a:rPr lang="en-US" altLang="zh-CN" i="1">
                <a:solidFill>
                  <a:schemeClr val="accent2"/>
                </a:solidFill>
                <a:latin typeface="Times New Roman" panose="02020603050405020304" pitchFamily="18" charset="0"/>
                <a:sym typeface="Symbol" panose="05050102010706020507" pitchFamily="18" charset="2"/>
              </a:rPr>
              <a:t>u</a:t>
            </a:r>
            <a:r>
              <a:rPr lang="en-US" altLang="zh-CN" i="1" baseline="300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baseline="-25000">
                <a:solidFill>
                  <a:schemeClr val="accent2"/>
                </a:solidFill>
                <a:latin typeface="Times New Roman" panose="02020603050405020304" pitchFamily="18" charset="0"/>
                <a:sym typeface="Symbol" panose="05050102010706020507" pitchFamily="18" charset="2"/>
              </a:rPr>
              <a:t>c</a:t>
            </a:r>
            <a:r>
              <a:rPr lang="en-US" altLang="zh-CN">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&lt; 0</a:t>
            </a:r>
            <a:endParaRPr lang="en-US" altLang="zh-CN">
              <a:solidFill>
                <a:schemeClr val="accent2"/>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264216" name="矩形 264215"/>
          <p:cNvSpPr/>
          <p:nvPr/>
        </p:nvSpPr>
        <p:spPr>
          <a:xfrm>
            <a:off x="6556375" y="3352800"/>
            <a:ext cx="2282825" cy="457200"/>
          </a:xfrm>
          <a:prstGeom prst="rect">
            <a:avLst/>
          </a:prstGeom>
          <a:noFill/>
          <a:ln w="9525">
            <a:noFill/>
          </a:ln>
        </p:spPr>
        <p:txBody>
          <a:bodyPr wrap="none" anchor="t">
            <a:spAutoFit/>
          </a:bodyPr>
          <a:lstStyle/>
          <a:p>
            <a:pPr algn="l"/>
            <a:r>
              <a:rPr lang="zh-CN" altLang="en-US">
                <a:solidFill>
                  <a:srgbClr val="FF0000"/>
                </a:solidFill>
                <a:latin typeface="Times New Roman" panose="02020603050405020304" pitchFamily="18" charset="0"/>
              </a:rPr>
              <a:t>故</a:t>
            </a:r>
            <a:r>
              <a:rPr lang="en-US" altLang="zh-CN" i="1" dirty="0" err="1">
                <a:solidFill>
                  <a:srgbClr val="FF0000"/>
                </a:solidFill>
                <a:latin typeface="Times New Roman" panose="02020603050405020304" pitchFamily="18" charset="0"/>
                <a:sym typeface="Symbol" panose="05050102010706020507" pitchFamily="18" charset="2"/>
              </a:rPr>
              <a:t>u</a:t>
            </a:r>
            <a:r>
              <a:rPr lang="en-US" altLang="zh-CN" i="1" baseline="-25000" dirty="0" err="1">
                <a:solidFill>
                  <a:srgbClr val="FF0000"/>
                </a:solidFill>
                <a:latin typeface="Times New Roman" panose="02020603050405020304" pitchFamily="18" charset="0"/>
                <a:sym typeface="Symbol" panose="05050102010706020507" pitchFamily="18" charset="2"/>
              </a:rPr>
              <a:t>c</a:t>
            </a:r>
            <a:r>
              <a:rPr lang="zh-CN" altLang="en-US" dirty="0">
                <a:solidFill>
                  <a:srgbClr val="FF0000"/>
                </a:solidFill>
                <a:latin typeface="Times New Roman" panose="02020603050405020304" pitchFamily="18" charset="0"/>
                <a:sym typeface="Symbol" panose="05050102010706020507" pitchFamily="18" charset="2"/>
              </a:rPr>
              <a:t>单调减少。</a:t>
            </a:r>
            <a:endParaRPr lang="zh-CN" altLang="en-US">
              <a:solidFill>
                <a:srgbClr val="FF0000"/>
              </a:solidFill>
              <a:latin typeface="Times New Roman" panose="02020603050405020304" pitchFamily="18" charset="0"/>
              <a:sym typeface="Symbol" panose="05050102010706020507" pitchFamily="18" charset="2"/>
            </a:endParaRPr>
          </a:p>
        </p:txBody>
      </p:sp>
      <p:grpSp>
        <p:nvGrpSpPr>
          <p:cNvPr id="264217" name="组合 264216"/>
          <p:cNvGrpSpPr/>
          <p:nvPr/>
        </p:nvGrpSpPr>
        <p:grpSpPr>
          <a:xfrm>
            <a:off x="1370013" y="3400425"/>
            <a:ext cx="4637087" cy="1050925"/>
            <a:chOff x="863" y="2142"/>
            <a:chExt cx="2921" cy="662"/>
          </a:xfrm>
        </p:grpSpPr>
        <p:grpSp>
          <p:nvGrpSpPr>
            <p:cNvPr id="264218" name="组合 264217"/>
            <p:cNvGrpSpPr/>
            <p:nvPr/>
          </p:nvGrpSpPr>
          <p:grpSpPr>
            <a:xfrm>
              <a:off x="863" y="2142"/>
              <a:ext cx="2921" cy="662"/>
              <a:chOff x="863" y="2142"/>
              <a:chExt cx="2921" cy="662"/>
            </a:xfrm>
          </p:grpSpPr>
          <p:sp>
            <p:nvSpPr>
              <p:cNvPr id="264219" name="任意多边形 264218"/>
              <p:cNvSpPr/>
              <p:nvPr/>
            </p:nvSpPr>
            <p:spPr>
              <a:xfrm>
                <a:off x="1182" y="2287"/>
                <a:ext cx="2602" cy="517"/>
              </a:xfrm>
              <a:custGeom>
                <a:avLst/>
                <a:gdLst/>
                <a:ahLst/>
                <a:cxnLst/>
                <a:rect l="0" t="0" r="0" b="0"/>
                <a:pathLst>
                  <a:path w="2602" h="517">
                    <a:moveTo>
                      <a:pt x="0" y="8"/>
                    </a:moveTo>
                    <a:cubicBezTo>
                      <a:pt x="39" y="4"/>
                      <a:pt x="79" y="0"/>
                      <a:pt x="125" y="8"/>
                    </a:cubicBezTo>
                    <a:cubicBezTo>
                      <a:pt x="171" y="16"/>
                      <a:pt x="194" y="27"/>
                      <a:pt x="279" y="56"/>
                    </a:cubicBezTo>
                    <a:cubicBezTo>
                      <a:pt x="364" y="85"/>
                      <a:pt x="562" y="155"/>
                      <a:pt x="634" y="181"/>
                    </a:cubicBezTo>
                    <a:cubicBezTo>
                      <a:pt x="706" y="207"/>
                      <a:pt x="666" y="196"/>
                      <a:pt x="711" y="210"/>
                    </a:cubicBezTo>
                    <a:cubicBezTo>
                      <a:pt x="756" y="224"/>
                      <a:pt x="830" y="248"/>
                      <a:pt x="903" y="267"/>
                    </a:cubicBezTo>
                    <a:cubicBezTo>
                      <a:pt x="976" y="286"/>
                      <a:pt x="979" y="294"/>
                      <a:pt x="1152" y="325"/>
                    </a:cubicBezTo>
                    <a:cubicBezTo>
                      <a:pt x="1325" y="356"/>
                      <a:pt x="1697" y="418"/>
                      <a:pt x="1939" y="450"/>
                    </a:cubicBezTo>
                    <a:cubicBezTo>
                      <a:pt x="2181" y="482"/>
                      <a:pt x="2492" y="506"/>
                      <a:pt x="2602" y="517"/>
                    </a:cubicBezTo>
                  </a:path>
                </a:pathLst>
              </a:custGeom>
              <a:noFill/>
              <a:ln w="25400" cap="flat" cmpd="sng">
                <a:solidFill>
                  <a:srgbClr val="FF0000"/>
                </a:solidFill>
                <a:prstDash val="solid"/>
                <a:headEnd type="none" w="med" len="med"/>
                <a:tailEnd type="none" w="med" len="med"/>
              </a:ln>
            </p:spPr>
            <p:txBody>
              <a:bodyPr/>
              <a:lstStyle/>
              <a:p>
                <a:endParaRPr lang="zh-CN" altLang="en-US"/>
              </a:p>
            </p:txBody>
          </p:sp>
          <p:sp>
            <p:nvSpPr>
              <p:cNvPr id="264220" name="文本框 264219"/>
              <p:cNvSpPr txBox="1"/>
              <p:nvPr/>
            </p:nvSpPr>
            <p:spPr>
              <a:xfrm>
                <a:off x="863" y="2142"/>
                <a:ext cx="319" cy="288"/>
              </a:xfrm>
              <a:prstGeom prst="rect">
                <a:avLst/>
              </a:prstGeom>
              <a:noFill/>
              <a:ln w="25400">
                <a:noFill/>
              </a:ln>
            </p:spPr>
            <p:txBody>
              <a:bodyPr wrap="none" anchor="t">
                <a:spAutoFit/>
              </a:bodyPr>
              <a:lstStyle/>
              <a:p>
                <a:pPr algn="l"/>
                <a:r>
                  <a:rPr lang="en-US" altLang="zh-CN" i="1">
                    <a:solidFill>
                      <a:srgbClr val="FF0000"/>
                    </a:solidFill>
                    <a:latin typeface="Times New Roman" panose="02020603050405020304" pitchFamily="18" charset="0"/>
                  </a:rPr>
                  <a:t>U</a:t>
                </a:r>
                <a:r>
                  <a:rPr lang="en-US" altLang="zh-CN" baseline="-25000">
                    <a:solidFill>
                      <a:srgbClr val="FF0000"/>
                    </a:solidFill>
                    <a:latin typeface="Times New Roman" panose="02020603050405020304" pitchFamily="18" charset="0"/>
                  </a:rPr>
                  <a:t>0</a:t>
                </a:r>
                <a:endParaRPr lang="en-US" altLang="zh-CN">
                  <a:latin typeface="Times New Roman" panose="02020603050405020304" pitchFamily="18" charset="0"/>
                </a:endParaRPr>
              </a:p>
            </p:txBody>
          </p:sp>
        </p:grpSp>
        <p:sp>
          <p:nvSpPr>
            <p:cNvPr id="264221" name="矩形 264220"/>
            <p:cNvSpPr/>
            <p:nvPr/>
          </p:nvSpPr>
          <p:spPr>
            <a:xfrm>
              <a:off x="1592" y="2400"/>
              <a:ext cx="280" cy="288"/>
            </a:xfrm>
            <a:prstGeom prst="rect">
              <a:avLst/>
            </a:prstGeom>
            <a:noFill/>
            <a:ln w="9525">
              <a:noFill/>
            </a:ln>
          </p:spPr>
          <p:txBody>
            <a:bodyPr wrap="none" anchor="t">
              <a:spAutoFit/>
            </a:bodyPr>
            <a:lstStyle/>
            <a:p>
              <a:pPr algn="l" eaLnBrk="0" hangingPunct="0"/>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i="1" baseline="-25000">
                <a:solidFill>
                  <a:srgbClr val="FF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200"/>
                                        </p:tgtEl>
                                        <p:attrNameLst>
                                          <p:attrName>style.visibility</p:attrName>
                                        </p:attrNameLst>
                                      </p:cBhvr>
                                      <p:to>
                                        <p:strVal val="visible"/>
                                      </p:to>
                                    </p:set>
                                    <p:anim calcmode="lin" valueType="num">
                                      <p:cBhvr additive="base">
                                        <p:cTn id="7" dur="500" fill="hold"/>
                                        <p:tgtEl>
                                          <p:spTgt spid="264200"/>
                                        </p:tgtEl>
                                        <p:attrNameLst>
                                          <p:attrName>ppt_x</p:attrName>
                                        </p:attrNameLst>
                                      </p:cBhvr>
                                      <p:tavLst>
                                        <p:tav tm="0">
                                          <p:val>
                                            <p:strVal val="0-#ppt_w/2"/>
                                          </p:val>
                                        </p:tav>
                                        <p:tav tm="100000">
                                          <p:val>
                                            <p:strVal val="#ppt_x"/>
                                          </p:val>
                                        </p:tav>
                                      </p:tavLst>
                                    </p:anim>
                                    <p:anim calcmode="lin" valueType="num">
                                      <p:cBhvr additive="base">
                                        <p:cTn id="8" dur="500" fill="hold"/>
                                        <p:tgtEl>
                                          <p:spTgt spid="2642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4201"/>
                                        </p:tgtEl>
                                        <p:attrNameLst>
                                          <p:attrName>style.visibility</p:attrName>
                                        </p:attrNameLst>
                                      </p:cBhvr>
                                      <p:to>
                                        <p:strVal val="visible"/>
                                      </p:to>
                                    </p:set>
                                    <p:anim calcmode="lin" valueType="num">
                                      <p:cBhvr additive="base">
                                        <p:cTn id="13" dur="500" fill="hold"/>
                                        <p:tgtEl>
                                          <p:spTgt spid="264201"/>
                                        </p:tgtEl>
                                        <p:attrNameLst>
                                          <p:attrName>ppt_x</p:attrName>
                                        </p:attrNameLst>
                                      </p:cBhvr>
                                      <p:tavLst>
                                        <p:tav tm="0">
                                          <p:val>
                                            <p:strVal val="0-#ppt_w/2"/>
                                          </p:val>
                                        </p:tav>
                                        <p:tav tm="100000">
                                          <p:val>
                                            <p:strVal val="#ppt_x"/>
                                          </p:val>
                                        </p:tav>
                                      </p:tavLst>
                                    </p:anim>
                                    <p:anim calcmode="lin" valueType="num">
                                      <p:cBhvr additive="base">
                                        <p:cTn id="14" dur="500" fill="hold"/>
                                        <p:tgtEl>
                                          <p:spTgt spid="26420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64204"/>
                                        </p:tgtEl>
                                        <p:attrNameLst>
                                          <p:attrName>style.visibility</p:attrName>
                                        </p:attrNameLst>
                                      </p:cBhvr>
                                      <p:to>
                                        <p:strVal val="visible"/>
                                      </p:to>
                                    </p:set>
                                    <p:anim calcmode="lin" valueType="num">
                                      <p:cBhvr additive="base">
                                        <p:cTn id="18" dur="500" fill="hold"/>
                                        <p:tgtEl>
                                          <p:spTgt spid="264204"/>
                                        </p:tgtEl>
                                        <p:attrNameLst>
                                          <p:attrName>ppt_x</p:attrName>
                                        </p:attrNameLst>
                                      </p:cBhvr>
                                      <p:tavLst>
                                        <p:tav tm="0">
                                          <p:val>
                                            <p:strVal val="0-#ppt_w/2"/>
                                          </p:val>
                                        </p:tav>
                                        <p:tav tm="100000">
                                          <p:val>
                                            <p:strVal val="#ppt_x"/>
                                          </p:val>
                                        </p:tav>
                                      </p:tavLst>
                                    </p:anim>
                                    <p:anim calcmode="lin" valueType="num">
                                      <p:cBhvr additive="base">
                                        <p:cTn id="19" dur="500" fill="hold"/>
                                        <p:tgtEl>
                                          <p:spTgt spid="26420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64207"/>
                                        </p:tgtEl>
                                        <p:attrNameLst>
                                          <p:attrName>style.visibility</p:attrName>
                                        </p:attrNameLst>
                                      </p:cBhvr>
                                      <p:to>
                                        <p:strVal val="visible"/>
                                      </p:to>
                                    </p:set>
                                    <p:anim calcmode="lin" valueType="num">
                                      <p:cBhvr additive="base">
                                        <p:cTn id="24" dur="500" fill="hold"/>
                                        <p:tgtEl>
                                          <p:spTgt spid="264207"/>
                                        </p:tgtEl>
                                        <p:attrNameLst>
                                          <p:attrName>ppt_x</p:attrName>
                                        </p:attrNameLst>
                                      </p:cBhvr>
                                      <p:tavLst>
                                        <p:tav tm="0">
                                          <p:val>
                                            <p:strVal val="0-#ppt_w/2"/>
                                          </p:val>
                                        </p:tav>
                                        <p:tav tm="100000">
                                          <p:val>
                                            <p:strVal val="#ppt_x"/>
                                          </p:val>
                                        </p:tav>
                                      </p:tavLst>
                                    </p:anim>
                                    <p:anim calcmode="lin" valueType="num">
                                      <p:cBhvr additive="base">
                                        <p:cTn id="25" dur="500" fill="hold"/>
                                        <p:tgtEl>
                                          <p:spTgt spid="264207"/>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nodeType="afterEffect">
                                  <p:stCondLst>
                                    <p:cond delay="0"/>
                                  </p:stCondLst>
                                  <p:childTnLst>
                                    <p:set>
                                      <p:cBhvr>
                                        <p:cTn id="28" dur="1" fill="hold">
                                          <p:stCondLst>
                                            <p:cond delay="0"/>
                                          </p:stCondLst>
                                        </p:cTn>
                                        <p:tgtEl>
                                          <p:spTgt spid="264210"/>
                                        </p:tgtEl>
                                        <p:attrNameLst>
                                          <p:attrName>style.visibility</p:attrName>
                                        </p:attrNameLst>
                                      </p:cBhvr>
                                      <p:to>
                                        <p:strVal val="visible"/>
                                      </p:to>
                                    </p:set>
                                    <p:anim calcmode="lin" valueType="num">
                                      <p:cBhvr additive="base">
                                        <p:cTn id="29" dur="500" fill="hold"/>
                                        <p:tgtEl>
                                          <p:spTgt spid="264210"/>
                                        </p:tgtEl>
                                        <p:attrNameLst>
                                          <p:attrName>ppt_x</p:attrName>
                                        </p:attrNameLst>
                                      </p:cBhvr>
                                      <p:tavLst>
                                        <p:tav tm="0">
                                          <p:val>
                                            <p:strVal val="0-#ppt_w/2"/>
                                          </p:val>
                                        </p:tav>
                                        <p:tav tm="100000">
                                          <p:val>
                                            <p:strVal val="#ppt_x"/>
                                          </p:val>
                                        </p:tav>
                                      </p:tavLst>
                                    </p:anim>
                                    <p:anim calcmode="lin" valueType="num">
                                      <p:cBhvr additive="base">
                                        <p:cTn id="30" dur="500" fill="hold"/>
                                        <p:tgtEl>
                                          <p:spTgt spid="26421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64217"/>
                                        </p:tgtEl>
                                        <p:attrNameLst>
                                          <p:attrName>style.visibility</p:attrName>
                                        </p:attrNameLst>
                                      </p:cBhvr>
                                      <p:to>
                                        <p:strVal val="visible"/>
                                      </p:to>
                                    </p:set>
                                    <p:anim calcmode="lin" valueType="num">
                                      <p:cBhvr additive="base">
                                        <p:cTn id="35" dur="500" fill="hold"/>
                                        <p:tgtEl>
                                          <p:spTgt spid="264217"/>
                                        </p:tgtEl>
                                        <p:attrNameLst>
                                          <p:attrName>ppt_x</p:attrName>
                                        </p:attrNameLst>
                                      </p:cBhvr>
                                      <p:tavLst>
                                        <p:tav tm="0">
                                          <p:val>
                                            <p:strVal val="0-#ppt_w/2"/>
                                          </p:val>
                                        </p:tav>
                                        <p:tav tm="100000">
                                          <p:val>
                                            <p:strVal val="#ppt_x"/>
                                          </p:val>
                                        </p:tav>
                                      </p:tavLst>
                                    </p:anim>
                                    <p:anim calcmode="lin" valueType="num">
                                      <p:cBhvr additive="base">
                                        <p:cTn id="36" dur="500" fill="hold"/>
                                        <p:tgtEl>
                                          <p:spTgt spid="26421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64215"/>
                                        </p:tgtEl>
                                        <p:attrNameLst>
                                          <p:attrName>style.visibility</p:attrName>
                                        </p:attrNameLst>
                                      </p:cBhvr>
                                      <p:to>
                                        <p:strVal val="visible"/>
                                      </p:to>
                                    </p:set>
                                    <p:anim calcmode="lin" valueType="num">
                                      <p:cBhvr additive="base">
                                        <p:cTn id="41" dur="500" fill="hold"/>
                                        <p:tgtEl>
                                          <p:spTgt spid="264215"/>
                                        </p:tgtEl>
                                        <p:attrNameLst>
                                          <p:attrName>ppt_x</p:attrName>
                                        </p:attrNameLst>
                                      </p:cBhvr>
                                      <p:tavLst>
                                        <p:tav tm="0">
                                          <p:val>
                                            <p:strVal val="0-#ppt_w/2"/>
                                          </p:val>
                                        </p:tav>
                                        <p:tav tm="100000">
                                          <p:val>
                                            <p:strVal val="#ppt_x"/>
                                          </p:val>
                                        </p:tav>
                                      </p:tavLst>
                                    </p:anim>
                                    <p:anim calcmode="lin" valueType="num">
                                      <p:cBhvr additive="base">
                                        <p:cTn id="42" dur="500" fill="hold"/>
                                        <p:tgtEl>
                                          <p:spTgt spid="264215"/>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64216"/>
                                        </p:tgtEl>
                                        <p:attrNameLst>
                                          <p:attrName>style.visibility</p:attrName>
                                        </p:attrNameLst>
                                      </p:cBhvr>
                                      <p:to>
                                        <p:strVal val="visible"/>
                                      </p:to>
                                    </p:set>
                                    <p:anim calcmode="lin" valueType="num">
                                      <p:cBhvr additive="base">
                                        <p:cTn id="47" dur="500" fill="hold"/>
                                        <p:tgtEl>
                                          <p:spTgt spid="264216"/>
                                        </p:tgtEl>
                                        <p:attrNameLst>
                                          <p:attrName>ppt_x</p:attrName>
                                        </p:attrNameLst>
                                      </p:cBhvr>
                                      <p:tavLst>
                                        <p:tav tm="0">
                                          <p:val>
                                            <p:strVal val="0-#ppt_w/2"/>
                                          </p:val>
                                        </p:tav>
                                        <p:tav tm="100000">
                                          <p:val>
                                            <p:strVal val="#ppt_x"/>
                                          </p:val>
                                        </p:tav>
                                      </p:tavLst>
                                    </p:anim>
                                    <p:anim calcmode="lin" valueType="num">
                                      <p:cBhvr additive="base">
                                        <p:cTn id="48" dur="500" fill="hold"/>
                                        <p:tgtEl>
                                          <p:spTgt spid="264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0" grpId="0"/>
      <p:bldP spid="264215" grpId="0"/>
      <p:bldP spid="26421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218" name="对象 265217"/>
          <p:cNvGraphicFramePr/>
          <p:nvPr/>
        </p:nvGraphicFramePr>
        <p:xfrm>
          <a:off x="152400" y="3513138"/>
          <a:ext cx="5867400" cy="1820862"/>
        </p:xfrm>
        <a:graphic>
          <a:graphicData uri="http://schemas.openxmlformats.org/presentationml/2006/ole">
            <mc:AlternateContent xmlns:mc="http://schemas.openxmlformats.org/markup-compatibility/2006">
              <mc:Choice xmlns:v="urn:schemas-microsoft-com:vml" Requires="v">
                <p:oleObj spid="_x0000_s67639" r:id="rId3" imgW="2870200" imgH="889000" progId="Equation.DSMT4">
                  <p:embed/>
                </p:oleObj>
              </mc:Choice>
              <mc:Fallback>
                <p:oleObj r:id="rId3" imgW="2870200" imgH="889000" progId="Equation.DSMT4">
                  <p:embed/>
                  <p:pic>
                    <p:nvPicPr>
                      <p:cNvPr id="0" name="图片 3316"/>
                      <p:cNvPicPr/>
                      <p:nvPr/>
                    </p:nvPicPr>
                    <p:blipFill>
                      <a:blip r:embed="rId4"/>
                      <a:stretch>
                        <a:fillRect/>
                      </a:stretch>
                    </p:blipFill>
                    <p:spPr>
                      <a:xfrm>
                        <a:off x="152400" y="3513138"/>
                        <a:ext cx="5867400" cy="1820862"/>
                      </a:xfrm>
                      <a:prstGeom prst="rect">
                        <a:avLst/>
                      </a:prstGeom>
                      <a:noFill/>
                      <a:ln w="38100">
                        <a:noFill/>
                        <a:miter/>
                      </a:ln>
                    </p:spPr>
                  </p:pic>
                </p:oleObj>
              </mc:Fallback>
            </mc:AlternateContent>
          </a:graphicData>
        </a:graphic>
      </p:graphicFrame>
      <p:sp>
        <p:nvSpPr>
          <p:cNvPr id="265219" name="矩形 265218"/>
          <p:cNvSpPr/>
          <p:nvPr/>
        </p:nvSpPr>
        <p:spPr>
          <a:xfrm>
            <a:off x="6834188" y="1485900"/>
            <a:ext cx="1550987" cy="822325"/>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r>
              <a:rPr lang="en-US" altLang="zh-CN">
                <a:latin typeface="Times New Roman" panose="02020603050405020304" pitchFamily="18" charset="0"/>
              </a:rPr>
              <a:t>=0</a:t>
            </a:r>
            <a:r>
              <a:rPr lang="en-US" altLang="zh-CN" i="1" baseline="30000">
                <a:latin typeface="Times New Roman" panose="02020603050405020304" pitchFamily="18" charset="0"/>
              </a:rPr>
              <a:t>+    </a:t>
            </a:r>
            <a:r>
              <a:rPr lang="en-US" altLang="zh-CN" i="1">
                <a:latin typeface="Times New Roman" panose="02020603050405020304" pitchFamily="18" charset="0"/>
              </a:rPr>
              <a:t>i</a:t>
            </a:r>
            <a:r>
              <a:rPr lang="en-US" altLang="zh-CN">
                <a:latin typeface="Times New Roman" panose="02020603050405020304" pitchFamily="18" charset="0"/>
              </a:rPr>
              <a:t>=0  ,</a:t>
            </a:r>
          </a:p>
          <a:p>
            <a:pPr algn="l"/>
            <a:r>
              <a:rPr lang="en-US" altLang="zh-CN" i="1">
                <a:latin typeface="Times New Roman" panose="02020603050405020304" pitchFamily="18" charset="0"/>
              </a:rPr>
              <a:t>t=</a:t>
            </a:r>
            <a:r>
              <a:rPr lang="en-US" altLang="zh-CN" i="1">
                <a:latin typeface="Times New Roman" panose="02020603050405020304" pitchFamily="18" charset="0"/>
                <a:sym typeface="Symbol" panose="05050102010706020507" pitchFamily="18" charset="2"/>
              </a:rPr>
              <a:t>    i</a:t>
            </a:r>
            <a:r>
              <a:rPr lang="en-US" altLang="zh-CN">
                <a:latin typeface="Times New Roman" panose="02020603050405020304" pitchFamily="18" charset="0"/>
                <a:sym typeface="Symbol" panose="05050102010706020507" pitchFamily="18" charset="2"/>
              </a:rPr>
              <a:t>=0</a:t>
            </a:r>
          </a:p>
        </p:txBody>
      </p:sp>
      <p:sp>
        <p:nvSpPr>
          <p:cNvPr id="265220" name="矩形 265219"/>
          <p:cNvSpPr/>
          <p:nvPr/>
        </p:nvSpPr>
        <p:spPr>
          <a:xfrm>
            <a:off x="5791200" y="2628900"/>
            <a:ext cx="3422650" cy="822325"/>
          </a:xfrm>
          <a:prstGeom prst="rect">
            <a:avLst/>
          </a:prstGeom>
          <a:noFill/>
          <a:ln w="9525">
            <a:noFill/>
          </a:ln>
        </p:spPr>
        <p:txBody>
          <a:bodyPr wrap="none" anchor="t">
            <a:spAutoFit/>
          </a:bodyPr>
          <a:lstStyle/>
          <a:p>
            <a:pPr algn="l"/>
            <a:r>
              <a:rPr lang="zh-CN" altLang="en-US" dirty="0">
                <a:solidFill>
                  <a:srgbClr val="FF0000"/>
                </a:solidFill>
                <a:latin typeface="Times New Roman" panose="02020603050405020304" pitchFamily="18" charset="0"/>
              </a:rPr>
              <a:t>故存在</a:t>
            </a:r>
            <a:r>
              <a:rPr lang="en-US" altLang="zh-CN" i="1">
                <a:solidFill>
                  <a:srgbClr val="FF0000"/>
                </a:solidFill>
                <a:latin typeface="Times New Roman" panose="02020603050405020304" pitchFamily="18" charset="0"/>
              </a:rPr>
              <a:t>t = t</a:t>
            </a:r>
            <a:r>
              <a:rPr lang="en-US" altLang="zh-CN" i="1" baseline="-25000">
                <a:solidFill>
                  <a:srgbClr val="FF0000"/>
                </a:solidFill>
                <a:latin typeface="Times New Roman" panose="02020603050405020304" pitchFamily="18" charset="0"/>
              </a:rPr>
              <a:t>m </a:t>
            </a:r>
            <a:r>
              <a:rPr lang="zh-CN" altLang="en-US">
                <a:solidFill>
                  <a:srgbClr val="FF0000"/>
                </a:solidFill>
                <a:latin typeface="Times New Roman" panose="02020603050405020304" pitchFamily="18" charset="0"/>
              </a:rPr>
              <a:t>，</a:t>
            </a:r>
            <a:r>
              <a:rPr lang="en-US" altLang="zh-CN" i="1">
                <a:solidFill>
                  <a:srgbClr val="FF0000"/>
                </a:solidFill>
                <a:latin typeface="Times New Roman" panose="02020603050405020304" pitchFamily="18" charset="0"/>
              </a:rPr>
              <a:t>i</a:t>
            </a:r>
            <a:r>
              <a:rPr lang="zh-CN" altLang="en-US" dirty="0">
                <a:solidFill>
                  <a:srgbClr val="FF0000"/>
                </a:solidFill>
                <a:latin typeface="Times New Roman" panose="02020603050405020304" pitchFamily="18" charset="0"/>
              </a:rPr>
              <a:t>为最大。</a:t>
            </a:r>
          </a:p>
          <a:p>
            <a:pPr algn="l"/>
            <a:r>
              <a:rPr lang="zh-CN" altLang="en-US" dirty="0">
                <a:solidFill>
                  <a:srgbClr val="FF0000"/>
                </a:solidFill>
                <a:latin typeface="Times New Roman" panose="02020603050405020304" pitchFamily="18" charset="0"/>
              </a:rPr>
              <a:t>此时，必有</a:t>
            </a:r>
            <a:r>
              <a:rPr lang="en-US" altLang="zh-CN" i="1" dirty="0" err="1">
                <a:solidFill>
                  <a:srgbClr val="FF0000"/>
                </a:solidFill>
                <a:latin typeface="Times New Roman" panose="02020603050405020304" pitchFamily="18" charset="0"/>
              </a:rPr>
              <a:t>u</a:t>
            </a:r>
            <a:r>
              <a:rPr lang="en-US" altLang="zh-CN" baseline="-25000" dirty="0" err="1">
                <a:solidFill>
                  <a:srgbClr val="FF0000"/>
                </a:solidFill>
                <a:latin typeface="Times New Roman" panose="02020603050405020304" pitchFamily="18" charset="0"/>
              </a:rPr>
              <a:t>L</a:t>
            </a:r>
            <a:r>
              <a:rPr lang="en-US" altLang="zh-CN">
                <a:solidFill>
                  <a:srgbClr val="FF0000"/>
                </a:solidFill>
                <a:latin typeface="Times New Roman" panose="02020603050405020304" pitchFamily="18" charset="0"/>
              </a:rPr>
              <a:t>=0</a:t>
            </a:r>
            <a:r>
              <a:rPr lang="zh-CN" altLang="en-US">
                <a:solidFill>
                  <a:srgbClr val="FF0000"/>
                </a:solidFill>
                <a:latin typeface="Times New Roman" panose="02020603050405020304" pitchFamily="18" charset="0"/>
              </a:rPr>
              <a:t>。</a:t>
            </a:r>
          </a:p>
        </p:txBody>
      </p:sp>
      <p:sp>
        <p:nvSpPr>
          <p:cNvPr id="265221" name="文本框 265220"/>
          <p:cNvSpPr txBox="1"/>
          <p:nvPr/>
        </p:nvSpPr>
        <p:spPr>
          <a:xfrm>
            <a:off x="6858000" y="4070350"/>
            <a:ext cx="2033588" cy="822325"/>
          </a:xfrm>
          <a:prstGeom prst="rect">
            <a:avLst/>
          </a:prstGeom>
          <a:noFill/>
          <a:ln w="9525">
            <a:noFill/>
          </a:ln>
        </p:spPr>
        <p:txBody>
          <a:bodyPr wrap="none" anchor="t">
            <a:spAutoFit/>
          </a:bodyPr>
          <a:lstStyle/>
          <a:p>
            <a:pPr algn="l"/>
            <a:r>
              <a:rPr lang="en-US" altLang="zh-CN">
                <a:solidFill>
                  <a:srgbClr val="3366CC"/>
                </a:solidFill>
                <a:latin typeface="Times New Roman" panose="02020603050405020304" pitchFamily="18" charset="0"/>
              </a:rPr>
              <a:t>0&lt; t &lt; t</a:t>
            </a:r>
            <a:r>
              <a:rPr lang="en-US" altLang="zh-CN" i="1" baseline="-25000">
                <a:solidFill>
                  <a:srgbClr val="3366CC"/>
                </a:solidFill>
                <a:latin typeface="Times New Roman" panose="02020603050405020304" pitchFamily="18" charset="0"/>
              </a:rPr>
              <a:t>m</a:t>
            </a:r>
            <a:r>
              <a:rPr lang="en-US" altLang="zh-CN" i="1" baseline="-25000">
                <a:latin typeface="Times New Roman" panose="02020603050405020304" pitchFamily="18" charset="0"/>
              </a:rPr>
              <a:t>   </a:t>
            </a:r>
          </a:p>
          <a:p>
            <a:pPr algn="l"/>
            <a:r>
              <a:rPr lang="en-US" altLang="zh-CN" dirty="0">
                <a:solidFill>
                  <a:srgbClr val="3366CC"/>
                </a:solidFill>
                <a:latin typeface="Times New Roman" panose="02020603050405020304" pitchFamily="18" charset="0"/>
              </a:rPr>
              <a:t>   i </a:t>
            </a:r>
            <a:r>
              <a:rPr lang="zh-CN" altLang="en-US" dirty="0">
                <a:solidFill>
                  <a:srgbClr val="3366CC"/>
                </a:solidFill>
                <a:latin typeface="Times New Roman" panose="02020603050405020304" pitchFamily="18" charset="0"/>
              </a:rPr>
              <a:t>增加</a:t>
            </a:r>
            <a:r>
              <a:rPr lang="en-US" altLang="zh-CN" dirty="0" err="1">
                <a:solidFill>
                  <a:srgbClr val="3366CC"/>
                </a:solidFill>
                <a:latin typeface="Times New Roman" panose="02020603050405020304" pitchFamily="18" charset="0"/>
              </a:rPr>
              <a:t>,  u</a:t>
            </a:r>
            <a:r>
              <a:rPr lang="en-US" altLang="zh-CN" i="1" baseline="-25000" dirty="0" err="1">
                <a:solidFill>
                  <a:srgbClr val="3366CC"/>
                </a:solidFill>
                <a:latin typeface="Times New Roman" panose="02020603050405020304" pitchFamily="18" charset="0"/>
              </a:rPr>
              <a:t>L</a:t>
            </a:r>
            <a:r>
              <a:rPr lang="en-US" altLang="zh-CN">
                <a:solidFill>
                  <a:srgbClr val="3366CC"/>
                </a:solidFill>
                <a:latin typeface="Times New Roman" panose="02020603050405020304" pitchFamily="18" charset="0"/>
              </a:rPr>
              <a:t>&gt;0</a:t>
            </a:r>
          </a:p>
        </p:txBody>
      </p:sp>
      <p:sp>
        <p:nvSpPr>
          <p:cNvPr id="265222" name="文本框 265221"/>
          <p:cNvSpPr txBox="1"/>
          <p:nvPr/>
        </p:nvSpPr>
        <p:spPr>
          <a:xfrm>
            <a:off x="6858000" y="4892675"/>
            <a:ext cx="2033588" cy="822325"/>
          </a:xfrm>
          <a:prstGeom prst="rect">
            <a:avLst/>
          </a:prstGeom>
          <a:noFill/>
          <a:ln w="9525">
            <a:noFill/>
          </a:ln>
        </p:spPr>
        <p:txBody>
          <a:bodyPr wrap="none" anchor="t">
            <a:spAutoFit/>
          </a:bodyPr>
          <a:lstStyle/>
          <a:p>
            <a:pPr algn="l"/>
            <a:r>
              <a:rPr lang="en-US" altLang="zh-CN">
                <a:solidFill>
                  <a:srgbClr val="3366CC"/>
                </a:solidFill>
                <a:latin typeface="Times New Roman" panose="02020603050405020304" pitchFamily="18" charset="0"/>
              </a:rPr>
              <a:t>t &gt; t</a:t>
            </a:r>
            <a:r>
              <a:rPr lang="en-US" altLang="zh-CN" i="1" baseline="-25000">
                <a:solidFill>
                  <a:srgbClr val="3366CC"/>
                </a:solidFill>
                <a:latin typeface="Times New Roman" panose="02020603050405020304" pitchFamily="18" charset="0"/>
              </a:rPr>
              <a:t>m</a:t>
            </a:r>
            <a:r>
              <a:rPr lang="en-US" altLang="zh-CN" i="1" baseline="-25000">
                <a:latin typeface="Times New Roman" panose="02020603050405020304" pitchFamily="18" charset="0"/>
              </a:rPr>
              <a:t>     </a:t>
            </a:r>
          </a:p>
          <a:p>
            <a:pPr algn="l"/>
            <a:r>
              <a:rPr lang="en-US" altLang="zh-CN" dirty="0">
                <a:solidFill>
                  <a:srgbClr val="3366CC"/>
                </a:solidFill>
                <a:latin typeface="Times New Roman" panose="02020603050405020304" pitchFamily="18" charset="0"/>
              </a:rPr>
              <a:t>  i </a:t>
            </a:r>
            <a:r>
              <a:rPr lang="zh-CN" altLang="en-US" dirty="0">
                <a:solidFill>
                  <a:srgbClr val="3366CC"/>
                </a:solidFill>
                <a:latin typeface="Times New Roman" panose="02020603050405020304" pitchFamily="18" charset="0"/>
              </a:rPr>
              <a:t>减小</a:t>
            </a:r>
            <a:r>
              <a:rPr lang="en-US" altLang="zh-CN" dirty="0" err="1">
                <a:solidFill>
                  <a:srgbClr val="3366CC"/>
                </a:solidFill>
                <a:latin typeface="Times New Roman" panose="02020603050405020304" pitchFamily="18" charset="0"/>
              </a:rPr>
              <a:t>,  u</a:t>
            </a:r>
            <a:r>
              <a:rPr lang="en-US" altLang="zh-CN" i="1" baseline="-25000" dirty="0" err="1">
                <a:solidFill>
                  <a:srgbClr val="3366CC"/>
                </a:solidFill>
                <a:latin typeface="Times New Roman" panose="02020603050405020304" pitchFamily="18" charset="0"/>
              </a:rPr>
              <a:t>L</a:t>
            </a:r>
            <a:r>
              <a:rPr lang="en-US" altLang="zh-CN">
                <a:solidFill>
                  <a:srgbClr val="3366CC"/>
                </a:solidFill>
                <a:latin typeface="Times New Roman" panose="02020603050405020304" pitchFamily="18" charset="0"/>
              </a:rPr>
              <a:t> &lt;0</a:t>
            </a:r>
          </a:p>
        </p:txBody>
      </p:sp>
      <p:graphicFrame>
        <p:nvGraphicFramePr>
          <p:cNvPr id="265223" name="对象 265222"/>
          <p:cNvGraphicFramePr/>
          <p:nvPr/>
        </p:nvGraphicFramePr>
        <p:xfrm>
          <a:off x="71438" y="5265738"/>
          <a:ext cx="5838825" cy="1014412"/>
        </p:xfrm>
        <a:graphic>
          <a:graphicData uri="http://schemas.openxmlformats.org/presentationml/2006/ole">
            <mc:AlternateContent xmlns:mc="http://schemas.openxmlformats.org/markup-compatibility/2006">
              <mc:Choice xmlns:v="urn:schemas-microsoft-com:vml" Requires="v">
                <p:oleObj spid="_x0000_s67640" r:id="rId5" imgW="2692400" imgH="469900" progId="Equation.DSMT4">
                  <p:embed/>
                </p:oleObj>
              </mc:Choice>
              <mc:Fallback>
                <p:oleObj r:id="rId5" imgW="2692400" imgH="469900" progId="Equation.DSMT4">
                  <p:embed/>
                  <p:pic>
                    <p:nvPicPr>
                      <p:cNvPr id="0" name="图片 3317"/>
                      <p:cNvPicPr/>
                      <p:nvPr/>
                    </p:nvPicPr>
                    <p:blipFill>
                      <a:blip r:embed="rId6"/>
                      <a:stretch>
                        <a:fillRect/>
                      </a:stretch>
                    </p:blipFill>
                    <p:spPr>
                      <a:xfrm>
                        <a:off x="71438" y="5265738"/>
                        <a:ext cx="5838825" cy="1014412"/>
                      </a:xfrm>
                      <a:prstGeom prst="rect">
                        <a:avLst/>
                      </a:prstGeom>
                      <a:noFill/>
                      <a:ln w="38100">
                        <a:noFill/>
                        <a:miter/>
                      </a:ln>
                    </p:spPr>
                  </p:pic>
                </p:oleObj>
              </mc:Fallback>
            </mc:AlternateContent>
          </a:graphicData>
        </a:graphic>
      </p:graphicFrame>
      <p:grpSp>
        <p:nvGrpSpPr>
          <p:cNvPr id="265224" name="组合 265223"/>
          <p:cNvGrpSpPr/>
          <p:nvPr/>
        </p:nvGrpSpPr>
        <p:grpSpPr>
          <a:xfrm>
            <a:off x="762000" y="1122363"/>
            <a:ext cx="3651250" cy="1787525"/>
            <a:chOff x="480" y="707"/>
            <a:chExt cx="2300" cy="1126"/>
          </a:xfrm>
        </p:grpSpPr>
        <p:sp>
          <p:nvSpPr>
            <p:cNvPr id="265225" name="任意多边形 265224"/>
            <p:cNvSpPr/>
            <p:nvPr/>
          </p:nvSpPr>
          <p:spPr>
            <a:xfrm>
              <a:off x="480" y="707"/>
              <a:ext cx="2300" cy="1126"/>
            </a:xfrm>
            <a:custGeom>
              <a:avLst/>
              <a:gdLst/>
              <a:ahLst/>
              <a:cxnLst/>
              <a:rect l="0" t="0" r="0" b="0"/>
              <a:pathLst>
                <a:path w="2227" h="1039">
                  <a:moveTo>
                    <a:pt x="0" y="0"/>
                  </a:moveTo>
                  <a:cubicBezTo>
                    <a:pt x="34" y="55"/>
                    <a:pt x="121" y="209"/>
                    <a:pt x="201" y="327"/>
                  </a:cubicBezTo>
                  <a:cubicBezTo>
                    <a:pt x="281" y="445"/>
                    <a:pt x="387" y="599"/>
                    <a:pt x="480" y="711"/>
                  </a:cubicBezTo>
                  <a:cubicBezTo>
                    <a:pt x="573" y="823"/>
                    <a:pt x="675" y="959"/>
                    <a:pt x="758" y="999"/>
                  </a:cubicBezTo>
                  <a:cubicBezTo>
                    <a:pt x="841" y="1039"/>
                    <a:pt x="899" y="989"/>
                    <a:pt x="979" y="951"/>
                  </a:cubicBezTo>
                  <a:cubicBezTo>
                    <a:pt x="1059" y="913"/>
                    <a:pt x="1132" y="816"/>
                    <a:pt x="1238" y="768"/>
                  </a:cubicBezTo>
                  <a:cubicBezTo>
                    <a:pt x="1344" y="720"/>
                    <a:pt x="1448" y="692"/>
                    <a:pt x="1613" y="663"/>
                  </a:cubicBezTo>
                  <a:cubicBezTo>
                    <a:pt x="1778" y="634"/>
                    <a:pt x="2125" y="606"/>
                    <a:pt x="2227" y="595"/>
                  </a:cubicBezTo>
                </a:path>
              </a:pathLst>
            </a:custGeom>
            <a:noFill/>
            <a:ln w="25400" cap="flat" cmpd="sng">
              <a:solidFill>
                <a:schemeClr val="accent2"/>
              </a:solidFill>
              <a:prstDash val="solid"/>
              <a:headEnd type="none" w="med" len="med"/>
              <a:tailEnd type="none" w="med" len="med"/>
            </a:ln>
          </p:spPr>
          <p:txBody>
            <a:bodyPr/>
            <a:lstStyle/>
            <a:p>
              <a:endParaRPr lang="zh-CN" altLang="en-US"/>
            </a:p>
          </p:txBody>
        </p:sp>
        <p:sp>
          <p:nvSpPr>
            <p:cNvPr id="265226" name="文本框 265225"/>
            <p:cNvSpPr txBox="1"/>
            <p:nvPr/>
          </p:nvSpPr>
          <p:spPr>
            <a:xfrm>
              <a:off x="1693" y="1478"/>
              <a:ext cx="301" cy="288"/>
            </a:xfrm>
            <a:prstGeom prst="rect">
              <a:avLst/>
            </a:prstGeom>
            <a:noFill/>
            <a:ln w="25400">
              <a:noFill/>
            </a:ln>
          </p:spPr>
          <p:txBody>
            <a:bodyPr wrap="none" anchor="t">
              <a:spAutoFit/>
            </a:bodyPr>
            <a:lstStyle/>
            <a:p>
              <a:pPr algn="l"/>
              <a:r>
                <a:rPr lang="en-US" altLang="zh-CN" i="1" dirty="0" err="1">
                  <a:solidFill>
                    <a:schemeClr val="accent2"/>
                  </a:solidFill>
                  <a:latin typeface="Times New Roman" panose="02020603050405020304" pitchFamily="18" charset="0"/>
                </a:rPr>
                <a:t>u</a:t>
              </a:r>
              <a:r>
                <a:rPr lang="en-US" altLang="zh-CN" i="1" baseline="-25000" dirty="0" err="1">
                  <a:solidFill>
                    <a:schemeClr val="accent2"/>
                  </a:solidFill>
                  <a:latin typeface="Times New Roman" panose="02020603050405020304" pitchFamily="18" charset="0"/>
                </a:rPr>
                <a:t>L</a:t>
              </a:r>
              <a:endParaRPr lang="en-US" altLang="zh-CN">
                <a:latin typeface="Times New Roman" panose="02020603050405020304" pitchFamily="18" charset="0"/>
              </a:endParaRPr>
            </a:p>
          </p:txBody>
        </p:sp>
      </p:grpSp>
      <p:grpSp>
        <p:nvGrpSpPr>
          <p:cNvPr id="265227" name="组合 265226"/>
          <p:cNvGrpSpPr/>
          <p:nvPr/>
        </p:nvGrpSpPr>
        <p:grpSpPr>
          <a:xfrm>
            <a:off x="1838325" y="2051050"/>
            <a:ext cx="579438" cy="858838"/>
            <a:chOff x="1158" y="1292"/>
            <a:chExt cx="365" cy="541"/>
          </a:xfrm>
        </p:grpSpPr>
        <p:sp>
          <p:nvSpPr>
            <p:cNvPr id="265228" name="文本框 265227"/>
            <p:cNvSpPr txBox="1"/>
            <p:nvPr/>
          </p:nvSpPr>
          <p:spPr>
            <a:xfrm>
              <a:off x="1158" y="1292"/>
              <a:ext cx="365" cy="288"/>
            </a:xfrm>
            <a:prstGeom prst="rect">
              <a:avLst/>
            </a:prstGeom>
            <a:noFill/>
            <a:ln w="25400">
              <a:noFill/>
            </a:ln>
          </p:spPr>
          <p:txBody>
            <a:bodyPr wrap="none" anchor="t">
              <a:spAutoFit/>
            </a:bodyPr>
            <a:lstStyle/>
            <a:p>
              <a:pPr algn="l"/>
              <a:r>
                <a:rPr lang="en-US" altLang="zh-CN">
                  <a:latin typeface="Times New Roman" panose="02020603050405020304" pitchFamily="18" charset="0"/>
                </a:rPr>
                <a:t>2</a:t>
              </a:r>
              <a:r>
                <a:rPr lang="en-US" altLang="zh-CN" i="1">
                  <a:latin typeface="Times New Roman" panose="02020603050405020304" pitchFamily="18" charset="0"/>
                </a:rPr>
                <a:t>t</a:t>
              </a:r>
              <a:r>
                <a:rPr lang="en-US" altLang="zh-CN" i="1" baseline="-25000">
                  <a:latin typeface="Times New Roman" panose="02020603050405020304" pitchFamily="18" charset="0"/>
                </a:rPr>
                <a:t>m</a:t>
              </a:r>
              <a:endParaRPr lang="en-US" altLang="zh-CN">
                <a:latin typeface="Times New Roman" panose="02020603050405020304" pitchFamily="18" charset="0"/>
              </a:endParaRPr>
            </a:p>
          </p:txBody>
        </p:sp>
        <p:sp>
          <p:nvSpPr>
            <p:cNvPr id="265229" name="直接连接符 265228"/>
            <p:cNvSpPr/>
            <p:nvPr/>
          </p:nvSpPr>
          <p:spPr>
            <a:xfrm>
              <a:off x="1307" y="1311"/>
              <a:ext cx="0" cy="522"/>
            </a:xfrm>
            <a:prstGeom prst="line">
              <a:avLst/>
            </a:prstGeom>
            <a:ln w="9525" cap="rnd" cmpd="sng">
              <a:solidFill>
                <a:schemeClr val="accent2"/>
              </a:solidFill>
              <a:prstDash val="sysDot"/>
              <a:headEnd type="none" w="med" len="med"/>
              <a:tailEnd type="none" w="med" len="med"/>
            </a:ln>
          </p:spPr>
        </p:sp>
      </p:grpSp>
      <p:grpSp>
        <p:nvGrpSpPr>
          <p:cNvPr id="265230" name="组合 265229"/>
          <p:cNvGrpSpPr/>
          <p:nvPr/>
        </p:nvGrpSpPr>
        <p:grpSpPr>
          <a:xfrm>
            <a:off x="762000" y="1295400"/>
            <a:ext cx="3527425" cy="755650"/>
            <a:chOff x="480" y="816"/>
            <a:chExt cx="2222" cy="476"/>
          </a:xfrm>
        </p:grpSpPr>
        <p:sp>
          <p:nvSpPr>
            <p:cNvPr id="265231" name="任意多边形 265230"/>
            <p:cNvSpPr/>
            <p:nvPr/>
          </p:nvSpPr>
          <p:spPr>
            <a:xfrm>
              <a:off x="480" y="1017"/>
              <a:ext cx="2222" cy="275"/>
            </a:xfrm>
            <a:custGeom>
              <a:avLst/>
              <a:gdLst/>
              <a:ahLst/>
              <a:cxnLst/>
              <a:rect l="0" t="0" r="0" b="0"/>
              <a:pathLst>
                <a:path w="2151" h="254">
                  <a:moveTo>
                    <a:pt x="0" y="254"/>
                  </a:moveTo>
                  <a:cubicBezTo>
                    <a:pt x="21" y="229"/>
                    <a:pt x="69" y="142"/>
                    <a:pt x="125" y="101"/>
                  </a:cubicBezTo>
                  <a:cubicBezTo>
                    <a:pt x="181" y="60"/>
                    <a:pt x="261" y="10"/>
                    <a:pt x="336" y="5"/>
                  </a:cubicBezTo>
                  <a:cubicBezTo>
                    <a:pt x="411" y="0"/>
                    <a:pt x="474" y="47"/>
                    <a:pt x="576" y="72"/>
                  </a:cubicBezTo>
                  <a:cubicBezTo>
                    <a:pt x="678" y="97"/>
                    <a:pt x="828" y="137"/>
                    <a:pt x="951" y="158"/>
                  </a:cubicBezTo>
                  <a:cubicBezTo>
                    <a:pt x="1074" y="179"/>
                    <a:pt x="1198" y="186"/>
                    <a:pt x="1316" y="197"/>
                  </a:cubicBezTo>
                  <a:cubicBezTo>
                    <a:pt x="1434" y="208"/>
                    <a:pt x="1522" y="217"/>
                    <a:pt x="1661" y="225"/>
                  </a:cubicBezTo>
                  <a:cubicBezTo>
                    <a:pt x="1800" y="233"/>
                    <a:pt x="2049" y="241"/>
                    <a:pt x="2151" y="245"/>
                  </a:cubicBezTo>
                </a:path>
              </a:pathLst>
            </a:custGeom>
            <a:noFill/>
            <a:ln w="25400" cap="flat" cmpd="sng">
              <a:solidFill>
                <a:schemeClr val="tx1"/>
              </a:solidFill>
              <a:prstDash val="solid"/>
              <a:headEnd type="none" w="med" len="med"/>
              <a:tailEnd type="none" w="med" len="med"/>
            </a:ln>
          </p:spPr>
          <p:txBody>
            <a:bodyPr/>
            <a:lstStyle/>
            <a:p>
              <a:endParaRPr lang="zh-CN" altLang="en-US"/>
            </a:p>
          </p:txBody>
        </p:sp>
        <p:sp>
          <p:nvSpPr>
            <p:cNvPr id="265232" name="文本框 265231"/>
            <p:cNvSpPr txBox="1"/>
            <p:nvPr/>
          </p:nvSpPr>
          <p:spPr>
            <a:xfrm>
              <a:off x="909" y="816"/>
              <a:ext cx="249" cy="288"/>
            </a:xfrm>
            <a:prstGeom prst="rect">
              <a:avLst/>
            </a:prstGeom>
            <a:noFill/>
            <a:ln w="25400">
              <a:noFill/>
            </a:ln>
          </p:spPr>
          <p:txBody>
            <a:bodyPr>
              <a:spAutoFit/>
            </a:bodyPr>
            <a:lstStyle/>
            <a:p>
              <a:pPr algn="l"/>
              <a:r>
                <a:rPr lang="en-US" altLang="zh-CN" i="1">
                  <a:latin typeface="Times New Roman" panose="02020603050405020304" pitchFamily="18" charset="0"/>
                </a:rPr>
                <a:t>i</a:t>
              </a:r>
              <a:endParaRPr lang="en-US" altLang="zh-CN">
                <a:latin typeface="Times New Roman" panose="02020603050405020304" pitchFamily="18" charset="0"/>
              </a:endParaRPr>
            </a:p>
          </p:txBody>
        </p:sp>
      </p:grpSp>
      <p:grpSp>
        <p:nvGrpSpPr>
          <p:cNvPr id="265233" name="组合 265232"/>
          <p:cNvGrpSpPr/>
          <p:nvPr/>
        </p:nvGrpSpPr>
        <p:grpSpPr>
          <a:xfrm>
            <a:off x="1062038" y="1614488"/>
            <a:ext cx="427037" cy="893762"/>
            <a:chOff x="669" y="1017"/>
            <a:chExt cx="269" cy="563"/>
          </a:xfrm>
        </p:grpSpPr>
        <p:sp>
          <p:nvSpPr>
            <p:cNvPr id="265234" name="文本框 265233"/>
            <p:cNvSpPr txBox="1"/>
            <p:nvPr/>
          </p:nvSpPr>
          <p:spPr>
            <a:xfrm>
              <a:off x="669" y="1292"/>
              <a:ext cx="26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t</a:t>
              </a:r>
              <a:r>
                <a:rPr lang="en-US" altLang="zh-CN" i="1" baseline="-25000">
                  <a:latin typeface="Times New Roman" panose="02020603050405020304" pitchFamily="18" charset="0"/>
                </a:rPr>
                <a:t>m</a:t>
              </a:r>
              <a:endParaRPr lang="en-US" altLang="zh-CN">
                <a:latin typeface="Times New Roman" panose="02020603050405020304" pitchFamily="18" charset="0"/>
              </a:endParaRPr>
            </a:p>
          </p:txBody>
        </p:sp>
        <p:sp>
          <p:nvSpPr>
            <p:cNvPr id="265235" name="直接连接符 265234"/>
            <p:cNvSpPr/>
            <p:nvPr/>
          </p:nvSpPr>
          <p:spPr>
            <a:xfrm flipV="1">
              <a:off x="847" y="1017"/>
              <a:ext cx="0" cy="275"/>
            </a:xfrm>
            <a:prstGeom prst="line">
              <a:avLst/>
            </a:prstGeom>
            <a:ln w="9525" cap="rnd" cmpd="sng">
              <a:solidFill>
                <a:schemeClr val="tx1"/>
              </a:solidFill>
              <a:prstDash val="sysDot"/>
              <a:headEnd type="none" w="med" len="med"/>
              <a:tailEnd type="none" w="med" len="med"/>
            </a:ln>
          </p:spPr>
        </p:sp>
      </p:grpSp>
      <p:sp>
        <p:nvSpPr>
          <p:cNvPr id="265236" name="文本框 265235"/>
          <p:cNvSpPr txBox="1"/>
          <p:nvPr/>
        </p:nvSpPr>
        <p:spPr>
          <a:xfrm>
            <a:off x="6858000" y="3670300"/>
            <a:ext cx="1328738" cy="457200"/>
          </a:xfrm>
          <a:prstGeom prst="rect">
            <a:avLst/>
          </a:prstGeom>
          <a:noFill/>
          <a:ln w="9525">
            <a:noFill/>
          </a:ln>
        </p:spPr>
        <p:txBody>
          <a:bodyPr wrap="none" anchor="t">
            <a:spAutoFit/>
          </a:bodyPr>
          <a:lstStyle/>
          <a:p>
            <a:pPr algn="l"/>
            <a:r>
              <a:rPr lang="en-US" altLang="zh-CN" i="1">
                <a:solidFill>
                  <a:srgbClr val="3366CC"/>
                </a:solidFill>
                <a:latin typeface="Times New Roman" panose="02020603050405020304" pitchFamily="18" charset="0"/>
              </a:rPr>
              <a:t>u</a:t>
            </a:r>
            <a:r>
              <a:rPr lang="en-US" altLang="zh-CN" i="1" baseline="-25000">
                <a:solidFill>
                  <a:srgbClr val="3366CC"/>
                </a:solidFill>
                <a:latin typeface="Times New Roman" panose="02020603050405020304" pitchFamily="18" charset="0"/>
              </a:rPr>
              <a:t>L</a:t>
            </a:r>
            <a:r>
              <a:rPr lang="en-US" altLang="zh-CN">
                <a:solidFill>
                  <a:srgbClr val="3366CC"/>
                </a:solidFill>
                <a:latin typeface="Times New Roman" panose="02020603050405020304" pitchFamily="18" charset="0"/>
              </a:rPr>
              <a:t>(0)=</a:t>
            </a:r>
            <a:r>
              <a:rPr lang="en-US" altLang="zh-CN" i="1">
                <a:solidFill>
                  <a:srgbClr val="3366CC"/>
                </a:solidFill>
                <a:latin typeface="Times New Roman" panose="02020603050405020304" pitchFamily="18" charset="0"/>
              </a:rPr>
              <a:t>U</a:t>
            </a:r>
            <a:r>
              <a:rPr lang="en-US" altLang="zh-CN" baseline="-25000">
                <a:solidFill>
                  <a:srgbClr val="3366CC"/>
                </a:solidFill>
                <a:latin typeface="Times New Roman" panose="02020603050405020304" pitchFamily="18" charset="0"/>
              </a:rPr>
              <a:t>0</a:t>
            </a:r>
            <a:endParaRPr lang="en-US" altLang="zh-CN" b="0">
              <a:solidFill>
                <a:srgbClr val="3366CC"/>
              </a:solidFill>
              <a:latin typeface="Times New Roman" panose="02020603050405020304" pitchFamily="18" charset="0"/>
            </a:endParaRPr>
          </a:p>
        </p:txBody>
      </p:sp>
      <p:sp>
        <p:nvSpPr>
          <p:cNvPr id="265237" name="文本框 265236"/>
          <p:cNvSpPr txBox="1"/>
          <p:nvPr/>
        </p:nvSpPr>
        <p:spPr>
          <a:xfrm>
            <a:off x="6821488" y="2171700"/>
            <a:ext cx="1308100" cy="457200"/>
          </a:xfrm>
          <a:prstGeom prst="rect">
            <a:avLst/>
          </a:prstGeom>
          <a:noFill/>
          <a:ln w="9525">
            <a:noFill/>
          </a:ln>
        </p:spPr>
        <p:txBody>
          <a:bodyPr wrap="none" anchor="t">
            <a:spAutoFit/>
          </a:bodyPr>
          <a:lstStyle/>
          <a:p>
            <a:pPr algn="l"/>
            <a:r>
              <a:rPr lang="en-US" altLang="zh-CN" i="1">
                <a:latin typeface="Times New Roman" panose="02020603050405020304" pitchFamily="18" charset="0"/>
              </a:rPr>
              <a:t>t&gt;</a:t>
            </a:r>
            <a:r>
              <a:rPr lang="en-US" altLang="zh-CN">
                <a:latin typeface="Times New Roman" panose="02020603050405020304" pitchFamily="18" charset="0"/>
              </a:rPr>
              <a:t>0</a:t>
            </a:r>
            <a:r>
              <a:rPr lang="en-US" altLang="zh-CN" i="1">
                <a:latin typeface="Times New Roman" panose="02020603050405020304" pitchFamily="18" charset="0"/>
                <a:sym typeface="Symbol" panose="05050102010706020507" pitchFamily="18" charset="2"/>
              </a:rPr>
              <a:t>    i</a:t>
            </a:r>
            <a:r>
              <a:rPr lang="en-US" altLang="zh-CN">
                <a:latin typeface="Times New Roman" panose="02020603050405020304" pitchFamily="18" charset="0"/>
                <a:sym typeface="Symbol" panose="05050102010706020507" pitchFamily="18" charset="2"/>
              </a:rPr>
              <a:t>&gt;0</a:t>
            </a:r>
          </a:p>
        </p:txBody>
      </p:sp>
      <p:grpSp>
        <p:nvGrpSpPr>
          <p:cNvPr id="265238" name="组合 265237"/>
          <p:cNvGrpSpPr/>
          <p:nvPr/>
        </p:nvGrpSpPr>
        <p:grpSpPr>
          <a:xfrm>
            <a:off x="152400" y="206375"/>
            <a:ext cx="8229600" cy="3162300"/>
            <a:chOff x="96" y="130"/>
            <a:chExt cx="5184" cy="1992"/>
          </a:xfrm>
        </p:grpSpPr>
        <p:grpSp>
          <p:nvGrpSpPr>
            <p:cNvPr id="265239" name="组合 265238"/>
            <p:cNvGrpSpPr/>
            <p:nvPr/>
          </p:nvGrpSpPr>
          <p:grpSpPr>
            <a:xfrm>
              <a:off x="96" y="130"/>
              <a:ext cx="3713" cy="1992"/>
              <a:chOff x="922" y="7"/>
              <a:chExt cx="3713" cy="1992"/>
            </a:xfrm>
          </p:grpSpPr>
          <p:sp>
            <p:nvSpPr>
              <p:cNvPr id="265240" name="直接连接符 265239"/>
              <p:cNvSpPr/>
              <p:nvPr/>
            </p:nvSpPr>
            <p:spPr>
              <a:xfrm>
                <a:off x="1067" y="1188"/>
                <a:ext cx="3372" cy="0"/>
              </a:xfrm>
              <a:prstGeom prst="line">
                <a:avLst/>
              </a:prstGeom>
              <a:ln w="25400" cap="flat" cmpd="sng">
                <a:solidFill>
                  <a:schemeClr val="tx1"/>
                </a:solidFill>
                <a:prstDash val="solid"/>
                <a:headEnd type="none" w="med" len="med"/>
                <a:tailEnd type="triangle" w="med" len="med"/>
              </a:ln>
            </p:spPr>
          </p:sp>
          <p:sp>
            <p:nvSpPr>
              <p:cNvPr id="265241" name="直接连接符 265240"/>
              <p:cNvSpPr/>
              <p:nvPr/>
            </p:nvSpPr>
            <p:spPr>
              <a:xfrm>
                <a:off x="1299" y="7"/>
                <a:ext cx="0" cy="1992"/>
              </a:xfrm>
              <a:prstGeom prst="line">
                <a:avLst/>
              </a:prstGeom>
              <a:ln w="25400" cap="flat" cmpd="sng">
                <a:solidFill>
                  <a:schemeClr val="tx1"/>
                </a:solidFill>
                <a:prstDash val="solid"/>
                <a:headEnd type="triangle" w="med" len="med"/>
                <a:tailEnd type="none" w="med" len="med"/>
              </a:ln>
            </p:spPr>
          </p:sp>
          <p:sp>
            <p:nvSpPr>
              <p:cNvPr id="265242" name="文本框 265241"/>
              <p:cNvSpPr txBox="1"/>
              <p:nvPr/>
            </p:nvSpPr>
            <p:spPr>
              <a:xfrm>
                <a:off x="4466" y="1201"/>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65243" name="任意多边形 265242"/>
              <p:cNvSpPr/>
              <p:nvPr/>
            </p:nvSpPr>
            <p:spPr>
              <a:xfrm>
                <a:off x="1299" y="555"/>
                <a:ext cx="2687" cy="560"/>
              </a:xfrm>
              <a:custGeom>
                <a:avLst/>
                <a:gdLst/>
                <a:ahLst/>
                <a:cxnLst/>
                <a:rect l="0" t="0" r="0" b="0"/>
                <a:pathLst>
                  <a:path w="2602" h="517">
                    <a:moveTo>
                      <a:pt x="0" y="8"/>
                    </a:moveTo>
                    <a:cubicBezTo>
                      <a:pt x="39" y="4"/>
                      <a:pt x="79" y="0"/>
                      <a:pt x="125" y="8"/>
                    </a:cubicBezTo>
                    <a:cubicBezTo>
                      <a:pt x="171" y="16"/>
                      <a:pt x="194" y="27"/>
                      <a:pt x="279" y="56"/>
                    </a:cubicBezTo>
                    <a:cubicBezTo>
                      <a:pt x="364" y="85"/>
                      <a:pt x="562" y="155"/>
                      <a:pt x="634" y="181"/>
                    </a:cubicBezTo>
                    <a:cubicBezTo>
                      <a:pt x="706" y="207"/>
                      <a:pt x="666" y="196"/>
                      <a:pt x="711" y="210"/>
                    </a:cubicBezTo>
                    <a:cubicBezTo>
                      <a:pt x="756" y="224"/>
                      <a:pt x="830" y="248"/>
                      <a:pt x="903" y="267"/>
                    </a:cubicBezTo>
                    <a:cubicBezTo>
                      <a:pt x="976" y="286"/>
                      <a:pt x="979" y="294"/>
                      <a:pt x="1152" y="325"/>
                    </a:cubicBezTo>
                    <a:cubicBezTo>
                      <a:pt x="1325" y="356"/>
                      <a:pt x="1697" y="418"/>
                      <a:pt x="1939" y="450"/>
                    </a:cubicBezTo>
                    <a:cubicBezTo>
                      <a:pt x="2181" y="482"/>
                      <a:pt x="2492" y="506"/>
                      <a:pt x="2602" y="517"/>
                    </a:cubicBezTo>
                  </a:path>
                </a:pathLst>
              </a:custGeom>
              <a:noFill/>
              <a:ln w="25400" cap="flat" cmpd="sng">
                <a:solidFill>
                  <a:srgbClr val="FF0000"/>
                </a:solidFill>
                <a:prstDash val="solid"/>
                <a:headEnd type="none" w="med" len="med"/>
                <a:tailEnd type="none" w="med" len="med"/>
              </a:ln>
            </p:spPr>
            <p:txBody>
              <a:bodyPr/>
              <a:lstStyle/>
              <a:p>
                <a:endParaRPr lang="zh-CN" altLang="en-US"/>
              </a:p>
            </p:txBody>
          </p:sp>
          <p:sp>
            <p:nvSpPr>
              <p:cNvPr id="265244" name="文本框 265243"/>
              <p:cNvSpPr txBox="1"/>
              <p:nvPr/>
            </p:nvSpPr>
            <p:spPr>
              <a:xfrm>
                <a:off x="922" y="405"/>
                <a:ext cx="31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65245" name="文本框 265244"/>
              <p:cNvSpPr txBox="1"/>
              <p:nvPr/>
            </p:nvSpPr>
            <p:spPr>
              <a:xfrm>
                <a:off x="1757" y="272"/>
                <a:ext cx="280" cy="288"/>
              </a:xfrm>
              <a:prstGeom prst="rect">
                <a:avLst/>
              </a:prstGeom>
              <a:noFill/>
              <a:ln w="25400">
                <a:noFill/>
              </a:ln>
            </p:spPr>
            <p:txBody>
              <a:bodyPr wrap="none" anchor="t">
                <a:spAutoFit/>
              </a:bodyPr>
              <a:lstStyle/>
              <a:p>
                <a:pPr algn="l"/>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a:solidFill>
                    <a:srgbClr val="FF0000"/>
                  </a:solidFill>
                  <a:latin typeface="Times New Roman" panose="02020603050405020304" pitchFamily="18" charset="0"/>
                </a:endParaRPr>
              </a:p>
            </p:txBody>
          </p:sp>
        </p:grpSp>
        <p:graphicFrame>
          <p:nvGraphicFramePr>
            <p:cNvPr id="265246" name="对象 265245"/>
            <p:cNvGraphicFramePr/>
            <p:nvPr/>
          </p:nvGraphicFramePr>
          <p:xfrm>
            <a:off x="2462" y="165"/>
            <a:ext cx="2818" cy="651"/>
          </p:xfrm>
          <a:graphic>
            <a:graphicData uri="http://schemas.openxmlformats.org/presentationml/2006/ole">
              <mc:AlternateContent xmlns:mc="http://schemas.openxmlformats.org/markup-compatibility/2006">
                <mc:Choice xmlns:v="urn:schemas-microsoft-com:vml" Requires="v">
                  <p:oleObj spid="_x0000_s67641" r:id="rId7" imgW="2032000" imgH="469900" progId="Equation.DSMT4">
                    <p:embed/>
                  </p:oleObj>
                </mc:Choice>
                <mc:Fallback>
                  <p:oleObj r:id="rId7" imgW="2032000" imgH="469900" progId="Equation.DSMT4">
                    <p:embed/>
                    <p:pic>
                      <p:nvPicPr>
                        <p:cNvPr id="0" name="图片 3321"/>
                        <p:cNvPicPr/>
                        <p:nvPr/>
                      </p:nvPicPr>
                      <p:blipFill>
                        <a:blip r:embed="rId8"/>
                        <a:stretch>
                          <a:fillRect/>
                        </a:stretch>
                      </p:blipFill>
                      <p:spPr>
                        <a:xfrm>
                          <a:off x="2462" y="165"/>
                          <a:ext cx="2818" cy="651"/>
                        </a:xfrm>
                        <a:prstGeom prst="rect">
                          <a:avLst/>
                        </a:prstGeom>
                        <a:noFill/>
                        <a:ln w="38100">
                          <a:noFill/>
                          <a:miter/>
                        </a:ln>
                      </p:spPr>
                    </p:pic>
                  </p:oleObj>
                </mc:Fallback>
              </mc:AlternateContent>
            </a:graphicData>
          </a:graphic>
        </p:graphicFrame>
      </p:grpSp>
      <p:sp>
        <p:nvSpPr>
          <p:cNvPr id="265247" name="动作按钮: 后退或前一项 265246" descr="水滴">
            <a:hlinkClick r:id="" action="ppaction://hlinkshowjump?jump=previousslide">
              <a:snd r:embed="rId9" name="PROJCTOR.WAV"/>
            </a:hlinkClick>
          </p:cNvPr>
          <p:cNvSpPr/>
          <p:nvPr/>
        </p:nvSpPr>
        <p:spPr>
          <a:xfrm>
            <a:off x="8245475" y="6381750"/>
            <a:ext cx="460375"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65248" name="动作按钮: 后退或前一项 265247" descr="水滴">
            <a:hlinkClick r:id="" action="ppaction://hlinkshowjump?jump=nextslide">
              <a:snd r:embed="rId9" name="PROJCTOR.WAV"/>
            </a:hlinkClick>
          </p:cNvPr>
          <p:cNvSpPr/>
          <p:nvPr/>
        </p:nvSpPr>
        <p:spPr>
          <a:xfrm flipH="1">
            <a:off x="8667750" y="6381750"/>
            <a:ext cx="457200" cy="457200"/>
          </a:xfrm>
          <a:prstGeom prst="actionButtonBackPrevious">
            <a:avLst/>
          </a:prstGeom>
          <a:blipFill rotWithShape="0">
            <a:blip r:embed="rId10"/>
          </a:blipFill>
          <a:ln w="28575">
            <a:noFill/>
          </a:ln>
          <a:effectLst>
            <a:prstShdw prst="shdw17" dist="17961" dir="2699999">
              <a:srgbClr val="CCFFFF">
                <a:gamma/>
                <a:shade val="60000"/>
                <a:invGamma/>
              </a:srgbClr>
            </a:prstShdw>
          </a:effectLst>
        </p:spPr>
        <p:txBody>
          <a:bodyPr/>
          <a:lstStyle/>
          <a:p>
            <a:endParaRPr lang="zh-CN" altLang="en-US"/>
          </a:p>
        </p:txBody>
      </p:sp>
      <p:sp>
        <p:nvSpPr>
          <p:cNvPr id="265249" name="矩形 265248"/>
          <p:cNvSpPr/>
          <p:nvPr/>
        </p:nvSpPr>
        <p:spPr>
          <a:xfrm>
            <a:off x="6843713" y="5710238"/>
            <a:ext cx="2362200" cy="457200"/>
          </a:xfrm>
          <a:prstGeom prst="rect">
            <a:avLst/>
          </a:prstGeom>
          <a:noFill/>
          <a:ln w="9525">
            <a:noFill/>
          </a:ln>
        </p:spPr>
        <p:txBody>
          <a:bodyPr>
            <a:spAutoFit/>
          </a:bodyPr>
          <a:lstStyle/>
          <a:p>
            <a:pPr algn="l">
              <a:spcBef>
                <a:spcPct val="50000"/>
              </a:spcBef>
            </a:pPr>
            <a:r>
              <a:rPr lang="en-US" altLang="zh-CN" dirty="0" err="1">
                <a:solidFill>
                  <a:srgbClr val="FF0000"/>
                </a:solidFill>
                <a:latin typeface="Times New Roman" panose="02020603050405020304" pitchFamily="18" charset="0"/>
              </a:rPr>
              <a:t>t=?</a:t>
            </a:r>
            <a:r>
              <a:rPr lang="zh-CN" altLang="en-US" dirty="0" err="1">
                <a:solidFill>
                  <a:srgbClr val="FF0000"/>
                </a:solidFill>
                <a:latin typeface="Times New Roman" panose="02020603050405020304" pitchFamily="18" charset="0"/>
              </a:rPr>
              <a:t>，</a:t>
            </a:r>
            <a:r>
              <a:rPr lang="en-US" altLang="zh-CN"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L</a:t>
            </a:r>
            <a:r>
              <a:rPr lang="zh-CN" altLang="en-US" dirty="0">
                <a:solidFill>
                  <a:srgbClr val="FF0000"/>
                </a:solidFill>
                <a:latin typeface="Times New Roman" panose="02020603050405020304" pitchFamily="18" charset="0"/>
              </a:rPr>
              <a:t>取极值。</a:t>
            </a:r>
            <a:endParaRPr lang="zh-CN" altLang="en-US">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5218"/>
                                        </p:tgtEl>
                                        <p:attrNameLst>
                                          <p:attrName>style.visibility</p:attrName>
                                        </p:attrNameLst>
                                      </p:cBhvr>
                                      <p:to>
                                        <p:strVal val="visible"/>
                                      </p:to>
                                    </p:set>
                                    <p:anim calcmode="lin" valueType="num">
                                      <p:cBhvr additive="base">
                                        <p:cTn id="7" dur="500" fill="hold"/>
                                        <p:tgtEl>
                                          <p:spTgt spid="265218"/>
                                        </p:tgtEl>
                                        <p:attrNameLst>
                                          <p:attrName>ppt_x</p:attrName>
                                        </p:attrNameLst>
                                      </p:cBhvr>
                                      <p:tavLst>
                                        <p:tav tm="0">
                                          <p:val>
                                            <p:strVal val="0-#ppt_w/2"/>
                                          </p:val>
                                        </p:tav>
                                        <p:tav tm="100000">
                                          <p:val>
                                            <p:strVal val="#ppt_x"/>
                                          </p:val>
                                        </p:tav>
                                      </p:tavLst>
                                    </p:anim>
                                    <p:anim calcmode="lin" valueType="num">
                                      <p:cBhvr additive="base">
                                        <p:cTn id="8" dur="500" fill="hold"/>
                                        <p:tgtEl>
                                          <p:spTgt spid="265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5230"/>
                                        </p:tgtEl>
                                        <p:attrNameLst>
                                          <p:attrName>style.visibility</p:attrName>
                                        </p:attrNameLst>
                                      </p:cBhvr>
                                      <p:to>
                                        <p:strVal val="visible"/>
                                      </p:to>
                                    </p:set>
                                    <p:anim calcmode="lin" valueType="num">
                                      <p:cBhvr additive="base">
                                        <p:cTn id="13" dur="500" fill="hold"/>
                                        <p:tgtEl>
                                          <p:spTgt spid="265230"/>
                                        </p:tgtEl>
                                        <p:attrNameLst>
                                          <p:attrName>ppt_x</p:attrName>
                                        </p:attrNameLst>
                                      </p:cBhvr>
                                      <p:tavLst>
                                        <p:tav tm="0">
                                          <p:val>
                                            <p:strVal val="0-#ppt_w/2"/>
                                          </p:val>
                                        </p:tav>
                                        <p:tav tm="100000">
                                          <p:val>
                                            <p:strVal val="#ppt_x"/>
                                          </p:val>
                                        </p:tav>
                                      </p:tavLst>
                                    </p:anim>
                                    <p:anim calcmode="lin" valueType="num">
                                      <p:cBhvr additive="base">
                                        <p:cTn id="14" dur="500" fill="hold"/>
                                        <p:tgtEl>
                                          <p:spTgt spid="2652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5223"/>
                                        </p:tgtEl>
                                        <p:attrNameLst>
                                          <p:attrName>style.visibility</p:attrName>
                                        </p:attrNameLst>
                                      </p:cBhvr>
                                      <p:to>
                                        <p:strVal val="visible"/>
                                      </p:to>
                                    </p:set>
                                    <p:anim calcmode="lin" valueType="num">
                                      <p:cBhvr additive="base">
                                        <p:cTn id="19" dur="500" fill="hold"/>
                                        <p:tgtEl>
                                          <p:spTgt spid="265223"/>
                                        </p:tgtEl>
                                        <p:attrNameLst>
                                          <p:attrName>ppt_x</p:attrName>
                                        </p:attrNameLst>
                                      </p:cBhvr>
                                      <p:tavLst>
                                        <p:tav tm="0">
                                          <p:val>
                                            <p:strVal val="0-#ppt_w/2"/>
                                          </p:val>
                                        </p:tav>
                                        <p:tav tm="100000">
                                          <p:val>
                                            <p:strVal val="#ppt_x"/>
                                          </p:val>
                                        </p:tav>
                                      </p:tavLst>
                                    </p:anim>
                                    <p:anim calcmode="lin" valueType="num">
                                      <p:cBhvr additive="base">
                                        <p:cTn id="20" dur="500" fill="hold"/>
                                        <p:tgtEl>
                                          <p:spTgt spid="2652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5224"/>
                                        </p:tgtEl>
                                        <p:attrNameLst>
                                          <p:attrName>style.visibility</p:attrName>
                                        </p:attrNameLst>
                                      </p:cBhvr>
                                      <p:to>
                                        <p:strVal val="visible"/>
                                      </p:to>
                                    </p:set>
                                    <p:anim calcmode="lin" valueType="num">
                                      <p:cBhvr additive="base">
                                        <p:cTn id="25" dur="500" fill="hold"/>
                                        <p:tgtEl>
                                          <p:spTgt spid="265224"/>
                                        </p:tgtEl>
                                        <p:attrNameLst>
                                          <p:attrName>ppt_x</p:attrName>
                                        </p:attrNameLst>
                                      </p:cBhvr>
                                      <p:tavLst>
                                        <p:tav tm="0">
                                          <p:val>
                                            <p:strVal val="0-#ppt_w/2"/>
                                          </p:val>
                                        </p:tav>
                                        <p:tav tm="100000">
                                          <p:val>
                                            <p:strVal val="#ppt_x"/>
                                          </p:val>
                                        </p:tav>
                                      </p:tavLst>
                                    </p:anim>
                                    <p:anim calcmode="lin" valueType="num">
                                      <p:cBhvr additive="base">
                                        <p:cTn id="26" dur="500" fill="hold"/>
                                        <p:tgtEl>
                                          <p:spTgt spid="2652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5219"/>
                                        </p:tgtEl>
                                        <p:attrNameLst>
                                          <p:attrName>style.visibility</p:attrName>
                                        </p:attrNameLst>
                                      </p:cBhvr>
                                      <p:to>
                                        <p:strVal val="visible"/>
                                      </p:to>
                                    </p:set>
                                    <p:anim calcmode="lin" valueType="num">
                                      <p:cBhvr additive="base">
                                        <p:cTn id="31" dur="500" fill="hold"/>
                                        <p:tgtEl>
                                          <p:spTgt spid="265219"/>
                                        </p:tgtEl>
                                        <p:attrNameLst>
                                          <p:attrName>ppt_x</p:attrName>
                                        </p:attrNameLst>
                                      </p:cBhvr>
                                      <p:tavLst>
                                        <p:tav tm="0">
                                          <p:val>
                                            <p:strVal val="0-#ppt_w/2"/>
                                          </p:val>
                                        </p:tav>
                                        <p:tav tm="100000">
                                          <p:val>
                                            <p:strVal val="#ppt_x"/>
                                          </p:val>
                                        </p:tav>
                                      </p:tavLst>
                                    </p:anim>
                                    <p:anim calcmode="lin" valueType="num">
                                      <p:cBhvr additive="base">
                                        <p:cTn id="32" dur="500" fill="hold"/>
                                        <p:tgtEl>
                                          <p:spTgt spid="2652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5237"/>
                                        </p:tgtEl>
                                        <p:attrNameLst>
                                          <p:attrName>style.visibility</p:attrName>
                                        </p:attrNameLst>
                                      </p:cBhvr>
                                      <p:to>
                                        <p:strVal val="visible"/>
                                      </p:to>
                                    </p:set>
                                    <p:anim calcmode="lin" valueType="num">
                                      <p:cBhvr additive="base">
                                        <p:cTn id="37" dur="500" fill="hold"/>
                                        <p:tgtEl>
                                          <p:spTgt spid="265237"/>
                                        </p:tgtEl>
                                        <p:attrNameLst>
                                          <p:attrName>ppt_x</p:attrName>
                                        </p:attrNameLst>
                                      </p:cBhvr>
                                      <p:tavLst>
                                        <p:tav tm="0">
                                          <p:val>
                                            <p:strVal val="0-#ppt_w/2"/>
                                          </p:val>
                                        </p:tav>
                                        <p:tav tm="100000">
                                          <p:val>
                                            <p:strVal val="#ppt_x"/>
                                          </p:val>
                                        </p:tav>
                                      </p:tavLst>
                                    </p:anim>
                                    <p:anim calcmode="lin" valueType="num">
                                      <p:cBhvr additive="base">
                                        <p:cTn id="38" dur="500" fill="hold"/>
                                        <p:tgtEl>
                                          <p:spTgt spid="2652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5220"/>
                                        </p:tgtEl>
                                        <p:attrNameLst>
                                          <p:attrName>style.visibility</p:attrName>
                                        </p:attrNameLst>
                                      </p:cBhvr>
                                      <p:to>
                                        <p:strVal val="visible"/>
                                      </p:to>
                                    </p:set>
                                    <p:anim calcmode="lin" valueType="num">
                                      <p:cBhvr additive="base">
                                        <p:cTn id="43" dur="500" fill="hold"/>
                                        <p:tgtEl>
                                          <p:spTgt spid="265220"/>
                                        </p:tgtEl>
                                        <p:attrNameLst>
                                          <p:attrName>ppt_x</p:attrName>
                                        </p:attrNameLst>
                                      </p:cBhvr>
                                      <p:tavLst>
                                        <p:tav tm="0">
                                          <p:val>
                                            <p:strVal val="0-#ppt_w/2"/>
                                          </p:val>
                                        </p:tav>
                                        <p:tav tm="100000">
                                          <p:val>
                                            <p:strVal val="#ppt_x"/>
                                          </p:val>
                                        </p:tav>
                                      </p:tavLst>
                                    </p:anim>
                                    <p:anim calcmode="lin" valueType="num">
                                      <p:cBhvr additive="base">
                                        <p:cTn id="44" dur="500" fill="hold"/>
                                        <p:tgtEl>
                                          <p:spTgt spid="2652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65233"/>
                                        </p:tgtEl>
                                        <p:attrNameLst>
                                          <p:attrName>style.visibility</p:attrName>
                                        </p:attrNameLst>
                                      </p:cBhvr>
                                      <p:to>
                                        <p:strVal val="visible"/>
                                      </p:to>
                                    </p:set>
                                    <p:anim calcmode="lin" valueType="num">
                                      <p:cBhvr additive="base">
                                        <p:cTn id="49" dur="500" fill="hold"/>
                                        <p:tgtEl>
                                          <p:spTgt spid="265233"/>
                                        </p:tgtEl>
                                        <p:attrNameLst>
                                          <p:attrName>ppt_x</p:attrName>
                                        </p:attrNameLst>
                                      </p:cBhvr>
                                      <p:tavLst>
                                        <p:tav tm="0">
                                          <p:val>
                                            <p:strVal val="0-#ppt_w/2"/>
                                          </p:val>
                                        </p:tav>
                                        <p:tav tm="100000">
                                          <p:val>
                                            <p:strVal val="#ppt_x"/>
                                          </p:val>
                                        </p:tav>
                                      </p:tavLst>
                                    </p:anim>
                                    <p:anim calcmode="lin" valueType="num">
                                      <p:cBhvr additive="base">
                                        <p:cTn id="50" dur="500" fill="hold"/>
                                        <p:tgtEl>
                                          <p:spTgt spid="26523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5236"/>
                                        </p:tgtEl>
                                        <p:attrNameLst>
                                          <p:attrName>style.visibility</p:attrName>
                                        </p:attrNameLst>
                                      </p:cBhvr>
                                      <p:to>
                                        <p:strVal val="visible"/>
                                      </p:to>
                                    </p:set>
                                    <p:anim calcmode="lin" valueType="num">
                                      <p:cBhvr additive="base">
                                        <p:cTn id="55" dur="500" fill="hold"/>
                                        <p:tgtEl>
                                          <p:spTgt spid="265236"/>
                                        </p:tgtEl>
                                        <p:attrNameLst>
                                          <p:attrName>ppt_x</p:attrName>
                                        </p:attrNameLst>
                                      </p:cBhvr>
                                      <p:tavLst>
                                        <p:tav tm="0">
                                          <p:val>
                                            <p:strVal val="0-#ppt_w/2"/>
                                          </p:val>
                                        </p:tav>
                                        <p:tav tm="100000">
                                          <p:val>
                                            <p:strVal val="#ppt_x"/>
                                          </p:val>
                                        </p:tav>
                                      </p:tavLst>
                                    </p:anim>
                                    <p:anim calcmode="lin" valueType="num">
                                      <p:cBhvr additive="base">
                                        <p:cTn id="56" dur="500" fill="hold"/>
                                        <p:tgtEl>
                                          <p:spTgt spid="26523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65221"/>
                                        </p:tgtEl>
                                        <p:attrNameLst>
                                          <p:attrName>style.visibility</p:attrName>
                                        </p:attrNameLst>
                                      </p:cBhvr>
                                      <p:to>
                                        <p:strVal val="visible"/>
                                      </p:to>
                                    </p:set>
                                    <p:anim calcmode="lin" valueType="num">
                                      <p:cBhvr additive="base">
                                        <p:cTn id="61" dur="500" fill="hold"/>
                                        <p:tgtEl>
                                          <p:spTgt spid="265221"/>
                                        </p:tgtEl>
                                        <p:attrNameLst>
                                          <p:attrName>ppt_x</p:attrName>
                                        </p:attrNameLst>
                                      </p:cBhvr>
                                      <p:tavLst>
                                        <p:tav tm="0">
                                          <p:val>
                                            <p:strVal val="0-#ppt_w/2"/>
                                          </p:val>
                                        </p:tav>
                                        <p:tav tm="100000">
                                          <p:val>
                                            <p:strVal val="#ppt_x"/>
                                          </p:val>
                                        </p:tav>
                                      </p:tavLst>
                                    </p:anim>
                                    <p:anim calcmode="lin" valueType="num">
                                      <p:cBhvr additive="base">
                                        <p:cTn id="62"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5222"/>
                                        </p:tgtEl>
                                        <p:attrNameLst>
                                          <p:attrName>style.visibility</p:attrName>
                                        </p:attrNameLst>
                                      </p:cBhvr>
                                      <p:to>
                                        <p:strVal val="visible"/>
                                      </p:to>
                                    </p:set>
                                    <p:anim calcmode="lin" valueType="num">
                                      <p:cBhvr additive="base">
                                        <p:cTn id="67" dur="500" fill="hold"/>
                                        <p:tgtEl>
                                          <p:spTgt spid="265222"/>
                                        </p:tgtEl>
                                        <p:attrNameLst>
                                          <p:attrName>ppt_x</p:attrName>
                                        </p:attrNameLst>
                                      </p:cBhvr>
                                      <p:tavLst>
                                        <p:tav tm="0">
                                          <p:val>
                                            <p:strVal val="0-#ppt_w/2"/>
                                          </p:val>
                                        </p:tav>
                                        <p:tav tm="100000">
                                          <p:val>
                                            <p:strVal val="#ppt_x"/>
                                          </p:val>
                                        </p:tav>
                                      </p:tavLst>
                                    </p:anim>
                                    <p:anim calcmode="lin" valueType="num">
                                      <p:cBhvr additive="base">
                                        <p:cTn id="68" dur="500" fill="hold"/>
                                        <p:tgtEl>
                                          <p:spTgt spid="26522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65249"/>
                                        </p:tgtEl>
                                        <p:attrNameLst>
                                          <p:attrName>style.visibility</p:attrName>
                                        </p:attrNameLst>
                                      </p:cBhvr>
                                      <p:to>
                                        <p:strVal val="visible"/>
                                      </p:to>
                                    </p:set>
                                    <p:anim calcmode="lin" valueType="num">
                                      <p:cBhvr additive="base">
                                        <p:cTn id="73" dur="500" fill="hold"/>
                                        <p:tgtEl>
                                          <p:spTgt spid="265249"/>
                                        </p:tgtEl>
                                        <p:attrNameLst>
                                          <p:attrName>ppt_x</p:attrName>
                                        </p:attrNameLst>
                                      </p:cBhvr>
                                      <p:tavLst>
                                        <p:tav tm="0">
                                          <p:val>
                                            <p:strVal val="0-#ppt_w/2"/>
                                          </p:val>
                                        </p:tav>
                                        <p:tav tm="100000">
                                          <p:val>
                                            <p:strVal val="#ppt_x"/>
                                          </p:val>
                                        </p:tav>
                                      </p:tavLst>
                                    </p:anim>
                                    <p:anim calcmode="lin" valueType="num">
                                      <p:cBhvr additive="base">
                                        <p:cTn id="74" dur="500" fill="hold"/>
                                        <p:tgtEl>
                                          <p:spTgt spid="26524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65227"/>
                                        </p:tgtEl>
                                        <p:attrNameLst>
                                          <p:attrName>style.visibility</p:attrName>
                                        </p:attrNameLst>
                                      </p:cBhvr>
                                      <p:to>
                                        <p:strVal val="visible"/>
                                      </p:to>
                                    </p:set>
                                    <p:anim calcmode="lin" valueType="num">
                                      <p:cBhvr additive="base">
                                        <p:cTn id="79" dur="500" fill="hold"/>
                                        <p:tgtEl>
                                          <p:spTgt spid="265227"/>
                                        </p:tgtEl>
                                        <p:attrNameLst>
                                          <p:attrName>ppt_x</p:attrName>
                                        </p:attrNameLst>
                                      </p:cBhvr>
                                      <p:tavLst>
                                        <p:tav tm="0">
                                          <p:val>
                                            <p:strVal val="0-#ppt_w/2"/>
                                          </p:val>
                                        </p:tav>
                                        <p:tav tm="100000">
                                          <p:val>
                                            <p:strVal val="#ppt_x"/>
                                          </p:val>
                                        </p:tav>
                                      </p:tavLst>
                                    </p:anim>
                                    <p:anim calcmode="lin" valueType="num">
                                      <p:cBhvr additive="base">
                                        <p:cTn id="80" dur="500" fill="hold"/>
                                        <p:tgtEl>
                                          <p:spTgt spid="265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p:bldP spid="265220" grpId="0"/>
      <p:bldP spid="265221" grpId="0"/>
      <p:bldP spid="265222" grpId="0"/>
      <p:bldP spid="265236" grpId="0"/>
      <p:bldP spid="265237" grpId="0"/>
      <p:bldP spid="26524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文本框 266241"/>
          <p:cNvSpPr txBox="1"/>
          <p:nvPr/>
        </p:nvSpPr>
        <p:spPr>
          <a:xfrm>
            <a:off x="609600" y="244475"/>
            <a:ext cx="2822575" cy="457200"/>
          </a:xfrm>
          <a:prstGeom prst="rect">
            <a:avLst/>
          </a:prstGeom>
          <a:noFill/>
          <a:ln w="9525">
            <a:noFill/>
          </a:ln>
        </p:spPr>
        <p:txBody>
          <a:bodyPr>
            <a:spAutoFit/>
          </a:bodyPr>
          <a:lstStyle/>
          <a:p>
            <a:pPr algn="l"/>
            <a:r>
              <a:rPr lang="zh-CN" altLang="en-US" dirty="0">
                <a:solidFill>
                  <a:srgbClr val="3366CC"/>
                </a:solidFill>
                <a:latin typeface="Times New Roman" panose="02020603050405020304" pitchFamily="18" charset="0"/>
              </a:rPr>
              <a:t>由 </a:t>
            </a:r>
            <a:r>
              <a:rPr lang="en-US" altLang="zh-CN" i="1" dirty="0" err="1">
                <a:solidFill>
                  <a:srgbClr val="3366CC"/>
                </a:solidFill>
                <a:latin typeface="Times New Roman" panose="02020603050405020304" pitchFamily="18" charset="0"/>
              </a:rPr>
              <a:t>u</a:t>
            </a:r>
            <a:r>
              <a:rPr lang="en-US" altLang="zh-CN" i="1" baseline="-25000" dirty="0" err="1">
                <a:solidFill>
                  <a:srgbClr val="3366CC"/>
                </a:solidFill>
                <a:latin typeface="Times New Roman" panose="02020603050405020304" pitchFamily="18" charset="0"/>
              </a:rPr>
              <a:t>L</a:t>
            </a:r>
            <a:r>
              <a:rPr lang="en-US" altLang="zh-CN" i="1">
                <a:solidFill>
                  <a:srgbClr val="3366CC"/>
                </a:solidFill>
                <a:latin typeface="Times New Roman" panose="02020603050405020304" pitchFamily="18" charset="0"/>
              </a:rPr>
              <a:t>= </a:t>
            </a:r>
            <a:r>
              <a:rPr lang="en-US" altLang="zh-CN" dirty="0">
                <a:solidFill>
                  <a:srgbClr val="3366CC"/>
                </a:solidFill>
                <a:latin typeface="Times New Roman" panose="02020603050405020304" pitchFamily="18" charset="0"/>
              </a:rPr>
              <a:t>0 </a:t>
            </a:r>
            <a:r>
              <a:rPr lang="zh-CN" altLang="en-US" dirty="0">
                <a:solidFill>
                  <a:srgbClr val="3366CC"/>
                </a:solidFill>
                <a:latin typeface="Times New Roman" panose="02020603050405020304" pitchFamily="18" charset="0"/>
              </a:rPr>
              <a:t>可计算 </a:t>
            </a:r>
            <a:r>
              <a:rPr lang="en-US" altLang="zh-CN" i="1">
                <a:solidFill>
                  <a:srgbClr val="3366CC"/>
                </a:solidFill>
                <a:latin typeface="Times New Roman" panose="02020603050405020304" pitchFamily="18" charset="0"/>
              </a:rPr>
              <a:t>t</a:t>
            </a:r>
            <a:r>
              <a:rPr lang="en-US" altLang="zh-CN" i="1" baseline="-25000">
                <a:solidFill>
                  <a:srgbClr val="3366CC"/>
                </a:solidFill>
                <a:latin typeface="Times New Roman" panose="02020603050405020304" pitchFamily="18" charset="0"/>
              </a:rPr>
              <a:t>m</a:t>
            </a:r>
            <a:endParaRPr lang="en-US" altLang="zh-CN">
              <a:solidFill>
                <a:srgbClr val="3366CC"/>
              </a:solidFill>
              <a:latin typeface="Times New Roman" panose="02020603050405020304" pitchFamily="18" charset="0"/>
            </a:endParaRPr>
          </a:p>
        </p:txBody>
      </p:sp>
      <p:graphicFrame>
        <p:nvGraphicFramePr>
          <p:cNvPr id="266243" name="对象 266242"/>
          <p:cNvGraphicFramePr/>
          <p:nvPr/>
        </p:nvGraphicFramePr>
        <p:xfrm>
          <a:off x="609600" y="990600"/>
          <a:ext cx="2832100" cy="593725"/>
        </p:xfrm>
        <a:graphic>
          <a:graphicData uri="http://schemas.openxmlformats.org/presentationml/2006/ole">
            <mc:AlternateContent xmlns:mc="http://schemas.openxmlformats.org/markup-compatibility/2006">
              <mc:Choice xmlns:v="urn:schemas-microsoft-com:vml" Requires="v">
                <p:oleObj spid="_x0000_s68735" r:id="rId3" imgW="1142365" imgH="241300" progId="Equation.3">
                  <p:embed/>
                </p:oleObj>
              </mc:Choice>
              <mc:Fallback>
                <p:oleObj r:id="rId3" imgW="1142365" imgH="241300" progId="Equation.3">
                  <p:embed/>
                  <p:pic>
                    <p:nvPicPr>
                      <p:cNvPr id="0" name="图片 3319"/>
                      <p:cNvPicPr/>
                      <p:nvPr/>
                    </p:nvPicPr>
                    <p:blipFill>
                      <a:blip r:embed="rId4"/>
                      <a:stretch>
                        <a:fillRect/>
                      </a:stretch>
                    </p:blipFill>
                    <p:spPr>
                      <a:xfrm>
                        <a:off x="609600" y="990600"/>
                        <a:ext cx="2832100" cy="593725"/>
                      </a:xfrm>
                      <a:prstGeom prst="rect">
                        <a:avLst/>
                      </a:prstGeom>
                      <a:noFill/>
                      <a:ln w="38100">
                        <a:noFill/>
                        <a:miter/>
                      </a:ln>
                    </p:spPr>
                  </p:pic>
                </p:oleObj>
              </mc:Fallback>
            </mc:AlternateContent>
          </a:graphicData>
        </a:graphic>
      </p:graphicFrame>
      <p:graphicFrame>
        <p:nvGraphicFramePr>
          <p:cNvPr id="266244" name="对象 266243"/>
          <p:cNvGraphicFramePr/>
          <p:nvPr/>
        </p:nvGraphicFramePr>
        <p:xfrm>
          <a:off x="4740275" y="4111625"/>
          <a:ext cx="3565525" cy="1157288"/>
        </p:xfrm>
        <a:graphic>
          <a:graphicData uri="http://schemas.openxmlformats.org/presentationml/2006/ole">
            <mc:AlternateContent xmlns:mc="http://schemas.openxmlformats.org/markup-compatibility/2006">
              <mc:Choice xmlns:v="urn:schemas-microsoft-com:vml" Requires="v">
                <p:oleObj spid="_x0000_s68736" r:id="rId5" imgW="1447800" imgH="469900" progId="Equation.3">
                  <p:embed/>
                </p:oleObj>
              </mc:Choice>
              <mc:Fallback>
                <p:oleObj r:id="rId5" imgW="1447800" imgH="469900" progId="Equation.3">
                  <p:embed/>
                  <p:pic>
                    <p:nvPicPr>
                      <p:cNvPr id="0" name="图片 3318"/>
                      <p:cNvPicPr/>
                      <p:nvPr/>
                    </p:nvPicPr>
                    <p:blipFill>
                      <a:blip r:embed="rId6"/>
                      <a:stretch>
                        <a:fillRect/>
                      </a:stretch>
                    </p:blipFill>
                    <p:spPr>
                      <a:xfrm>
                        <a:off x="4740275" y="4111625"/>
                        <a:ext cx="3565525" cy="1157288"/>
                      </a:xfrm>
                      <a:prstGeom prst="rect">
                        <a:avLst/>
                      </a:prstGeom>
                      <a:noFill/>
                      <a:ln w="38100">
                        <a:noFill/>
                        <a:miter/>
                      </a:ln>
                    </p:spPr>
                  </p:pic>
                </p:oleObj>
              </mc:Fallback>
            </mc:AlternateContent>
          </a:graphicData>
        </a:graphic>
      </p:graphicFrame>
      <p:graphicFrame>
        <p:nvGraphicFramePr>
          <p:cNvPr id="266245" name="对象 266244"/>
          <p:cNvGraphicFramePr/>
          <p:nvPr/>
        </p:nvGraphicFramePr>
        <p:xfrm>
          <a:off x="4564063" y="1584325"/>
          <a:ext cx="1912937" cy="1463675"/>
        </p:xfrm>
        <a:graphic>
          <a:graphicData uri="http://schemas.openxmlformats.org/presentationml/2006/ole">
            <mc:AlternateContent xmlns:mc="http://schemas.openxmlformats.org/markup-compatibility/2006">
              <mc:Choice xmlns:v="urn:schemas-microsoft-com:vml" Requires="v">
                <p:oleObj spid="_x0000_s68737" r:id="rId7" imgW="862965" imgH="660400" progId="Equation.3">
                  <p:embed/>
                </p:oleObj>
              </mc:Choice>
              <mc:Fallback>
                <p:oleObj r:id="rId7" imgW="862965" imgH="660400" progId="Equation.3">
                  <p:embed/>
                  <p:pic>
                    <p:nvPicPr>
                      <p:cNvPr id="0" name="图片 3320"/>
                      <p:cNvPicPr/>
                      <p:nvPr/>
                    </p:nvPicPr>
                    <p:blipFill>
                      <a:blip r:embed="rId8"/>
                      <a:stretch>
                        <a:fillRect/>
                      </a:stretch>
                    </p:blipFill>
                    <p:spPr>
                      <a:xfrm>
                        <a:off x="4564063" y="1584325"/>
                        <a:ext cx="1912937" cy="1463675"/>
                      </a:xfrm>
                      <a:prstGeom prst="rect">
                        <a:avLst/>
                      </a:prstGeom>
                      <a:noFill/>
                      <a:ln w="38100">
                        <a:noFill/>
                        <a:miter/>
                      </a:ln>
                    </p:spPr>
                  </p:pic>
                </p:oleObj>
              </mc:Fallback>
            </mc:AlternateContent>
          </a:graphicData>
        </a:graphic>
      </p:graphicFrame>
      <p:sp>
        <p:nvSpPr>
          <p:cNvPr id="266246" name="文本框 266245"/>
          <p:cNvSpPr txBox="1"/>
          <p:nvPr/>
        </p:nvSpPr>
        <p:spPr>
          <a:xfrm>
            <a:off x="609600" y="3654425"/>
            <a:ext cx="5867400" cy="457200"/>
          </a:xfrm>
          <a:prstGeom prst="rect">
            <a:avLst/>
          </a:prstGeom>
          <a:noFill/>
          <a:ln w="9525">
            <a:noFill/>
          </a:ln>
        </p:spPr>
        <p:txBody>
          <a:bodyPr>
            <a:spAutoFit/>
          </a:bodyPr>
          <a:lstStyle/>
          <a:p>
            <a:pPr algn="l"/>
            <a:r>
              <a:rPr lang="zh-CN" altLang="en-US" dirty="0">
                <a:solidFill>
                  <a:srgbClr val="3366CC"/>
                </a:solidFill>
                <a:latin typeface="Times New Roman" panose="02020603050405020304" pitchFamily="18" charset="0"/>
              </a:rPr>
              <a:t>由 </a:t>
            </a:r>
            <a:r>
              <a:rPr lang="en-US" altLang="zh-CN" dirty="0" err="1">
                <a:solidFill>
                  <a:srgbClr val="3366CC"/>
                </a:solidFill>
                <a:latin typeface="Times New Roman" panose="02020603050405020304" pitchFamily="18" charset="0"/>
              </a:rPr>
              <a:t>d</a:t>
            </a:r>
            <a:r>
              <a:rPr lang="en-US" altLang="zh-CN" i="1" dirty="0" err="1">
                <a:solidFill>
                  <a:srgbClr val="3366CC"/>
                </a:solidFill>
                <a:latin typeface="Times New Roman" panose="02020603050405020304" pitchFamily="18" charset="0"/>
              </a:rPr>
              <a:t>u</a:t>
            </a:r>
            <a:r>
              <a:rPr lang="en-US" altLang="zh-CN" i="1" baseline="-25000" dirty="0" err="1">
                <a:solidFill>
                  <a:srgbClr val="3366CC"/>
                </a:solidFill>
                <a:latin typeface="Times New Roman" panose="02020603050405020304" pitchFamily="18" charset="0"/>
              </a:rPr>
              <a:t>L</a:t>
            </a:r>
            <a:r>
              <a:rPr lang="en-US" altLang="zh-CN" i="1" baseline="-25000">
                <a:solidFill>
                  <a:srgbClr val="3366CC"/>
                </a:solidFill>
                <a:latin typeface="Times New Roman" panose="02020603050405020304" pitchFamily="18" charset="0"/>
              </a:rPr>
              <a:t> </a:t>
            </a:r>
            <a:r>
              <a:rPr lang="en-US" altLang="zh-CN" i="1">
                <a:solidFill>
                  <a:srgbClr val="3366CC"/>
                </a:solidFill>
                <a:latin typeface="Times New Roman" panose="02020603050405020304" pitchFamily="18" charset="0"/>
              </a:rPr>
              <a:t>/ </a:t>
            </a:r>
            <a:r>
              <a:rPr lang="en-US" altLang="zh-CN" dirty="0" err="1">
                <a:solidFill>
                  <a:srgbClr val="3366CC"/>
                </a:solidFill>
                <a:latin typeface="Times New Roman" panose="02020603050405020304" pitchFamily="18" charset="0"/>
              </a:rPr>
              <a:t>d</a:t>
            </a:r>
            <a:r>
              <a:rPr lang="en-US" altLang="zh-CN" i="1" dirty="0" err="1">
                <a:solidFill>
                  <a:srgbClr val="3366CC"/>
                </a:solidFill>
                <a:latin typeface="Times New Roman" panose="02020603050405020304" pitchFamily="18" charset="0"/>
              </a:rPr>
              <a:t>t</a:t>
            </a:r>
            <a:r>
              <a:rPr lang="en-US" altLang="zh-CN" i="1">
                <a:solidFill>
                  <a:srgbClr val="3366CC"/>
                </a:solidFill>
                <a:latin typeface="Times New Roman" panose="02020603050405020304" pitchFamily="18" charset="0"/>
              </a:rPr>
              <a:t> </a:t>
            </a:r>
            <a:r>
              <a:rPr lang="zh-CN" altLang="en-US" dirty="0">
                <a:solidFill>
                  <a:srgbClr val="3366CC"/>
                </a:solidFill>
                <a:latin typeface="Times New Roman" panose="02020603050405020304" pitchFamily="18" charset="0"/>
              </a:rPr>
              <a:t>可确定</a:t>
            </a:r>
            <a:r>
              <a:rPr lang="en-US" altLang="zh-CN" i="1" dirty="0" err="1">
                <a:solidFill>
                  <a:srgbClr val="3366CC"/>
                </a:solidFill>
                <a:latin typeface="Times New Roman" panose="02020603050405020304" pitchFamily="18" charset="0"/>
              </a:rPr>
              <a:t>u</a:t>
            </a:r>
            <a:r>
              <a:rPr lang="en-US" altLang="zh-CN" i="1" baseline="-25000" dirty="0" err="1">
                <a:solidFill>
                  <a:srgbClr val="3366CC"/>
                </a:solidFill>
                <a:latin typeface="Times New Roman" panose="02020603050405020304" pitchFamily="18" charset="0"/>
              </a:rPr>
              <a:t>L</a:t>
            </a:r>
            <a:r>
              <a:rPr lang="zh-CN" altLang="en-US" dirty="0">
                <a:solidFill>
                  <a:srgbClr val="3366CC"/>
                </a:solidFill>
                <a:latin typeface="Times New Roman" panose="02020603050405020304" pitchFamily="18" charset="0"/>
              </a:rPr>
              <a:t>为极小值的时间 </a:t>
            </a:r>
            <a:r>
              <a:rPr lang="en-US" altLang="zh-CN" i="1">
                <a:solidFill>
                  <a:srgbClr val="3366CC"/>
                </a:solidFill>
                <a:latin typeface="Times New Roman" panose="02020603050405020304" pitchFamily="18" charset="0"/>
              </a:rPr>
              <a:t>t</a:t>
            </a:r>
            <a:endParaRPr lang="en-US" altLang="zh-CN">
              <a:solidFill>
                <a:srgbClr val="3366CC"/>
              </a:solidFill>
              <a:latin typeface="Times New Roman" panose="02020603050405020304" pitchFamily="18" charset="0"/>
            </a:endParaRPr>
          </a:p>
        </p:txBody>
      </p:sp>
      <p:graphicFrame>
        <p:nvGraphicFramePr>
          <p:cNvPr id="266247" name="对象 266246"/>
          <p:cNvGraphicFramePr/>
          <p:nvPr/>
        </p:nvGraphicFramePr>
        <p:xfrm>
          <a:off x="609600" y="4340225"/>
          <a:ext cx="3125788" cy="641350"/>
        </p:xfrm>
        <a:graphic>
          <a:graphicData uri="http://schemas.openxmlformats.org/presentationml/2006/ole">
            <mc:AlternateContent xmlns:mc="http://schemas.openxmlformats.org/markup-compatibility/2006">
              <mc:Choice xmlns:v="urn:schemas-microsoft-com:vml" Requires="v">
                <p:oleObj spid="_x0000_s68738" r:id="rId9" imgW="1167765" imgH="241300" progId="Equation.3">
                  <p:embed/>
                </p:oleObj>
              </mc:Choice>
              <mc:Fallback>
                <p:oleObj r:id="rId9" imgW="1167765" imgH="241300" progId="Equation.3">
                  <p:embed/>
                  <p:pic>
                    <p:nvPicPr>
                      <p:cNvPr id="0" name="图片 3325"/>
                      <p:cNvPicPr/>
                      <p:nvPr/>
                    </p:nvPicPr>
                    <p:blipFill>
                      <a:blip r:embed="rId10"/>
                      <a:stretch>
                        <a:fillRect/>
                      </a:stretch>
                    </p:blipFill>
                    <p:spPr>
                      <a:xfrm>
                        <a:off x="609600" y="4340225"/>
                        <a:ext cx="3125788" cy="641350"/>
                      </a:xfrm>
                      <a:prstGeom prst="rect">
                        <a:avLst/>
                      </a:prstGeom>
                      <a:noFill/>
                      <a:ln w="38100">
                        <a:noFill/>
                        <a:miter/>
                      </a:ln>
                    </p:spPr>
                  </p:pic>
                </p:oleObj>
              </mc:Fallback>
            </mc:AlternateContent>
          </a:graphicData>
        </a:graphic>
      </p:graphicFrame>
      <p:graphicFrame>
        <p:nvGraphicFramePr>
          <p:cNvPr id="266248" name="对象 266247"/>
          <p:cNvGraphicFramePr/>
          <p:nvPr/>
        </p:nvGraphicFramePr>
        <p:xfrm>
          <a:off x="609600" y="1889125"/>
          <a:ext cx="3143250" cy="1163638"/>
        </p:xfrm>
        <a:graphic>
          <a:graphicData uri="http://schemas.openxmlformats.org/presentationml/2006/ole">
            <mc:AlternateContent xmlns:mc="http://schemas.openxmlformats.org/markup-compatibility/2006">
              <mc:Choice xmlns:v="urn:schemas-microsoft-com:vml" Requires="v">
                <p:oleObj spid="_x0000_s68739" r:id="rId11" imgW="1269365" imgH="469900" progId="Equation.3">
                  <p:embed/>
                </p:oleObj>
              </mc:Choice>
              <mc:Fallback>
                <p:oleObj r:id="rId11" imgW="1269365" imgH="469900" progId="Equation.3">
                  <p:embed/>
                  <p:pic>
                    <p:nvPicPr>
                      <p:cNvPr id="0" name="图片 3322"/>
                      <p:cNvPicPr/>
                      <p:nvPr/>
                    </p:nvPicPr>
                    <p:blipFill>
                      <a:blip r:embed="rId12"/>
                      <a:stretch>
                        <a:fillRect/>
                      </a:stretch>
                    </p:blipFill>
                    <p:spPr>
                      <a:xfrm>
                        <a:off x="609600" y="1889125"/>
                        <a:ext cx="3143250" cy="1163638"/>
                      </a:xfrm>
                      <a:prstGeom prst="rect">
                        <a:avLst/>
                      </a:prstGeom>
                      <a:noFill/>
                      <a:ln w="38100">
                        <a:noFill/>
                        <a:miter/>
                      </a:ln>
                    </p:spPr>
                  </p:pic>
                </p:oleObj>
              </mc:Fallback>
            </mc:AlternateContent>
          </a:graphicData>
        </a:graphic>
      </p:graphicFrame>
      <p:graphicFrame>
        <p:nvGraphicFramePr>
          <p:cNvPr id="266249" name="对象 266248"/>
          <p:cNvGraphicFramePr/>
          <p:nvPr/>
        </p:nvGraphicFramePr>
        <p:xfrm>
          <a:off x="554038" y="5011738"/>
          <a:ext cx="2620962" cy="1465262"/>
        </p:xfrm>
        <a:graphic>
          <a:graphicData uri="http://schemas.openxmlformats.org/presentationml/2006/ole">
            <mc:AlternateContent xmlns:mc="http://schemas.openxmlformats.org/markup-compatibility/2006">
              <mc:Choice xmlns:v="urn:schemas-microsoft-com:vml" Requires="v">
                <p:oleObj spid="_x0000_s68740" r:id="rId13" imgW="1180465" imgH="660400" progId="Equation.3">
                  <p:embed/>
                </p:oleObj>
              </mc:Choice>
              <mc:Fallback>
                <p:oleObj r:id="rId13" imgW="1180465" imgH="660400" progId="Equation.3">
                  <p:embed/>
                  <p:pic>
                    <p:nvPicPr>
                      <p:cNvPr id="0" name="图片 3323"/>
                      <p:cNvPicPr/>
                      <p:nvPr/>
                    </p:nvPicPr>
                    <p:blipFill>
                      <a:blip r:embed="rId14"/>
                      <a:stretch>
                        <a:fillRect/>
                      </a:stretch>
                    </p:blipFill>
                    <p:spPr>
                      <a:xfrm>
                        <a:off x="554038" y="5011738"/>
                        <a:ext cx="2620962" cy="1465262"/>
                      </a:xfrm>
                      <a:prstGeom prst="rect">
                        <a:avLst/>
                      </a:prstGeom>
                      <a:noFill/>
                      <a:ln w="38100">
                        <a:noFill/>
                        <a:miter/>
                      </a:ln>
                    </p:spPr>
                  </p:pic>
                </p:oleObj>
              </mc:Fallback>
            </mc:AlternateContent>
          </a:graphicData>
        </a:graphic>
      </p:graphicFrame>
      <p:graphicFrame>
        <p:nvGraphicFramePr>
          <p:cNvPr id="266250" name="对象 266249"/>
          <p:cNvGraphicFramePr/>
          <p:nvPr/>
        </p:nvGraphicFramePr>
        <p:xfrm>
          <a:off x="4740275" y="244475"/>
          <a:ext cx="4295775" cy="960438"/>
        </p:xfrm>
        <a:graphic>
          <a:graphicData uri="http://schemas.openxmlformats.org/presentationml/2006/ole">
            <mc:AlternateContent xmlns:mc="http://schemas.openxmlformats.org/markup-compatibility/2006">
              <mc:Choice xmlns:v="urn:schemas-microsoft-com:vml" Requires="v">
                <p:oleObj spid="_x0000_s68741" r:id="rId15" imgW="1980565" imgH="444500" progId="Equation.3">
                  <p:embed/>
                </p:oleObj>
              </mc:Choice>
              <mc:Fallback>
                <p:oleObj r:id="rId15" imgW="1980565" imgH="444500" progId="Equation.3">
                  <p:embed/>
                  <p:pic>
                    <p:nvPicPr>
                      <p:cNvPr id="0" name="图片 3324"/>
                      <p:cNvPicPr/>
                      <p:nvPr/>
                    </p:nvPicPr>
                    <p:blipFill>
                      <a:blip r:embed="rId16"/>
                      <a:stretch>
                        <a:fillRect/>
                      </a:stretch>
                    </p:blipFill>
                    <p:spPr>
                      <a:xfrm>
                        <a:off x="4740275" y="244475"/>
                        <a:ext cx="4295775" cy="960438"/>
                      </a:xfrm>
                      <a:prstGeom prst="rect">
                        <a:avLst/>
                      </a:prstGeom>
                      <a:solidFill>
                        <a:srgbClr val="FFFFCC"/>
                      </a:solidFill>
                      <a:ln w="38100">
                        <a:noFill/>
                        <a:miter/>
                      </a:ln>
                    </p:spPr>
                  </p:pic>
                </p:oleObj>
              </mc:Fallback>
            </mc:AlternateContent>
          </a:graphicData>
        </a:graphic>
      </p:graphicFrame>
      <p:sp>
        <p:nvSpPr>
          <p:cNvPr id="266251" name="动作按钮: 后退或前一项 266250" descr="水滴">
            <a:hlinkClick r:id="" action="ppaction://hlinkshowjump?jump=previousslide">
              <a:snd r:embed="rId17" name="PROJCTOR.WAV"/>
            </a:hlinkClick>
          </p:cNvPr>
          <p:cNvSpPr/>
          <p:nvPr/>
        </p:nvSpPr>
        <p:spPr>
          <a:xfrm>
            <a:off x="8245475" y="6381750"/>
            <a:ext cx="460375"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
        <p:nvSpPr>
          <p:cNvPr id="266252" name="动作按钮: 后退或前一项 266251" descr="水滴">
            <a:hlinkClick r:id="" action="ppaction://hlinkshowjump?jump=nextslide">
              <a:snd r:embed="rId17" name="PROJCTOR.WAV"/>
            </a:hlinkClick>
          </p:cNvPr>
          <p:cNvSpPr/>
          <p:nvPr/>
        </p:nvSpPr>
        <p:spPr>
          <a:xfrm flipH="1">
            <a:off x="8667750" y="6381750"/>
            <a:ext cx="457200" cy="457200"/>
          </a:xfrm>
          <a:prstGeom prst="actionButtonBackPrevious">
            <a:avLst/>
          </a:prstGeom>
          <a:blipFill rotWithShape="0">
            <a:blip r:embed="rId18"/>
          </a:blipFill>
          <a:ln w="28575">
            <a:noFill/>
          </a:ln>
          <a:effectLst>
            <a:prstShdw prst="shdw17" dist="17961" dir="2699999">
              <a:srgbClr val="CCFFFF">
                <a:gamma/>
                <a:shade val="60000"/>
                <a:invGamma/>
              </a:srgbClr>
            </a:prstShdw>
          </a:effectLst>
        </p:spPr>
        <p:txBody>
          <a:bodyPr/>
          <a:lstStyle/>
          <a:p>
            <a:endParaRPr lang="zh-CN" altLang="en-US"/>
          </a:p>
        </p:txBody>
      </p:sp>
      <p:sp>
        <p:nvSpPr>
          <p:cNvPr id="266253" name="文本框 266252"/>
          <p:cNvSpPr txBox="1"/>
          <p:nvPr/>
        </p:nvSpPr>
        <p:spPr>
          <a:xfrm>
            <a:off x="4525963" y="5791200"/>
            <a:ext cx="3017837" cy="457200"/>
          </a:xfrm>
          <a:prstGeom prst="rect">
            <a:avLst/>
          </a:prstGeom>
          <a:noFill/>
          <a:ln w="9525">
            <a:noFill/>
          </a:ln>
        </p:spPr>
        <p:txBody>
          <a:bodyPr wrap="none" anchor="t">
            <a:spAutoFit/>
          </a:bodyPr>
          <a:lstStyle/>
          <a:p>
            <a:pPr algn="l"/>
            <a:r>
              <a:rPr lang="zh-CN" altLang="en-US">
                <a:solidFill>
                  <a:srgbClr val="3366CC"/>
                </a:solidFill>
                <a:latin typeface="Times New Roman" panose="02020603050405020304" pitchFamily="18" charset="0"/>
              </a:rPr>
              <a:t>即</a:t>
            </a:r>
            <a:r>
              <a:rPr lang="en-US" altLang="zh-CN" i="1">
                <a:solidFill>
                  <a:srgbClr val="3366CC"/>
                </a:solidFill>
                <a:latin typeface="Times New Roman" panose="02020603050405020304" pitchFamily="18" charset="0"/>
              </a:rPr>
              <a:t>t </a:t>
            </a:r>
            <a:r>
              <a:rPr lang="en-US" altLang="zh-CN">
                <a:solidFill>
                  <a:srgbClr val="3366CC"/>
                </a:solidFill>
                <a:latin typeface="Times New Roman" panose="02020603050405020304" pitchFamily="18" charset="0"/>
              </a:rPr>
              <a:t>= 2</a:t>
            </a:r>
            <a:r>
              <a:rPr lang="en-US" altLang="zh-CN" i="1">
                <a:solidFill>
                  <a:srgbClr val="3366CC"/>
                </a:solidFill>
                <a:latin typeface="Times New Roman" panose="02020603050405020304" pitchFamily="18" charset="0"/>
              </a:rPr>
              <a:t>t</a:t>
            </a:r>
            <a:r>
              <a:rPr lang="en-US" altLang="zh-CN" i="1" baseline="-25000">
                <a:solidFill>
                  <a:srgbClr val="3366CC"/>
                </a:solidFill>
                <a:latin typeface="Times New Roman" panose="02020603050405020304" pitchFamily="18" charset="0"/>
              </a:rPr>
              <a:t>m </a:t>
            </a:r>
            <a:r>
              <a:rPr lang="zh-CN" altLang="en-US" dirty="0">
                <a:solidFill>
                  <a:srgbClr val="3366CC"/>
                </a:solidFill>
                <a:latin typeface="Times New Roman" panose="02020603050405020304" pitchFamily="18" charset="0"/>
              </a:rPr>
              <a:t>时 </a:t>
            </a:r>
            <a:r>
              <a:rPr lang="en-US" altLang="zh-CN" i="1" dirty="0" err="1">
                <a:solidFill>
                  <a:srgbClr val="3366CC"/>
                </a:solidFill>
                <a:latin typeface="Times New Roman" panose="02020603050405020304" pitchFamily="18" charset="0"/>
              </a:rPr>
              <a:t>u</a:t>
            </a:r>
            <a:r>
              <a:rPr lang="en-US" altLang="zh-CN" i="1" baseline="-25000" dirty="0" err="1">
                <a:solidFill>
                  <a:srgbClr val="3366CC"/>
                </a:solidFill>
                <a:latin typeface="Times New Roman" panose="02020603050405020304" pitchFamily="18" charset="0"/>
              </a:rPr>
              <a:t>L</a:t>
            </a:r>
            <a:r>
              <a:rPr lang="en-US" altLang="zh-CN" i="1">
                <a:solidFill>
                  <a:srgbClr val="3366CC"/>
                </a:solidFill>
                <a:latin typeface="Times New Roman" panose="02020603050405020304" pitchFamily="18" charset="0"/>
              </a:rPr>
              <a:t> </a:t>
            </a:r>
            <a:r>
              <a:rPr lang="zh-CN" altLang="en-US" dirty="0">
                <a:solidFill>
                  <a:srgbClr val="3366CC"/>
                </a:solidFill>
                <a:latin typeface="Times New Roman" panose="02020603050405020304" pitchFamily="18" charset="0"/>
              </a:rPr>
              <a:t>极小值</a:t>
            </a:r>
            <a:endParaRPr lang="zh-CN" altLang="en-US">
              <a:solidFill>
                <a:srgbClr val="3366CC"/>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42"/>
                                        </p:tgtEl>
                                        <p:attrNameLst>
                                          <p:attrName>style.visibility</p:attrName>
                                        </p:attrNameLst>
                                      </p:cBhvr>
                                      <p:to>
                                        <p:strVal val="visible"/>
                                      </p:to>
                                    </p:set>
                                    <p:anim calcmode="lin" valueType="num">
                                      <p:cBhvr additive="base">
                                        <p:cTn id="7" dur="500" fill="hold"/>
                                        <p:tgtEl>
                                          <p:spTgt spid="266242"/>
                                        </p:tgtEl>
                                        <p:attrNameLst>
                                          <p:attrName>ppt_x</p:attrName>
                                        </p:attrNameLst>
                                      </p:cBhvr>
                                      <p:tavLst>
                                        <p:tav tm="0">
                                          <p:val>
                                            <p:strVal val="0-#ppt_w/2"/>
                                          </p:val>
                                        </p:tav>
                                        <p:tav tm="100000">
                                          <p:val>
                                            <p:strVal val="#ppt_x"/>
                                          </p:val>
                                        </p:tav>
                                      </p:tavLst>
                                    </p:anim>
                                    <p:anim calcmode="lin" valueType="num">
                                      <p:cBhvr additive="base">
                                        <p:cTn id="8" dur="500" fill="hold"/>
                                        <p:tgtEl>
                                          <p:spTgt spid="266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50"/>
                                        </p:tgtEl>
                                        <p:attrNameLst>
                                          <p:attrName>style.visibility</p:attrName>
                                        </p:attrNameLst>
                                      </p:cBhvr>
                                      <p:to>
                                        <p:strVal val="visible"/>
                                      </p:to>
                                    </p:set>
                                    <p:anim calcmode="lin" valueType="num">
                                      <p:cBhvr additive="base">
                                        <p:cTn id="13" dur="500" fill="hold"/>
                                        <p:tgtEl>
                                          <p:spTgt spid="266250"/>
                                        </p:tgtEl>
                                        <p:attrNameLst>
                                          <p:attrName>ppt_x</p:attrName>
                                        </p:attrNameLst>
                                      </p:cBhvr>
                                      <p:tavLst>
                                        <p:tav tm="0">
                                          <p:val>
                                            <p:strVal val="0-#ppt_w/2"/>
                                          </p:val>
                                        </p:tav>
                                        <p:tav tm="100000">
                                          <p:val>
                                            <p:strVal val="#ppt_x"/>
                                          </p:val>
                                        </p:tav>
                                      </p:tavLst>
                                    </p:anim>
                                    <p:anim calcmode="lin" valueType="num">
                                      <p:cBhvr additive="base">
                                        <p:cTn id="14" dur="500" fill="hold"/>
                                        <p:tgtEl>
                                          <p:spTgt spid="26625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43"/>
                                        </p:tgtEl>
                                        <p:attrNameLst>
                                          <p:attrName>style.visibility</p:attrName>
                                        </p:attrNameLst>
                                      </p:cBhvr>
                                      <p:to>
                                        <p:strVal val="visible"/>
                                      </p:to>
                                    </p:set>
                                    <p:anim calcmode="lin" valueType="num">
                                      <p:cBhvr additive="base">
                                        <p:cTn id="19" dur="500" fill="hold"/>
                                        <p:tgtEl>
                                          <p:spTgt spid="266243"/>
                                        </p:tgtEl>
                                        <p:attrNameLst>
                                          <p:attrName>ppt_x</p:attrName>
                                        </p:attrNameLst>
                                      </p:cBhvr>
                                      <p:tavLst>
                                        <p:tav tm="0">
                                          <p:val>
                                            <p:strVal val="0-#ppt_w/2"/>
                                          </p:val>
                                        </p:tav>
                                        <p:tav tm="100000">
                                          <p:val>
                                            <p:strVal val="#ppt_x"/>
                                          </p:val>
                                        </p:tav>
                                      </p:tavLst>
                                    </p:anim>
                                    <p:anim calcmode="lin" valueType="num">
                                      <p:cBhvr additive="base">
                                        <p:cTn id="20"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66248"/>
                                        </p:tgtEl>
                                        <p:attrNameLst>
                                          <p:attrName>style.visibility</p:attrName>
                                        </p:attrNameLst>
                                      </p:cBhvr>
                                      <p:to>
                                        <p:strVal val="visible"/>
                                      </p:to>
                                    </p:set>
                                    <p:anim calcmode="lin" valueType="num">
                                      <p:cBhvr additive="base">
                                        <p:cTn id="25" dur="500" fill="hold"/>
                                        <p:tgtEl>
                                          <p:spTgt spid="266248"/>
                                        </p:tgtEl>
                                        <p:attrNameLst>
                                          <p:attrName>ppt_x</p:attrName>
                                        </p:attrNameLst>
                                      </p:cBhvr>
                                      <p:tavLst>
                                        <p:tav tm="0">
                                          <p:val>
                                            <p:strVal val="0-#ppt_w/2"/>
                                          </p:val>
                                        </p:tav>
                                        <p:tav tm="100000">
                                          <p:val>
                                            <p:strVal val="#ppt_x"/>
                                          </p:val>
                                        </p:tav>
                                      </p:tavLst>
                                    </p:anim>
                                    <p:anim calcmode="lin" valueType="num">
                                      <p:cBhvr additive="base">
                                        <p:cTn id="26" dur="500" fill="hold"/>
                                        <p:tgtEl>
                                          <p:spTgt spid="2662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6245"/>
                                        </p:tgtEl>
                                        <p:attrNameLst>
                                          <p:attrName>style.visibility</p:attrName>
                                        </p:attrNameLst>
                                      </p:cBhvr>
                                      <p:to>
                                        <p:strVal val="visible"/>
                                      </p:to>
                                    </p:set>
                                    <p:anim calcmode="lin" valueType="num">
                                      <p:cBhvr additive="base">
                                        <p:cTn id="31" dur="500" fill="hold"/>
                                        <p:tgtEl>
                                          <p:spTgt spid="266245"/>
                                        </p:tgtEl>
                                        <p:attrNameLst>
                                          <p:attrName>ppt_x</p:attrName>
                                        </p:attrNameLst>
                                      </p:cBhvr>
                                      <p:tavLst>
                                        <p:tav tm="0">
                                          <p:val>
                                            <p:strVal val="0-#ppt_w/2"/>
                                          </p:val>
                                        </p:tav>
                                        <p:tav tm="100000">
                                          <p:val>
                                            <p:strVal val="#ppt_x"/>
                                          </p:val>
                                        </p:tav>
                                      </p:tavLst>
                                    </p:anim>
                                    <p:anim calcmode="lin" valueType="num">
                                      <p:cBhvr additive="base">
                                        <p:cTn id="32"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46"/>
                                        </p:tgtEl>
                                        <p:attrNameLst>
                                          <p:attrName>style.visibility</p:attrName>
                                        </p:attrNameLst>
                                      </p:cBhvr>
                                      <p:to>
                                        <p:strVal val="visible"/>
                                      </p:to>
                                    </p:set>
                                    <p:anim calcmode="lin" valueType="num">
                                      <p:cBhvr additive="base">
                                        <p:cTn id="37" dur="500" fill="hold"/>
                                        <p:tgtEl>
                                          <p:spTgt spid="266246"/>
                                        </p:tgtEl>
                                        <p:attrNameLst>
                                          <p:attrName>ppt_x</p:attrName>
                                        </p:attrNameLst>
                                      </p:cBhvr>
                                      <p:tavLst>
                                        <p:tav tm="0">
                                          <p:val>
                                            <p:strVal val="0-#ppt_w/2"/>
                                          </p:val>
                                        </p:tav>
                                        <p:tav tm="100000">
                                          <p:val>
                                            <p:strVal val="#ppt_x"/>
                                          </p:val>
                                        </p:tav>
                                      </p:tavLst>
                                    </p:anim>
                                    <p:anim calcmode="lin" valueType="num">
                                      <p:cBhvr additive="base">
                                        <p:cTn id="38" dur="500" fill="hold"/>
                                        <p:tgtEl>
                                          <p:spTgt spid="26624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66247"/>
                                        </p:tgtEl>
                                        <p:attrNameLst>
                                          <p:attrName>style.visibility</p:attrName>
                                        </p:attrNameLst>
                                      </p:cBhvr>
                                      <p:to>
                                        <p:strVal val="visible"/>
                                      </p:to>
                                    </p:set>
                                    <p:anim calcmode="lin" valueType="num">
                                      <p:cBhvr additive="base">
                                        <p:cTn id="43" dur="500" fill="hold"/>
                                        <p:tgtEl>
                                          <p:spTgt spid="266247"/>
                                        </p:tgtEl>
                                        <p:attrNameLst>
                                          <p:attrName>ppt_x</p:attrName>
                                        </p:attrNameLst>
                                      </p:cBhvr>
                                      <p:tavLst>
                                        <p:tav tm="0">
                                          <p:val>
                                            <p:strVal val="0-#ppt_w/2"/>
                                          </p:val>
                                        </p:tav>
                                        <p:tav tm="100000">
                                          <p:val>
                                            <p:strVal val="#ppt_x"/>
                                          </p:val>
                                        </p:tav>
                                      </p:tavLst>
                                    </p:anim>
                                    <p:anim calcmode="lin" valueType="num">
                                      <p:cBhvr additive="base">
                                        <p:cTn id="44" dur="500" fill="hold"/>
                                        <p:tgtEl>
                                          <p:spTgt spid="26624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66244"/>
                                        </p:tgtEl>
                                        <p:attrNameLst>
                                          <p:attrName>style.visibility</p:attrName>
                                        </p:attrNameLst>
                                      </p:cBhvr>
                                      <p:to>
                                        <p:strVal val="visible"/>
                                      </p:to>
                                    </p:set>
                                    <p:anim calcmode="lin" valueType="num">
                                      <p:cBhvr additive="base">
                                        <p:cTn id="49" dur="500" fill="hold"/>
                                        <p:tgtEl>
                                          <p:spTgt spid="266244"/>
                                        </p:tgtEl>
                                        <p:attrNameLst>
                                          <p:attrName>ppt_x</p:attrName>
                                        </p:attrNameLst>
                                      </p:cBhvr>
                                      <p:tavLst>
                                        <p:tav tm="0">
                                          <p:val>
                                            <p:strVal val="0-#ppt_w/2"/>
                                          </p:val>
                                        </p:tav>
                                        <p:tav tm="100000">
                                          <p:val>
                                            <p:strVal val="#ppt_x"/>
                                          </p:val>
                                        </p:tav>
                                      </p:tavLst>
                                    </p:anim>
                                    <p:anim calcmode="lin" valueType="num">
                                      <p:cBhvr additive="base">
                                        <p:cTn id="50" dur="500" fill="hold"/>
                                        <p:tgtEl>
                                          <p:spTgt spid="26624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66249"/>
                                        </p:tgtEl>
                                        <p:attrNameLst>
                                          <p:attrName>style.visibility</p:attrName>
                                        </p:attrNameLst>
                                      </p:cBhvr>
                                      <p:to>
                                        <p:strVal val="visible"/>
                                      </p:to>
                                    </p:set>
                                    <p:anim calcmode="lin" valueType="num">
                                      <p:cBhvr additive="base">
                                        <p:cTn id="55" dur="500" fill="hold"/>
                                        <p:tgtEl>
                                          <p:spTgt spid="266249"/>
                                        </p:tgtEl>
                                        <p:attrNameLst>
                                          <p:attrName>ppt_x</p:attrName>
                                        </p:attrNameLst>
                                      </p:cBhvr>
                                      <p:tavLst>
                                        <p:tav tm="0">
                                          <p:val>
                                            <p:strVal val="0-#ppt_w/2"/>
                                          </p:val>
                                        </p:tav>
                                        <p:tav tm="100000">
                                          <p:val>
                                            <p:strVal val="#ppt_x"/>
                                          </p:val>
                                        </p:tav>
                                      </p:tavLst>
                                    </p:anim>
                                    <p:anim calcmode="lin" valueType="num">
                                      <p:cBhvr additive="base">
                                        <p:cTn id="56" dur="500" fill="hold"/>
                                        <p:tgtEl>
                                          <p:spTgt spid="266249"/>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266253"/>
                                        </p:tgtEl>
                                        <p:attrNameLst>
                                          <p:attrName>style.visibility</p:attrName>
                                        </p:attrNameLst>
                                      </p:cBhvr>
                                      <p:to>
                                        <p:strVal val="visible"/>
                                      </p:to>
                                    </p:set>
                                    <p:anim calcmode="lin" valueType="num">
                                      <p:cBhvr additive="base">
                                        <p:cTn id="60" dur="500" fill="hold"/>
                                        <p:tgtEl>
                                          <p:spTgt spid="266253"/>
                                        </p:tgtEl>
                                        <p:attrNameLst>
                                          <p:attrName>ppt_x</p:attrName>
                                        </p:attrNameLst>
                                      </p:cBhvr>
                                      <p:tavLst>
                                        <p:tav tm="0">
                                          <p:val>
                                            <p:strVal val="0-#ppt_w/2"/>
                                          </p:val>
                                        </p:tav>
                                        <p:tav tm="100000">
                                          <p:val>
                                            <p:strVal val="#ppt_x"/>
                                          </p:val>
                                        </p:tav>
                                      </p:tavLst>
                                    </p:anim>
                                    <p:anim calcmode="lin" valueType="num">
                                      <p:cBhvr additive="base">
                                        <p:cTn id="61" dur="500" fill="hold"/>
                                        <p:tgtEl>
                                          <p:spTgt spid="266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p:bldP spid="266246" grpId="0"/>
      <p:bldP spid="26625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文本框 267265"/>
          <p:cNvSpPr txBox="1"/>
          <p:nvPr/>
        </p:nvSpPr>
        <p:spPr>
          <a:xfrm>
            <a:off x="415925" y="457200"/>
            <a:ext cx="2022475"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能量转换关系</a:t>
            </a:r>
            <a:endParaRPr lang="zh-CN" altLang="en-US">
              <a:latin typeface="Times New Roman" panose="02020603050405020304" pitchFamily="18" charset="0"/>
            </a:endParaRPr>
          </a:p>
        </p:txBody>
      </p:sp>
      <p:sp>
        <p:nvSpPr>
          <p:cNvPr id="267267" name="文本框 267266"/>
          <p:cNvSpPr txBox="1"/>
          <p:nvPr/>
        </p:nvSpPr>
        <p:spPr>
          <a:xfrm>
            <a:off x="1431925" y="6116638"/>
            <a:ext cx="184150" cy="457200"/>
          </a:xfrm>
          <a:prstGeom prst="rect">
            <a:avLst/>
          </a:prstGeom>
          <a:noFill/>
          <a:ln w="9525">
            <a:noFill/>
          </a:ln>
        </p:spPr>
        <p:txBody>
          <a:bodyPr wrap="none" anchor="t">
            <a:spAutoFit/>
          </a:bodyPr>
          <a:lstStyle/>
          <a:p>
            <a:pPr algn="l"/>
            <a:endParaRPr dirty="0">
              <a:latin typeface="Times New Roman" panose="02020603050405020304" pitchFamily="18" charset="0"/>
            </a:endParaRPr>
          </a:p>
        </p:txBody>
      </p:sp>
      <p:sp>
        <p:nvSpPr>
          <p:cNvPr id="267268" name="文本框 267267"/>
          <p:cNvSpPr txBox="1"/>
          <p:nvPr/>
        </p:nvSpPr>
        <p:spPr>
          <a:xfrm>
            <a:off x="1176338" y="3346450"/>
            <a:ext cx="3470275" cy="457200"/>
          </a:xfrm>
          <a:prstGeom prst="rect">
            <a:avLst/>
          </a:prstGeom>
          <a:noFill/>
          <a:ln w="9525">
            <a:noFill/>
          </a:ln>
        </p:spPr>
        <p:txBody>
          <a:bodyPr wrap="none" anchor="t">
            <a:spAutoFit/>
          </a:bodyPr>
          <a:lstStyle/>
          <a:p>
            <a:pPr algn="l"/>
            <a:r>
              <a:rPr lang="en-US" altLang="zh-CN">
                <a:latin typeface="Times New Roman" panose="02020603050405020304" pitchFamily="18" charset="0"/>
              </a:rPr>
              <a:t>0 &lt; </a:t>
            </a:r>
            <a:r>
              <a:rPr lang="en-US" altLang="zh-CN" i="1">
                <a:latin typeface="Times New Roman" panose="02020603050405020304" pitchFamily="18" charset="0"/>
              </a:rPr>
              <a:t>t</a:t>
            </a:r>
            <a:r>
              <a:rPr lang="en-US" altLang="zh-CN">
                <a:latin typeface="Times New Roman" panose="02020603050405020304" pitchFamily="18" charset="0"/>
              </a:rPr>
              <a:t> &lt; </a:t>
            </a:r>
            <a:r>
              <a:rPr lang="en-US" altLang="zh-CN" i="1">
                <a:latin typeface="Times New Roman" panose="02020603050405020304" pitchFamily="18" charset="0"/>
              </a:rPr>
              <a:t>t</a:t>
            </a:r>
            <a:r>
              <a:rPr lang="en-US" altLang="zh-CN" i="1" baseline="-25000">
                <a:latin typeface="Times New Roman" panose="02020603050405020304" pitchFamily="18" charset="0"/>
              </a:rPr>
              <a:t>m     </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zh-CN" altLang="en-US" dirty="0">
                <a:latin typeface="Times New Roman" panose="02020603050405020304" pitchFamily="18" charset="0"/>
              </a:rPr>
              <a:t>减小</a:t>
            </a:r>
            <a:r>
              <a:rPr lang="zh-CN" altLang="en-US" i="1" baseline="-25000" dirty="0">
                <a:latin typeface="Times New Roman" panose="02020603050405020304" pitchFamily="18" charset="0"/>
              </a:rPr>
              <a:t> ，</a:t>
            </a:r>
            <a:r>
              <a:rPr lang="en-US" altLang="zh-CN" i="1">
                <a:latin typeface="Times New Roman" panose="02020603050405020304" pitchFamily="18" charset="0"/>
              </a:rPr>
              <a:t>i </a:t>
            </a:r>
            <a:r>
              <a:rPr lang="zh-CN" altLang="en-US" dirty="0">
                <a:latin typeface="Times New Roman" panose="02020603050405020304" pitchFamily="18" charset="0"/>
              </a:rPr>
              <a:t>增加</a:t>
            </a:r>
            <a:endParaRPr lang="zh-CN" altLang="en-US">
              <a:latin typeface="Times New Roman" panose="02020603050405020304" pitchFamily="18" charset="0"/>
            </a:endParaRPr>
          </a:p>
        </p:txBody>
      </p:sp>
      <p:sp>
        <p:nvSpPr>
          <p:cNvPr id="267269" name="文本框 267268"/>
          <p:cNvSpPr txBox="1"/>
          <p:nvPr/>
        </p:nvSpPr>
        <p:spPr>
          <a:xfrm>
            <a:off x="5770563" y="3346450"/>
            <a:ext cx="2992437" cy="457200"/>
          </a:xfrm>
          <a:prstGeom prst="rect">
            <a:avLst/>
          </a:prstGeom>
          <a:noFill/>
          <a:ln w="9525">
            <a:noFill/>
          </a:ln>
        </p:spPr>
        <p:txBody>
          <a:bodyPr wrap="none" anchor="t">
            <a:spAutoFit/>
          </a:bodyPr>
          <a:lstStyle/>
          <a:p>
            <a:pPr algn="l"/>
            <a:r>
              <a:rPr lang="en-US" altLang="zh-CN" i="1">
                <a:latin typeface="Times New Roman" panose="02020603050405020304" pitchFamily="18" charset="0"/>
              </a:rPr>
              <a:t>t</a:t>
            </a:r>
            <a:r>
              <a:rPr lang="en-US" altLang="zh-CN">
                <a:latin typeface="Times New Roman" panose="02020603050405020304" pitchFamily="18" charset="0"/>
              </a:rPr>
              <a:t> &gt; </a:t>
            </a:r>
            <a:r>
              <a:rPr lang="en-US" altLang="zh-CN" i="1">
                <a:latin typeface="Times New Roman" panose="02020603050405020304" pitchFamily="18" charset="0"/>
              </a:rPr>
              <a:t>t</a:t>
            </a:r>
            <a:r>
              <a:rPr lang="en-US" altLang="zh-CN" i="1" baseline="-25000">
                <a:latin typeface="Times New Roman" panose="02020603050405020304" pitchFamily="18" charset="0"/>
              </a:rPr>
              <a:t>m     </a:t>
            </a:r>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zh-CN" altLang="en-US" dirty="0">
                <a:latin typeface="Times New Roman" panose="02020603050405020304" pitchFamily="18" charset="0"/>
              </a:rPr>
              <a:t>减小</a:t>
            </a:r>
            <a:r>
              <a:rPr lang="zh-CN" altLang="en-US" i="1" baseline="-25000" dirty="0">
                <a:latin typeface="Times New Roman" panose="02020603050405020304" pitchFamily="18" charset="0"/>
              </a:rPr>
              <a:t> ，</a:t>
            </a:r>
            <a:r>
              <a:rPr lang="en-US" altLang="zh-CN" i="1">
                <a:latin typeface="Times New Roman" panose="02020603050405020304" pitchFamily="18" charset="0"/>
              </a:rPr>
              <a:t>i </a:t>
            </a:r>
            <a:r>
              <a:rPr lang="zh-CN" altLang="en-US" dirty="0">
                <a:latin typeface="Times New Roman" panose="02020603050405020304" pitchFamily="18" charset="0"/>
              </a:rPr>
              <a:t>减小</a:t>
            </a:r>
            <a:endParaRPr lang="zh-CN" altLang="en-US">
              <a:latin typeface="Times New Roman" panose="02020603050405020304" pitchFamily="18" charset="0"/>
            </a:endParaRPr>
          </a:p>
        </p:txBody>
      </p:sp>
      <p:grpSp>
        <p:nvGrpSpPr>
          <p:cNvPr id="267270" name="组合 267269"/>
          <p:cNvGrpSpPr/>
          <p:nvPr/>
        </p:nvGrpSpPr>
        <p:grpSpPr>
          <a:xfrm>
            <a:off x="3168650" y="0"/>
            <a:ext cx="5894388" cy="3162300"/>
            <a:chOff x="1488" y="116"/>
            <a:chExt cx="3713" cy="1992"/>
          </a:xfrm>
        </p:grpSpPr>
        <p:grpSp>
          <p:nvGrpSpPr>
            <p:cNvPr id="267271" name="组合 267270"/>
            <p:cNvGrpSpPr/>
            <p:nvPr/>
          </p:nvGrpSpPr>
          <p:grpSpPr>
            <a:xfrm>
              <a:off x="1488" y="116"/>
              <a:ext cx="3713" cy="1992"/>
              <a:chOff x="946" y="7"/>
              <a:chExt cx="3713" cy="1992"/>
            </a:xfrm>
          </p:grpSpPr>
          <p:sp>
            <p:nvSpPr>
              <p:cNvPr id="267272" name="直接连接符 267271"/>
              <p:cNvSpPr/>
              <p:nvPr/>
            </p:nvSpPr>
            <p:spPr>
              <a:xfrm>
                <a:off x="1091" y="1188"/>
                <a:ext cx="3372" cy="0"/>
              </a:xfrm>
              <a:prstGeom prst="line">
                <a:avLst/>
              </a:prstGeom>
              <a:ln w="25400" cap="flat" cmpd="sng">
                <a:solidFill>
                  <a:schemeClr val="tx1"/>
                </a:solidFill>
                <a:prstDash val="solid"/>
                <a:headEnd type="none" w="med" len="med"/>
                <a:tailEnd type="triangle" w="med" len="med"/>
              </a:ln>
            </p:spPr>
          </p:sp>
          <p:sp>
            <p:nvSpPr>
              <p:cNvPr id="267273" name="直接连接符 267272"/>
              <p:cNvSpPr/>
              <p:nvPr/>
            </p:nvSpPr>
            <p:spPr>
              <a:xfrm>
                <a:off x="1323" y="7"/>
                <a:ext cx="0" cy="1992"/>
              </a:xfrm>
              <a:prstGeom prst="line">
                <a:avLst/>
              </a:prstGeom>
              <a:ln w="25400" cap="flat" cmpd="sng">
                <a:solidFill>
                  <a:schemeClr val="tx1"/>
                </a:solidFill>
                <a:prstDash val="solid"/>
                <a:headEnd type="triangle" w="med" len="med"/>
                <a:tailEnd type="none" w="med" len="med"/>
              </a:ln>
            </p:spPr>
          </p:sp>
          <p:sp>
            <p:nvSpPr>
              <p:cNvPr id="267274" name="文本框 267273"/>
              <p:cNvSpPr txBox="1"/>
              <p:nvPr/>
            </p:nvSpPr>
            <p:spPr>
              <a:xfrm>
                <a:off x="4490" y="1201"/>
                <a:ext cx="169" cy="288"/>
              </a:xfrm>
              <a:prstGeom prst="rect">
                <a:avLst/>
              </a:prstGeom>
              <a:noFill/>
              <a:ln w="25400">
                <a:noFill/>
              </a:ln>
            </p:spPr>
            <p:txBody>
              <a:bodyPr wrap="none" anchor="ctr">
                <a:spAutoFit/>
              </a:bodyPr>
              <a:lstStyle/>
              <a:p>
                <a:r>
                  <a:rPr lang="en-US" altLang="zh-CN" i="1">
                    <a:latin typeface="Times New Roman" panose="02020603050405020304" pitchFamily="18" charset="0"/>
                  </a:rPr>
                  <a:t>t</a:t>
                </a:r>
                <a:endParaRPr lang="en-US" altLang="zh-CN">
                  <a:latin typeface="Times New Roman" panose="02020603050405020304" pitchFamily="18" charset="0"/>
                </a:endParaRPr>
              </a:p>
            </p:txBody>
          </p:sp>
          <p:sp>
            <p:nvSpPr>
              <p:cNvPr id="267275" name="任意多边形 267274"/>
              <p:cNvSpPr/>
              <p:nvPr/>
            </p:nvSpPr>
            <p:spPr>
              <a:xfrm>
                <a:off x="1323" y="555"/>
                <a:ext cx="2687" cy="560"/>
              </a:xfrm>
              <a:custGeom>
                <a:avLst/>
                <a:gdLst/>
                <a:ahLst/>
                <a:cxnLst/>
                <a:rect l="0" t="0" r="0" b="0"/>
                <a:pathLst>
                  <a:path w="2602" h="517">
                    <a:moveTo>
                      <a:pt x="0" y="8"/>
                    </a:moveTo>
                    <a:cubicBezTo>
                      <a:pt x="39" y="4"/>
                      <a:pt x="79" y="0"/>
                      <a:pt x="125" y="8"/>
                    </a:cubicBezTo>
                    <a:cubicBezTo>
                      <a:pt x="171" y="16"/>
                      <a:pt x="194" y="27"/>
                      <a:pt x="279" y="56"/>
                    </a:cubicBezTo>
                    <a:cubicBezTo>
                      <a:pt x="364" y="85"/>
                      <a:pt x="562" y="155"/>
                      <a:pt x="634" y="181"/>
                    </a:cubicBezTo>
                    <a:cubicBezTo>
                      <a:pt x="706" y="207"/>
                      <a:pt x="666" y="196"/>
                      <a:pt x="711" y="210"/>
                    </a:cubicBezTo>
                    <a:cubicBezTo>
                      <a:pt x="756" y="224"/>
                      <a:pt x="830" y="248"/>
                      <a:pt x="903" y="267"/>
                    </a:cubicBezTo>
                    <a:cubicBezTo>
                      <a:pt x="976" y="286"/>
                      <a:pt x="979" y="294"/>
                      <a:pt x="1152" y="325"/>
                    </a:cubicBezTo>
                    <a:cubicBezTo>
                      <a:pt x="1325" y="356"/>
                      <a:pt x="1697" y="418"/>
                      <a:pt x="1939" y="450"/>
                    </a:cubicBezTo>
                    <a:cubicBezTo>
                      <a:pt x="2181" y="482"/>
                      <a:pt x="2492" y="506"/>
                      <a:pt x="2602" y="517"/>
                    </a:cubicBezTo>
                  </a:path>
                </a:pathLst>
              </a:custGeom>
              <a:noFill/>
              <a:ln w="25400" cap="flat" cmpd="sng">
                <a:solidFill>
                  <a:srgbClr val="FF0000"/>
                </a:solidFill>
                <a:prstDash val="solid"/>
                <a:headEnd type="none" w="med" len="med"/>
                <a:tailEnd type="none" w="med" len="med"/>
              </a:ln>
            </p:spPr>
            <p:txBody>
              <a:bodyPr/>
              <a:lstStyle/>
              <a:p>
                <a:endParaRPr lang="zh-CN" altLang="en-US"/>
              </a:p>
            </p:txBody>
          </p:sp>
          <p:sp>
            <p:nvSpPr>
              <p:cNvPr id="267276" name="文本框 267275"/>
              <p:cNvSpPr txBox="1"/>
              <p:nvPr/>
            </p:nvSpPr>
            <p:spPr>
              <a:xfrm>
                <a:off x="946" y="405"/>
                <a:ext cx="31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U</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267277" name="文本框 267276"/>
              <p:cNvSpPr txBox="1"/>
              <p:nvPr/>
            </p:nvSpPr>
            <p:spPr>
              <a:xfrm>
                <a:off x="1781" y="272"/>
                <a:ext cx="280" cy="288"/>
              </a:xfrm>
              <a:prstGeom prst="rect">
                <a:avLst/>
              </a:prstGeom>
              <a:noFill/>
              <a:ln w="25400">
                <a:noFill/>
              </a:ln>
            </p:spPr>
            <p:txBody>
              <a:bodyPr wrap="none" anchor="t">
                <a:spAutoFit/>
              </a:bodyPr>
              <a:lstStyle/>
              <a:p>
                <a:pPr algn="l"/>
                <a:r>
                  <a:rPr lang="en-US" altLang="zh-CN" i="1" dirty="0" err="1">
                    <a:solidFill>
                      <a:srgbClr val="FF0000"/>
                    </a:solidFill>
                    <a:latin typeface="Times New Roman" panose="02020603050405020304" pitchFamily="18" charset="0"/>
                  </a:rPr>
                  <a:t>u</a:t>
                </a:r>
                <a:r>
                  <a:rPr lang="en-US" altLang="zh-CN" i="1" baseline="-25000" dirty="0" err="1">
                    <a:solidFill>
                      <a:srgbClr val="FF0000"/>
                    </a:solidFill>
                    <a:latin typeface="Times New Roman" panose="02020603050405020304" pitchFamily="18" charset="0"/>
                  </a:rPr>
                  <a:t>c</a:t>
                </a:r>
                <a:endParaRPr lang="en-US" altLang="zh-CN">
                  <a:solidFill>
                    <a:srgbClr val="FF0000"/>
                  </a:solidFill>
                  <a:latin typeface="Times New Roman" panose="02020603050405020304" pitchFamily="18" charset="0"/>
                </a:endParaRPr>
              </a:p>
            </p:txBody>
          </p:sp>
        </p:grpSp>
        <p:sp>
          <p:nvSpPr>
            <p:cNvPr id="267278" name="任意多边形 267277"/>
            <p:cNvSpPr/>
            <p:nvPr/>
          </p:nvSpPr>
          <p:spPr>
            <a:xfrm>
              <a:off x="1865" y="1003"/>
              <a:ext cx="2222" cy="275"/>
            </a:xfrm>
            <a:custGeom>
              <a:avLst/>
              <a:gdLst/>
              <a:ahLst/>
              <a:cxnLst/>
              <a:rect l="0" t="0" r="0" b="0"/>
              <a:pathLst>
                <a:path w="2151" h="254">
                  <a:moveTo>
                    <a:pt x="0" y="254"/>
                  </a:moveTo>
                  <a:cubicBezTo>
                    <a:pt x="21" y="229"/>
                    <a:pt x="69" y="142"/>
                    <a:pt x="125" y="101"/>
                  </a:cubicBezTo>
                  <a:cubicBezTo>
                    <a:pt x="181" y="60"/>
                    <a:pt x="261" y="10"/>
                    <a:pt x="336" y="5"/>
                  </a:cubicBezTo>
                  <a:cubicBezTo>
                    <a:pt x="411" y="0"/>
                    <a:pt x="474" y="47"/>
                    <a:pt x="576" y="72"/>
                  </a:cubicBezTo>
                  <a:cubicBezTo>
                    <a:pt x="678" y="97"/>
                    <a:pt x="828" y="137"/>
                    <a:pt x="951" y="158"/>
                  </a:cubicBezTo>
                  <a:cubicBezTo>
                    <a:pt x="1074" y="179"/>
                    <a:pt x="1198" y="186"/>
                    <a:pt x="1316" y="197"/>
                  </a:cubicBezTo>
                  <a:cubicBezTo>
                    <a:pt x="1434" y="208"/>
                    <a:pt x="1522" y="217"/>
                    <a:pt x="1661" y="225"/>
                  </a:cubicBezTo>
                  <a:cubicBezTo>
                    <a:pt x="1800" y="233"/>
                    <a:pt x="2049" y="241"/>
                    <a:pt x="2151" y="245"/>
                  </a:cubicBezTo>
                </a:path>
              </a:pathLst>
            </a:custGeom>
            <a:noFill/>
            <a:ln w="25400" cap="flat" cmpd="sng">
              <a:solidFill>
                <a:schemeClr val="tx1"/>
              </a:solidFill>
              <a:prstDash val="solid"/>
              <a:headEnd type="none" w="med" len="med"/>
              <a:tailEnd type="none" w="med" len="med"/>
            </a:ln>
          </p:spPr>
          <p:txBody>
            <a:bodyPr/>
            <a:lstStyle/>
            <a:p>
              <a:endParaRPr lang="zh-CN" altLang="en-US"/>
            </a:p>
          </p:txBody>
        </p:sp>
        <p:sp>
          <p:nvSpPr>
            <p:cNvPr id="267279" name="文本框 267278"/>
            <p:cNvSpPr txBox="1"/>
            <p:nvPr/>
          </p:nvSpPr>
          <p:spPr>
            <a:xfrm>
              <a:off x="2054" y="1243"/>
              <a:ext cx="269" cy="288"/>
            </a:xfrm>
            <a:prstGeom prst="rect">
              <a:avLst/>
            </a:prstGeom>
            <a:noFill/>
            <a:ln w="25400">
              <a:noFill/>
            </a:ln>
          </p:spPr>
          <p:txBody>
            <a:bodyPr wrap="none" anchor="t">
              <a:spAutoFit/>
            </a:bodyPr>
            <a:lstStyle/>
            <a:p>
              <a:pPr algn="l"/>
              <a:r>
                <a:rPr lang="en-US" altLang="zh-CN" i="1">
                  <a:latin typeface="Times New Roman" panose="02020603050405020304" pitchFamily="18" charset="0"/>
                </a:rPr>
                <a:t>t</a:t>
              </a:r>
              <a:r>
                <a:rPr lang="en-US" altLang="zh-CN" i="1" baseline="-25000">
                  <a:latin typeface="Times New Roman" panose="02020603050405020304" pitchFamily="18" charset="0"/>
                </a:rPr>
                <a:t>m</a:t>
              </a:r>
              <a:endParaRPr lang="en-US" altLang="zh-CN">
                <a:latin typeface="Times New Roman" panose="02020603050405020304" pitchFamily="18" charset="0"/>
              </a:endParaRPr>
            </a:p>
          </p:txBody>
        </p:sp>
        <p:sp>
          <p:nvSpPr>
            <p:cNvPr id="267280" name="文本框 267279"/>
            <p:cNvSpPr txBox="1"/>
            <p:nvPr/>
          </p:nvSpPr>
          <p:spPr>
            <a:xfrm>
              <a:off x="2294" y="802"/>
              <a:ext cx="249" cy="288"/>
            </a:xfrm>
            <a:prstGeom prst="rect">
              <a:avLst/>
            </a:prstGeom>
            <a:noFill/>
            <a:ln w="25400">
              <a:noFill/>
            </a:ln>
          </p:spPr>
          <p:txBody>
            <a:bodyPr>
              <a:spAutoFit/>
            </a:bodyPr>
            <a:lstStyle/>
            <a:p>
              <a:pPr algn="l"/>
              <a:r>
                <a:rPr lang="en-US" altLang="zh-CN" i="1">
                  <a:latin typeface="Times New Roman" panose="02020603050405020304" pitchFamily="18" charset="0"/>
                </a:rPr>
                <a:t>i</a:t>
              </a:r>
              <a:endParaRPr lang="en-US" altLang="zh-CN">
                <a:latin typeface="Times New Roman" panose="02020603050405020304" pitchFamily="18" charset="0"/>
              </a:endParaRPr>
            </a:p>
          </p:txBody>
        </p:sp>
        <p:sp>
          <p:nvSpPr>
            <p:cNvPr id="267281" name="直接连接符 267280"/>
            <p:cNvSpPr/>
            <p:nvPr/>
          </p:nvSpPr>
          <p:spPr>
            <a:xfrm flipV="1">
              <a:off x="2265" y="510"/>
              <a:ext cx="1" cy="1309"/>
            </a:xfrm>
            <a:prstGeom prst="line">
              <a:avLst/>
            </a:prstGeom>
            <a:ln w="9525" cap="rnd" cmpd="sng">
              <a:solidFill>
                <a:schemeClr val="tx1"/>
              </a:solidFill>
              <a:prstDash val="sysDot"/>
              <a:headEnd type="none" w="med" len="med"/>
              <a:tailEnd type="none" w="med" len="med"/>
            </a:ln>
          </p:spPr>
        </p:sp>
        <p:sp>
          <p:nvSpPr>
            <p:cNvPr id="267282" name="文本框 267281"/>
            <p:cNvSpPr txBox="1"/>
            <p:nvPr/>
          </p:nvSpPr>
          <p:spPr>
            <a:xfrm>
              <a:off x="1595" y="1317"/>
              <a:ext cx="212" cy="288"/>
            </a:xfrm>
            <a:prstGeom prst="rect">
              <a:avLst/>
            </a:prstGeom>
            <a:noFill/>
            <a:ln w="9525">
              <a:noFill/>
            </a:ln>
          </p:spPr>
          <p:txBody>
            <a:bodyPr wrap="none" anchor="t">
              <a:spAutoFit/>
            </a:bodyPr>
            <a:lstStyle/>
            <a:p>
              <a:pPr algn="l"/>
              <a:r>
                <a:rPr lang="en-US" altLang="zh-CN">
                  <a:latin typeface="Times New Roman" panose="02020603050405020304" pitchFamily="18" charset="0"/>
                </a:rPr>
                <a:t>0</a:t>
              </a:r>
            </a:p>
          </p:txBody>
        </p:sp>
      </p:grpSp>
      <p:sp>
        <p:nvSpPr>
          <p:cNvPr id="267283" name="文本框 267282"/>
          <p:cNvSpPr txBox="1"/>
          <p:nvPr/>
        </p:nvSpPr>
        <p:spPr>
          <a:xfrm>
            <a:off x="3821113" y="5921375"/>
            <a:ext cx="4675187" cy="822325"/>
          </a:xfrm>
          <a:prstGeom prst="rect">
            <a:avLst/>
          </a:prstGeom>
          <a:solidFill>
            <a:srgbClr val="00FFFF"/>
          </a:solidFill>
          <a:ln w="9525">
            <a:noFill/>
          </a:ln>
        </p:spPr>
        <p:txBody>
          <a:bodyPr>
            <a:spAutoFit/>
          </a:bodyPr>
          <a:lstStyle/>
          <a:p>
            <a:pPr algn="l"/>
            <a:r>
              <a:rPr lang="zh-CN" altLang="en-US" dirty="0">
                <a:latin typeface="Times New Roman" panose="02020603050405020304" pitchFamily="18" charset="0"/>
              </a:rPr>
              <a:t>电压、电流没有出现交替变化：非振荡放电过程（过阻尼过程）</a:t>
            </a:r>
            <a:endParaRPr lang="zh-CN" altLang="en-US">
              <a:latin typeface="Times New Roman" panose="02020603050405020304" pitchFamily="18" charset="0"/>
            </a:endParaRPr>
          </a:p>
        </p:txBody>
      </p:sp>
      <p:sp>
        <p:nvSpPr>
          <p:cNvPr id="267284" name="动作按钮: 后退或前一项 267283" descr="水滴">
            <a:hlinkClick r:id="" action="ppaction://hlinkshowjump?jump=previousslide">
              <a:snd r:embed="rId2" name="PROJCTOR.WAV"/>
            </a:hlinkClick>
          </p:cNvPr>
          <p:cNvSpPr/>
          <p:nvPr/>
        </p:nvSpPr>
        <p:spPr>
          <a:xfrm>
            <a:off x="8245475" y="63817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67285" name="动作按钮: 后退或前一项 267284" descr="水滴">
            <a:hlinkClick r:id="" action="ppaction://hlinkshowjump?jump=nextslide">
              <a:snd r:embed="rId2" name="PROJCTOR.WAV"/>
            </a:hlinkClick>
          </p:cNvPr>
          <p:cNvSpPr/>
          <p:nvPr/>
        </p:nvSpPr>
        <p:spPr>
          <a:xfrm flipH="1">
            <a:off x="8667750" y="63817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67286" name="组合 267285"/>
          <p:cNvGrpSpPr/>
          <p:nvPr/>
        </p:nvGrpSpPr>
        <p:grpSpPr>
          <a:xfrm>
            <a:off x="973931" y="4033838"/>
            <a:ext cx="3306763" cy="1676400"/>
            <a:chOff x="288" y="2544"/>
            <a:chExt cx="2083" cy="1056"/>
          </a:xfrm>
        </p:grpSpPr>
        <p:grpSp>
          <p:nvGrpSpPr>
            <p:cNvPr id="267287" name="组合 267286"/>
            <p:cNvGrpSpPr/>
            <p:nvPr/>
          </p:nvGrpSpPr>
          <p:grpSpPr>
            <a:xfrm>
              <a:off x="288" y="2544"/>
              <a:ext cx="2083" cy="1056"/>
              <a:chOff x="277" y="2544"/>
              <a:chExt cx="2083" cy="1056"/>
            </a:xfrm>
          </p:grpSpPr>
          <p:sp>
            <p:nvSpPr>
              <p:cNvPr id="267288" name="直接连接符 267287"/>
              <p:cNvSpPr/>
              <p:nvPr/>
            </p:nvSpPr>
            <p:spPr>
              <a:xfrm>
                <a:off x="648" y="3147"/>
                <a:ext cx="0" cy="452"/>
              </a:xfrm>
              <a:prstGeom prst="line">
                <a:avLst/>
              </a:prstGeom>
              <a:ln w="25400" cap="flat" cmpd="sng">
                <a:solidFill>
                  <a:srgbClr val="000000"/>
                </a:solidFill>
                <a:prstDash val="solid"/>
                <a:headEnd type="none" w="med" len="med"/>
                <a:tailEnd type="none" w="med" len="med"/>
              </a:ln>
            </p:spPr>
          </p:sp>
          <p:sp>
            <p:nvSpPr>
              <p:cNvPr id="267289" name="直接连接符 267288"/>
              <p:cNvSpPr/>
              <p:nvPr/>
            </p:nvSpPr>
            <p:spPr>
              <a:xfrm>
                <a:off x="1836" y="2608"/>
                <a:ext cx="67" cy="1"/>
              </a:xfrm>
              <a:prstGeom prst="line">
                <a:avLst/>
              </a:prstGeom>
              <a:ln w="25400" cap="flat" cmpd="sng">
                <a:solidFill>
                  <a:srgbClr val="000000"/>
                </a:solidFill>
                <a:prstDash val="solid"/>
                <a:headEnd type="none" w="med" len="med"/>
                <a:tailEnd type="none" w="med" len="med"/>
              </a:ln>
            </p:spPr>
          </p:sp>
          <p:sp>
            <p:nvSpPr>
              <p:cNvPr id="267290" name="直接连接符 267289"/>
              <p:cNvSpPr/>
              <p:nvPr/>
            </p:nvSpPr>
            <p:spPr>
              <a:xfrm flipH="1">
                <a:off x="1550" y="2608"/>
                <a:ext cx="76" cy="1"/>
              </a:xfrm>
              <a:prstGeom prst="line">
                <a:avLst/>
              </a:prstGeom>
              <a:ln w="25400" cap="flat" cmpd="sng">
                <a:solidFill>
                  <a:srgbClr val="000000"/>
                </a:solidFill>
                <a:prstDash val="solid"/>
                <a:headEnd type="none" w="med" len="med"/>
                <a:tailEnd type="none" w="med" len="med"/>
              </a:ln>
            </p:spPr>
          </p:sp>
          <p:sp>
            <p:nvSpPr>
              <p:cNvPr id="267293" name="直接连接符 267292"/>
              <p:cNvSpPr/>
              <p:nvPr/>
            </p:nvSpPr>
            <p:spPr>
              <a:xfrm>
                <a:off x="1832" y="2608"/>
                <a:ext cx="433" cy="1"/>
              </a:xfrm>
              <a:prstGeom prst="line">
                <a:avLst/>
              </a:prstGeom>
              <a:ln w="25400" cap="flat" cmpd="sng">
                <a:solidFill>
                  <a:srgbClr val="000000"/>
                </a:solidFill>
                <a:prstDash val="solid"/>
                <a:headEnd type="none" w="med" len="med"/>
                <a:tailEnd type="none" w="med" len="med"/>
              </a:ln>
            </p:spPr>
          </p:sp>
          <p:sp>
            <p:nvSpPr>
              <p:cNvPr id="267294" name="直接连接符 267293"/>
              <p:cNvSpPr/>
              <p:nvPr/>
            </p:nvSpPr>
            <p:spPr>
              <a:xfrm flipH="1">
                <a:off x="2274" y="2594"/>
                <a:ext cx="4" cy="250"/>
              </a:xfrm>
              <a:prstGeom prst="line">
                <a:avLst/>
              </a:prstGeom>
              <a:ln w="25400" cap="flat" cmpd="sng">
                <a:solidFill>
                  <a:srgbClr val="000000"/>
                </a:solidFill>
                <a:prstDash val="solid"/>
                <a:headEnd type="none" w="med" len="med"/>
                <a:tailEnd type="none" w="med" len="med"/>
              </a:ln>
            </p:spPr>
          </p:sp>
          <p:sp>
            <p:nvSpPr>
              <p:cNvPr id="267295" name="直接连接符 267294"/>
              <p:cNvSpPr/>
              <p:nvPr/>
            </p:nvSpPr>
            <p:spPr>
              <a:xfrm>
                <a:off x="2272" y="3368"/>
                <a:ext cx="8" cy="232"/>
              </a:xfrm>
              <a:prstGeom prst="line">
                <a:avLst/>
              </a:prstGeom>
              <a:ln w="25400" cap="flat" cmpd="sng">
                <a:solidFill>
                  <a:srgbClr val="000000"/>
                </a:solidFill>
                <a:prstDash val="solid"/>
                <a:headEnd type="none" w="med" len="med"/>
                <a:tailEnd type="none" w="med" len="med"/>
              </a:ln>
            </p:spPr>
          </p:sp>
          <p:sp>
            <p:nvSpPr>
              <p:cNvPr id="267296" name="直接连接符 267295"/>
              <p:cNvSpPr/>
              <p:nvPr/>
            </p:nvSpPr>
            <p:spPr>
              <a:xfrm>
                <a:off x="632" y="3599"/>
                <a:ext cx="1633" cy="1"/>
              </a:xfrm>
              <a:prstGeom prst="line">
                <a:avLst/>
              </a:prstGeom>
              <a:ln w="25400" cap="flat" cmpd="sng">
                <a:solidFill>
                  <a:srgbClr val="000000"/>
                </a:solidFill>
                <a:prstDash val="solid"/>
                <a:headEnd type="none" w="med" len="med"/>
                <a:tailEnd type="none" w="med" len="med"/>
              </a:ln>
            </p:spPr>
          </p:sp>
          <p:sp>
            <p:nvSpPr>
              <p:cNvPr id="267297" name="直接连接符 267296"/>
              <p:cNvSpPr/>
              <p:nvPr/>
            </p:nvSpPr>
            <p:spPr>
              <a:xfrm>
                <a:off x="648" y="2608"/>
                <a:ext cx="469" cy="1"/>
              </a:xfrm>
              <a:prstGeom prst="line">
                <a:avLst/>
              </a:prstGeom>
              <a:ln w="25400" cap="flat" cmpd="sng">
                <a:solidFill>
                  <a:srgbClr val="000000"/>
                </a:solidFill>
                <a:prstDash val="solid"/>
                <a:headEnd type="none" w="med" len="med"/>
                <a:tailEnd type="triangle" w="med" len="med"/>
              </a:ln>
            </p:spPr>
          </p:sp>
          <p:sp>
            <p:nvSpPr>
              <p:cNvPr id="267298" name="矩形 267297"/>
              <p:cNvSpPr/>
              <p:nvPr/>
            </p:nvSpPr>
            <p:spPr>
              <a:xfrm>
                <a:off x="1832" y="2655"/>
                <a:ext cx="101"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7299" name="矩形 267298"/>
              <p:cNvSpPr/>
              <p:nvPr/>
            </p:nvSpPr>
            <p:spPr>
              <a:xfrm>
                <a:off x="2113" y="3055"/>
                <a:ext cx="93"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7300" name="矩形 267299"/>
              <p:cNvSpPr/>
              <p:nvPr/>
            </p:nvSpPr>
            <p:spPr>
              <a:xfrm>
                <a:off x="277" y="2990"/>
                <a:ext cx="263" cy="182"/>
              </a:xfrm>
              <a:prstGeom prst="rect">
                <a:avLst/>
              </a:prstGeom>
              <a:noFill/>
              <a:ln w="25400">
                <a:noFill/>
              </a:ln>
            </p:spPr>
            <p:txBody>
              <a:bodyPr lIns="0" tIns="0" rIns="0" bIns="0">
                <a:spAutoFit/>
              </a:bodyPr>
              <a:lstStyle/>
              <a:p>
                <a:pPr algn="l"/>
                <a:r>
                  <a:rPr lang="en-US" altLang="zh-CN" sz="19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67301" name="矩形 267300"/>
              <p:cNvSpPr/>
              <p:nvPr/>
            </p:nvSpPr>
            <p:spPr>
              <a:xfrm>
                <a:off x="480" y="2803"/>
                <a:ext cx="76" cy="182"/>
              </a:xfrm>
              <a:prstGeom prst="rect">
                <a:avLst/>
              </a:prstGeom>
              <a:noFill/>
              <a:ln w="25400">
                <a:noFill/>
              </a:ln>
            </p:spPr>
            <p:txBody>
              <a:bodyPr wrap="none"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7302" name="矩形 267301"/>
              <p:cNvSpPr/>
              <p:nvPr/>
            </p:nvSpPr>
            <p:spPr>
              <a:xfrm>
                <a:off x="480" y="3190"/>
                <a:ext cx="76" cy="182"/>
              </a:xfrm>
              <a:prstGeom prst="rect">
                <a:avLst/>
              </a:prstGeom>
              <a:noFill/>
              <a:ln w="25400">
                <a:noFill/>
              </a:ln>
            </p:spPr>
            <p:txBody>
              <a:bodyPr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7303" name="直接连接符 267302"/>
              <p:cNvSpPr/>
              <p:nvPr/>
            </p:nvSpPr>
            <p:spPr>
              <a:xfrm>
                <a:off x="1099" y="2608"/>
                <a:ext cx="250" cy="1"/>
              </a:xfrm>
              <a:prstGeom prst="line">
                <a:avLst/>
              </a:prstGeom>
              <a:ln w="25400" cap="flat" cmpd="sng">
                <a:solidFill>
                  <a:srgbClr val="000000"/>
                </a:solidFill>
                <a:prstDash val="solid"/>
                <a:headEnd type="none" w="med" len="med"/>
                <a:tailEnd type="none" w="med" len="med"/>
              </a:ln>
            </p:spPr>
          </p:sp>
          <p:sp>
            <p:nvSpPr>
              <p:cNvPr id="267304" name="直接连接符 267303"/>
              <p:cNvSpPr/>
              <p:nvPr/>
            </p:nvSpPr>
            <p:spPr>
              <a:xfrm>
                <a:off x="1508" y="2609"/>
                <a:ext cx="357" cy="1"/>
              </a:xfrm>
              <a:prstGeom prst="line">
                <a:avLst/>
              </a:prstGeom>
              <a:ln w="25400" cap="flat" cmpd="sng">
                <a:solidFill>
                  <a:srgbClr val="000000"/>
                </a:solidFill>
                <a:prstDash val="solid"/>
                <a:headEnd type="none" w="med" len="med"/>
                <a:tailEnd type="none" w="med" len="med"/>
              </a:ln>
            </p:spPr>
          </p:sp>
          <p:sp>
            <p:nvSpPr>
              <p:cNvPr id="267305" name="矩形 267304"/>
              <p:cNvSpPr/>
              <p:nvPr/>
            </p:nvSpPr>
            <p:spPr>
              <a:xfrm>
                <a:off x="1211" y="2544"/>
                <a:ext cx="339" cy="126"/>
              </a:xfrm>
              <a:prstGeom prst="rect">
                <a:avLst/>
              </a:prstGeom>
              <a:solidFill>
                <a:schemeClr val="accent1"/>
              </a:solidFill>
              <a:ln w="25400" cap="flat" cmpd="sng">
                <a:solidFill>
                  <a:srgbClr val="000000"/>
                </a:solidFill>
                <a:prstDash val="solid"/>
                <a:miter/>
                <a:headEnd type="none" w="med" len="med"/>
                <a:tailEnd type="none" w="med" len="med"/>
              </a:ln>
            </p:spPr>
            <p:txBody>
              <a:bodyPr/>
              <a:lstStyle/>
              <a:p>
                <a:endParaRPr lang="zh-CN" altLang="en-US"/>
              </a:p>
            </p:txBody>
          </p:sp>
          <p:sp>
            <p:nvSpPr>
              <p:cNvPr id="267306" name="任意多边形 267305"/>
              <p:cNvSpPr/>
              <p:nvPr/>
            </p:nvSpPr>
            <p:spPr>
              <a:xfrm>
                <a:off x="2264" y="2838"/>
                <a:ext cx="96" cy="528"/>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grpSp>
            <p:nvGrpSpPr>
              <p:cNvPr id="267307" name="组合 267306"/>
              <p:cNvGrpSpPr/>
              <p:nvPr/>
            </p:nvGrpSpPr>
            <p:grpSpPr>
              <a:xfrm>
                <a:off x="540" y="3036"/>
                <a:ext cx="215" cy="112"/>
                <a:chOff x="540" y="3036"/>
                <a:chExt cx="215" cy="112"/>
              </a:xfrm>
            </p:grpSpPr>
            <p:sp>
              <p:nvSpPr>
                <p:cNvPr id="267308" name="直接连接符 267307"/>
                <p:cNvSpPr/>
                <p:nvPr/>
              </p:nvSpPr>
              <p:spPr>
                <a:xfrm>
                  <a:off x="540" y="3036"/>
                  <a:ext cx="215" cy="1"/>
                </a:xfrm>
                <a:prstGeom prst="line">
                  <a:avLst/>
                </a:prstGeom>
                <a:ln w="25400" cap="flat" cmpd="sng">
                  <a:solidFill>
                    <a:schemeClr val="tx1"/>
                  </a:solidFill>
                  <a:prstDash val="solid"/>
                  <a:headEnd type="none" w="med" len="med"/>
                  <a:tailEnd type="none" w="med" len="med"/>
                </a:ln>
              </p:spPr>
            </p:sp>
            <p:sp>
              <p:nvSpPr>
                <p:cNvPr id="267309" name="直接连接符 267308"/>
                <p:cNvSpPr/>
                <p:nvPr/>
              </p:nvSpPr>
              <p:spPr>
                <a:xfrm>
                  <a:off x="540" y="3147"/>
                  <a:ext cx="215" cy="1"/>
                </a:xfrm>
                <a:prstGeom prst="line">
                  <a:avLst/>
                </a:prstGeom>
                <a:ln w="25400" cap="flat" cmpd="sng">
                  <a:solidFill>
                    <a:schemeClr val="tx1"/>
                  </a:solidFill>
                  <a:prstDash val="solid"/>
                  <a:headEnd type="none" w="med" len="med"/>
                  <a:tailEnd type="none" w="med" len="med"/>
                </a:ln>
              </p:spPr>
            </p:sp>
          </p:grpSp>
          <p:sp>
            <p:nvSpPr>
              <p:cNvPr id="267310" name="直接连接符 267309"/>
              <p:cNvSpPr/>
              <p:nvPr/>
            </p:nvSpPr>
            <p:spPr>
              <a:xfrm flipV="1">
                <a:off x="634" y="2609"/>
                <a:ext cx="0" cy="427"/>
              </a:xfrm>
              <a:prstGeom prst="line">
                <a:avLst/>
              </a:prstGeom>
              <a:ln w="28575" cap="flat" cmpd="sng">
                <a:solidFill>
                  <a:schemeClr val="tx1"/>
                </a:solidFill>
                <a:prstDash val="solid"/>
                <a:headEnd type="none" w="med" len="med"/>
                <a:tailEnd type="none" w="med" len="med"/>
              </a:ln>
            </p:spPr>
          </p:sp>
          <p:sp>
            <p:nvSpPr>
              <p:cNvPr id="267311" name="任意多边形 267310"/>
              <p:cNvSpPr/>
              <p:nvPr/>
            </p:nvSpPr>
            <p:spPr>
              <a:xfrm>
                <a:off x="964" y="2718"/>
                <a:ext cx="586" cy="366"/>
              </a:xfrm>
              <a:custGeom>
                <a:avLst/>
                <a:gdLst>
                  <a:gd name="txL" fmla="*/ 0 w 21600"/>
                  <a:gd name="txT" fmla="*/ 17035 h 21600"/>
                  <a:gd name="txR" fmla="*/ 17619 w 21600"/>
                  <a:gd name="txB" fmla="*/ 21600 h 21600"/>
                </a:gdLst>
                <a:ahLst/>
                <a:cxnLst>
                  <a:cxn ang="270">
                    <a:pos x="15757" y="0"/>
                  </a:cxn>
                  <a:cxn ang="180">
                    <a:pos x="9915" y="8734"/>
                  </a:cxn>
                  <a:cxn ang="180">
                    <a:pos x="0" y="19317"/>
                  </a:cxn>
                  <a:cxn ang="90">
                    <a:pos x="8809" y="21600"/>
                  </a:cxn>
                  <a:cxn ang="0">
                    <a:pos x="17619" y="16153"/>
                  </a:cxn>
                  <a:cxn ang="0">
                    <a:pos x="21600" y="8734"/>
                  </a:cxn>
                </a:cxnLst>
                <a:rect l="txL" t="txT" r="txR" b="txB"/>
                <a:pathLst>
                  <a:path w="21600" h="21600">
                    <a:moveTo>
                      <a:pt x="15757" y="0"/>
                    </a:moveTo>
                    <a:lnTo>
                      <a:pt x="9915" y="8734"/>
                    </a:lnTo>
                    <a:lnTo>
                      <a:pt x="13896" y="8734"/>
                    </a:lnTo>
                    <a:lnTo>
                      <a:pt x="13896" y="17035"/>
                    </a:lnTo>
                    <a:lnTo>
                      <a:pt x="0" y="17035"/>
                    </a:lnTo>
                    <a:lnTo>
                      <a:pt x="0" y="21600"/>
                    </a:lnTo>
                    <a:lnTo>
                      <a:pt x="17619" y="21600"/>
                    </a:lnTo>
                    <a:lnTo>
                      <a:pt x="17619" y="8734"/>
                    </a:lnTo>
                    <a:lnTo>
                      <a:pt x="21600" y="8734"/>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67312" name="右箭头 267311"/>
              <p:cNvSpPr/>
              <p:nvPr/>
            </p:nvSpPr>
            <p:spPr>
              <a:xfrm>
                <a:off x="960" y="3100"/>
                <a:ext cx="1036" cy="137"/>
              </a:xfrm>
              <a:prstGeom prst="rightArrow">
                <a:avLst>
                  <a:gd name="adj1" fmla="val 50000"/>
                  <a:gd name="adj2" fmla="val 189051"/>
                </a:avLst>
              </a:pr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grpSp>
        <p:sp>
          <p:nvSpPr>
            <p:cNvPr id="267313" name="矩形 267312"/>
            <p:cNvSpPr/>
            <p:nvPr/>
          </p:nvSpPr>
          <p:spPr>
            <a:xfrm>
              <a:off x="900" y="2604"/>
              <a:ext cx="192" cy="288"/>
            </a:xfrm>
            <a:prstGeom prst="rect">
              <a:avLst/>
            </a:prstGeom>
            <a:noFill/>
            <a:ln w="9525">
              <a:noFill/>
            </a:ln>
          </p:spPr>
          <p:txBody>
            <a:bodyPr>
              <a:spAutoFit/>
            </a:bodyPr>
            <a:lstStyle/>
            <a:p>
              <a:pPr algn="l" eaLnBrk="0" hangingPunct="0"/>
              <a:r>
                <a:rPr lang="en-US" altLang="zh-CN" i="1">
                  <a:solidFill>
                    <a:srgbClr val="000000"/>
                  </a:solidFill>
                  <a:latin typeface="Times New Roman" panose="02020603050405020304" pitchFamily="18" charset="0"/>
                </a:rPr>
                <a:t>i</a:t>
              </a:r>
            </a:p>
          </p:txBody>
        </p:sp>
      </p:grpSp>
      <p:grpSp>
        <p:nvGrpSpPr>
          <p:cNvPr id="267314" name="组合 267313"/>
          <p:cNvGrpSpPr/>
          <p:nvPr/>
        </p:nvGrpSpPr>
        <p:grpSpPr>
          <a:xfrm>
            <a:off x="5097463" y="4035425"/>
            <a:ext cx="3294062" cy="1676400"/>
            <a:chOff x="2869" y="2542"/>
            <a:chExt cx="2075" cy="1056"/>
          </a:xfrm>
        </p:grpSpPr>
        <p:grpSp>
          <p:nvGrpSpPr>
            <p:cNvPr id="267315" name="组合 267314"/>
            <p:cNvGrpSpPr/>
            <p:nvPr/>
          </p:nvGrpSpPr>
          <p:grpSpPr>
            <a:xfrm>
              <a:off x="2869" y="2542"/>
              <a:ext cx="2075" cy="1056"/>
              <a:chOff x="2869" y="2542"/>
              <a:chExt cx="2075" cy="1056"/>
            </a:xfrm>
          </p:grpSpPr>
          <p:sp>
            <p:nvSpPr>
              <p:cNvPr id="267316" name="直接连接符 267315"/>
              <p:cNvSpPr/>
              <p:nvPr/>
            </p:nvSpPr>
            <p:spPr>
              <a:xfrm>
                <a:off x="3240" y="3145"/>
                <a:ext cx="0" cy="452"/>
              </a:xfrm>
              <a:prstGeom prst="line">
                <a:avLst/>
              </a:prstGeom>
              <a:ln w="25400" cap="flat" cmpd="sng">
                <a:solidFill>
                  <a:srgbClr val="000000"/>
                </a:solidFill>
                <a:prstDash val="solid"/>
                <a:headEnd type="none" w="med" len="med"/>
                <a:tailEnd type="none" w="med" len="med"/>
              </a:ln>
            </p:spPr>
          </p:sp>
          <p:sp>
            <p:nvSpPr>
              <p:cNvPr id="267317" name="直接连接符 267316"/>
              <p:cNvSpPr/>
              <p:nvPr/>
            </p:nvSpPr>
            <p:spPr>
              <a:xfrm>
                <a:off x="4428" y="2606"/>
                <a:ext cx="67" cy="1"/>
              </a:xfrm>
              <a:prstGeom prst="line">
                <a:avLst/>
              </a:prstGeom>
              <a:ln w="25400" cap="flat" cmpd="sng">
                <a:solidFill>
                  <a:srgbClr val="000000"/>
                </a:solidFill>
                <a:prstDash val="solid"/>
                <a:headEnd type="none" w="med" len="med"/>
                <a:tailEnd type="none" w="med" len="med"/>
              </a:ln>
            </p:spPr>
          </p:sp>
          <p:sp>
            <p:nvSpPr>
              <p:cNvPr id="267318" name="直接连接符 267317"/>
              <p:cNvSpPr/>
              <p:nvPr/>
            </p:nvSpPr>
            <p:spPr>
              <a:xfrm flipH="1">
                <a:off x="4142" y="2606"/>
                <a:ext cx="76" cy="1"/>
              </a:xfrm>
              <a:prstGeom prst="line">
                <a:avLst/>
              </a:prstGeom>
              <a:ln w="25400" cap="flat" cmpd="sng">
                <a:solidFill>
                  <a:srgbClr val="000000"/>
                </a:solidFill>
                <a:prstDash val="solid"/>
                <a:headEnd type="none" w="med" len="med"/>
                <a:tailEnd type="none" w="med" len="med"/>
              </a:ln>
            </p:spPr>
          </p:sp>
          <p:sp>
            <p:nvSpPr>
              <p:cNvPr id="267319" name="直接连接符 267318"/>
              <p:cNvSpPr/>
              <p:nvPr/>
            </p:nvSpPr>
            <p:spPr>
              <a:xfrm>
                <a:off x="4857" y="3285"/>
                <a:ext cx="1" cy="47"/>
              </a:xfrm>
              <a:prstGeom prst="line">
                <a:avLst/>
              </a:prstGeom>
              <a:ln w="25400" cap="flat" cmpd="sng">
                <a:solidFill>
                  <a:srgbClr val="000000"/>
                </a:solidFill>
                <a:prstDash val="solid"/>
                <a:headEnd type="none" w="med" len="med"/>
                <a:tailEnd type="none" w="med" len="med"/>
              </a:ln>
            </p:spPr>
          </p:sp>
          <p:sp>
            <p:nvSpPr>
              <p:cNvPr id="267320" name="直接连接符 267319"/>
              <p:cNvSpPr/>
              <p:nvPr/>
            </p:nvSpPr>
            <p:spPr>
              <a:xfrm>
                <a:off x="4857" y="2895"/>
                <a:ext cx="1" cy="46"/>
              </a:xfrm>
              <a:prstGeom prst="line">
                <a:avLst/>
              </a:prstGeom>
              <a:ln w="25400" cap="flat" cmpd="sng">
                <a:solidFill>
                  <a:srgbClr val="000000"/>
                </a:solidFill>
                <a:prstDash val="solid"/>
                <a:headEnd type="none" w="med" len="med"/>
                <a:tailEnd type="none" w="med" len="med"/>
              </a:ln>
            </p:spPr>
          </p:sp>
          <p:sp>
            <p:nvSpPr>
              <p:cNvPr id="267321" name="直接连接符 267320"/>
              <p:cNvSpPr/>
              <p:nvPr/>
            </p:nvSpPr>
            <p:spPr>
              <a:xfrm>
                <a:off x="4424" y="2606"/>
                <a:ext cx="433" cy="1"/>
              </a:xfrm>
              <a:prstGeom prst="line">
                <a:avLst/>
              </a:prstGeom>
              <a:ln w="25400" cap="flat" cmpd="sng">
                <a:solidFill>
                  <a:srgbClr val="000000"/>
                </a:solidFill>
                <a:prstDash val="solid"/>
                <a:headEnd type="none" w="med" len="med"/>
                <a:tailEnd type="none" w="med" len="med"/>
              </a:ln>
            </p:spPr>
          </p:sp>
          <p:sp>
            <p:nvSpPr>
              <p:cNvPr id="267322" name="直接连接符 267321"/>
              <p:cNvSpPr/>
              <p:nvPr/>
            </p:nvSpPr>
            <p:spPr>
              <a:xfrm>
                <a:off x="4857" y="2606"/>
                <a:ext cx="1" cy="289"/>
              </a:xfrm>
              <a:prstGeom prst="line">
                <a:avLst/>
              </a:prstGeom>
              <a:ln w="25400" cap="flat" cmpd="sng">
                <a:solidFill>
                  <a:srgbClr val="000000"/>
                </a:solidFill>
                <a:prstDash val="solid"/>
                <a:headEnd type="none" w="med" len="med"/>
                <a:tailEnd type="none" w="med" len="med"/>
              </a:ln>
            </p:spPr>
          </p:sp>
          <p:sp>
            <p:nvSpPr>
              <p:cNvPr id="267323" name="直接连接符 267322"/>
              <p:cNvSpPr/>
              <p:nvPr/>
            </p:nvSpPr>
            <p:spPr>
              <a:xfrm flipH="1">
                <a:off x="4848" y="3310"/>
                <a:ext cx="0" cy="288"/>
              </a:xfrm>
              <a:prstGeom prst="line">
                <a:avLst/>
              </a:prstGeom>
              <a:ln w="25400" cap="flat" cmpd="sng">
                <a:solidFill>
                  <a:srgbClr val="000000"/>
                </a:solidFill>
                <a:prstDash val="solid"/>
                <a:headEnd type="none" w="med" len="med"/>
                <a:tailEnd type="none" w="med" len="med"/>
              </a:ln>
            </p:spPr>
          </p:sp>
          <p:sp>
            <p:nvSpPr>
              <p:cNvPr id="267324" name="直接连接符 267323"/>
              <p:cNvSpPr/>
              <p:nvPr/>
            </p:nvSpPr>
            <p:spPr>
              <a:xfrm>
                <a:off x="3224" y="3597"/>
                <a:ext cx="1633" cy="1"/>
              </a:xfrm>
              <a:prstGeom prst="line">
                <a:avLst/>
              </a:prstGeom>
              <a:ln w="25400" cap="flat" cmpd="sng">
                <a:solidFill>
                  <a:srgbClr val="000000"/>
                </a:solidFill>
                <a:prstDash val="solid"/>
                <a:headEnd type="none" w="med" len="med"/>
                <a:tailEnd type="none" w="med" len="med"/>
              </a:ln>
            </p:spPr>
          </p:sp>
          <p:sp>
            <p:nvSpPr>
              <p:cNvPr id="267325" name="直接连接符 267324"/>
              <p:cNvSpPr/>
              <p:nvPr/>
            </p:nvSpPr>
            <p:spPr>
              <a:xfrm>
                <a:off x="3240" y="2606"/>
                <a:ext cx="469" cy="1"/>
              </a:xfrm>
              <a:prstGeom prst="line">
                <a:avLst/>
              </a:prstGeom>
              <a:ln w="25400" cap="flat" cmpd="sng">
                <a:solidFill>
                  <a:srgbClr val="000000"/>
                </a:solidFill>
                <a:prstDash val="solid"/>
                <a:headEnd type="none" w="med" len="med"/>
                <a:tailEnd type="triangle" w="med" len="med"/>
              </a:ln>
            </p:spPr>
          </p:sp>
          <p:sp>
            <p:nvSpPr>
              <p:cNvPr id="267326" name="矩形 267325"/>
              <p:cNvSpPr/>
              <p:nvPr/>
            </p:nvSpPr>
            <p:spPr>
              <a:xfrm>
                <a:off x="4424" y="2653"/>
                <a:ext cx="101"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7327" name="矩形 267326"/>
              <p:cNvSpPr/>
              <p:nvPr/>
            </p:nvSpPr>
            <p:spPr>
              <a:xfrm>
                <a:off x="4705" y="3053"/>
                <a:ext cx="93" cy="182"/>
              </a:xfrm>
              <a:prstGeom prst="rect">
                <a:avLst/>
              </a:prstGeom>
              <a:noFill/>
              <a:ln w="25400">
                <a:noFill/>
              </a:ln>
            </p:spPr>
            <p:txBody>
              <a:bodyPr wrap="none" lIns="0" tIns="0" rIns="0" bIns="0">
                <a:spAutoFit/>
              </a:bodyPr>
              <a:lstStyle/>
              <a:p>
                <a:pPr algn="l"/>
                <a:r>
                  <a:rPr lang="en-US" altLang="zh-CN" sz="19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7328" name="矩形 267327"/>
              <p:cNvSpPr/>
              <p:nvPr/>
            </p:nvSpPr>
            <p:spPr>
              <a:xfrm>
                <a:off x="2869" y="2988"/>
                <a:ext cx="263" cy="182"/>
              </a:xfrm>
              <a:prstGeom prst="rect">
                <a:avLst/>
              </a:prstGeom>
              <a:noFill/>
              <a:ln w="25400">
                <a:noFill/>
              </a:ln>
            </p:spPr>
            <p:txBody>
              <a:bodyPr lIns="0" tIns="0" rIns="0" bIns="0">
                <a:spAutoFit/>
              </a:bodyPr>
              <a:lstStyle/>
              <a:p>
                <a:pPr algn="l"/>
                <a:r>
                  <a:rPr lang="en-US" altLang="zh-CN" sz="19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67329" name="矩形 267328"/>
              <p:cNvSpPr/>
              <p:nvPr/>
            </p:nvSpPr>
            <p:spPr>
              <a:xfrm>
                <a:off x="3072" y="2801"/>
                <a:ext cx="76" cy="182"/>
              </a:xfrm>
              <a:prstGeom prst="rect">
                <a:avLst/>
              </a:prstGeom>
              <a:noFill/>
              <a:ln w="25400">
                <a:noFill/>
              </a:ln>
            </p:spPr>
            <p:txBody>
              <a:bodyPr wrap="none"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7330" name="矩形 267329"/>
              <p:cNvSpPr/>
              <p:nvPr/>
            </p:nvSpPr>
            <p:spPr>
              <a:xfrm>
                <a:off x="3072" y="3188"/>
                <a:ext cx="76" cy="182"/>
              </a:xfrm>
              <a:prstGeom prst="rect">
                <a:avLst/>
              </a:prstGeom>
              <a:noFill/>
              <a:ln w="25400">
                <a:noFill/>
              </a:ln>
            </p:spPr>
            <p:txBody>
              <a:bodyPr lIns="0" tIns="0" rIns="0" bIns="0">
                <a:spAutoFit/>
              </a:bodyPr>
              <a:lstStyle/>
              <a:p>
                <a:pPr algn="l"/>
                <a:r>
                  <a:rPr lang="en-US" altLang="zh-CN" sz="1900">
                    <a:solidFill>
                      <a:srgbClr val="000000"/>
                    </a:solidFill>
                    <a:latin typeface="宋体" panose="02010600030101010101" pitchFamily="2" charset="-122"/>
                  </a:rPr>
                  <a:t>-</a:t>
                </a:r>
                <a:endParaRPr lang="en-US" altLang="zh-CN">
                  <a:latin typeface="Times New Roman" panose="02020603050405020304" pitchFamily="18" charset="0"/>
                </a:endParaRPr>
              </a:p>
            </p:txBody>
          </p:sp>
          <p:sp>
            <p:nvSpPr>
              <p:cNvPr id="267331" name="直接连接符 267330"/>
              <p:cNvSpPr/>
              <p:nvPr/>
            </p:nvSpPr>
            <p:spPr>
              <a:xfrm>
                <a:off x="3691" y="2606"/>
                <a:ext cx="250" cy="1"/>
              </a:xfrm>
              <a:prstGeom prst="line">
                <a:avLst/>
              </a:prstGeom>
              <a:ln w="25400" cap="flat" cmpd="sng">
                <a:solidFill>
                  <a:srgbClr val="000000"/>
                </a:solidFill>
                <a:prstDash val="solid"/>
                <a:headEnd type="none" w="med" len="med"/>
                <a:tailEnd type="none" w="med" len="med"/>
              </a:ln>
            </p:spPr>
          </p:sp>
          <p:sp>
            <p:nvSpPr>
              <p:cNvPr id="267332" name="直接连接符 267331"/>
              <p:cNvSpPr/>
              <p:nvPr/>
            </p:nvSpPr>
            <p:spPr>
              <a:xfrm>
                <a:off x="4100" y="2607"/>
                <a:ext cx="357" cy="1"/>
              </a:xfrm>
              <a:prstGeom prst="line">
                <a:avLst/>
              </a:prstGeom>
              <a:ln w="25400" cap="flat" cmpd="sng">
                <a:solidFill>
                  <a:srgbClr val="000000"/>
                </a:solidFill>
                <a:prstDash val="solid"/>
                <a:headEnd type="none" w="med" len="med"/>
                <a:tailEnd type="none" w="med" len="med"/>
              </a:ln>
            </p:spPr>
          </p:sp>
          <p:sp>
            <p:nvSpPr>
              <p:cNvPr id="267333" name="矩形 267332"/>
              <p:cNvSpPr/>
              <p:nvPr/>
            </p:nvSpPr>
            <p:spPr>
              <a:xfrm>
                <a:off x="3803" y="2542"/>
                <a:ext cx="339" cy="126"/>
              </a:xfrm>
              <a:prstGeom prst="rect">
                <a:avLst/>
              </a:prstGeom>
              <a:solidFill>
                <a:schemeClr val="accent1"/>
              </a:solidFill>
              <a:ln w="25400" cap="flat" cmpd="sng">
                <a:solidFill>
                  <a:srgbClr val="000000"/>
                </a:solidFill>
                <a:prstDash val="solid"/>
                <a:miter/>
                <a:headEnd type="none" w="med" len="med"/>
                <a:tailEnd type="none" w="med" len="med"/>
              </a:ln>
            </p:spPr>
            <p:txBody>
              <a:bodyPr/>
              <a:lstStyle/>
              <a:p>
                <a:endParaRPr lang="zh-CN" altLang="en-US"/>
              </a:p>
            </p:txBody>
          </p:sp>
          <p:sp>
            <p:nvSpPr>
              <p:cNvPr id="267334" name="任意多边形 267333"/>
              <p:cNvSpPr/>
              <p:nvPr/>
            </p:nvSpPr>
            <p:spPr>
              <a:xfrm>
                <a:off x="4848" y="2830"/>
                <a:ext cx="96" cy="528"/>
              </a:xfrm>
              <a:custGeom>
                <a:avLst/>
                <a:gdLst/>
                <a:ahLst/>
                <a:cxnLst/>
                <a:rect l="0" t="0" r="0" b="0"/>
                <a:pathLst>
                  <a:path w="40" h="344">
                    <a:moveTo>
                      <a:pt x="0" y="0"/>
                    </a:moveTo>
                    <a:lnTo>
                      <a:pt x="18" y="9"/>
                    </a:lnTo>
                    <a:lnTo>
                      <a:pt x="36" y="23"/>
                    </a:lnTo>
                    <a:lnTo>
                      <a:pt x="40" y="42"/>
                    </a:lnTo>
                    <a:lnTo>
                      <a:pt x="36" y="65"/>
                    </a:lnTo>
                    <a:lnTo>
                      <a:pt x="18" y="79"/>
                    </a:lnTo>
                    <a:lnTo>
                      <a:pt x="0" y="89"/>
                    </a:lnTo>
                    <a:lnTo>
                      <a:pt x="18" y="93"/>
                    </a:lnTo>
                    <a:lnTo>
                      <a:pt x="36" y="107"/>
                    </a:lnTo>
                    <a:lnTo>
                      <a:pt x="40" y="130"/>
                    </a:lnTo>
                    <a:lnTo>
                      <a:pt x="36" y="149"/>
                    </a:lnTo>
                    <a:lnTo>
                      <a:pt x="18" y="168"/>
                    </a:lnTo>
                    <a:lnTo>
                      <a:pt x="0" y="172"/>
                    </a:lnTo>
                    <a:lnTo>
                      <a:pt x="18" y="177"/>
                    </a:lnTo>
                    <a:lnTo>
                      <a:pt x="36" y="195"/>
                    </a:lnTo>
                    <a:lnTo>
                      <a:pt x="40" y="214"/>
                    </a:lnTo>
                    <a:lnTo>
                      <a:pt x="36" y="237"/>
                    </a:lnTo>
                    <a:lnTo>
                      <a:pt x="18" y="251"/>
                    </a:lnTo>
                    <a:lnTo>
                      <a:pt x="0" y="256"/>
                    </a:lnTo>
                    <a:lnTo>
                      <a:pt x="18" y="265"/>
                    </a:lnTo>
                    <a:lnTo>
                      <a:pt x="36" y="279"/>
                    </a:lnTo>
                    <a:lnTo>
                      <a:pt x="40" y="302"/>
                    </a:lnTo>
                    <a:lnTo>
                      <a:pt x="36" y="321"/>
                    </a:lnTo>
                    <a:lnTo>
                      <a:pt x="18" y="340"/>
                    </a:lnTo>
                    <a:lnTo>
                      <a:pt x="0" y="344"/>
                    </a:lnTo>
                  </a:path>
                </a:pathLst>
              </a:custGeom>
              <a:solidFill>
                <a:schemeClr val="accent1"/>
              </a:solidFill>
              <a:ln w="25400" cap="flat" cmpd="sng">
                <a:solidFill>
                  <a:srgbClr val="000000"/>
                </a:solidFill>
                <a:prstDash val="solid"/>
                <a:headEnd type="none" w="med" len="med"/>
                <a:tailEnd type="none" w="med" len="med"/>
              </a:ln>
            </p:spPr>
            <p:txBody>
              <a:bodyPr/>
              <a:lstStyle/>
              <a:p>
                <a:endParaRPr lang="zh-CN" altLang="en-US"/>
              </a:p>
            </p:txBody>
          </p:sp>
          <p:grpSp>
            <p:nvGrpSpPr>
              <p:cNvPr id="267335" name="组合 267334"/>
              <p:cNvGrpSpPr/>
              <p:nvPr/>
            </p:nvGrpSpPr>
            <p:grpSpPr>
              <a:xfrm>
                <a:off x="3132" y="3034"/>
                <a:ext cx="215" cy="112"/>
                <a:chOff x="540" y="3036"/>
                <a:chExt cx="215" cy="112"/>
              </a:xfrm>
            </p:grpSpPr>
            <p:sp>
              <p:nvSpPr>
                <p:cNvPr id="267336" name="直接连接符 267335"/>
                <p:cNvSpPr/>
                <p:nvPr/>
              </p:nvSpPr>
              <p:spPr>
                <a:xfrm>
                  <a:off x="540" y="3036"/>
                  <a:ext cx="215" cy="1"/>
                </a:xfrm>
                <a:prstGeom prst="line">
                  <a:avLst/>
                </a:prstGeom>
                <a:ln w="25400" cap="flat" cmpd="sng">
                  <a:solidFill>
                    <a:schemeClr val="tx1"/>
                  </a:solidFill>
                  <a:prstDash val="solid"/>
                  <a:headEnd type="none" w="med" len="med"/>
                  <a:tailEnd type="none" w="med" len="med"/>
                </a:ln>
              </p:spPr>
            </p:sp>
            <p:sp>
              <p:nvSpPr>
                <p:cNvPr id="267337" name="直接连接符 267336"/>
                <p:cNvSpPr/>
                <p:nvPr/>
              </p:nvSpPr>
              <p:spPr>
                <a:xfrm>
                  <a:off x="540" y="3147"/>
                  <a:ext cx="215" cy="1"/>
                </a:xfrm>
                <a:prstGeom prst="line">
                  <a:avLst/>
                </a:prstGeom>
                <a:ln w="25400" cap="flat" cmpd="sng">
                  <a:solidFill>
                    <a:schemeClr val="tx1"/>
                  </a:solidFill>
                  <a:prstDash val="solid"/>
                  <a:headEnd type="none" w="med" len="med"/>
                  <a:tailEnd type="none" w="med" len="med"/>
                </a:ln>
              </p:spPr>
            </p:sp>
          </p:grpSp>
          <p:sp>
            <p:nvSpPr>
              <p:cNvPr id="267338" name="直接连接符 267337"/>
              <p:cNvSpPr/>
              <p:nvPr/>
            </p:nvSpPr>
            <p:spPr>
              <a:xfrm flipV="1">
                <a:off x="3226" y="2607"/>
                <a:ext cx="0" cy="427"/>
              </a:xfrm>
              <a:prstGeom prst="line">
                <a:avLst/>
              </a:prstGeom>
              <a:ln w="28575" cap="flat" cmpd="sng">
                <a:solidFill>
                  <a:schemeClr val="tx1"/>
                </a:solidFill>
                <a:prstDash val="solid"/>
                <a:headEnd type="none" w="med" len="med"/>
                <a:tailEnd type="none" w="med" len="med"/>
              </a:ln>
            </p:spPr>
          </p:sp>
          <p:sp>
            <p:nvSpPr>
              <p:cNvPr id="267339" name="任意多边形 267338"/>
              <p:cNvSpPr/>
              <p:nvPr/>
            </p:nvSpPr>
            <p:spPr>
              <a:xfrm>
                <a:off x="3408" y="2779"/>
                <a:ext cx="586" cy="366"/>
              </a:xfrm>
              <a:custGeom>
                <a:avLst/>
                <a:gdLst>
                  <a:gd name="txL" fmla="*/ 0 w 21600"/>
                  <a:gd name="txT" fmla="*/ 17932 h 21600"/>
                  <a:gd name="txR" fmla="*/ 17582 w 21600"/>
                  <a:gd name="txB" fmla="*/ 21600 h 21600"/>
                </a:gdLst>
                <a:ahLst/>
                <a:cxnLst>
                  <a:cxn ang="270">
                    <a:pos x="16089" y="0"/>
                  </a:cxn>
                  <a:cxn ang="180">
                    <a:pos x="10579" y="9797"/>
                  </a:cxn>
                  <a:cxn ang="180">
                    <a:pos x="0" y="19766"/>
                  </a:cxn>
                  <a:cxn ang="90">
                    <a:pos x="8791" y="21600"/>
                  </a:cxn>
                  <a:cxn ang="0">
                    <a:pos x="17582" y="16817"/>
                  </a:cxn>
                  <a:cxn ang="0">
                    <a:pos x="21600" y="9797"/>
                  </a:cxn>
                </a:cxnLst>
                <a:rect l="txL" t="txT" r="txR" b="txB"/>
                <a:pathLst>
                  <a:path w="21600" h="21600">
                    <a:moveTo>
                      <a:pt x="16089" y="0"/>
                    </a:moveTo>
                    <a:lnTo>
                      <a:pt x="10579" y="9797"/>
                    </a:lnTo>
                    <a:lnTo>
                      <a:pt x="14597" y="9797"/>
                    </a:lnTo>
                    <a:lnTo>
                      <a:pt x="14597" y="17932"/>
                    </a:lnTo>
                    <a:lnTo>
                      <a:pt x="0" y="17932"/>
                    </a:lnTo>
                    <a:lnTo>
                      <a:pt x="0" y="21600"/>
                    </a:lnTo>
                    <a:lnTo>
                      <a:pt x="17582" y="21600"/>
                    </a:lnTo>
                    <a:lnTo>
                      <a:pt x="17582" y="9797"/>
                    </a:lnTo>
                    <a:lnTo>
                      <a:pt x="21600" y="9797"/>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sp>
            <p:nvSpPr>
              <p:cNvPr id="267340" name="任意多边形 267339"/>
              <p:cNvSpPr/>
              <p:nvPr/>
            </p:nvSpPr>
            <p:spPr>
              <a:xfrm flipH="1">
                <a:off x="4118" y="2784"/>
                <a:ext cx="586" cy="366"/>
              </a:xfrm>
              <a:custGeom>
                <a:avLst/>
                <a:gdLst>
                  <a:gd name="txL" fmla="*/ 0 w 21600"/>
                  <a:gd name="txT" fmla="*/ 17777 h 21600"/>
                  <a:gd name="txR" fmla="*/ 17287 w 21600"/>
                  <a:gd name="txB" fmla="*/ 21600 h 21600"/>
                </a:gdLst>
                <a:ahLst/>
                <a:cxnLst>
                  <a:cxn ang="270">
                    <a:pos x="15757" y="0"/>
                  </a:cxn>
                  <a:cxn ang="180">
                    <a:pos x="9915" y="9147"/>
                  </a:cxn>
                  <a:cxn ang="180">
                    <a:pos x="0" y="19688"/>
                  </a:cxn>
                  <a:cxn ang="90">
                    <a:pos x="8643" y="21600"/>
                  </a:cxn>
                  <a:cxn ang="0">
                    <a:pos x="17287" y="16514"/>
                  </a:cxn>
                  <a:cxn ang="0">
                    <a:pos x="21600" y="9147"/>
                  </a:cxn>
                </a:cxnLst>
                <a:rect l="txL" t="txT" r="txR" b="txB"/>
                <a:pathLst>
                  <a:path w="21600" h="21600">
                    <a:moveTo>
                      <a:pt x="15757" y="0"/>
                    </a:moveTo>
                    <a:lnTo>
                      <a:pt x="9915" y="9147"/>
                    </a:lnTo>
                    <a:lnTo>
                      <a:pt x="14228" y="9147"/>
                    </a:lnTo>
                    <a:lnTo>
                      <a:pt x="14228" y="17777"/>
                    </a:lnTo>
                    <a:lnTo>
                      <a:pt x="0" y="17777"/>
                    </a:lnTo>
                    <a:lnTo>
                      <a:pt x="0" y="21600"/>
                    </a:lnTo>
                    <a:lnTo>
                      <a:pt x="17287" y="21600"/>
                    </a:lnTo>
                    <a:lnTo>
                      <a:pt x="17287" y="9147"/>
                    </a:lnTo>
                    <a:lnTo>
                      <a:pt x="21600" y="9147"/>
                    </a:lnTo>
                    <a:close/>
                  </a:path>
                </a:pathLst>
              </a:custGeom>
              <a:solidFill>
                <a:schemeClr val="hlink"/>
              </a:solidFill>
              <a:ln w="9525" cap="flat" cmpd="sng">
                <a:solidFill>
                  <a:schemeClr val="tx1"/>
                </a:solidFill>
                <a:prstDash val="solid"/>
                <a:miter/>
                <a:headEnd type="none" w="med" len="med"/>
                <a:tailEnd type="none" w="med" len="med"/>
              </a:ln>
            </p:spPr>
            <p:txBody>
              <a:bodyPr/>
              <a:lstStyle/>
              <a:p>
                <a:endParaRPr lang="zh-CN" altLang="en-US"/>
              </a:p>
            </p:txBody>
          </p:sp>
        </p:grpSp>
        <p:sp>
          <p:nvSpPr>
            <p:cNvPr id="267341" name="矩形 267340"/>
            <p:cNvSpPr/>
            <p:nvPr/>
          </p:nvSpPr>
          <p:spPr>
            <a:xfrm>
              <a:off x="3492" y="2592"/>
              <a:ext cx="192" cy="288"/>
            </a:xfrm>
            <a:prstGeom prst="rect">
              <a:avLst/>
            </a:prstGeom>
            <a:noFill/>
            <a:ln w="9525">
              <a:noFill/>
            </a:ln>
          </p:spPr>
          <p:txBody>
            <a:bodyPr>
              <a:spAutoFit/>
            </a:bodyPr>
            <a:lstStyle/>
            <a:p>
              <a:pPr algn="l" eaLnBrk="0" hangingPunct="0"/>
              <a:r>
                <a:rPr lang="en-US" altLang="zh-CN" i="1">
                  <a:solidFill>
                    <a:srgbClr val="000000"/>
                  </a:solidFill>
                  <a:latin typeface="Times New Roman" panose="02020603050405020304" pitchFamily="18" charset="0"/>
                </a:rPr>
                <a:t>i</a:t>
              </a:r>
            </a:p>
          </p:txBody>
        </p:sp>
      </p:grpSp>
      <p:sp>
        <p:nvSpPr>
          <p:cNvPr id="267342" name="矩形 267341"/>
          <p:cNvSpPr/>
          <p:nvPr/>
        </p:nvSpPr>
        <p:spPr>
          <a:xfrm>
            <a:off x="304800" y="5988050"/>
            <a:ext cx="3048000" cy="641350"/>
          </a:xfrm>
          <a:prstGeom prst="rect">
            <a:avLst/>
          </a:prstGeom>
          <a:noFill/>
          <a:ln w="9525">
            <a:noFill/>
          </a:ln>
        </p:spPr>
        <p:txBody>
          <a:bodyPr>
            <a:spAutoFit/>
          </a:bodyPr>
          <a:lstStyle/>
          <a:p>
            <a:pPr algn="l" eaLnBrk="0" hangingPunct="0"/>
            <a:r>
              <a:rPr lang="zh-CN" altLang="zh-CN" sz="1800">
                <a:solidFill>
                  <a:srgbClr val="FF9900"/>
                </a:solidFill>
                <a:latin typeface="Times New Roman" panose="02020603050405020304" pitchFamily="18" charset="0"/>
              </a:rPr>
              <a:t>用</a:t>
            </a:r>
            <a:r>
              <a:rPr lang="en-US" altLang="zh-CN" sz="1800" i="1">
                <a:solidFill>
                  <a:srgbClr val="FF9900"/>
                </a:solidFill>
                <a:latin typeface="Times New Roman" panose="02020603050405020304" pitchFamily="18" charset="0"/>
              </a:rPr>
              <a:t>U</a:t>
            </a:r>
            <a:r>
              <a:rPr lang="en-US" altLang="zh-CN" sz="1800" baseline="-25000">
                <a:solidFill>
                  <a:srgbClr val="FF9900"/>
                </a:solidFill>
                <a:latin typeface="Times New Roman" panose="02020603050405020304" pitchFamily="18" charset="0"/>
              </a:rPr>
              <a:t>C</a:t>
            </a:r>
            <a:r>
              <a:rPr lang="zh-CN" altLang="en-US" sz="1800">
                <a:solidFill>
                  <a:srgbClr val="FF9900"/>
                </a:solidFill>
                <a:latin typeface="Times New Roman" panose="02020603050405020304" pitchFamily="18" charset="0"/>
              </a:rPr>
              <a:t>、</a:t>
            </a:r>
            <a:r>
              <a:rPr lang="en-US" altLang="zh-CN" sz="1800" i="1">
                <a:solidFill>
                  <a:srgbClr val="FF9900"/>
                </a:solidFill>
                <a:latin typeface="Times New Roman" panose="02020603050405020304" pitchFamily="18" charset="0"/>
              </a:rPr>
              <a:t>U</a:t>
            </a:r>
            <a:r>
              <a:rPr lang="en-US" altLang="zh-CN" sz="1800" baseline="-25000">
                <a:solidFill>
                  <a:srgbClr val="FF9900"/>
                </a:solidFill>
                <a:latin typeface="Times New Roman" panose="02020603050405020304" pitchFamily="18" charset="0"/>
              </a:rPr>
              <a:t>L</a:t>
            </a:r>
            <a:r>
              <a:rPr lang="zh-CN" altLang="en-US" sz="1800">
                <a:solidFill>
                  <a:srgbClr val="FF9900"/>
                </a:solidFill>
                <a:latin typeface="Times New Roman" panose="02020603050405020304" pitchFamily="18" charset="0"/>
              </a:rPr>
              <a:t>、</a:t>
            </a:r>
            <a:r>
              <a:rPr lang="en-US" altLang="zh-CN" sz="1800">
                <a:solidFill>
                  <a:srgbClr val="FF9900"/>
                </a:solidFill>
                <a:latin typeface="Times New Roman" panose="02020603050405020304" pitchFamily="18" charset="0"/>
              </a:rPr>
              <a:t>U</a:t>
            </a:r>
            <a:r>
              <a:rPr lang="en-US" altLang="zh-CN" sz="1800" baseline="-25000">
                <a:solidFill>
                  <a:srgbClr val="FF9900"/>
                </a:solidFill>
                <a:latin typeface="Times New Roman" panose="02020603050405020304" pitchFamily="18" charset="0"/>
              </a:rPr>
              <a:t>R</a:t>
            </a:r>
            <a:r>
              <a:rPr lang="zh-CN" altLang="en-US" sz="1800">
                <a:solidFill>
                  <a:srgbClr val="FF9900"/>
                </a:solidFill>
                <a:latin typeface="Times New Roman" panose="02020603050405020304" pitchFamily="18" charset="0"/>
              </a:rPr>
              <a:t>、</a:t>
            </a:r>
            <a:r>
              <a:rPr lang="en-US" altLang="zh-CN" sz="1800" i="1">
                <a:solidFill>
                  <a:srgbClr val="FF9900"/>
                </a:solidFill>
                <a:latin typeface="Times New Roman" panose="02020603050405020304" pitchFamily="18" charset="0"/>
              </a:rPr>
              <a:t>i </a:t>
            </a:r>
            <a:r>
              <a:rPr lang="zh-CN" altLang="en-US" sz="1800" dirty="0">
                <a:solidFill>
                  <a:srgbClr val="FF9900"/>
                </a:solidFill>
                <a:latin typeface="Times New Roman" panose="02020603050405020304" pitchFamily="18" charset="0"/>
              </a:rPr>
              <a:t>的方向也可解释能量的转换过程。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67270"/>
                                        </p:tgtEl>
                                        <p:attrNameLst>
                                          <p:attrName>style.visibility</p:attrName>
                                        </p:attrNameLst>
                                      </p:cBhvr>
                                      <p:to>
                                        <p:strVal val="visible"/>
                                      </p:to>
                                    </p:set>
                                    <p:anim calcmode="lin" valueType="num">
                                      <p:cBhvr additive="base">
                                        <p:cTn id="7" dur="500" fill="hold"/>
                                        <p:tgtEl>
                                          <p:spTgt spid="267270"/>
                                        </p:tgtEl>
                                        <p:attrNameLst>
                                          <p:attrName>ppt_x</p:attrName>
                                        </p:attrNameLst>
                                      </p:cBhvr>
                                      <p:tavLst>
                                        <p:tav tm="0">
                                          <p:val>
                                            <p:strVal val="0-#ppt_w/2"/>
                                          </p:val>
                                        </p:tav>
                                        <p:tav tm="100000">
                                          <p:val>
                                            <p:strVal val="#ppt_x"/>
                                          </p:val>
                                        </p:tav>
                                      </p:tavLst>
                                    </p:anim>
                                    <p:anim calcmode="lin" valueType="num">
                                      <p:cBhvr additive="base">
                                        <p:cTn id="8"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8"/>
                                        </p:tgtEl>
                                        <p:attrNameLst>
                                          <p:attrName>style.visibility</p:attrName>
                                        </p:attrNameLst>
                                      </p:cBhvr>
                                      <p:to>
                                        <p:strVal val="visible"/>
                                      </p:to>
                                    </p:set>
                                    <p:anim calcmode="lin" valueType="num">
                                      <p:cBhvr additive="base">
                                        <p:cTn id="13" dur="500" fill="hold"/>
                                        <p:tgtEl>
                                          <p:spTgt spid="267268"/>
                                        </p:tgtEl>
                                        <p:attrNameLst>
                                          <p:attrName>ppt_x</p:attrName>
                                        </p:attrNameLst>
                                      </p:cBhvr>
                                      <p:tavLst>
                                        <p:tav tm="0">
                                          <p:val>
                                            <p:strVal val="0-#ppt_w/2"/>
                                          </p:val>
                                        </p:tav>
                                        <p:tav tm="100000">
                                          <p:val>
                                            <p:strVal val="#ppt_x"/>
                                          </p:val>
                                        </p:tav>
                                      </p:tavLst>
                                    </p:anim>
                                    <p:anim calcmode="lin" valueType="num">
                                      <p:cBhvr additive="base">
                                        <p:cTn id="14" dur="500" fill="hold"/>
                                        <p:tgtEl>
                                          <p:spTgt spid="267268"/>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267286"/>
                                        </p:tgtEl>
                                        <p:attrNameLst>
                                          <p:attrName>style.visibility</p:attrName>
                                        </p:attrNameLst>
                                      </p:cBhvr>
                                      <p:to>
                                        <p:strVal val="visible"/>
                                      </p:to>
                                    </p:set>
                                    <p:anim calcmode="lin" valueType="num">
                                      <p:cBhvr additive="base">
                                        <p:cTn id="18" dur="500" fill="hold"/>
                                        <p:tgtEl>
                                          <p:spTgt spid="267286"/>
                                        </p:tgtEl>
                                        <p:attrNameLst>
                                          <p:attrName>ppt_x</p:attrName>
                                        </p:attrNameLst>
                                      </p:cBhvr>
                                      <p:tavLst>
                                        <p:tav tm="0">
                                          <p:val>
                                            <p:strVal val="0-#ppt_w/2"/>
                                          </p:val>
                                        </p:tav>
                                        <p:tav tm="100000">
                                          <p:val>
                                            <p:strVal val="#ppt_x"/>
                                          </p:val>
                                        </p:tav>
                                      </p:tavLst>
                                    </p:anim>
                                    <p:anim calcmode="lin" valueType="num">
                                      <p:cBhvr additive="base">
                                        <p:cTn id="19" dur="500" fill="hold"/>
                                        <p:tgtEl>
                                          <p:spTgt spid="26728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7269"/>
                                        </p:tgtEl>
                                        <p:attrNameLst>
                                          <p:attrName>style.visibility</p:attrName>
                                        </p:attrNameLst>
                                      </p:cBhvr>
                                      <p:to>
                                        <p:strVal val="visible"/>
                                      </p:to>
                                    </p:set>
                                    <p:anim calcmode="lin" valueType="num">
                                      <p:cBhvr additive="base">
                                        <p:cTn id="24" dur="500" fill="hold"/>
                                        <p:tgtEl>
                                          <p:spTgt spid="267269"/>
                                        </p:tgtEl>
                                        <p:attrNameLst>
                                          <p:attrName>ppt_x</p:attrName>
                                        </p:attrNameLst>
                                      </p:cBhvr>
                                      <p:tavLst>
                                        <p:tav tm="0">
                                          <p:val>
                                            <p:strVal val="0-#ppt_w/2"/>
                                          </p:val>
                                        </p:tav>
                                        <p:tav tm="100000">
                                          <p:val>
                                            <p:strVal val="#ppt_x"/>
                                          </p:val>
                                        </p:tav>
                                      </p:tavLst>
                                    </p:anim>
                                    <p:anim calcmode="lin" valueType="num">
                                      <p:cBhvr additive="base">
                                        <p:cTn id="25" dur="500" fill="hold"/>
                                        <p:tgtEl>
                                          <p:spTgt spid="267269"/>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nodeType="afterEffect">
                                  <p:stCondLst>
                                    <p:cond delay="0"/>
                                  </p:stCondLst>
                                  <p:childTnLst>
                                    <p:set>
                                      <p:cBhvr>
                                        <p:cTn id="28" dur="1" fill="hold">
                                          <p:stCondLst>
                                            <p:cond delay="0"/>
                                          </p:stCondLst>
                                        </p:cTn>
                                        <p:tgtEl>
                                          <p:spTgt spid="267314"/>
                                        </p:tgtEl>
                                        <p:attrNameLst>
                                          <p:attrName>style.visibility</p:attrName>
                                        </p:attrNameLst>
                                      </p:cBhvr>
                                      <p:to>
                                        <p:strVal val="visible"/>
                                      </p:to>
                                    </p:set>
                                    <p:anim calcmode="lin" valueType="num">
                                      <p:cBhvr additive="base">
                                        <p:cTn id="29" dur="500" fill="hold"/>
                                        <p:tgtEl>
                                          <p:spTgt spid="267314"/>
                                        </p:tgtEl>
                                        <p:attrNameLst>
                                          <p:attrName>ppt_x</p:attrName>
                                        </p:attrNameLst>
                                      </p:cBhvr>
                                      <p:tavLst>
                                        <p:tav tm="0">
                                          <p:val>
                                            <p:strVal val="0-#ppt_w/2"/>
                                          </p:val>
                                        </p:tav>
                                        <p:tav tm="100000">
                                          <p:val>
                                            <p:strVal val="#ppt_x"/>
                                          </p:val>
                                        </p:tav>
                                      </p:tavLst>
                                    </p:anim>
                                    <p:anim calcmode="lin" valueType="num">
                                      <p:cBhvr additive="base">
                                        <p:cTn id="30" dur="500" fill="hold"/>
                                        <p:tgtEl>
                                          <p:spTgt spid="26731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67283"/>
                                        </p:tgtEl>
                                        <p:attrNameLst>
                                          <p:attrName>style.visibility</p:attrName>
                                        </p:attrNameLst>
                                      </p:cBhvr>
                                      <p:to>
                                        <p:strVal val="visible"/>
                                      </p:to>
                                    </p:set>
                                    <p:anim calcmode="lin" valueType="num">
                                      <p:cBhvr additive="base">
                                        <p:cTn id="35" dur="500" fill="hold"/>
                                        <p:tgtEl>
                                          <p:spTgt spid="267283"/>
                                        </p:tgtEl>
                                        <p:attrNameLst>
                                          <p:attrName>ppt_x</p:attrName>
                                        </p:attrNameLst>
                                      </p:cBhvr>
                                      <p:tavLst>
                                        <p:tav tm="0">
                                          <p:val>
                                            <p:strVal val="0-#ppt_w/2"/>
                                          </p:val>
                                        </p:tav>
                                        <p:tav tm="100000">
                                          <p:val>
                                            <p:strVal val="#ppt_x"/>
                                          </p:val>
                                        </p:tav>
                                      </p:tavLst>
                                    </p:anim>
                                    <p:anim calcmode="lin" valueType="num">
                                      <p:cBhvr additive="base">
                                        <p:cTn id="36" dur="500" fill="hold"/>
                                        <p:tgtEl>
                                          <p:spTgt spid="26728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67342"/>
                                        </p:tgtEl>
                                        <p:attrNameLst>
                                          <p:attrName>style.visibility</p:attrName>
                                        </p:attrNameLst>
                                      </p:cBhvr>
                                      <p:to>
                                        <p:strVal val="visible"/>
                                      </p:to>
                                    </p:set>
                                    <p:anim calcmode="lin" valueType="num">
                                      <p:cBhvr additive="base">
                                        <p:cTn id="41" dur="500" fill="hold"/>
                                        <p:tgtEl>
                                          <p:spTgt spid="267342"/>
                                        </p:tgtEl>
                                        <p:attrNameLst>
                                          <p:attrName>ppt_x</p:attrName>
                                        </p:attrNameLst>
                                      </p:cBhvr>
                                      <p:tavLst>
                                        <p:tav tm="0">
                                          <p:val>
                                            <p:strVal val="0-#ppt_w/2"/>
                                          </p:val>
                                        </p:tav>
                                        <p:tav tm="100000">
                                          <p:val>
                                            <p:strVal val="#ppt_x"/>
                                          </p:val>
                                        </p:tav>
                                      </p:tavLst>
                                    </p:anim>
                                    <p:anim calcmode="lin" valueType="num">
                                      <p:cBhvr additive="base">
                                        <p:cTn id="42" dur="500" fill="hold"/>
                                        <p:tgtEl>
                                          <p:spTgt spid="2673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P spid="267269" grpId="0"/>
      <p:bldP spid="267283" grpId="0" animBg="1"/>
      <p:bldP spid="26734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290" name="对象 268289"/>
          <p:cNvGraphicFramePr/>
          <p:nvPr/>
        </p:nvGraphicFramePr>
        <p:xfrm>
          <a:off x="647700" y="168275"/>
          <a:ext cx="2082800" cy="931863"/>
        </p:xfrm>
        <a:graphic>
          <a:graphicData uri="http://schemas.openxmlformats.org/presentationml/2006/ole">
            <mc:AlternateContent xmlns:mc="http://schemas.openxmlformats.org/markup-compatibility/2006">
              <mc:Choice xmlns:v="urn:schemas-microsoft-com:vml" Requires="v">
                <p:oleObj spid="_x0000_s69669" r:id="rId3" imgW="989965" imgH="444500" progId="Equation.DSMT4">
                  <p:embed/>
                </p:oleObj>
              </mc:Choice>
              <mc:Fallback>
                <p:oleObj r:id="rId3" imgW="989965" imgH="444500" progId="Equation.DSMT4">
                  <p:embed/>
                  <p:pic>
                    <p:nvPicPr>
                      <p:cNvPr id="0" name="图片 3327"/>
                      <p:cNvPicPr/>
                      <p:nvPr/>
                    </p:nvPicPr>
                    <p:blipFill>
                      <a:blip r:embed="rId4">
                        <a:clrChange>
                          <a:clrFrom>
                            <a:srgbClr val="000000"/>
                          </a:clrFrom>
                          <a:clrTo>
                            <a:srgbClr val="0000FF"/>
                          </a:clrTo>
                        </a:clrChange>
                      </a:blip>
                      <a:stretch>
                        <a:fillRect/>
                      </a:stretch>
                    </p:blipFill>
                    <p:spPr>
                      <a:xfrm>
                        <a:off x="647700" y="168275"/>
                        <a:ext cx="2082800" cy="931863"/>
                      </a:xfrm>
                      <a:prstGeom prst="rect">
                        <a:avLst/>
                      </a:prstGeom>
                      <a:noFill/>
                      <a:ln w="38100">
                        <a:noFill/>
                        <a:miter/>
                      </a:ln>
                    </p:spPr>
                  </p:pic>
                </p:oleObj>
              </mc:Fallback>
            </mc:AlternateContent>
          </a:graphicData>
        </a:graphic>
      </p:graphicFrame>
      <p:sp>
        <p:nvSpPr>
          <p:cNvPr id="268291" name="矩形 268290"/>
          <p:cNvSpPr/>
          <p:nvPr/>
        </p:nvSpPr>
        <p:spPr>
          <a:xfrm>
            <a:off x="2979738" y="381000"/>
            <a:ext cx="3263900" cy="457200"/>
          </a:xfrm>
          <a:prstGeom prst="rect">
            <a:avLst/>
          </a:prstGeom>
          <a:noFill/>
          <a:ln w="9525">
            <a:noFill/>
          </a:ln>
        </p:spPr>
        <p:txBody>
          <a:bodyPr wrap="none" anchor="t">
            <a:spAutoFit/>
          </a:bodyPr>
          <a:lstStyle/>
          <a:p>
            <a:pPr algn="l"/>
            <a:r>
              <a:rPr lang="zh-CN" altLang="en-US" dirty="0">
                <a:solidFill>
                  <a:schemeClr val="accent2"/>
                </a:solidFill>
                <a:latin typeface="Times New Roman" panose="02020603050405020304" pitchFamily="18" charset="0"/>
              </a:rPr>
              <a:t>特征根为一对共轭复根</a:t>
            </a:r>
            <a:endParaRPr lang="zh-CN" altLang="en-US" dirty="0">
              <a:latin typeface="Times New Roman" panose="02020603050405020304" pitchFamily="18" charset="0"/>
            </a:endParaRPr>
          </a:p>
        </p:txBody>
      </p:sp>
      <p:graphicFrame>
        <p:nvGraphicFramePr>
          <p:cNvPr id="268292" name="对象 268291"/>
          <p:cNvGraphicFramePr/>
          <p:nvPr/>
        </p:nvGraphicFramePr>
        <p:xfrm>
          <a:off x="1019175" y="1289050"/>
          <a:ext cx="2867025" cy="692150"/>
        </p:xfrm>
        <a:graphic>
          <a:graphicData uri="http://schemas.openxmlformats.org/presentationml/2006/ole">
            <mc:AlternateContent xmlns:mc="http://schemas.openxmlformats.org/markup-compatibility/2006">
              <mc:Choice xmlns:v="urn:schemas-microsoft-com:vml" Requires="v">
                <p:oleObj spid="_x0000_s69670" r:id="rId5" imgW="3632200" imgH="876300" progId="Equation.DSMT4">
                  <p:embed/>
                </p:oleObj>
              </mc:Choice>
              <mc:Fallback>
                <p:oleObj r:id="rId5" imgW="3632200" imgH="876300" progId="Equation.DSMT4">
                  <p:embed/>
                  <p:pic>
                    <p:nvPicPr>
                      <p:cNvPr id="0" name="图片 3326"/>
                      <p:cNvPicPr/>
                      <p:nvPr/>
                    </p:nvPicPr>
                    <p:blipFill>
                      <a:blip r:embed="rId6"/>
                      <a:stretch>
                        <a:fillRect/>
                      </a:stretch>
                    </p:blipFill>
                    <p:spPr>
                      <a:xfrm>
                        <a:off x="1019175" y="1289050"/>
                        <a:ext cx="2867025" cy="692150"/>
                      </a:xfrm>
                      <a:prstGeom prst="rect">
                        <a:avLst/>
                      </a:prstGeom>
                      <a:noFill/>
                      <a:ln w="38100">
                        <a:noFill/>
                        <a:miter/>
                      </a:ln>
                    </p:spPr>
                  </p:pic>
                </p:oleObj>
              </mc:Fallback>
            </mc:AlternateContent>
          </a:graphicData>
        </a:graphic>
      </p:graphicFrame>
      <p:sp>
        <p:nvSpPr>
          <p:cNvPr id="268294" name="矩形 268293"/>
          <p:cNvSpPr/>
          <p:nvPr/>
        </p:nvSpPr>
        <p:spPr>
          <a:xfrm>
            <a:off x="550863" y="5133975"/>
            <a:ext cx="2633662" cy="457200"/>
          </a:xfrm>
          <a:prstGeom prst="rect">
            <a:avLst/>
          </a:prstGeom>
          <a:noFill/>
          <a:ln w="9525">
            <a:noFill/>
          </a:ln>
        </p:spPr>
        <p:txBody>
          <a:bodyPr wrap="none" anchor="t">
            <a:spAutoFit/>
          </a:bodyPr>
          <a:lstStyle/>
          <a:p>
            <a:pPr algn="l"/>
            <a:r>
              <a:rPr lang="en-US" altLang="zh-CN" i="1" dirty="0" err="1">
                <a:latin typeface="Times New Roman" panose="02020603050405020304" pitchFamily="18" charset="0"/>
              </a:rPr>
              <a:t>u</a:t>
            </a:r>
            <a:r>
              <a:rPr lang="en-US" altLang="zh-CN" i="1" baseline="-25000" dirty="0" err="1">
                <a:latin typeface="Times New Roman" panose="02020603050405020304" pitchFamily="18" charset="0"/>
              </a:rPr>
              <a:t>C</a:t>
            </a:r>
            <a:r>
              <a:rPr lang="zh-CN" altLang="en-US" dirty="0">
                <a:latin typeface="Times New Roman" panose="02020603050405020304" pitchFamily="18" charset="0"/>
              </a:rPr>
              <a:t>的通解形式为：</a:t>
            </a:r>
            <a:endParaRPr lang="zh-CN" altLang="en-US">
              <a:latin typeface="Times New Roman" panose="02020603050405020304" pitchFamily="18" charset="0"/>
            </a:endParaRPr>
          </a:p>
        </p:txBody>
      </p:sp>
      <p:sp>
        <p:nvSpPr>
          <p:cNvPr id="268297" name="文本框 268296"/>
          <p:cNvSpPr txBox="1"/>
          <p:nvPr/>
        </p:nvSpPr>
        <p:spPr>
          <a:xfrm>
            <a:off x="5100638" y="2076450"/>
            <a:ext cx="3140075" cy="822325"/>
          </a:xfrm>
          <a:prstGeom prst="rect">
            <a:avLst/>
          </a:prstGeom>
          <a:noFill/>
          <a:ln w="9525">
            <a:noFill/>
          </a:ln>
        </p:spPr>
        <p:txBody>
          <a:bodyPr>
            <a:spAutoFit/>
          </a:bodyPr>
          <a:lstStyle/>
          <a:p>
            <a:pPr algn="l"/>
            <a:r>
              <a:rPr lang="en-US" altLang="zh-CN"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sym typeface="Symbol" panose="05050102010706020507" pitchFamily="18" charset="2"/>
              </a:rPr>
              <a:t>：</a:t>
            </a:r>
            <a:r>
              <a:rPr lang="zh-CN" altLang="en-US" dirty="0">
                <a:solidFill>
                  <a:srgbClr val="FF3300"/>
                </a:solidFill>
                <a:latin typeface="Times New Roman" panose="02020603050405020304" pitchFamily="18" charset="0"/>
                <a:sym typeface="Symbol" panose="05050102010706020507" pitchFamily="18" charset="2"/>
              </a:rPr>
              <a:t>衰减系数</a:t>
            </a:r>
            <a:r>
              <a:rPr lang="en-US" altLang="zh-CN" sz="2000">
                <a:solidFill>
                  <a:srgbClr val="000000"/>
                </a:solidFill>
                <a:latin typeface="Times New Roman" panose="02020603050405020304" pitchFamily="18" charset="0"/>
                <a:sym typeface="Symbol" panose="05050102010706020507" pitchFamily="18" charset="2"/>
              </a:rPr>
              <a:t>(Attenuation Constant)</a:t>
            </a:r>
            <a:r>
              <a:rPr lang="en-US" altLang="zh-CN">
                <a:solidFill>
                  <a:schemeClr val="accent2"/>
                </a:solidFill>
                <a:latin typeface="Times New Roman" panose="02020603050405020304" pitchFamily="18" charset="0"/>
                <a:sym typeface="Symbol" panose="05050102010706020507" pitchFamily="18" charset="2"/>
              </a:rPr>
              <a:t> </a:t>
            </a:r>
          </a:p>
        </p:txBody>
      </p:sp>
      <p:sp>
        <p:nvSpPr>
          <p:cNvPr id="268298" name="文本框 268297"/>
          <p:cNvSpPr txBox="1"/>
          <p:nvPr/>
        </p:nvSpPr>
        <p:spPr>
          <a:xfrm>
            <a:off x="5162550" y="2971800"/>
            <a:ext cx="3487738" cy="1284288"/>
          </a:xfrm>
          <a:prstGeom prst="rect">
            <a:avLst/>
          </a:prstGeom>
          <a:noFill/>
          <a:ln w="9525">
            <a:noFill/>
          </a:ln>
        </p:spPr>
        <p:txBody>
          <a:bodyPr>
            <a:spAutoFit/>
          </a:bodyPr>
          <a:lstStyle/>
          <a:p>
            <a:pPr algn="l">
              <a:lnSpc>
                <a:spcPct val="115000"/>
              </a:lnSpc>
            </a:pPr>
            <a:r>
              <a:rPr lang="en-US" altLang="zh-CN" i="1" dirty="0">
                <a:solidFill>
                  <a:schemeClr val="accent2"/>
                </a:solidFill>
                <a:latin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sym typeface="Symbol" panose="05050102010706020507" pitchFamily="18" charset="2"/>
              </a:rPr>
              <a:t>：</a:t>
            </a:r>
            <a:r>
              <a:rPr lang="zh-CN" altLang="en-US" dirty="0">
                <a:solidFill>
                  <a:srgbClr val="FF3300"/>
                </a:solidFill>
                <a:latin typeface="Times New Roman" panose="02020603050405020304" pitchFamily="18" charset="0"/>
                <a:sym typeface="Symbol" panose="05050102010706020507" pitchFamily="18" charset="2"/>
              </a:rPr>
              <a:t>自由振荡角频率</a:t>
            </a:r>
            <a:r>
              <a:rPr lang="en-US" altLang="zh-CN" sz="2000">
                <a:latin typeface="Times New Roman" panose="02020603050405020304" pitchFamily="18" charset="0"/>
                <a:sym typeface="Symbol" panose="05050102010706020507" pitchFamily="18" charset="2"/>
              </a:rPr>
              <a:t>(Angular Frequency of the Free Oscillation)</a:t>
            </a:r>
            <a:r>
              <a:rPr lang="en-US" altLang="zh-CN">
                <a:latin typeface="Times New Roman" panose="02020603050405020304" pitchFamily="18" charset="0"/>
                <a:sym typeface="Symbol" panose="05050102010706020507" pitchFamily="18" charset="2"/>
              </a:rPr>
              <a:t> </a:t>
            </a:r>
          </a:p>
        </p:txBody>
      </p:sp>
      <p:sp>
        <p:nvSpPr>
          <p:cNvPr id="268299" name="动作按钮: 后退或前一项 268298" descr="水滴">
            <a:hlinkClick r:id="" action="ppaction://hlinkshowjump?jump=previousslide">
              <a:snd r:embed="rId7" name="PROJCTOR.WAV"/>
            </a:hlinkClick>
          </p:cNvPr>
          <p:cNvSpPr/>
          <p:nvPr/>
        </p:nvSpPr>
        <p:spPr>
          <a:xfrm>
            <a:off x="8245475" y="638175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68300" name="动作按钮: 后退或前一项 268299" descr="水滴">
            <a:hlinkClick r:id="" action="ppaction://hlinkshowjump?jump=nextslide">
              <a:snd r:embed="rId7" name="PROJCTOR.WAV"/>
            </a:hlinkClick>
          </p:cNvPr>
          <p:cNvSpPr/>
          <p:nvPr/>
        </p:nvSpPr>
        <p:spPr>
          <a:xfrm flipH="1">
            <a:off x="8667750" y="638175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268303" name="矩形 268302"/>
          <p:cNvSpPr/>
          <p:nvPr/>
        </p:nvSpPr>
        <p:spPr>
          <a:xfrm>
            <a:off x="652463" y="4419600"/>
            <a:ext cx="490537" cy="457200"/>
          </a:xfrm>
          <a:prstGeom prst="rect">
            <a:avLst/>
          </a:prstGeom>
          <a:noFill/>
          <a:ln w="9525">
            <a:noFill/>
          </a:ln>
        </p:spPr>
        <p:txBody>
          <a:bodyPr wrap="none" anchor="t">
            <a:spAutoFit/>
          </a:bodyPr>
          <a:lstStyle/>
          <a:p>
            <a:pPr algn="l" eaLnBrk="0" hangingPunct="0"/>
            <a:r>
              <a:rPr lang="zh-CN" altLang="en-US" dirty="0">
                <a:latin typeface="Times New Roman" panose="02020603050405020304" pitchFamily="18" charset="0"/>
                <a:sym typeface="Symbol" panose="05050102010706020507" pitchFamily="18" charset="2"/>
              </a:rPr>
              <a:t>则</a:t>
            </a:r>
          </a:p>
        </p:txBody>
      </p:sp>
      <p:sp>
        <p:nvSpPr>
          <p:cNvPr id="268304" name="文本框 268303"/>
          <p:cNvSpPr txBox="1"/>
          <p:nvPr/>
        </p:nvSpPr>
        <p:spPr>
          <a:xfrm>
            <a:off x="4416425" y="1095375"/>
            <a:ext cx="3946914" cy="461665"/>
          </a:xfrm>
          <a:prstGeom prst="rect">
            <a:avLst/>
          </a:prstGeom>
          <a:solidFill>
            <a:srgbClr val="00FFFF"/>
          </a:solidFill>
          <a:ln w="9525">
            <a:noFill/>
          </a:ln>
        </p:spPr>
        <p:txBody>
          <a:bodyPr wrap="none" anchor="t">
            <a:spAutoFit/>
          </a:bodyPr>
          <a:lstStyle/>
          <a:p>
            <a:pPr algn="l"/>
            <a:r>
              <a:rPr lang="zh-CN" altLang="en-US" dirty="0">
                <a:latin typeface="Times New Roman" panose="02020603050405020304" pitchFamily="18" charset="0"/>
              </a:rPr>
              <a:t>振荡放电过程</a:t>
            </a:r>
            <a:r>
              <a:rPr lang="en-US" altLang="zh-CN" dirty="0">
                <a:latin typeface="Times New Roman" panose="02020603050405020304" pitchFamily="18" charset="0"/>
              </a:rPr>
              <a:t>(</a:t>
            </a:r>
            <a:r>
              <a:rPr lang="zh-CN" altLang="en-US" dirty="0">
                <a:latin typeface="Times New Roman" panose="02020603050405020304" pitchFamily="18" charset="0"/>
              </a:rPr>
              <a:t>欠阻尼  情况</a:t>
            </a:r>
            <a:r>
              <a:rPr lang="en-US" altLang="zh-CN" dirty="0">
                <a:latin typeface="Times New Roman" panose="02020603050405020304" pitchFamily="18" charset="0"/>
              </a:rPr>
              <a:t>)</a:t>
            </a:r>
          </a:p>
        </p:txBody>
      </p:sp>
      <p:grpSp>
        <p:nvGrpSpPr>
          <p:cNvPr id="268308" name="组合 268307"/>
          <p:cNvGrpSpPr>
            <a:grpSpLocks noChangeAspect="1"/>
          </p:cNvGrpSpPr>
          <p:nvPr/>
        </p:nvGrpSpPr>
        <p:grpSpPr>
          <a:xfrm>
            <a:off x="809625" y="2209800"/>
            <a:ext cx="1960563" cy="898525"/>
            <a:chOff x="642" y="1296"/>
            <a:chExt cx="1235" cy="566"/>
          </a:xfrm>
        </p:grpSpPr>
        <p:sp>
          <p:nvSpPr>
            <p:cNvPr id="268307" name="矩形 268306"/>
            <p:cNvSpPr>
              <a:spLocks noChangeAspect="1" noTextEdit="1"/>
            </p:cNvSpPr>
            <p:nvPr/>
          </p:nvSpPr>
          <p:spPr>
            <a:xfrm>
              <a:off x="642" y="1296"/>
              <a:ext cx="1235" cy="546"/>
            </a:xfrm>
            <a:prstGeom prst="rect">
              <a:avLst/>
            </a:prstGeom>
            <a:noFill/>
            <a:ln w="9525">
              <a:noFill/>
            </a:ln>
          </p:spPr>
          <p:txBody>
            <a:bodyPr/>
            <a:lstStyle/>
            <a:p>
              <a:endParaRPr lang="zh-CN" altLang="en-US"/>
            </a:p>
          </p:txBody>
        </p:sp>
        <p:sp>
          <p:nvSpPr>
            <p:cNvPr id="268309" name="直接连接符 268308"/>
            <p:cNvSpPr/>
            <p:nvPr/>
          </p:nvSpPr>
          <p:spPr>
            <a:xfrm>
              <a:off x="1413" y="1583"/>
              <a:ext cx="262" cy="1"/>
            </a:xfrm>
            <a:prstGeom prst="line">
              <a:avLst/>
            </a:prstGeom>
            <a:ln w="14288" cap="flat" cmpd="sng">
              <a:solidFill>
                <a:srgbClr val="000000"/>
              </a:solidFill>
              <a:prstDash val="solid"/>
              <a:headEnd type="none" w="med" len="med"/>
              <a:tailEnd type="none" w="med" len="med"/>
            </a:ln>
          </p:spPr>
        </p:sp>
        <p:sp>
          <p:nvSpPr>
            <p:cNvPr id="268310" name="矩形 268309"/>
            <p:cNvSpPr/>
            <p:nvPr/>
          </p:nvSpPr>
          <p:spPr>
            <a:xfrm>
              <a:off x="1720" y="1455"/>
              <a:ext cx="156" cy="250"/>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8311" name="矩形 268310"/>
            <p:cNvSpPr/>
            <p:nvPr/>
          </p:nvSpPr>
          <p:spPr>
            <a:xfrm>
              <a:off x="1472" y="1612"/>
              <a:ext cx="104" cy="250"/>
            </a:xfrm>
            <a:prstGeom prst="rect">
              <a:avLst/>
            </a:prstGeom>
            <a:noFill/>
            <a:ln w="9525">
              <a:noFill/>
            </a:ln>
          </p:spPr>
          <p:txBody>
            <a:bodyPr wrap="none" lIns="0" tIns="0" rIns="0" bIns="0">
              <a:spAutoFit/>
            </a:bodyPr>
            <a:lstStyle/>
            <a:p>
              <a:r>
                <a:rPr lang="en-US" altLang="zh-CN" sz="26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312" name="矩形 268311"/>
            <p:cNvSpPr/>
            <p:nvPr/>
          </p:nvSpPr>
          <p:spPr>
            <a:xfrm>
              <a:off x="1586" y="1612"/>
              <a:ext cx="127" cy="250"/>
            </a:xfrm>
            <a:prstGeom prst="rect">
              <a:avLst/>
            </a:prstGeom>
            <a:noFill/>
            <a:ln w="9525">
              <a:noFill/>
            </a:ln>
          </p:spPr>
          <p:txBody>
            <a:bodyPr wrap="none" lIns="0" tIns="0" rIns="0" bIns="0">
              <a:spAutoFit/>
            </a:bodyPr>
            <a:lstStyle/>
            <a:p>
              <a:r>
                <a:rPr lang="en-US" altLang="zh-CN" sz="26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8313" name="矩形 268312"/>
            <p:cNvSpPr/>
            <p:nvPr/>
          </p:nvSpPr>
          <p:spPr>
            <a:xfrm>
              <a:off x="1524" y="1323"/>
              <a:ext cx="139" cy="250"/>
            </a:xfrm>
            <a:prstGeom prst="rect">
              <a:avLst/>
            </a:prstGeom>
            <a:noFill/>
            <a:ln w="9525">
              <a:noFill/>
            </a:ln>
          </p:spPr>
          <p:txBody>
            <a:bodyPr wrap="none" lIns="0" tIns="0" rIns="0" bIns="0">
              <a:spAutoFit/>
            </a:bodyPr>
            <a:lstStyle/>
            <a:p>
              <a:r>
                <a:rPr lang="en-US" altLang="zh-CN" sz="2600"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8314" name="矩形 268313"/>
            <p:cNvSpPr/>
            <p:nvPr/>
          </p:nvSpPr>
          <p:spPr>
            <a:xfrm>
              <a:off x="1305" y="1431"/>
              <a:ext cx="114" cy="250"/>
            </a:xfrm>
            <a:prstGeom prst="rect">
              <a:avLst/>
            </a:prstGeom>
            <a:noFill/>
            <a:ln w="9525">
              <a:noFill/>
            </a:ln>
          </p:spPr>
          <p:txBody>
            <a:bodyPr wrap="none" lIns="0" tIns="0" rIns="0" bIns="0">
              <a:spAutoFit/>
            </a:bodyPr>
            <a:lstStyle/>
            <a:p>
              <a:r>
                <a:rPr lang="en-US" altLang="zh-CN" sz="26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15" name="矩形 268314"/>
            <p:cNvSpPr/>
            <p:nvPr/>
          </p:nvSpPr>
          <p:spPr>
            <a:xfrm>
              <a:off x="1110" y="1431"/>
              <a:ext cx="121" cy="230"/>
            </a:xfrm>
            <a:prstGeom prst="rect">
              <a:avLst/>
            </a:prstGeom>
            <a:noFill/>
            <a:ln w="9525">
              <a:noFill/>
            </a:ln>
          </p:spPr>
          <p:txBody>
            <a:bodyPr wrap="none" lIns="0" tIns="0" rIns="0" bIns="0">
              <a:spAutoFit/>
            </a:bodyPr>
            <a:lstStyle/>
            <a:p>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2600" i="1">
                <a:solidFill>
                  <a:srgbClr val="000000"/>
                </a:solidFill>
                <a:latin typeface="Symbol" panose="05050102010706020507" pitchFamily="18" charset="2"/>
              </a:endParaRPr>
            </a:p>
          </p:txBody>
        </p:sp>
        <p:sp>
          <p:nvSpPr>
            <p:cNvPr id="268316" name="矩形 268315"/>
            <p:cNvSpPr/>
            <p:nvPr/>
          </p:nvSpPr>
          <p:spPr>
            <a:xfrm>
              <a:off x="720" y="1461"/>
              <a:ext cx="209" cy="250"/>
            </a:xfrm>
            <a:prstGeom prst="rect">
              <a:avLst/>
            </a:prstGeom>
            <a:noFill/>
            <a:ln w="9525">
              <a:noFill/>
            </a:ln>
          </p:spPr>
          <p:txBody>
            <a:bodyPr wrap="none" lIns="0" tIns="0" rIns="0" bIns="0">
              <a:spAutoFit/>
            </a:bodyPr>
            <a:lstStyle/>
            <a:p>
              <a:r>
                <a:rPr lang="zh-CN" altLang="en-US" sz="2600" dirty="0">
                  <a:solidFill>
                    <a:srgbClr val="000000"/>
                  </a:solidFill>
                  <a:latin typeface="宋体" panose="02010600030101010101" pitchFamily="2" charset="-122"/>
                </a:rPr>
                <a:t>令</a:t>
              </a:r>
              <a:endParaRPr lang="zh-CN" altLang="en-US" dirty="0">
                <a:latin typeface="Times New Roman" panose="02020603050405020304" pitchFamily="18" charset="0"/>
              </a:endParaRPr>
            </a:p>
          </p:txBody>
        </p:sp>
      </p:grpSp>
      <p:grpSp>
        <p:nvGrpSpPr>
          <p:cNvPr id="268318" name="组合 268317"/>
          <p:cNvGrpSpPr>
            <a:grpSpLocks noChangeAspect="1"/>
          </p:cNvGrpSpPr>
          <p:nvPr/>
        </p:nvGrpSpPr>
        <p:grpSpPr>
          <a:xfrm>
            <a:off x="1352550" y="4475163"/>
            <a:ext cx="2811463" cy="466725"/>
            <a:chOff x="984" y="2495"/>
            <a:chExt cx="1516" cy="294"/>
          </a:xfrm>
        </p:grpSpPr>
        <p:sp>
          <p:nvSpPr>
            <p:cNvPr id="268317" name="矩形 268316"/>
            <p:cNvSpPr>
              <a:spLocks noChangeAspect="1" noTextEdit="1"/>
            </p:cNvSpPr>
            <p:nvPr/>
          </p:nvSpPr>
          <p:spPr>
            <a:xfrm>
              <a:off x="984" y="2544"/>
              <a:ext cx="1512" cy="240"/>
            </a:xfrm>
            <a:prstGeom prst="rect">
              <a:avLst/>
            </a:prstGeom>
            <a:noFill/>
            <a:ln w="9525">
              <a:noFill/>
            </a:ln>
          </p:spPr>
          <p:txBody>
            <a:bodyPr/>
            <a:lstStyle/>
            <a:p>
              <a:endParaRPr lang="zh-CN" altLang="en-US"/>
            </a:p>
          </p:txBody>
        </p:sp>
        <p:sp>
          <p:nvSpPr>
            <p:cNvPr id="268319" name="矩形 268318"/>
            <p:cNvSpPr/>
            <p:nvPr/>
          </p:nvSpPr>
          <p:spPr>
            <a:xfrm>
              <a:off x="2213" y="2520"/>
              <a:ext cx="287" cy="269"/>
            </a:xfrm>
            <a:prstGeom prst="rect">
              <a:avLst/>
            </a:prstGeom>
            <a:noFill/>
            <a:ln w="9525">
              <a:noFill/>
            </a:ln>
          </p:spPr>
          <p:txBody>
            <a:bodyPr wrap="none" lIns="0" tIns="0" rIns="0" bIns="0">
              <a:spAutoFit/>
            </a:bodyPr>
            <a:lstStyle/>
            <a:p>
              <a:r>
                <a:rPr lang="en-US" altLang="zh-CN" sz="28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8320" name="矩形 268319"/>
            <p:cNvSpPr/>
            <p:nvPr/>
          </p:nvSpPr>
          <p:spPr>
            <a:xfrm>
              <a:off x="2073" y="2495"/>
              <a:ext cx="85" cy="269"/>
            </a:xfrm>
            <a:prstGeom prst="rect">
              <a:avLst/>
            </a:prstGeom>
            <a:noFill/>
            <a:ln w="9525">
              <a:noFill/>
            </a:ln>
          </p:spPr>
          <p:txBody>
            <a:bodyPr lIns="0" tIns="0" rIns="0" bIns="0">
              <a:spAutoFit/>
            </a:bodyPr>
            <a:lstStyle/>
            <a:p>
              <a:r>
                <a:rPr lang="en-US" altLang="zh-CN" sz="28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8321" name="矩形 268320"/>
            <p:cNvSpPr/>
            <p:nvPr/>
          </p:nvSpPr>
          <p:spPr>
            <a:xfrm>
              <a:off x="1636" y="2495"/>
              <a:ext cx="1" cy="230"/>
            </a:xfrm>
            <a:prstGeom prst="rect">
              <a:avLst/>
            </a:prstGeom>
            <a:noFill/>
            <a:ln w="9525">
              <a:noFill/>
            </a:ln>
          </p:spPr>
          <p:txBody>
            <a:bodyPr wrap="none" lIns="0" tIns="0" rIns="0" bIns="0">
              <a:spAutoFit/>
            </a:bodyPr>
            <a:lstStyle/>
            <a:p>
              <a:endParaRPr dirty="0">
                <a:latin typeface="Times New Roman" panose="02020603050405020304" pitchFamily="18" charset="0"/>
              </a:endParaRPr>
            </a:p>
          </p:txBody>
        </p:sp>
        <p:sp>
          <p:nvSpPr>
            <p:cNvPr id="268322" name="矩形 268321"/>
            <p:cNvSpPr/>
            <p:nvPr/>
          </p:nvSpPr>
          <p:spPr>
            <a:xfrm>
              <a:off x="1962" y="2520"/>
              <a:ext cx="53" cy="269"/>
            </a:xfrm>
            <a:prstGeom prst="rect">
              <a:avLst/>
            </a:prstGeom>
            <a:noFill/>
            <a:ln w="9525">
              <a:noFill/>
            </a:ln>
          </p:spPr>
          <p:txBody>
            <a:bodyPr wrap="none" lIns="0" tIns="0" rIns="0" bIns="0">
              <a:spAutoFit/>
            </a:bodyPr>
            <a:lstStyle/>
            <a:p>
              <a:r>
                <a:rPr lang="en-US" altLang="zh-CN" sz="2800" i="1">
                  <a:solidFill>
                    <a:srgbClr val="000000"/>
                  </a:solidFill>
                  <a:latin typeface="Times New Roman" panose="02020603050405020304" pitchFamily="18" charset="0"/>
                </a:rPr>
                <a:t>j</a:t>
              </a:r>
              <a:endParaRPr lang="en-US" altLang="zh-CN">
                <a:latin typeface="Times New Roman" panose="02020603050405020304" pitchFamily="18" charset="0"/>
              </a:endParaRPr>
            </a:p>
          </p:txBody>
        </p:sp>
        <p:sp>
          <p:nvSpPr>
            <p:cNvPr id="268323" name="矩形 268322"/>
            <p:cNvSpPr/>
            <p:nvPr/>
          </p:nvSpPr>
          <p:spPr>
            <a:xfrm>
              <a:off x="1080" y="2520"/>
              <a:ext cx="82" cy="230"/>
            </a:xfrm>
            <a:prstGeom prst="rect">
              <a:avLst/>
            </a:prstGeom>
            <a:noFill/>
            <a:ln w="9525">
              <a:noFill/>
            </a:ln>
          </p:spPr>
          <p:txBody>
            <a:bodyPr wrap="none" lIns="0" tIns="0" rIns="0" bIns="0">
              <a:spAutoFit/>
            </a:bodyPr>
            <a:lstStyle/>
            <a:p>
              <a:r>
                <a:rPr lang="en-US" altLang="zh-CN" i="1">
                  <a:latin typeface="Times New Roman" panose="02020603050405020304" pitchFamily="18" charset="0"/>
                </a:rPr>
                <a:t>p</a:t>
              </a:r>
            </a:p>
          </p:txBody>
        </p:sp>
        <p:sp>
          <p:nvSpPr>
            <p:cNvPr id="268324" name="矩形 268323"/>
            <p:cNvSpPr/>
            <p:nvPr/>
          </p:nvSpPr>
          <p:spPr>
            <a:xfrm>
              <a:off x="1723" y="2495"/>
              <a:ext cx="225" cy="269"/>
            </a:xfrm>
            <a:prstGeom prst="rect">
              <a:avLst/>
            </a:prstGeom>
            <a:noFill/>
            <a:ln w="9525">
              <a:noFill/>
            </a:ln>
          </p:spPr>
          <p:txBody>
            <a:bodyPr lIns="0" tIns="0" rIns="0" bIns="0">
              <a:spAutoFit/>
            </a:bodyPr>
            <a:lstStyle/>
            <a:p>
              <a:r>
                <a:rPr lang="en-US" altLang="zh-CN" sz="28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25" name="矩形 268324"/>
            <p:cNvSpPr/>
            <p:nvPr/>
          </p:nvSpPr>
          <p:spPr>
            <a:xfrm>
              <a:off x="1421" y="2495"/>
              <a:ext cx="209" cy="269"/>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p:txBody>
        </p:sp>
        <p:sp>
          <p:nvSpPr>
            <p:cNvPr id="268326" name="矩形 268325"/>
            <p:cNvSpPr/>
            <p:nvPr/>
          </p:nvSpPr>
          <p:spPr>
            <a:xfrm>
              <a:off x="1289" y="2495"/>
              <a:ext cx="105" cy="269"/>
            </a:xfrm>
            <a:prstGeom prst="rect">
              <a:avLst/>
            </a:prstGeom>
            <a:noFill/>
            <a:ln w="9525">
              <a:noFill/>
            </a:ln>
          </p:spPr>
          <p:txBody>
            <a:bodyPr wrap="none" lIns="0" tIns="0" rIns="0" bIns="0">
              <a:spAutoFit/>
            </a:bodyPr>
            <a:lstStyle/>
            <a:p>
              <a:r>
                <a:rPr lang="en-US" altLang="zh-CN" sz="2800">
                  <a:solidFill>
                    <a:srgbClr val="000000"/>
                  </a:solidFill>
                  <a:latin typeface="Symbol" panose="05050102010706020507" pitchFamily="18" charset="2"/>
                </a:rPr>
                <a:t>=</a:t>
              </a:r>
              <a:endParaRPr lang="en-US" altLang="zh-CN">
                <a:latin typeface="Times New Roman" panose="02020603050405020304" pitchFamily="18" charset="0"/>
              </a:endParaRPr>
            </a:p>
          </p:txBody>
        </p:sp>
      </p:grpSp>
      <p:grpSp>
        <p:nvGrpSpPr>
          <p:cNvPr id="268341" name="组合 268340"/>
          <p:cNvGrpSpPr>
            <a:grpSpLocks noChangeAspect="1"/>
          </p:cNvGrpSpPr>
          <p:nvPr/>
        </p:nvGrpSpPr>
        <p:grpSpPr>
          <a:xfrm>
            <a:off x="582613" y="5829300"/>
            <a:ext cx="7842250" cy="482600"/>
            <a:chOff x="367" y="3504"/>
            <a:chExt cx="4940" cy="304"/>
          </a:xfrm>
        </p:grpSpPr>
        <p:sp>
          <p:nvSpPr>
            <p:cNvPr id="268340" name="矩形 268339"/>
            <p:cNvSpPr>
              <a:spLocks noChangeAspect="1" noTextEdit="1"/>
            </p:cNvSpPr>
            <p:nvPr/>
          </p:nvSpPr>
          <p:spPr>
            <a:xfrm>
              <a:off x="367" y="3504"/>
              <a:ext cx="4940" cy="304"/>
            </a:xfrm>
            <a:prstGeom prst="rect">
              <a:avLst/>
            </a:prstGeom>
            <a:noFill/>
            <a:ln w="9525">
              <a:noFill/>
            </a:ln>
          </p:spPr>
          <p:txBody>
            <a:bodyPr/>
            <a:lstStyle/>
            <a:p>
              <a:endParaRPr lang="zh-CN" altLang="en-US"/>
            </a:p>
          </p:txBody>
        </p:sp>
        <p:sp>
          <p:nvSpPr>
            <p:cNvPr id="268342" name="矩形 268341"/>
            <p:cNvSpPr/>
            <p:nvPr/>
          </p:nvSpPr>
          <p:spPr>
            <a:xfrm>
              <a:off x="5243" y="3541"/>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8343" name="矩形 268342"/>
            <p:cNvSpPr/>
            <p:nvPr/>
          </p:nvSpPr>
          <p:spPr>
            <a:xfrm>
              <a:off x="4442" y="3541"/>
              <a:ext cx="29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68344" name="矩形 268343"/>
            <p:cNvSpPr/>
            <p:nvPr/>
          </p:nvSpPr>
          <p:spPr>
            <a:xfrm>
              <a:off x="4111" y="3541"/>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8345" name="矩形 268344"/>
            <p:cNvSpPr/>
            <p:nvPr/>
          </p:nvSpPr>
          <p:spPr>
            <a:xfrm>
              <a:off x="3707" y="3541"/>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8346" name="矩形 268345"/>
            <p:cNvSpPr/>
            <p:nvPr/>
          </p:nvSpPr>
          <p:spPr>
            <a:xfrm>
              <a:off x="3333" y="3541"/>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8347" name="矩形 268346"/>
            <p:cNvSpPr/>
            <p:nvPr/>
          </p:nvSpPr>
          <p:spPr>
            <a:xfrm>
              <a:off x="2661" y="3541"/>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8348" name="矩形 268347"/>
            <p:cNvSpPr/>
            <p:nvPr/>
          </p:nvSpPr>
          <p:spPr>
            <a:xfrm>
              <a:off x="2423" y="3541"/>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8349" name="矩形 268348"/>
            <p:cNvSpPr/>
            <p:nvPr/>
          </p:nvSpPr>
          <p:spPr>
            <a:xfrm>
              <a:off x="1635" y="3541"/>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8350" name="矩形 268349"/>
            <p:cNvSpPr/>
            <p:nvPr/>
          </p:nvSpPr>
          <p:spPr>
            <a:xfrm>
              <a:off x="1005" y="3541"/>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8351" name="矩形 268350"/>
            <p:cNvSpPr/>
            <p:nvPr/>
          </p:nvSpPr>
          <p:spPr>
            <a:xfrm>
              <a:off x="3495" y="3525"/>
              <a:ext cx="3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j</a:t>
              </a:r>
              <a:endParaRPr lang="en-US" altLang="zh-CN">
                <a:latin typeface="Times New Roman" panose="02020603050405020304" pitchFamily="18" charset="0"/>
              </a:endParaRPr>
            </a:p>
          </p:txBody>
        </p:sp>
        <p:sp>
          <p:nvSpPr>
            <p:cNvPr id="268352" name="矩形 268351"/>
            <p:cNvSpPr/>
            <p:nvPr/>
          </p:nvSpPr>
          <p:spPr>
            <a:xfrm>
              <a:off x="3253" y="3659"/>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353" name="矩形 268352"/>
            <p:cNvSpPr/>
            <p:nvPr/>
          </p:nvSpPr>
          <p:spPr>
            <a:xfrm>
              <a:off x="2750" y="3525"/>
              <a:ext cx="37"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j</a:t>
              </a:r>
              <a:endParaRPr lang="en-US" altLang="zh-CN">
                <a:latin typeface="Times New Roman" panose="02020603050405020304" pitchFamily="18" charset="0"/>
              </a:endParaRPr>
            </a:p>
          </p:txBody>
        </p:sp>
        <p:sp>
          <p:nvSpPr>
            <p:cNvPr id="268354" name="矩形 268353"/>
            <p:cNvSpPr/>
            <p:nvPr/>
          </p:nvSpPr>
          <p:spPr>
            <a:xfrm>
              <a:off x="2589" y="3659"/>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68355" name="矩形 268354"/>
            <p:cNvSpPr/>
            <p:nvPr/>
          </p:nvSpPr>
          <p:spPr>
            <a:xfrm>
              <a:off x="1555" y="3659"/>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356" name="矩形 268355"/>
            <p:cNvSpPr/>
            <p:nvPr/>
          </p:nvSpPr>
          <p:spPr>
            <a:xfrm>
              <a:off x="933" y="3659"/>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68357" name="矩形 268356"/>
            <p:cNvSpPr/>
            <p:nvPr/>
          </p:nvSpPr>
          <p:spPr>
            <a:xfrm>
              <a:off x="1779" y="3582"/>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358" name="矩形 268357"/>
            <p:cNvSpPr/>
            <p:nvPr/>
          </p:nvSpPr>
          <p:spPr>
            <a:xfrm>
              <a:off x="1142" y="3582"/>
              <a:ext cx="40" cy="96"/>
            </a:xfrm>
            <a:prstGeom prst="rect">
              <a:avLst/>
            </a:prstGeom>
            <a:noFill/>
            <a:ln w="9525">
              <a:noFill/>
            </a:ln>
          </p:spPr>
          <p:txBody>
            <a:bodyPr wrap="none" lIns="0" tIns="0" rIns="0" bIns="0">
              <a:spAutoFit/>
            </a:bodyPr>
            <a:lstStyle/>
            <a:p>
              <a:r>
                <a:rPr lang="en-US" altLang="zh-CN" sz="1000">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68359" name="矩形 268358"/>
            <p:cNvSpPr/>
            <p:nvPr/>
          </p:nvSpPr>
          <p:spPr>
            <a:xfrm>
              <a:off x="5132" y="3519"/>
              <a:ext cx="100"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68360" name="矩形 268359"/>
            <p:cNvSpPr/>
            <p:nvPr/>
          </p:nvSpPr>
          <p:spPr>
            <a:xfrm>
              <a:off x="4747" y="3519"/>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8361" name="矩形 268360"/>
            <p:cNvSpPr/>
            <p:nvPr/>
          </p:nvSpPr>
          <p:spPr>
            <a:xfrm>
              <a:off x="4267" y="3513"/>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8362" name="矩形 268361"/>
            <p:cNvSpPr/>
            <p:nvPr/>
          </p:nvSpPr>
          <p:spPr>
            <a:xfrm>
              <a:off x="3540" y="3513"/>
              <a:ext cx="77"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8363" name="矩形 268362"/>
            <p:cNvSpPr/>
            <p:nvPr/>
          </p:nvSpPr>
          <p:spPr>
            <a:xfrm>
              <a:off x="2795" y="3513"/>
              <a:ext cx="77"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8364" name="矩形 268363"/>
            <p:cNvSpPr/>
            <p:nvPr/>
          </p:nvSpPr>
          <p:spPr>
            <a:xfrm>
              <a:off x="2265" y="3513"/>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8365" name="矩形 268364"/>
            <p:cNvSpPr/>
            <p:nvPr/>
          </p:nvSpPr>
          <p:spPr>
            <a:xfrm>
              <a:off x="5000" y="3519"/>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66" name="矩形 268365"/>
            <p:cNvSpPr/>
            <p:nvPr/>
          </p:nvSpPr>
          <p:spPr>
            <a:xfrm>
              <a:off x="3841" y="3519"/>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67" name="矩形 268366"/>
            <p:cNvSpPr/>
            <p:nvPr/>
          </p:nvSpPr>
          <p:spPr>
            <a:xfrm>
              <a:off x="3018" y="3519"/>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68" name="矩形 268367"/>
            <p:cNvSpPr/>
            <p:nvPr/>
          </p:nvSpPr>
          <p:spPr>
            <a:xfrm>
              <a:off x="1973" y="3519"/>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69" name="矩形 268368"/>
            <p:cNvSpPr/>
            <p:nvPr/>
          </p:nvSpPr>
          <p:spPr>
            <a:xfrm>
              <a:off x="1320" y="3519"/>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70" name="矩形 268369"/>
            <p:cNvSpPr/>
            <p:nvPr/>
          </p:nvSpPr>
          <p:spPr>
            <a:xfrm>
              <a:off x="701" y="3519"/>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71" name="矩形 268370"/>
            <p:cNvSpPr/>
            <p:nvPr/>
          </p:nvSpPr>
          <p:spPr>
            <a:xfrm>
              <a:off x="4204" y="3513"/>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72" name="矩形 268371"/>
            <p:cNvSpPr/>
            <p:nvPr/>
          </p:nvSpPr>
          <p:spPr>
            <a:xfrm>
              <a:off x="3426" y="3513"/>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73" name="矩形 268372"/>
            <p:cNvSpPr/>
            <p:nvPr/>
          </p:nvSpPr>
          <p:spPr>
            <a:xfrm>
              <a:off x="2203" y="3513"/>
              <a:ext cx="62"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374" name="矩形 268373"/>
            <p:cNvSpPr/>
            <p:nvPr/>
          </p:nvSpPr>
          <p:spPr>
            <a:xfrm>
              <a:off x="4879" y="3541"/>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75" name="矩形 268374"/>
            <p:cNvSpPr/>
            <p:nvPr/>
          </p:nvSpPr>
          <p:spPr>
            <a:xfrm>
              <a:off x="3989" y="3541"/>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8376" name="矩形 268375"/>
            <p:cNvSpPr/>
            <p:nvPr/>
          </p:nvSpPr>
          <p:spPr>
            <a:xfrm>
              <a:off x="3159" y="3541"/>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8377" name="矩形 268376"/>
            <p:cNvSpPr/>
            <p:nvPr/>
          </p:nvSpPr>
          <p:spPr>
            <a:xfrm>
              <a:off x="2505" y="3541"/>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8378" name="矩形 268377"/>
            <p:cNvSpPr/>
            <p:nvPr/>
          </p:nvSpPr>
          <p:spPr>
            <a:xfrm>
              <a:off x="2110" y="3541"/>
              <a:ext cx="85"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8379" name="矩形 268378"/>
            <p:cNvSpPr/>
            <p:nvPr/>
          </p:nvSpPr>
          <p:spPr>
            <a:xfrm>
              <a:off x="1461" y="3541"/>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8380" name="矩形 268379"/>
            <p:cNvSpPr/>
            <p:nvPr/>
          </p:nvSpPr>
          <p:spPr>
            <a:xfrm>
              <a:off x="849" y="3541"/>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8381" name="矩形 268380"/>
            <p:cNvSpPr/>
            <p:nvPr/>
          </p:nvSpPr>
          <p:spPr>
            <a:xfrm>
              <a:off x="425" y="3541"/>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8382" name="矩形 268381"/>
            <p:cNvSpPr/>
            <p:nvPr/>
          </p:nvSpPr>
          <p:spPr>
            <a:xfrm>
              <a:off x="4349" y="3526"/>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83" name="矩形 268382"/>
            <p:cNvSpPr/>
            <p:nvPr/>
          </p:nvSpPr>
          <p:spPr>
            <a:xfrm>
              <a:off x="3628" y="3526"/>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84" name="矩形 268383"/>
            <p:cNvSpPr/>
            <p:nvPr/>
          </p:nvSpPr>
          <p:spPr>
            <a:xfrm>
              <a:off x="2883" y="3526"/>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85" name="矩形 268384"/>
            <p:cNvSpPr/>
            <p:nvPr/>
          </p:nvSpPr>
          <p:spPr>
            <a:xfrm>
              <a:off x="2347" y="3526"/>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86" name="矩形 268385"/>
            <p:cNvSpPr/>
            <p:nvPr/>
          </p:nvSpPr>
          <p:spPr>
            <a:xfrm>
              <a:off x="1828" y="3525"/>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87" name="矩形 268386"/>
            <p:cNvSpPr/>
            <p:nvPr/>
          </p:nvSpPr>
          <p:spPr>
            <a:xfrm>
              <a:off x="1729" y="3525"/>
              <a:ext cx="56"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p</a:t>
              </a:r>
              <a:endParaRPr lang="en-US" altLang="zh-CN">
                <a:latin typeface="Times New Roman" panose="02020603050405020304" pitchFamily="18" charset="0"/>
              </a:endParaRPr>
            </a:p>
          </p:txBody>
        </p:sp>
        <p:sp>
          <p:nvSpPr>
            <p:cNvPr id="268388" name="矩形 268387"/>
            <p:cNvSpPr/>
            <p:nvPr/>
          </p:nvSpPr>
          <p:spPr>
            <a:xfrm>
              <a:off x="1185" y="3525"/>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8389" name="矩形 268388"/>
            <p:cNvSpPr/>
            <p:nvPr/>
          </p:nvSpPr>
          <p:spPr>
            <a:xfrm>
              <a:off x="1099" y="3525"/>
              <a:ext cx="56"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p</a:t>
              </a:r>
              <a:endParaRPr lang="en-US" altLang="zh-CN">
                <a:latin typeface="Times New Roman" panose="02020603050405020304" pitchFamily="18" charset="0"/>
              </a:endParaRPr>
            </a:p>
          </p:txBody>
        </p:sp>
        <p:sp>
          <p:nvSpPr>
            <p:cNvPr id="268390" name="矩形 268389"/>
            <p:cNvSpPr/>
            <p:nvPr/>
          </p:nvSpPr>
          <p:spPr>
            <a:xfrm>
              <a:off x="511" y="3660"/>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grpSp>
      <p:grpSp>
        <p:nvGrpSpPr>
          <p:cNvPr id="268395" name="组合 268394"/>
          <p:cNvGrpSpPr>
            <a:grpSpLocks noChangeAspect="1"/>
          </p:cNvGrpSpPr>
          <p:nvPr/>
        </p:nvGrpSpPr>
        <p:grpSpPr>
          <a:xfrm>
            <a:off x="2876550" y="2247900"/>
            <a:ext cx="1450975" cy="839788"/>
            <a:chOff x="1848" y="1440"/>
            <a:chExt cx="914" cy="529"/>
          </a:xfrm>
        </p:grpSpPr>
        <p:sp>
          <p:nvSpPr>
            <p:cNvPr id="268394" name="矩形 268393"/>
            <p:cNvSpPr>
              <a:spLocks noChangeAspect="1" noTextEdit="1"/>
            </p:cNvSpPr>
            <p:nvPr/>
          </p:nvSpPr>
          <p:spPr>
            <a:xfrm>
              <a:off x="1848" y="1440"/>
              <a:ext cx="914" cy="529"/>
            </a:xfrm>
            <a:prstGeom prst="rect">
              <a:avLst/>
            </a:prstGeom>
            <a:noFill/>
            <a:ln w="9525">
              <a:noFill/>
            </a:ln>
          </p:spPr>
          <p:txBody>
            <a:bodyPr/>
            <a:lstStyle/>
            <a:p>
              <a:endParaRPr lang="zh-CN" altLang="en-US"/>
            </a:p>
          </p:txBody>
        </p:sp>
        <p:sp>
          <p:nvSpPr>
            <p:cNvPr id="268396" name="直接连接符 268395"/>
            <p:cNvSpPr/>
            <p:nvPr/>
          </p:nvSpPr>
          <p:spPr>
            <a:xfrm flipV="1">
              <a:off x="2316" y="1850"/>
              <a:ext cx="24" cy="14"/>
            </a:xfrm>
            <a:prstGeom prst="line">
              <a:avLst/>
            </a:prstGeom>
            <a:ln w="12700" cap="flat" cmpd="sng">
              <a:solidFill>
                <a:srgbClr val="000000"/>
              </a:solidFill>
              <a:prstDash val="solid"/>
              <a:headEnd type="none" w="med" len="med"/>
              <a:tailEnd type="none" w="med" len="med"/>
            </a:ln>
          </p:spPr>
        </p:sp>
        <p:sp>
          <p:nvSpPr>
            <p:cNvPr id="268397" name="直接连接符 268396"/>
            <p:cNvSpPr/>
            <p:nvPr/>
          </p:nvSpPr>
          <p:spPr>
            <a:xfrm>
              <a:off x="2340" y="1854"/>
              <a:ext cx="36" cy="65"/>
            </a:xfrm>
            <a:prstGeom prst="line">
              <a:avLst/>
            </a:prstGeom>
            <a:ln w="25400" cap="flat" cmpd="sng">
              <a:solidFill>
                <a:srgbClr val="000000"/>
              </a:solidFill>
              <a:prstDash val="solid"/>
              <a:headEnd type="none" w="med" len="med"/>
              <a:tailEnd type="none" w="med" len="med"/>
            </a:ln>
          </p:spPr>
        </p:sp>
        <p:sp>
          <p:nvSpPr>
            <p:cNvPr id="268398" name="直接连接符 268397"/>
            <p:cNvSpPr/>
            <p:nvPr/>
          </p:nvSpPr>
          <p:spPr>
            <a:xfrm flipV="1">
              <a:off x="2380" y="1726"/>
              <a:ext cx="47" cy="193"/>
            </a:xfrm>
            <a:prstGeom prst="line">
              <a:avLst/>
            </a:prstGeom>
            <a:ln w="12700" cap="flat" cmpd="sng">
              <a:solidFill>
                <a:srgbClr val="000000"/>
              </a:solidFill>
              <a:prstDash val="solid"/>
              <a:headEnd type="none" w="med" len="med"/>
              <a:tailEnd type="none" w="med" len="med"/>
            </a:ln>
          </p:spPr>
        </p:sp>
        <p:sp>
          <p:nvSpPr>
            <p:cNvPr id="268399" name="直接连接符 268398"/>
            <p:cNvSpPr/>
            <p:nvPr/>
          </p:nvSpPr>
          <p:spPr>
            <a:xfrm>
              <a:off x="2427" y="1726"/>
              <a:ext cx="271" cy="1"/>
            </a:xfrm>
            <a:prstGeom prst="line">
              <a:avLst/>
            </a:prstGeom>
            <a:ln w="12700" cap="flat" cmpd="sng">
              <a:solidFill>
                <a:srgbClr val="000000"/>
              </a:solidFill>
              <a:prstDash val="solid"/>
              <a:headEnd type="none" w="med" len="med"/>
              <a:tailEnd type="none" w="med" len="med"/>
            </a:ln>
          </p:spPr>
        </p:sp>
        <p:sp>
          <p:nvSpPr>
            <p:cNvPr id="268400" name="直接连接符 268399"/>
            <p:cNvSpPr/>
            <p:nvPr/>
          </p:nvSpPr>
          <p:spPr>
            <a:xfrm>
              <a:off x="2295" y="1696"/>
              <a:ext cx="419" cy="1"/>
            </a:xfrm>
            <a:prstGeom prst="line">
              <a:avLst/>
            </a:prstGeom>
            <a:ln w="12700" cap="flat" cmpd="sng">
              <a:solidFill>
                <a:srgbClr val="000000"/>
              </a:solidFill>
              <a:prstDash val="solid"/>
              <a:headEnd type="none" w="med" len="med"/>
              <a:tailEnd type="none" w="med" len="med"/>
            </a:ln>
          </p:spPr>
        </p:sp>
        <p:sp>
          <p:nvSpPr>
            <p:cNvPr id="268401" name="矩形 268400"/>
            <p:cNvSpPr/>
            <p:nvPr/>
          </p:nvSpPr>
          <p:spPr>
            <a:xfrm>
              <a:off x="2477" y="1737"/>
              <a:ext cx="245"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LC</a:t>
              </a:r>
              <a:endParaRPr lang="en-US" altLang="zh-CN">
                <a:latin typeface="Times New Roman" panose="02020603050405020304" pitchFamily="18" charset="0"/>
              </a:endParaRPr>
            </a:p>
          </p:txBody>
        </p:sp>
        <p:sp>
          <p:nvSpPr>
            <p:cNvPr id="268402" name="矩形 268401"/>
            <p:cNvSpPr/>
            <p:nvPr/>
          </p:nvSpPr>
          <p:spPr>
            <a:xfrm>
              <a:off x="2495" y="1453"/>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68403" name="矩形 268402"/>
            <p:cNvSpPr/>
            <p:nvPr/>
          </p:nvSpPr>
          <p:spPr>
            <a:xfrm>
              <a:off x="2029" y="1692"/>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8404" name="矩形 268403"/>
            <p:cNvSpPr/>
            <p:nvPr/>
          </p:nvSpPr>
          <p:spPr>
            <a:xfrm>
              <a:off x="2192" y="1552"/>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405" name="矩形 268404"/>
            <p:cNvSpPr/>
            <p:nvPr/>
          </p:nvSpPr>
          <p:spPr>
            <a:xfrm>
              <a:off x="1873" y="1552"/>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grpSp>
      <p:grpSp>
        <p:nvGrpSpPr>
          <p:cNvPr id="268421" name="组合 268420"/>
          <p:cNvGrpSpPr>
            <a:grpSpLocks noChangeAspect="1"/>
          </p:cNvGrpSpPr>
          <p:nvPr/>
        </p:nvGrpSpPr>
        <p:grpSpPr>
          <a:xfrm>
            <a:off x="493713" y="3295650"/>
            <a:ext cx="4394200" cy="889000"/>
            <a:chOff x="527" y="2088"/>
            <a:chExt cx="2768" cy="560"/>
          </a:xfrm>
        </p:grpSpPr>
        <p:sp>
          <p:nvSpPr>
            <p:cNvPr id="268420" name="矩形 268419"/>
            <p:cNvSpPr>
              <a:spLocks noChangeAspect="1" noTextEdit="1"/>
            </p:cNvSpPr>
            <p:nvPr/>
          </p:nvSpPr>
          <p:spPr>
            <a:xfrm>
              <a:off x="527" y="2088"/>
              <a:ext cx="2768" cy="560"/>
            </a:xfrm>
            <a:prstGeom prst="rect">
              <a:avLst/>
            </a:prstGeom>
            <a:noFill/>
            <a:ln w="9525">
              <a:noFill/>
            </a:ln>
          </p:spPr>
          <p:txBody>
            <a:bodyPr/>
            <a:lstStyle/>
            <a:p>
              <a:endParaRPr lang="zh-CN" altLang="en-US"/>
            </a:p>
          </p:txBody>
        </p:sp>
        <p:sp>
          <p:nvSpPr>
            <p:cNvPr id="268422" name="直接连接符 268421"/>
            <p:cNvSpPr/>
            <p:nvPr/>
          </p:nvSpPr>
          <p:spPr>
            <a:xfrm>
              <a:off x="1315" y="2392"/>
              <a:ext cx="271" cy="1"/>
            </a:xfrm>
            <a:prstGeom prst="line">
              <a:avLst/>
            </a:prstGeom>
            <a:ln w="12700" cap="flat" cmpd="sng">
              <a:solidFill>
                <a:srgbClr val="000000"/>
              </a:solidFill>
              <a:prstDash val="solid"/>
              <a:headEnd type="none" w="med" len="med"/>
              <a:tailEnd type="none" w="med" len="med"/>
            </a:ln>
          </p:spPr>
        </p:sp>
        <p:sp>
          <p:nvSpPr>
            <p:cNvPr id="268423" name="直接连接符 268422"/>
            <p:cNvSpPr/>
            <p:nvPr/>
          </p:nvSpPr>
          <p:spPr>
            <a:xfrm>
              <a:off x="1848" y="2392"/>
              <a:ext cx="233" cy="1"/>
            </a:xfrm>
            <a:prstGeom prst="line">
              <a:avLst/>
            </a:prstGeom>
            <a:ln w="12700" cap="flat" cmpd="sng">
              <a:solidFill>
                <a:srgbClr val="000000"/>
              </a:solidFill>
              <a:prstDash val="solid"/>
              <a:headEnd type="none" w="med" len="med"/>
              <a:tailEnd type="none" w="med" len="med"/>
            </a:ln>
          </p:spPr>
        </p:sp>
        <p:sp>
          <p:nvSpPr>
            <p:cNvPr id="268424" name="直接连接符 268423"/>
            <p:cNvSpPr/>
            <p:nvPr/>
          </p:nvSpPr>
          <p:spPr>
            <a:xfrm flipV="1">
              <a:off x="1189" y="2425"/>
              <a:ext cx="24" cy="14"/>
            </a:xfrm>
            <a:prstGeom prst="line">
              <a:avLst/>
            </a:prstGeom>
            <a:ln w="12700" cap="flat" cmpd="sng">
              <a:solidFill>
                <a:srgbClr val="000000"/>
              </a:solidFill>
              <a:prstDash val="solid"/>
              <a:headEnd type="none" w="med" len="med"/>
              <a:tailEnd type="none" w="med" len="med"/>
            </a:ln>
          </p:spPr>
        </p:sp>
        <p:sp>
          <p:nvSpPr>
            <p:cNvPr id="268425" name="直接连接符 268424"/>
            <p:cNvSpPr/>
            <p:nvPr/>
          </p:nvSpPr>
          <p:spPr>
            <a:xfrm>
              <a:off x="1213" y="2429"/>
              <a:ext cx="36" cy="170"/>
            </a:xfrm>
            <a:prstGeom prst="line">
              <a:avLst/>
            </a:prstGeom>
            <a:ln w="25400" cap="flat" cmpd="sng">
              <a:solidFill>
                <a:srgbClr val="000000"/>
              </a:solidFill>
              <a:prstDash val="solid"/>
              <a:headEnd type="none" w="med" len="med"/>
              <a:tailEnd type="none" w="med" len="med"/>
            </a:ln>
          </p:spPr>
        </p:sp>
        <p:sp>
          <p:nvSpPr>
            <p:cNvPr id="268426" name="直接连接符 268425"/>
            <p:cNvSpPr/>
            <p:nvPr/>
          </p:nvSpPr>
          <p:spPr>
            <a:xfrm flipV="1">
              <a:off x="1253" y="2138"/>
              <a:ext cx="47" cy="461"/>
            </a:xfrm>
            <a:prstGeom prst="line">
              <a:avLst/>
            </a:prstGeom>
            <a:ln w="12700" cap="flat" cmpd="sng">
              <a:solidFill>
                <a:srgbClr val="000000"/>
              </a:solidFill>
              <a:prstDash val="solid"/>
              <a:headEnd type="none" w="med" len="med"/>
              <a:tailEnd type="none" w="med" len="med"/>
            </a:ln>
          </p:spPr>
        </p:sp>
        <p:sp>
          <p:nvSpPr>
            <p:cNvPr id="268427" name="直接连接符 268426"/>
            <p:cNvSpPr/>
            <p:nvPr/>
          </p:nvSpPr>
          <p:spPr>
            <a:xfrm>
              <a:off x="1300" y="2138"/>
              <a:ext cx="952" cy="1"/>
            </a:xfrm>
            <a:prstGeom prst="line">
              <a:avLst/>
            </a:prstGeom>
            <a:ln w="12700" cap="flat" cmpd="sng">
              <a:solidFill>
                <a:srgbClr val="000000"/>
              </a:solidFill>
              <a:prstDash val="solid"/>
              <a:headEnd type="none" w="med" len="med"/>
              <a:tailEnd type="none" w="med" len="med"/>
            </a:ln>
          </p:spPr>
        </p:sp>
        <p:sp>
          <p:nvSpPr>
            <p:cNvPr id="268428" name="直接连接符 268427"/>
            <p:cNvSpPr/>
            <p:nvPr/>
          </p:nvSpPr>
          <p:spPr>
            <a:xfrm flipV="1">
              <a:off x="2508" y="2416"/>
              <a:ext cx="24" cy="14"/>
            </a:xfrm>
            <a:prstGeom prst="line">
              <a:avLst/>
            </a:prstGeom>
            <a:ln w="12700" cap="flat" cmpd="sng">
              <a:solidFill>
                <a:srgbClr val="000000"/>
              </a:solidFill>
              <a:prstDash val="solid"/>
              <a:headEnd type="none" w="med" len="med"/>
              <a:tailEnd type="none" w="med" len="med"/>
            </a:ln>
          </p:spPr>
        </p:sp>
        <p:sp>
          <p:nvSpPr>
            <p:cNvPr id="268429" name="直接连接符 268428"/>
            <p:cNvSpPr/>
            <p:nvPr/>
          </p:nvSpPr>
          <p:spPr>
            <a:xfrm>
              <a:off x="2532" y="2420"/>
              <a:ext cx="36" cy="103"/>
            </a:xfrm>
            <a:prstGeom prst="line">
              <a:avLst/>
            </a:prstGeom>
            <a:ln w="25400" cap="flat" cmpd="sng">
              <a:solidFill>
                <a:srgbClr val="000000"/>
              </a:solidFill>
              <a:prstDash val="solid"/>
              <a:headEnd type="none" w="med" len="med"/>
              <a:tailEnd type="none" w="med" len="med"/>
            </a:ln>
          </p:spPr>
        </p:sp>
        <p:sp>
          <p:nvSpPr>
            <p:cNvPr id="268430" name="直接连接符 268429"/>
            <p:cNvSpPr/>
            <p:nvPr/>
          </p:nvSpPr>
          <p:spPr>
            <a:xfrm flipV="1">
              <a:off x="2572" y="2233"/>
              <a:ext cx="47" cy="290"/>
            </a:xfrm>
            <a:prstGeom prst="line">
              <a:avLst/>
            </a:prstGeom>
            <a:ln w="12700" cap="flat" cmpd="sng">
              <a:solidFill>
                <a:srgbClr val="000000"/>
              </a:solidFill>
              <a:prstDash val="solid"/>
              <a:headEnd type="none" w="med" len="med"/>
              <a:tailEnd type="none" w="med" len="med"/>
            </a:ln>
          </p:spPr>
        </p:sp>
        <p:sp>
          <p:nvSpPr>
            <p:cNvPr id="268431" name="直接连接符 268430"/>
            <p:cNvSpPr/>
            <p:nvPr/>
          </p:nvSpPr>
          <p:spPr>
            <a:xfrm>
              <a:off x="2619" y="2233"/>
              <a:ext cx="638" cy="1"/>
            </a:xfrm>
            <a:prstGeom prst="line">
              <a:avLst/>
            </a:prstGeom>
            <a:ln w="12700" cap="flat" cmpd="sng">
              <a:solidFill>
                <a:srgbClr val="000000"/>
              </a:solidFill>
              <a:prstDash val="solid"/>
              <a:headEnd type="none" w="med" len="med"/>
              <a:tailEnd type="none" w="med" len="med"/>
            </a:ln>
          </p:spPr>
        </p:sp>
        <p:sp>
          <p:nvSpPr>
            <p:cNvPr id="268432" name="矩形 268431"/>
            <p:cNvSpPr/>
            <p:nvPr/>
          </p:nvSpPr>
          <p:spPr>
            <a:xfrm>
              <a:off x="3192" y="225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433" name="矩形 268432"/>
            <p:cNvSpPr/>
            <p:nvPr/>
          </p:nvSpPr>
          <p:spPr>
            <a:xfrm>
              <a:off x="2797" y="225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434" name="矩形 268433"/>
            <p:cNvSpPr/>
            <p:nvPr/>
          </p:nvSpPr>
          <p:spPr>
            <a:xfrm>
              <a:off x="2800" y="2387"/>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8435" name="矩形 268434"/>
            <p:cNvSpPr/>
            <p:nvPr/>
          </p:nvSpPr>
          <p:spPr>
            <a:xfrm>
              <a:off x="2188" y="225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436" name="矩形 268435"/>
            <p:cNvSpPr/>
            <p:nvPr/>
          </p:nvSpPr>
          <p:spPr>
            <a:xfrm>
              <a:off x="2338" y="2269"/>
              <a:ext cx="48" cy="230"/>
            </a:xfrm>
            <a:prstGeom prst="rect">
              <a:avLst/>
            </a:prstGeom>
            <a:noFill/>
            <a:ln w="9525">
              <a:noFill/>
            </a:ln>
          </p:spPr>
          <p:txBody>
            <a:bodyPr wrap="none" lIns="0" tIns="0" rIns="0" bIns="0">
              <a:spAutoFit/>
            </a:bodyPr>
            <a:lstStyle/>
            <a:p>
              <a:r>
                <a:rPr lang="en-US" altLang="zh-CN"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8437" name="矩形 268436"/>
            <p:cNvSpPr/>
            <p:nvPr/>
          </p:nvSpPr>
          <p:spPr>
            <a:xfrm>
              <a:off x="2130" y="2269"/>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8438" name="矩形 268437"/>
            <p:cNvSpPr/>
            <p:nvPr/>
          </p:nvSpPr>
          <p:spPr>
            <a:xfrm>
              <a:off x="1897" y="2418"/>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2</a:t>
              </a:r>
              <a:endParaRPr lang="en-US" altLang="zh-CN">
                <a:latin typeface="Times New Roman" panose="02020603050405020304" pitchFamily="18" charset="0"/>
              </a:endParaRPr>
            </a:p>
          </p:txBody>
        </p:sp>
        <p:sp>
          <p:nvSpPr>
            <p:cNvPr id="268439" name="矩形 268438"/>
            <p:cNvSpPr/>
            <p:nvPr/>
          </p:nvSpPr>
          <p:spPr>
            <a:xfrm>
              <a:off x="1811" y="2269"/>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8440" name="矩形 268439"/>
            <p:cNvSpPr/>
            <p:nvPr/>
          </p:nvSpPr>
          <p:spPr>
            <a:xfrm>
              <a:off x="1441" y="2150"/>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68441" name="矩形 268440"/>
            <p:cNvSpPr/>
            <p:nvPr/>
          </p:nvSpPr>
          <p:spPr>
            <a:xfrm>
              <a:off x="597" y="2269"/>
              <a:ext cx="288" cy="230"/>
            </a:xfrm>
            <a:prstGeom prst="rect">
              <a:avLst/>
            </a:prstGeom>
            <a:noFill/>
            <a:ln w="9525">
              <a:noFill/>
            </a:ln>
          </p:spPr>
          <p:txBody>
            <a:bodyPr wrap="none" lIns="0" tIns="0" rIns="0" bIns="0">
              <a:spAutoFit/>
            </a:bodyPr>
            <a:lstStyle/>
            <a:p>
              <a:r>
                <a:rPr lang="en-US" altLang="zh-CN"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8442" name="矩形 268441"/>
            <p:cNvSpPr/>
            <p:nvPr/>
          </p:nvSpPr>
          <p:spPr>
            <a:xfrm>
              <a:off x="3031" y="2247"/>
              <a:ext cx="217"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a  </a:t>
              </a:r>
              <a:endParaRPr lang="en-US" altLang="zh-CN">
                <a:latin typeface="Times New Roman" panose="02020603050405020304" pitchFamily="18" charset="0"/>
              </a:endParaRPr>
            </a:p>
          </p:txBody>
        </p:sp>
        <p:sp>
          <p:nvSpPr>
            <p:cNvPr id="268443" name="矩形 268442"/>
            <p:cNvSpPr/>
            <p:nvPr/>
          </p:nvSpPr>
          <p:spPr>
            <a:xfrm>
              <a:off x="2626" y="2247"/>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8444" name="矩形 268443"/>
            <p:cNvSpPr/>
            <p:nvPr/>
          </p:nvSpPr>
          <p:spPr>
            <a:xfrm>
              <a:off x="888" y="2247"/>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8445" name="矩形 268444"/>
            <p:cNvSpPr/>
            <p:nvPr/>
          </p:nvSpPr>
          <p:spPr>
            <a:xfrm>
              <a:off x="2951" y="2247"/>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446" name="矩形 268445"/>
            <p:cNvSpPr/>
            <p:nvPr/>
          </p:nvSpPr>
          <p:spPr>
            <a:xfrm>
              <a:off x="2404" y="2247"/>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447" name="矩形 268446"/>
            <p:cNvSpPr/>
            <p:nvPr/>
          </p:nvSpPr>
          <p:spPr>
            <a:xfrm>
              <a:off x="1690" y="2247"/>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448" name="矩形 268447"/>
            <p:cNvSpPr/>
            <p:nvPr/>
          </p:nvSpPr>
          <p:spPr>
            <a:xfrm>
              <a:off x="1085" y="2247"/>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8449" name="矩形 268448"/>
            <p:cNvSpPr/>
            <p:nvPr/>
          </p:nvSpPr>
          <p:spPr>
            <a:xfrm>
              <a:off x="2290" y="2269"/>
              <a:ext cx="48" cy="230"/>
            </a:xfrm>
            <a:prstGeom prst="rect">
              <a:avLst/>
            </a:prstGeom>
            <a:noFill/>
            <a:ln w="9525">
              <a:noFill/>
            </a:ln>
          </p:spPr>
          <p:txBody>
            <a:bodyPr wrap="none" lIns="0" tIns="0" rIns="0" bIns="0">
              <a:spAutoFit/>
            </a:bodyPr>
            <a:lstStyle/>
            <a:p>
              <a:r>
                <a:rPr lang="en-US" altLang="zh-CN" i="1"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8450" name="矩形 268449"/>
            <p:cNvSpPr/>
            <p:nvPr/>
          </p:nvSpPr>
          <p:spPr>
            <a:xfrm>
              <a:off x="1998" y="2418"/>
              <a:ext cx="11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8451" name="矩形 268450"/>
            <p:cNvSpPr/>
            <p:nvPr/>
          </p:nvSpPr>
          <p:spPr>
            <a:xfrm>
              <a:off x="1942" y="2150"/>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R</a:t>
              </a:r>
              <a:endParaRPr lang="en-US" altLang="zh-CN">
                <a:latin typeface="Times New Roman" panose="02020603050405020304" pitchFamily="18" charset="0"/>
              </a:endParaRPr>
            </a:p>
          </p:txBody>
        </p:sp>
        <p:sp>
          <p:nvSpPr>
            <p:cNvPr id="268452" name="矩形 268451"/>
            <p:cNvSpPr/>
            <p:nvPr/>
          </p:nvSpPr>
          <p:spPr>
            <a:xfrm>
              <a:off x="1366" y="2418"/>
              <a:ext cx="245"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LC</a:t>
              </a:r>
              <a:endParaRPr lang="en-US" altLang="zh-CN">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8304"/>
                                        </p:tgtEl>
                                        <p:attrNameLst>
                                          <p:attrName>style.visibility</p:attrName>
                                        </p:attrNameLst>
                                      </p:cBhvr>
                                      <p:to>
                                        <p:strVal val="visible"/>
                                      </p:to>
                                    </p:set>
                                    <p:anim calcmode="lin" valueType="num">
                                      <p:cBhvr additive="base">
                                        <p:cTn id="7" dur="500" fill="hold"/>
                                        <p:tgtEl>
                                          <p:spTgt spid="268304"/>
                                        </p:tgtEl>
                                        <p:attrNameLst>
                                          <p:attrName>ppt_x</p:attrName>
                                        </p:attrNameLst>
                                      </p:cBhvr>
                                      <p:tavLst>
                                        <p:tav tm="0">
                                          <p:val>
                                            <p:strVal val="0-#ppt_w/2"/>
                                          </p:val>
                                        </p:tav>
                                        <p:tav tm="100000">
                                          <p:val>
                                            <p:strVal val="#ppt_x"/>
                                          </p:val>
                                        </p:tav>
                                      </p:tavLst>
                                    </p:anim>
                                    <p:anim calcmode="lin" valueType="num">
                                      <p:cBhvr additive="base">
                                        <p:cTn id="8" dur="500" fill="hold"/>
                                        <p:tgtEl>
                                          <p:spTgt spid="2683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8292"/>
                                        </p:tgtEl>
                                        <p:attrNameLst>
                                          <p:attrName>style.visibility</p:attrName>
                                        </p:attrNameLst>
                                      </p:cBhvr>
                                      <p:to>
                                        <p:strVal val="visible"/>
                                      </p:to>
                                    </p:set>
                                    <p:anim calcmode="lin" valueType="num">
                                      <p:cBhvr additive="base">
                                        <p:cTn id="13" dur="500" fill="hold"/>
                                        <p:tgtEl>
                                          <p:spTgt spid="268292"/>
                                        </p:tgtEl>
                                        <p:attrNameLst>
                                          <p:attrName>ppt_x</p:attrName>
                                        </p:attrNameLst>
                                      </p:cBhvr>
                                      <p:tavLst>
                                        <p:tav tm="0">
                                          <p:val>
                                            <p:strVal val="0-#ppt_w/2"/>
                                          </p:val>
                                        </p:tav>
                                        <p:tav tm="100000">
                                          <p:val>
                                            <p:strVal val="#ppt_x"/>
                                          </p:val>
                                        </p:tav>
                                      </p:tavLst>
                                    </p:anim>
                                    <p:anim calcmode="lin" valueType="num">
                                      <p:cBhvr additive="base">
                                        <p:cTn id="14" dur="500" fill="hold"/>
                                        <p:tgtEl>
                                          <p:spTgt spid="2682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68308"/>
                                        </p:tgtEl>
                                        <p:attrNameLst>
                                          <p:attrName>style.visibility</p:attrName>
                                        </p:attrNameLst>
                                      </p:cBhvr>
                                      <p:to>
                                        <p:strVal val="visible"/>
                                      </p:to>
                                    </p:set>
                                    <p:animEffect transition="in" filter="blinds(horizontal)">
                                      <p:cBhvr>
                                        <p:cTn id="19" dur="500"/>
                                        <p:tgtEl>
                                          <p:spTgt spid="268308"/>
                                        </p:tgtEl>
                                      </p:cBhvr>
                                    </p:animEffect>
                                  </p:childTnLst>
                                </p:cTn>
                              </p:par>
                              <p:par>
                                <p:cTn id="20" presetID="3" presetClass="entr" presetSubtype="10" fill="hold" nodeType="withEffect">
                                  <p:stCondLst>
                                    <p:cond delay="0"/>
                                  </p:stCondLst>
                                  <p:childTnLst>
                                    <p:set>
                                      <p:cBhvr>
                                        <p:cTn id="21" dur="1" fill="hold">
                                          <p:stCondLst>
                                            <p:cond delay="0"/>
                                          </p:stCondLst>
                                        </p:cTn>
                                        <p:tgtEl>
                                          <p:spTgt spid="268395"/>
                                        </p:tgtEl>
                                        <p:attrNameLst>
                                          <p:attrName>style.visibility</p:attrName>
                                        </p:attrNameLst>
                                      </p:cBhvr>
                                      <p:to>
                                        <p:strVal val="visible"/>
                                      </p:to>
                                    </p:set>
                                    <p:animEffect transition="in" filter="blinds(horizontal)">
                                      <p:cBhvr>
                                        <p:cTn id="22" dur="500"/>
                                        <p:tgtEl>
                                          <p:spTgt spid="26839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68297"/>
                                        </p:tgtEl>
                                        <p:attrNameLst>
                                          <p:attrName>style.visibility</p:attrName>
                                        </p:attrNameLst>
                                      </p:cBhvr>
                                      <p:to>
                                        <p:strVal val="visible"/>
                                      </p:to>
                                    </p:set>
                                    <p:anim calcmode="lin" valueType="num">
                                      <p:cBhvr additive="base">
                                        <p:cTn id="27" dur="500" fill="hold"/>
                                        <p:tgtEl>
                                          <p:spTgt spid="268297"/>
                                        </p:tgtEl>
                                        <p:attrNameLst>
                                          <p:attrName>ppt_x</p:attrName>
                                        </p:attrNameLst>
                                      </p:cBhvr>
                                      <p:tavLst>
                                        <p:tav tm="0">
                                          <p:val>
                                            <p:strVal val="0-#ppt_w/2"/>
                                          </p:val>
                                        </p:tav>
                                        <p:tav tm="100000">
                                          <p:val>
                                            <p:strVal val="#ppt_x"/>
                                          </p:val>
                                        </p:tav>
                                      </p:tavLst>
                                    </p:anim>
                                    <p:anim calcmode="lin" valueType="num">
                                      <p:cBhvr additive="base">
                                        <p:cTn id="28" dur="500" fill="hold"/>
                                        <p:tgtEl>
                                          <p:spTgt spid="268297"/>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68298"/>
                                        </p:tgtEl>
                                        <p:attrNameLst>
                                          <p:attrName>style.visibility</p:attrName>
                                        </p:attrNameLst>
                                      </p:cBhvr>
                                      <p:to>
                                        <p:strVal val="visible"/>
                                      </p:to>
                                    </p:set>
                                    <p:anim calcmode="lin" valueType="num">
                                      <p:cBhvr additive="base">
                                        <p:cTn id="32" dur="500" fill="hold"/>
                                        <p:tgtEl>
                                          <p:spTgt spid="268298"/>
                                        </p:tgtEl>
                                        <p:attrNameLst>
                                          <p:attrName>ppt_x</p:attrName>
                                        </p:attrNameLst>
                                      </p:cBhvr>
                                      <p:tavLst>
                                        <p:tav tm="0">
                                          <p:val>
                                            <p:strVal val="0-#ppt_w/2"/>
                                          </p:val>
                                        </p:tav>
                                        <p:tav tm="100000">
                                          <p:val>
                                            <p:strVal val="#ppt_x"/>
                                          </p:val>
                                        </p:tav>
                                      </p:tavLst>
                                    </p:anim>
                                    <p:anim calcmode="lin" valueType="num">
                                      <p:cBhvr additive="base">
                                        <p:cTn id="33" dur="500" fill="hold"/>
                                        <p:tgtEl>
                                          <p:spTgt spid="26829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68421"/>
                                        </p:tgtEl>
                                        <p:attrNameLst>
                                          <p:attrName>style.visibility</p:attrName>
                                        </p:attrNameLst>
                                      </p:cBhvr>
                                      <p:to>
                                        <p:strVal val="visible"/>
                                      </p:to>
                                    </p:set>
                                    <p:animEffect transition="in" filter="box(in)">
                                      <p:cBhvr>
                                        <p:cTn id="38" dur="500"/>
                                        <p:tgtEl>
                                          <p:spTgt spid="26842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68303"/>
                                        </p:tgtEl>
                                        <p:attrNameLst>
                                          <p:attrName>style.visibility</p:attrName>
                                        </p:attrNameLst>
                                      </p:cBhvr>
                                      <p:to>
                                        <p:strVal val="visible"/>
                                      </p:to>
                                    </p:set>
                                    <p:animEffect transition="in" filter="blinds(horizontal)">
                                      <p:cBhvr>
                                        <p:cTn id="43" dur="500"/>
                                        <p:tgtEl>
                                          <p:spTgt spid="268303"/>
                                        </p:tgtEl>
                                      </p:cBhvr>
                                    </p:animEffect>
                                  </p:childTnLst>
                                </p:cTn>
                              </p:par>
                              <p:par>
                                <p:cTn id="44" presetID="3" presetClass="entr" presetSubtype="10" fill="hold" nodeType="withEffect">
                                  <p:stCondLst>
                                    <p:cond delay="0"/>
                                  </p:stCondLst>
                                  <p:childTnLst>
                                    <p:set>
                                      <p:cBhvr>
                                        <p:cTn id="45" dur="1" fill="hold">
                                          <p:stCondLst>
                                            <p:cond delay="0"/>
                                          </p:stCondLst>
                                        </p:cTn>
                                        <p:tgtEl>
                                          <p:spTgt spid="268318"/>
                                        </p:tgtEl>
                                        <p:attrNameLst>
                                          <p:attrName>style.visibility</p:attrName>
                                        </p:attrNameLst>
                                      </p:cBhvr>
                                      <p:to>
                                        <p:strVal val="visible"/>
                                      </p:to>
                                    </p:set>
                                    <p:animEffect transition="in" filter="blinds(horizontal)">
                                      <p:cBhvr>
                                        <p:cTn id="46" dur="500"/>
                                        <p:tgtEl>
                                          <p:spTgt spid="26831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68294"/>
                                        </p:tgtEl>
                                        <p:attrNameLst>
                                          <p:attrName>style.visibility</p:attrName>
                                        </p:attrNameLst>
                                      </p:cBhvr>
                                      <p:to>
                                        <p:strVal val="visible"/>
                                      </p:to>
                                    </p:set>
                                    <p:anim calcmode="lin" valueType="num">
                                      <p:cBhvr additive="base">
                                        <p:cTn id="51" dur="500" fill="hold"/>
                                        <p:tgtEl>
                                          <p:spTgt spid="268294"/>
                                        </p:tgtEl>
                                        <p:attrNameLst>
                                          <p:attrName>ppt_x</p:attrName>
                                        </p:attrNameLst>
                                      </p:cBhvr>
                                      <p:tavLst>
                                        <p:tav tm="0">
                                          <p:val>
                                            <p:strVal val="#ppt_x"/>
                                          </p:val>
                                        </p:tav>
                                        <p:tav tm="100000">
                                          <p:val>
                                            <p:strVal val="#ppt_x"/>
                                          </p:val>
                                        </p:tav>
                                      </p:tavLst>
                                    </p:anim>
                                    <p:anim calcmode="lin" valueType="num">
                                      <p:cBhvr additive="base">
                                        <p:cTn id="52" dur="500" fill="hold"/>
                                        <p:tgtEl>
                                          <p:spTgt spid="26829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68341"/>
                                        </p:tgtEl>
                                        <p:attrNameLst>
                                          <p:attrName>style.visibility</p:attrName>
                                        </p:attrNameLst>
                                      </p:cBhvr>
                                      <p:to>
                                        <p:strVal val="visible"/>
                                      </p:to>
                                    </p:set>
                                    <p:anim calcmode="lin" valueType="num">
                                      <p:cBhvr additive="base">
                                        <p:cTn id="55" dur="500" fill="hold"/>
                                        <p:tgtEl>
                                          <p:spTgt spid="268341"/>
                                        </p:tgtEl>
                                        <p:attrNameLst>
                                          <p:attrName>ppt_x</p:attrName>
                                        </p:attrNameLst>
                                      </p:cBhvr>
                                      <p:tavLst>
                                        <p:tav tm="0">
                                          <p:val>
                                            <p:strVal val="#ppt_x"/>
                                          </p:val>
                                        </p:tav>
                                        <p:tav tm="100000">
                                          <p:val>
                                            <p:strVal val="#ppt_x"/>
                                          </p:val>
                                        </p:tav>
                                      </p:tavLst>
                                    </p:anim>
                                    <p:anim calcmode="lin" valueType="num">
                                      <p:cBhvr additive="base">
                                        <p:cTn id="56" dur="500" fill="hold"/>
                                        <p:tgtEl>
                                          <p:spTgt spid="268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4" grpId="0"/>
      <p:bldP spid="268297" grpId="0"/>
      <p:bldP spid="268298" grpId="0"/>
      <p:bldP spid="268303" grpId="0"/>
      <p:bldP spid="26830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文本框 269314"/>
          <p:cNvSpPr txBox="1"/>
          <p:nvPr/>
        </p:nvSpPr>
        <p:spPr>
          <a:xfrm>
            <a:off x="457200" y="914400"/>
            <a:ext cx="1716088" cy="457200"/>
          </a:xfrm>
          <a:prstGeom prst="rect">
            <a:avLst/>
          </a:prstGeom>
          <a:noFill/>
          <a:ln w="9525">
            <a:noFill/>
          </a:ln>
        </p:spPr>
        <p:txBody>
          <a:bodyPr wrap="none" anchor="t">
            <a:spAutoFit/>
          </a:bodyPr>
          <a:lstStyle/>
          <a:p>
            <a:pPr algn="l"/>
            <a:r>
              <a:rPr lang="zh-CN" altLang="en-US" dirty="0">
                <a:latin typeface="Times New Roman" panose="02020603050405020304" pitchFamily="18" charset="0"/>
              </a:rPr>
              <a:t>由初始条件</a:t>
            </a:r>
            <a:endParaRPr lang="zh-CN" altLang="en-US" b="0">
              <a:latin typeface="Times New Roman" panose="02020603050405020304" pitchFamily="18" charset="0"/>
            </a:endParaRPr>
          </a:p>
        </p:txBody>
      </p:sp>
      <p:sp>
        <p:nvSpPr>
          <p:cNvPr id="269317" name="右箭头 269316"/>
          <p:cNvSpPr/>
          <p:nvPr/>
        </p:nvSpPr>
        <p:spPr>
          <a:xfrm>
            <a:off x="1158875" y="2209800"/>
            <a:ext cx="669925" cy="131763"/>
          </a:xfrm>
          <a:prstGeom prst="rightArrow">
            <a:avLst>
              <a:gd name="adj1" fmla="val 50000"/>
              <a:gd name="adj2" fmla="val 127107"/>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269320" name="文本框 269319"/>
          <p:cNvSpPr txBox="1"/>
          <p:nvPr/>
        </p:nvSpPr>
        <p:spPr>
          <a:xfrm>
            <a:off x="484188" y="3006725"/>
            <a:ext cx="490537" cy="457200"/>
          </a:xfrm>
          <a:prstGeom prst="rect">
            <a:avLst/>
          </a:prstGeom>
          <a:noFill/>
          <a:ln w="9525">
            <a:noFill/>
          </a:ln>
        </p:spPr>
        <p:txBody>
          <a:bodyPr wrap="none" anchor="t">
            <a:spAutoFit/>
          </a:bodyPr>
          <a:lstStyle/>
          <a:p>
            <a:pPr algn="l"/>
            <a:r>
              <a:rPr lang="zh-CN" altLang="en-US" dirty="0">
                <a:solidFill>
                  <a:srgbClr val="FF3300"/>
                </a:solidFill>
                <a:latin typeface="Times New Roman" panose="02020603050405020304" pitchFamily="18" charset="0"/>
              </a:rPr>
              <a:t>则</a:t>
            </a:r>
            <a:endParaRPr lang="zh-CN" altLang="en-US" b="0" dirty="0">
              <a:solidFill>
                <a:srgbClr val="FF3300"/>
              </a:solidFill>
              <a:latin typeface="Times New Roman" panose="02020603050405020304" pitchFamily="18" charset="0"/>
            </a:endParaRPr>
          </a:p>
        </p:txBody>
      </p:sp>
      <p:sp>
        <p:nvSpPr>
          <p:cNvPr id="269334" name="动作按钮: 后退或前一项 269333" descr="水滴">
            <a:hlinkClick r:id="" action="ppaction://hlinkshowjump?jump=previousslide">
              <a:snd r:embed="rId3" name="PROJCTOR.WAV"/>
            </a:hlinkClick>
          </p:cNvPr>
          <p:cNvSpPr/>
          <p:nvPr/>
        </p:nvSpPr>
        <p:spPr>
          <a:xfrm>
            <a:off x="8245475" y="63817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69335" name="动作按钮: 后退或前一项 269334" descr="水滴">
            <a:hlinkClick r:id="" action="ppaction://hlinkshowjump?jump=nextslide">
              <a:snd r:embed="rId3" name="PROJCTOR.WAV"/>
            </a:hlinkClick>
          </p:cNvPr>
          <p:cNvSpPr/>
          <p:nvPr/>
        </p:nvSpPr>
        <p:spPr>
          <a:xfrm flipH="1">
            <a:off x="8667750" y="63817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69336" name="矩形 269335"/>
          <p:cNvSpPr/>
          <p:nvPr/>
        </p:nvSpPr>
        <p:spPr>
          <a:xfrm>
            <a:off x="7181850" y="1628775"/>
            <a:ext cx="1065213" cy="457200"/>
          </a:xfrm>
          <a:prstGeom prst="rect">
            <a:avLst/>
          </a:prstGeom>
          <a:noFill/>
          <a:ln w="9525">
            <a:noFill/>
          </a:ln>
        </p:spPr>
        <p:txBody>
          <a:bodyPr wrap="none" anchor="t">
            <a:spAutoFit/>
          </a:bodyPr>
          <a:lstStyle/>
          <a:p>
            <a:pPr algn="l" eaLnBrk="0" hangingPunct="0"/>
            <a:r>
              <a:rPr lang="en-US" altLang="zh-CN" i="1">
                <a:solidFill>
                  <a:srgbClr val="FF0000"/>
                </a:solidFill>
                <a:latin typeface="Times New Roman" panose="02020603050405020304" pitchFamily="18" charset="0"/>
              </a:rPr>
              <a:t>i</a:t>
            </a:r>
            <a:r>
              <a:rPr lang="en-US" altLang="zh-CN">
                <a:solidFill>
                  <a:srgbClr val="FF0000"/>
                </a:solidFill>
                <a:latin typeface="Times New Roman" panose="02020603050405020304" pitchFamily="18" charset="0"/>
              </a:rPr>
              <a:t>(0</a:t>
            </a:r>
            <a:r>
              <a:rPr lang="en-US" altLang="zh-CN" baseline="-25000">
                <a:solidFill>
                  <a:srgbClr val="FF0000"/>
                </a:solidFill>
                <a:latin typeface="Times New Roman" panose="02020603050405020304" pitchFamily="18" charset="0"/>
              </a:rPr>
              <a:t>+</a:t>
            </a:r>
            <a:r>
              <a:rPr lang="en-US" altLang="zh-CN">
                <a:solidFill>
                  <a:srgbClr val="FF0000"/>
                </a:solidFill>
                <a:latin typeface="Times New Roman" panose="02020603050405020304" pitchFamily="18" charset="0"/>
              </a:rPr>
              <a:t>)=0</a:t>
            </a:r>
          </a:p>
        </p:txBody>
      </p:sp>
      <p:grpSp>
        <p:nvGrpSpPr>
          <p:cNvPr id="269341" name="组合 269340"/>
          <p:cNvGrpSpPr>
            <a:grpSpLocks noChangeAspect="1"/>
          </p:cNvGrpSpPr>
          <p:nvPr/>
        </p:nvGrpSpPr>
        <p:grpSpPr>
          <a:xfrm>
            <a:off x="2779713" y="495300"/>
            <a:ext cx="5010150" cy="1371600"/>
            <a:chOff x="1751" y="312"/>
            <a:chExt cx="2880" cy="864"/>
          </a:xfrm>
        </p:grpSpPr>
        <p:sp>
          <p:nvSpPr>
            <p:cNvPr id="269340" name="矩形 269339"/>
            <p:cNvSpPr>
              <a:spLocks noChangeAspect="1" noTextEdit="1"/>
            </p:cNvSpPr>
            <p:nvPr/>
          </p:nvSpPr>
          <p:spPr>
            <a:xfrm>
              <a:off x="1751" y="312"/>
              <a:ext cx="2879" cy="864"/>
            </a:xfrm>
            <a:prstGeom prst="rect">
              <a:avLst/>
            </a:prstGeom>
            <a:noFill/>
            <a:ln w="9525">
              <a:noFill/>
            </a:ln>
          </p:spPr>
          <p:txBody>
            <a:bodyPr/>
            <a:lstStyle/>
            <a:p>
              <a:endParaRPr lang="zh-CN" altLang="en-US"/>
            </a:p>
          </p:txBody>
        </p:sp>
        <p:sp>
          <p:nvSpPr>
            <p:cNvPr id="269342" name="直接连接符 269341"/>
            <p:cNvSpPr/>
            <p:nvPr/>
          </p:nvSpPr>
          <p:spPr>
            <a:xfrm>
              <a:off x="1884" y="851"/>
              <a:ext cx="316" cy="1"/>
            </a:xfrm>
            <a:prstGeom prst="line">
              <a:avLst/>
            </a:prstGeom>
            <a:ln w="12700" cap="flat" cmpd="sng">
              <a:solidFill>
                <a:srgbClr val="000000"/>
              </a:solidFill>
              <a:prstDash val="solid"/>
              <a:headEnd type="none" w="med" len="med"/>
              <a:tailEnd type="none" w="med" len="med"/>
            </a:ln>
          </p:spPr>
        </p:sp>
        <p:sp>
          <p:nvSpPr>
            <p:cNvPr id="269343" name="直接连接符 269342"/>
            <p:cNvSpPr/>
            <p:nvPr/>
          </p:nvSpPr>
          <p:spPr>
            <a:xfrm>
              <a:off x="2219" y="615"/>
              <a:ext cx="1" cy="473"/>
            </a:xfrm>
            <a:prstGeom prst="line">
              <a:avLst/>
            </a:prstGeom>
            <a:ln w="12700" cap="flat" cmpd="sng">
              <a:solidFill>
                <a:srgbClr val="000000"/>
              </a:solidFill>
              <a:prstDash val="solid"/>
              <a:headEnd type="none" w="med" len="med"/>
              <a:tailEnd type="none" w="med" len="med"/>
            </a:ln>
          </p:spPr>
        </p:sp>
        <p:sp>
          <p:nvSpPr>
            <p:cNvPr id="269344" name="矩形 269343"/>
            <p:cNvSpPr/>
            <p:nvPr/>
          </p:nvSpPr>
          <p:spPr>
            <a:xfrm>
              <a:off x="1844" y="820"/>
              <a:ext cx="87"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ï</a:t>
              </a:r>
              <a:endParaRPr lang="en-US" altLang="zh-CN">
                <a:latin typeface="Times New Roman" panose="02020603050405020304" pitchFamily="18" charset="0"/>
              </a:endParaRPr>
            </a:p>
          </p:txBody>
        </p:sp>
        <p:sp>
          <p:nvSpPr>
            <p:cNvPr id="269345" name="矩形 269344"/>
            <p:cNvSpPr/>
            <p:nvPr/>
          </p:nvSpPr>
          <p:spPr>
            <a:xfrm>
              <a:off x="1844" y="931"/>
              <a:ext cx="87"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î</a:t>
              </a:r>
              <a:endParaRPr lang="en-US" altLang="zh-CN">
                <a:latin typeface="Times New Roman" panose="02020603050405020304" pitchFamily="18" charset="0"/>
              </a:endParaRPr>
            </a:p>
          </p:txBody>
        </p:sp>
        <p:sp>
          <p:nvSpPr>
            <p:cNvPr id="269346" name="矩形 269345"/>
            <p:cNvSpPr/>
            <p:nvPr/>
          </p:nvSpPr>
          <p:spPr>
            <a:xfrm>
              <a:off x="1844" y="488"/>
              <a:ext cx="87"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ï</a:t>
              </a:r>
              <a:endParaRPr lang="en-US" altLang="zh-CN">
                <a:latin typeface="Times New Roman" panose="02020603050405020304" pitchFamily="18" charset="0"/>
              </a:endParaRPr>
            </a:p>
          </p:txBody>
        </p:sp>
        <p:sp>
          <p:nvSpPr>
            <p:cNvPr id="269347" name="矩形 269346"/>
            <p:cNvSpPr/>
            <p:nvPr/>
          </p:nvSpPr>
          <p:spPr>
            <a:xfrm>
              <a:off x="1844" y="634"/>
              <a:ext cx="87"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í</a:t>
              </a:r>
              <a:endParaRPr lang="en-US" altLang="zh-CN">
                <a:latin typeface="Times New Roman" panose="02020603050405020304" pitchFamily="18" charset="0"/>
              </a:endParaRPr>
            </a:p>
          </p:txBody>
        </p:sp>
        <p:sp>
          <p:nvSpPr>
            <p:cNvPr id="269348" name="矩形 269347"/>
            <p:cNvSpPr/>
            <p:nvPr/>
          </p:nvSpPr>
          <p:spPr>
            <a:xfrm>
              <a:off x="1844" y="332"/>
              <a:ext cx="87" cy="230"/>
            </a:xfrm>
            <a:prstGeom prst="rect">
              <a:avLst/>
            </a:prstGeom>
            <a:noFill/>
            <a:ln w="9525">
              <a:noFill/>
            </a:ln>
          </p:spPr>
          <p:txBody>
            <a:bodyPr wrap="none" lIns="0" tIns="0" rIns="0" bIns="0">
              <a:spAutoFit/>
            </a:bodyPr>
            <a:lstStyle/>
            <a:p>
              <a:r>
                <a:rPr lang="en-US" altLang="zh-CN" dirty="0" err="1">
                  <a:solidFill>
                    <a:srgbClr val="000000"/>
                  </a:solidFill>
                  <a:latin typeface="Symbol" panose="05050102010706020507" pitchFamily="18" charset="2"/>
                </a:rPr>
                <a:t>ì</a:t>
              </a:r>
              <a:endParaRPr lang="en-US" altLang="zh-CN">
                <a:latin typeface="Times New Roman" panose="02020603050405020304" pitchFamily="18" charset="0"/>
              </a:endParaRPr>
            </a:p>
          </p:txBody>
        </p:sp>
        <p:sp>
          <p:nvSpPr>
            <p:cNvPr id="269349" name="矩形 269348"/>
            <p:cNvSpPr/>
            <p:nvPr/>
          </p:nvSpPr>
          <p:spPr>
            <a:xfrm>
              <a:off x="4410" y="706"/>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0" name="矩形 269349"/>
            <p:cNvSpPr/>
            <p:nvPr/>
          </p:nvSpPr>
          <p:spPr>
            <a:xfrm>
              <a:off x="3510" y="706"/>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1" name="矩形 269350"/>
            <p:cNvSpPr/>
            <p:nvPr/>
          </p:nvSpPr>
          <p:spPr>
            <a:xfrm>
              <a:off x="2756" y="706"/>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2" name="矩形 269351"/>
            <p:cNvSpPr/>
            <p:nvPr/>
          </p:nvSpPr>
          <p:spPr>
            <a:xfrm>
              <a:off x="2598" y="706"/>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3" name="矩形 269352"/>
            <p:cNvSpPr/>
            <p:nvPr/>
          </p:nvSpPr>
          <p:spPr>
            <a:xfrm>
              <a:off x="3296" y="318"/>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4" name="矩形 269353"/>
            <p:cNvSpPr/>
            <p:nvPr/>
          </p:nvSpPr>
          <p:spPr>
            <a:xfrm>
              <a:off x="2607" y="318"/>
              <a:ext cx="96"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5" name="矩形 269354"/>
            <p:cNvSpPr/>
            <p:nvPr/>
          </p:nvSpPr>
          <p:spPr>
            <a:xfrm>
              <a:off x="2431" y="1044"/>
              <a:ext cx="40" cy="96"/>
            </a:xfrm>
            <a:prstGeom prst="rect">
              <a:avLst/>
            </a:prstGeom>
            <a:noFill/>
            <a:ln w="9525">
              <a:noFill/>
            </a:ln>
          </p:spPr>
          <p:txBody>
            <a:bodyPr wrap="none" lIns="0" tIns="0" rIns="0" bIns="0">
              <a:spAutoFit/>
            </a:bodyPr>
            <a:lstStyle/>
            <a:p>
              <a:r>
                <a:rPr lang="en-US" altLang="zh-CN" sz="10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6" name="矩形 269355"/>
            <p:cNvSpPr/>
            <p:nvPr/>
          </p:nvSpPr>
          <p:spPr>
            <a:xfrm>
              <a:off x="2372" y="454"/>
              <a:ext cx="40" cy="96"/>
            </a:xfrm>
            <a:prstGeom prst="rect">
              <a:avLst/>
            </a:prstGeom>
            <a:noFill/>
            <a:ln w="9525">
              <a:noFill/>
            </a:ln>
          </p:spPr>
          <p:txBody>
            <a:bodyPr wrap="none" lIns="0" tIns="0" rIns="0" bIns="0">
              <a:spAutoFit/>
            </a:bodyPr>
            <a:lstStyle/>
            <a:p>
              <a:r>
                <a:rPr lang="en-US" altLang="zh-CN" sz="10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7" name="矩形 269356"/>
            <p:cNvSpPr/>
            <p:nvPr/>
          </p:nvSpPr>
          <p:spPr>
            <a:xfrm>
              <a:off x="2318" y="984"/>
              <a:ext cx="56"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358" name="矩形 269357"/>
            <p:cNvSpPr/>
            <p:nvPr/>
          </p:nvSpPr>
          <p:spPr>
            <a:xfrm>
              <a:off x="4544" y="728"/>
              <a:ext cx="87"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359" name="矩形 269358"/>
            <p:cNvSpPr/>
            <p:nvPr/>
          </p:nvSpPr>
          <p:spPr>
            <a:xfrm>
              <a:off x="3955" y="728"/>
              <a:ext cx="234" cy="230"/>
            </a:xfrm>
            <a:prstGeom prst="rect">
              <a:avLst/>
            </a:prstGeom>
            <a:noFill/>
            <a:ln w="9525">
              <a:noFill/>
            </a:ln>
          </p:spPr>
          <p:txBody>
            <a:bodyPr wrap="none" lIns="0" tIns="0" rIns="0" bIns="0">
              <a:spAutoFit/>
            </a:bodyPr>
            <a:lstStyle/>
            <a:p>
              <a:r>
                <a:rPr lang="en-US" altLang="zh-CN" dirty="0" err="1">
                  <a:solidFill>
                    <a:srgbClr val="000000"/>
                  </a:solidFill>
                  <a:latin typeface="Times New Roman" panose="02020603050405020304" pitchFamily="18" charset="0"/>
                </a:rPr>
                <a:t>cos</a:t>
              </a:r>
              <a:endParaRPr lang="en-US" altLang="zh-CN">
                <a:latin typeface="Times New Roman" panose="02020603050405020304" pitchFamily="18" charset="0"/>
              </a:endParaRPr>
            </a:p>
          </p:txBody>
        </p:sp>
        <p:sp>
          <p:nvSpPr>
            <p:cNvPr id="269360" name="矩形 269359"/>
            <p:cNvSpPr/>
            <p:nvPr/>
          </p:nvSpPr>
          <p:spPr>
            <a:xfrm>
              <a:off x="3087" y="728"/>
              <a:ext cx="21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69361" name="矩形 269360"/>
            <p:cNvSpPr/>
            <p:nvPr/>
          </p:nvSpPr>
          <p:spPr>
            <a:xfrm>
              <a:off x="2000" y="877"/>
              <a:ext cx="9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69362" name="矩形 269361"/>
            <p:cNvSpPr/>
            <p:nvPr/>
          </p:nvSpPr>
          <p:spPr>
            <a:xfrm>
              <a:off x="1931" y="606"/>
              <a:ext cx="97"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d</a:t>
              </a:r>
              <a:endParaRPr lang="en-US" altLang="zh-CN">
                <a:latin typeface="Times New Roman" panose="02020603050405020304" pitchFamily="18" charset="0"/>
              </a:endParaRPr>
            </a:p>
          </p:txBody>
        </p:sp>
        <p:sp>
          <p:nvSpPr>
            <p:cNvPr id="269363" name="矩形 269362"/>
            <p:cNvSpPr/>
            <p:nvPr/>
          </p:nvSpPr>
          <p:spPr>
            <a:xfrm>
              <a:off x="2878" y="340"/>
              <a:ext cx="21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69364" name="矩形 269363"/>
            <p:cNvSpPr/>
            <p:nvPr/>
          </p:nvSpPr>
          <p:spPr>
            <a:xfrm>
              <a:off x="2471" y="340"/>
              <a:ext cx="5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9365" name="矩形 269364"/>
            <p:cNvSpPr/>
            <p:nvPr/>
          </p:nvSpPr>
          <p:spPr>
            <a:xfrm>
              <a:off x="2273" y="340"/>
              <a:ext cx="8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366" name="矩形 269365"/>
            <p:cNvSpPr/>
            <p:nvPr/>
          </p:nvSpPr>
          <p:spPr>
            <a:xfrm>
              <a:off x="2204" y="340"/>
              <a:ext cx="58"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9367" name="矩形 269366"/>
            <p:cNvSpPr/>
            <p:nvPr/>
          </p:nvSpPr>
          <p:spPr>
            <a:xfrm>
              <a:off x="2370" y="996"/>
              <a:ext cx="51"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368" name="矩形 269367"/>
            <p:cNvSpPr/>
            <p:nvPr/>
          </p:nvSpPr>
          <p:spPr>
            <a:xfrm>
              <a:off x="3551" y="458"/>
              <a:ext cx="51"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369" name="矩形 269368"/>
            <p:cNvSpPr/>
            <p:nvPr/>
          </p:nvSpPr>
          <p:spPr>
            <a:xfrm>
              <a:off x="4233" y="706"/>
              <a:ext cx="91"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69370" name="矩形 269369"/>
            <p:cNvSpPr/>
            <p:nvPr/>
          </p:nvSpPr>
          <p:spPr>
            <a:xfrm>
              <a:off x="3795" y="706"/>
              <a:ext cx="120"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9371" name="矩形 269370"/>
            <p:cNvSpPr/>
            <p:nvPr/>
          </p:nvSpPr>
          <p:spPr>
            <a:xfrm>
              <a:off x="3343" y="706"/>
              <a:ext cx="91"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69372" name="矩形 269371"/>
            <p:cNvSpPr/>
            <p:nvPr/>
          </p:nvSpPr>
          <p:spPr>
            <a:xfrm>
              <a:off x="2852" y="706"/>
              <a:ext cx="110"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9373" name="矩形 269372"/>
            <p:cNvSpPr/>
            <p:nvPr/>
          </p:nvSpPr>
          <p:spPr>
            <a:xfrm>
              <a:off x="3118" y="318"/>
              <a:ext cx="91"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69374" name="矩形 269373"/>
            <p:cNvSpPr/>
            <p:nvPr/>
          </p:nvSpPr>
          <p:spPr>
            <a:xfrm>
              <a:off x="3652" y="728"/>
              <a:ext cx="11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9375" name="矩形 269374"/>
            <p:cNvSpPr/>
            <p:nvPr/>
          </p:nvSpPr>
          <p:spPr>
            <a:xfrm>
              <a:off x="2948" y="728"/>
              <a:ext cx="11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9376" name="矩形 269375"/>
            <p:cNvSpPr/>
            <p:nvPr/>
          </p:nvSpPr>
          <p:spPr>
            <a:xfrm>
              <a:off x="2099" y="877"/>
              <a:ext cx="4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377" name="矩形 269376"/>
            <p:cNvSpPr/>
            <p:nvPr/>
          </p:nvSpPr>
          <p:spPr>
            <a:xfrm>
              <a:off x="2027" y="606"/>
              <a:ext cx="9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378" name="矩形 269377"/>
            <p:cNvSpPr/>
            <p:nvPr/>
          </p:nvSpPr>
          <p:spPr>
            <a:xfrm>
              <a:off x="3417" y="340"/>
              <a:ext cx="12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379" name="矩形 269378"/>
            <p:cNvSpPr/>
            <p:nvPr/>
          </p:nvSpPr>
          <p:spPr>
            <a:xfrm>
              <a:off x="2756" y="340"/>
              <a:ext cx="11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9380" name="矩形 269379"/>
            <p:cNvSpPr/>
            <p:nvPr/>
          </p:nvSpPr>
          <p:spPr>
            <a:xfrm>
              <a:off x="1997" y="340"/>
              <a:ext cx="9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381" name="矩形 269380"/>
            <p:cNvSpPr/>
            <p:nvPr/>
          </p:nvSpPr>
          <p:spPr>
            <a:xfrm>
              <a:off x="2264" y="997"/>
              <a:ext cx="2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382" name="矩形 269381"/>
            <p:cNvSpPr/>
            <p:nvPr/>
          </p:nvSpPr>
          <p:spPr>
            <a:xfrm>
              <a:off x="2112" y="725"/>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sp>
          <p:nvSpPr>
            <p:cNvPr id="269383" name="矩形 269382"/>
            <p:cNvSpPr/>
            <p:nvPr/>
          </p:nvSpPr>
          <p:spPr>
            <a:xfrm>
              <a:off x="2083" y="459"/>
              <a:ext cx="69"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grpSp>
      <p:grpSp>
        <p:nvGrpSpPr>
          <p:cNvPr id="269389" name="组合 269388"/>
          <p:cNvGrpSpPr>
            <a:grpSpLocks noChangeAspect="1"/>
          </p:cNvGrpSpPr>
          <p:nvPr/>
        </p:nvGrpSpPr>
        <p:grpSpPr>
          <a:xfrm>
            <a:off x="2190750" y="2054225"/>
            <a:ext cx="1363663" cy="804863"/>
            <a:chOff x="1560" y="1486"/>
            <a:chExt cx="859" cy="507"/>
          </a:xfrm>
        </p:grpSpPr>
        <p:sp>
          <p:nvSpPr>
            <p:cNvPr id="269388" name="矩形 269387"/>
            <p:cNvSpPr>
              <a:spLocks noChangeAspect="1" noTextEdit="1"/>
            </p:cNvSpPr>
            <p:nvPr/>
          </p:nvSpPr>
          <p:spPr>
            <a:xfrm>
              <a:off x="1560" y="1497"/>
              <a:ext cx="859" cy="496"/>
            </a:xfrm>
            <a:prstGeom prst="rect">
              <a:avLst/>
            </a:prstGeom>
            <a:noFill/>
            <a:ln w="9525">
              <a:noFill/>
            </a:ln>
          </p:spPr>
          <p:txBody>
            <a:bodyPr/>
            <a:lstStyle/>
            <a:p>
              <a:endParaRPr lang="zh-CN" altLang="en-US"/>
            </a:p>
          </p:txBody>
        </p:sp>
        <p:sp>
          <p:nvSpPr>
            <p:cNvPr id="269390" name="直接连接符 269389"/>
            <p:cNvSpPr/>
            <p:nvPr/>
          </p:nvSpPr>
          <p:spPr>
            <a:xfrm>
              <a:off x="1930" y="1753"/>
              <a:ext cx="231" cy="1"/>
            </a:xfrm>
            <a:prstGeom prst="line">
              <a:avLst/>
            </a:prstGeom>
            <a:ln w="12700" cap="flat" cmpd="sng">
              <a:solidFill>
                <a:srgbClr val="000000"/>
              </a:solidFill>
              <a:prstDash val="solid"/>
              <a:headEnd type="none" w="med" len="med"/>
              <a:tailEnd type="none" w="med" len="med"/>
            </a:ln>
          </p:spPr>
        </p:sp>
        <p:sp>
          <p:nvSpPr>
            <p:cNvPr id="269391" name="矩形 269390"/>
            <p:cNvSpPr/>
            <p:nvPr/>
          </p:nvSpPr>
          <p:spPr>
            <a:xfrm>
              <a:off x="2359" y="174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392" name="矩形 269391"/>
            <p:cNvSpPr/>
            <p:nvPr/>
          </p:nvSpPr>
          <p:spPr>
            <a:xfrm>
              <a:off x="2097" y="1626"/>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393" name="矩形 269392"/>
            <p:cNvSpPr/>
            <p:nvPr/>
          </p:nvSpPr>
          <p:spPr>
            <a:xfrm>
              <a:off x="2219" y="1630"/>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394" name="矩形 269393"/>
            <p:cNvSpPr/>
            <p:nvPr/>
          </p:nvSpPr>
          <p:spPr>
            <a:xfrm>
              <a:off x="1640" y="1630"/>
              <a:ext cx="128"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A</a:t>
              </a:r>
              <a:endParaRPr lang="en-US" altLang="zh-CN">
                <a:latin typeface="Times New Roman" panose="02020603050405020304" pitchFamily="18" charset="0"/>
              </a:endParaRPr>
            </a:p>
          </p:txBody>
        </p:sp>
        <p:sp>
          <p:nvSpPr>
            <p:cNvPr id="269395" name="矩形 269394"/>
            <p:cNvSpPr/>
            <p:nvPr/>
          </p:nvSpPr>
          <p:spPr>
            <a:xfrm>
              <a:off x="2024" y="1757"/>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9396" name="矩形 269395"/>
            <p:cNvSpPr/>
            <p:nvPr/>
          </p:nvSpPr>
          <p:spPr>
            <a:xfrm>
              <a:off x="1940" y="1486"/>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9397" name="矩形 269396"/>
            <p:cNvSpPr/>
            <p:nvPr/>
          </p:nvSpPr>
          <p:spPr>
            <a:xfrm>
              <a:off x="1802" y="1608"/>
              <a:ext cx="153"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 </a:t>
              </a:r>
              <a:endParaRPr lang="en-US" altLang="zh-CN">
                <a:latin typeface="Times New Roman" panose="02020603050405020304" pitchFamily="18" charset="0"/>
              </a:endParaRPr>
            </a:p>
          </p:txBody>
        </p:sp>
      </p:grpSp>
      <p:grpSp>
        <p:nvGrpSpPr>
          <p:cNvPr id="269399" name="组合 269398"/>
          <p:cNvGrpSpPr>
            <a:grpSpLocks noChangeAspect="1"/>
          </p:cNvGrpSpPr>
          <p:nvPr/>
        </p:nvGrpSpPr>
        <p:grpSpPr>
          <a:xfrm>
            <a:off x="4419600" y="1944688"/>
            <a:ext cx="1673225" cy="801687"/>
            <a:chOff x="3204" y="1597"/>
            <a:chExt cx="1054" cy="505"/>
          </a:xfrm>
        </p:grpSpPr>
        <p:sp>
          <p:nvSpPr>
            <p:cNvPr id="269398" name="矩形 269397"/>
            <p:cNvSpPr>
              <a:spLocks noChangeAspect="1" noTextEdit="1"/>
            </p:cNvSpPr>
            <p:nvPr/>
          </p:nvSpPr>
          <p:spPr>
            <a:xfrm>
              <a:off x="3204" y="1605"/>
              <a:ext cx="1054" cy="497"/>
            </a:xfrm>
            <a:prstGeom prst="rect">
              <a:avLst/>
            </a:prstGeom>
            <a:noFill/>
            <a:ln w="9525">
              <a:noFill/>
            </a:ln>
          </p:spPr>
          <p:txBody>
            <a:bodyPr/>
            <a:lstStyle/>
            <a:p>
              <a:endParaRPr lang="zh-CN" altLang="en-US"/>
            </a:p>
          </p:txBody>
        </p:sp>
        <p:sp>
          <p:nvSpPr>
            <p:cNvPr id="269400" name="直接连接符 269399"/>
            <p:cNvSpPr/>
            <p:nvPr/>
          </p:nvSpPr>
          <p:spPr>
            <a:xfrm>
              <a:off x="4058" y="1862"/>
              <a:ext cx="159" cy="1"/>
            </a:xfrm>
            <a:prstGeom prst="line">
              <a:avLst/>
            </a:prstGeom>
            <a:ln w="12700" cap="flat" cmpd="sng">
              <a:solidFill>
                <a:srgbClr val="000000"/>
              </a:solidFill>
              <a:prstDash val="solid"/>
              <a:headEnd type="none" w="med" len="med"/>
              <a:tailEnd type="none" w="med" len="med"/>
            </a:ln>
          </p:spPr>
        </p:sp>
        <p:sp>
          <p:nvSpPr>
            <p:cNvPr id="269401" name="矩形 269400"/>
            <p:cNvSpPr/>
            <p:nvPr/>
          </p:nvSpPr>
          <p:spPr>
            <a:xfrm>
              <a:off x="4120" y="1866"/>
              <a:ext cx="121"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9402" name="矩形 269401"/>
            <p:cNvSpPr/>
            <p:nvPr/>
          </p:nvSpPr>
          <p:spPr>
            <a:xfrm>
              <a:off x="4116" y="1597"/>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9403" name="矩形 269402"/>
            <p:cNvSpPr/>
            <p:nvPr/>
          </p:nvSpPr>
          <p:spPr>
            <a:xfrm>
              <a:off x="3250" y="1717"/>
              <a:ext cx="14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 </a:t>
              </a:r>
              <a:endParaRPr lang="en-US" altLang="zh-CN">
                <a:latin typeface="Times New Roman" panose="02020603050405020304" pitchFamily="18" charset="0"/>
              </a:endParaRPr>
            </a:p>
          </p:txBody>
        </p:sp>
        <p:sp>
          <p:nvSpPr>
            <p:cNvPr id="269404" name="矩形 269403"/>
            <p:cNvSpPr/>
            <p:nvPr/>
          </p:nvSpPr>
          <p:spPr>
            <a:xfrm>
              <a:off x="3531" y="1739"/>
              <a:ext cx="581" cy="230"/>
            </a:xfrm>
            <a:prstGeom prst="rect">
              <a:avLst/>
            </a:prstGeom>
            <a:noFill/>
            <a:ln w="9525">
              <a:noFill/>
            </a:ln>
          </p:spPr>
          <p:txBody>
            <a:bodyPr wrap="none" lIns="0" tIns="0" rIns="0" bIns="0">
              <a:spAutoFit/>
            </a:bodyPr>
            <a:lstStyle/>
            <a:p>
              <a:r>
                <a:rPr lang="en-US" altLang="zh-CN" dirty="0" err="1">
                  <a:solidFill>
                    <a:srgbClr val="000000"/>
                  </a:solidFill>
                  <a:latin typeface="Times New Roman" panose="02020603050405020304" pitchFamily="18" charset="0"/>
                </a:rPr>
                <a:t>arctan</a:t>
              </a:r>
              <a:r>
                <a:rPr lang="en-US" altLang="zh-CN">
                  <a:solidFill>
                    <a:srgbClr val="000000"/>
                  </a:solidFill>
                  <a:latin typeface="Times New Roman" panose="02020603050405020304" pitchFamily="18" charset="0"/>
                </a:rPr>
                <a:t> </a:t>
              </a:r>
              <a:endParaRPr lang="en-US" altLang="zh-CN">
                <a:latin typeface="Times New Roman" panose="02020603050405020304" pitchFamily="18" charset="0"/>
              </a:endParaRPr>
            </a:p>
          </p:txBody>
        </p:sp>
        <p:sp>
          <p:nvSpPr>
            <p:cNvPr id="269405" name="矩形 269404"/>
            <p:cNvSpPr/>
            <p:nvPr/>
          </p:nvSpPr>
          <p:spPr>
            <a:xfrm>
              <a:off x="3427" y="1717"/>
              <a:ext cx="153"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 </a:t>
              </a:r>
              <a:endParaRPr lang="en-US" altLang="zh-CN">
                <a:latin typeface="Times New Roman" panose="02020603050405020304" pitchFamily="18" charset="0"/>
              </a:endParaRPr>
            </a:p>
          </p:txBody>
        </p:sp>
      </p:grpSp>
      <p:grpSp>
        <p:nvGrpSpPr>
          <p:cNvPr id="269420" name="组合 269419"/>
          <p:cNvGrpSpPr>
            <a:grpSpLocks noChangeAspect="1"/>
          </p:cNvGrpSpPr>
          <p:nvPr/>
        </p:nvGrpSpPr>
        <p:grpSpPr>
          <a:xfrm>
            <a:off x="1265238" y="3308350"/>
            <a:ext cx="3290887" cy="801688"/>
            <a:chOff x="965" y="2192"/>
            <a:chExt cx="2073" cy="505"/>
          </a:xfrm>
        </p:grpSpPr>
        <p:sp>
          <p:nvSpPr>
            <p:cNvPr id="269419" name="矩形 269418"/>
            <p:cNvSpPr>
              <a:spLocks noChangeAspect="1" noTextEdit="1"/>
            </p:cNvSpPr>
            <p:nvPr/>
          </p:nvSpPr>
          <p:spPr>
            <a:xfrm>
              <a:off x="965" y="2203"/>
              <a:ext cx="2068" cy="494"/>
            </a:xfrm>
            <a:prstGeom prst="rect">
              <a:avLst/>
            </a:prstGeom>
            <a:noFill/>
            <a:ln w="9525">
              <a:noFill/>
            </a:ln>
          </p:spPr>
          <p:txBody>
            <a:bodyPr/>
            <a:lstStyle/>
            <a:p>
              <a:endParaRPr lang="zh-CN" altLang="en-US"/>
            </a:p>
          </p:txBody>
        </p:sp>
        <p:sp>
          <p:nvSpPr>
            <p:cNvPr id="269421" name="直接连接符 269420"/>
            <p:cNvSpPr/>
            <p:nvPr/>
          </p:nvSpPr>
          <p:spPr>
            <a:xfrm>
              <a:off x="1384" y="2458"/>
              <a:ext cx="219" cy="1"/>
            </a:xfrm>
            <a:prstGeom prst="line">
              <a:avLst/>
            </a:prstGeom>
            <a:ln w="12700" cap="flat" cmpd="sng">
              <a:solidFill>
                <a:srgbClr val="000000"/>
              </a:solidFill>
              <a:prstDash val="solid"/>
              <a:headEnd type="none" w="med" len="med"/>
              <a:tailEnd type="none" w="med" len="med"/>
            </a:ln>
          </p:spPr>
        </p:sp>
        <p:sp>
          <p:nvSpPr>
            <p:cNvPr id="269422" name="矩形 269421"/>
            <p:cNvSpPr/>
            <p:nvPr/>
          </p:nvSpPr>
          <p:spPr>
            <a:xfrm>
              <a:off x="2974" y="2336"/>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9423" name="矩形 269422"/>
            <p:cNvSpPr/>
            <p:nvPr/>
          </p:nvSpPr>
          <p:spPr>
            <a:xfrm>
              <a:off x="2179" y="2336"/>
              <a:ext cx="29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69424" name="矩形 269423"/>
            <p:cNvSpPr/>
            <p:nvPr/>
          </p:nvSpPr>
          <p:spPr>
            <a:xfrm>
              <a:off x="1863" y="2336"/>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9425" name="矩形 269424"/>
            <p:cNvSpPr/>
            <p:nvPr/>
          </p:nvSpPr>
          <p:spPr>
            <a:xfrm>
              <a:off x="2072" y="2320"/>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9426" name="矩形 269425"/>
            <p:cNvSpPr/>
            <p:nvPr/>
          </p:nvSpPr>
          <p:spPr>
            <a:xfrm>
              <a:off x="1788" y="2454"/>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427" name="矩形 269426"/>
            <p:cNvSpPr/>
            <p:nvPr/>
          </p:nvSpPr>
          <p:spPr>
            <a:xfrm>
              <a:off x="1540" y="2332"/>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428" name="矩形 269427"/>
            <p:cNvSpPr/>
            <p:nvPr/>
          </p:nvSpPr>
          <p:spPr>
            <a:xfrm>
              <a:off x="2842" y="2314"/>
              <a:ext cx="14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 </a:t>
              </a:r>
              <a:endParaRPr lang="en-US" altLang="zh-CN">
                <a:latin typeface="Times New Roman" panose="02020603050405020304" pitchFamily="18" charset="0"/>
              </a:endParaRPr>
            </a:p>
          </p:txBody>
        </p:sp>
        <p:sp>
          <p:nvSpPr>
            <p:cNvPr id="269429" name="矩形 269428"/>
            <p:cNvSpPr/>
            <p:nvPr/>
          </p:nvSpPr>
          <p:spPr>
            <a:xfrm>
              <a:off x="2475" y="2314"/>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9430" name="矩形 269429"/>
            <p:cNvSpPr/>
            <p:nvPr/>
          </p:nvSpPr>
          <p:spPr>
            <a:xfrm>
              <a:off x="1422" y="2462"/>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9431" name="矩形 269430"/>
            <p:cNvSpPr/>
            <p:nvPr/>
          </p:nvSpPr>
          <p:spPr>
            <a:xfrm>
              <a:off x="1388" y="2192"/>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9432" name="矩形 269431"/>
            <p:cNvSpPr/>
            <p:nvPr/>
          </p:nvSpPr>
          <p:spPr>
            <a:xfrm>
              <a:off x="2008" y="2308"/>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9433" name="矩形 269432"/>
            <p:cNvSpPr/>
            <p:nvPr/>
          </p:nvSpPr>
          <p:spPr>
            <a:xfrm>
              <a:off x="2741" y="2314"/>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434" name="矩形 269433"/>
            <p:cNvSpPr/>
            <p:nvPr/>
          </p:nvSpPr>
          <p:spPr>
            <a:xfrm>
              <a:off x="1188" y="2314"/>
              <a:ext cx="298" cy="230"/>
            </a:xfrm>
            <a:prstGeom prst="rect">
              <a:avLst/>
            </a:prstGeom>
            <a:noFill/>
            <a:ln w="9525">
              <a:noFill/>
            </a:ln>
          </p:spPr>
          <p:txBody>
            <a:bodyPr wrap="none" lIns="0" tIns="0" rIns="0" bIns="0">
              <a:spAutoFit/>
            </a:bodyPr>
            <a:lstStyle/>
            <a:p>
              <a:r>
                <a:rPr lang="en-US" altLang="zh-CN" dirty="0">
                  <a:solidFill>
                    <a:srgbClr val="000000"/>
                  </a:solidFill>
                  <a:latin typeface="Symbol" panose="05050102010706020507" pitchFamily="18" charset="2"/>
                </a:rPr>
                <a:t>=</a:t>
              </a:r>
              <a:r>
                <a:rPr lang="zh-CN" altLang="en-US" dirty="0">
                  <a:solidFill>
                    <a:srgbClr val="000000"/>
                  </a:solidFill>
                  <a:latin typeface="Symbol" panose="05050102010706020507" pitchFamily="18" charset="2"/>
                </a:rPr>
                <a:t>　</a:t>
              </a:r>
              <a:endParaRPr lang="zh-CN" altLang="en-US" dirty="0">
                <a:latin typeface="Times New Roman" panose="02020603050405020304" pitchFamily="18" charset="0"/>
              </a:endParaRPr>
            </a:p>
          </p:txBody>
        </p:sp>
        <p:sp>
          <p:nvSpPr>
            <p:cNvPr id="269435" name="矩形 269434"/>
            <p:cNvSpPr/>
            <p:nvPr/>
          </p:nvSpPr>
          <p:spPr>
            <a:xfrm>
              <a:off x="1939" y="2308"/>
              <a:ext cx="90"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69436" name="矩形 269435"/>
            <p:cNvSpPr/>
            <p:nvPr/>
          </p:nvSpPr>
          <p:spPr>
            <a:xfrm>
              <a:off x="2625" y="2336"/>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437" name="矩形 269436"/>
            <p:cNvSpPr/>
            <p:nvPr/>
          </p:nvSpPr>
          <p:spPr>
            <a:xfrm>
              <a:off x="1654" y="2336"/>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438" name="矩形 269437"/>
            <p:cNvSpPr/>
            <p:nvPr/>
          </p:nvSpPr>
          <p:spPr>
            <a:xfrm>
              <a:off x="971" y="2336"/>
              <a:ext cx="20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  </a:t>
              </a:r>
              <a:endParaRPr lang="en-US" altLang="zh-CN">
                <a:latin typeface="Times New Roman" panose="02020603050405020304" pitchFamily="18" charset="0"/>
              </a:endParaRPr>
            </a:p>
          </p:txBody>
        </p:sp>
        <p:sp>
          <p:nvSpPr>
            <p:cNvPr id="269439" name="矩形 269438"/>
            <p:cNvSpPr/>
            <p:nvPr/>
          </p:nvSpPr>
          <p:spPr>
            <a:xfrm>
              <a:off x="2095" y="2320"/>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440" name="矩形 269439"/>
            <p:cNvSpPr/>
            <p:nvPr/>
          </p:nvSpPr>
          <p:spPr>
            <a:xfrm>
              <a:off x="1102" y="2454"/>
              <a:ext cx="75"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C</a:t>
              </a:r>
              <a:endParaRPr lang="en-US" altLang="zh-CN">
                <a:latin typeface="Times New Roman" panose="02020603050405020304" pitchFamily="18" charset="0"/>
              </a:endParaRPr>
            </a:p>
          </p:txBody>
        </p:sp>
      </p:grpSp>
      <p:sp>
        <p:nvSpPr>
          <p:cNvPr id="269441" name="矩形 269440"/>
          <p:cNvSpPr/>
          <p:nvPr/>
        </p:nvSpPr>
        <p:spPr>
          <a:xfrm>
            <a:off x="1162050" y="4572000"/>
            <a:ext cx="490538" cy="457200"/>
          </a:xfrm>
          <a:prstGeom prst="rect">
            <a:avLst/>
          </a:prstGeom>
          <a:noFill/>
          <a:ln w="9525">
            <a:noFill/>
          </a:ln>
        </p:spPr>
        <p:txBody>
          <a:bodyPr wrap="none" anchor="t">
            <a:spAutoFit/>
          </a:bodyPr>
          <a:lstStyle/>
          <a:p>
            <a:pPr algn="l" eaLnBrk="0" hangingPunct="0"/>
            <a:r>
              <a:rPr lang="zh-CN" altLang="en-US" dirty="0">
                <a:solidFill>
                  <a:srgbClr val="FF3300"/>
                </a:solidFill>
                <a:latin typeface="Times New Roman" panose="02020603050405020304" pitchFamily="18" charset="0"/>
              </a:rPr>
              <a:t>故</a:t>
            </a:r>
          </a:p>
        </p:txBody>
      </p:sp>
      <p:grpSp>
        <p:nvGrpSpPr>
          <p:cNvPr id="269444" name="组合 269443"/>
          <p:cNvGrpSpPr>
            <a:grpSpLocks noChangeAspect="1"/>
          </p:cNvGrpSpPr>
          <p:nvPr/>
        </p:nvGrpSpPr>
        <p:grpSpPr>
          <a:xfrm>
            <a:off x="2474913" y="4354513"/>
            <a:ext cx="2595562" cy="814387"/>
            <a:chOff x="1451" y="2851"/>
            <a:chExt cx="1635" cy="513"/>
          </a:xfrm>
        </p:grpSpPr>
        <p:sp>
          <p:nvSpPr>
            <p:cNvPr id="269443" name="矩形 269442"/>
            <p:cNvSpPr>
              <a:spLocks noChangeAspect="1" noTextEdit="1"/>
            </p:cNvSpPr>
            <p:nvPr/>
          </p:nvSpPr>
          <p:spPr>
            <a:xfrm>
              <a:off x="1451" y="2851"/>
              <a:ext cx="1635" cy="497"/>
            </a:xfrm>
            <a:prstGeom prst="rect">
              <a:avLst/>
            </a:prstGeom>
            <a:noFill/>
            <a:ln w="9525">
              <a:noFill/>
            </a:ln>
          </p:spPr>
          <p:txBody>
            <a:bodyPr/>
            <a:lstStyle/>
            <a:p>
              <a:endParaRPr lang="zh-CN" altLang="en-US"/>
            </a:p>
          </p:txBody>
        </p:sp>
        <p:sp>
          <p:nvSpPr>
            <p:cNvPr id="269445" name="直接连接符 269444"/>
            <p:cNvSpPr/>
            <p:nvPr/>
          </p:nvSpPr>
          <p:spPr>
            <a:xfrm>
              <a:off x="1745" y="3108"/>
              <a:ext cx="248" cy="1"/>
            </a:xfrm>
            <a:prstGeom prst="line">
              <a:avLst/>
            </a:prstGeom>
            <a:ln w="12700" cap="flat" cmpd="sng">
              <a:solidFill>
                <a:srgbClr val="000000"/>
              </a:solidFill>
              <a:prstDash val="solid"/>
              <a:headEnd type="none" w="med" len="med"/>
              <a:tailEnd type="none" w="med" len="med"/>
            </a:ln>
          </p:spPr>
        </p:sp>
        <p:sp>
          <p:nvSpPr>
            <p:cNvPr id="269446" name="矩形 269445"/>
            <p:cNvSpPr/>
            <p:nvPr/>
          </p:nvSpPr>
          <p:spPr>
            <a:xfrm>
              <a:off x="3026" y="2985"/>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447" name="矩形 269446"/>
            <p:cNvSpPr/>
            <p:nvPr/>
          </p:nvSpPr>
          <p:spPr>
            <a:xfrm>
              <a:off x="2050" y="2985"/>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448" name="矩形 269447"/>
            <p:cNvSpPr/>
            <p:nvPr/>
          </p:nvSpPr>
          <p:spPr>
            <a:xfrm>
              <a:off x="1909" y="3134"/>
              <a:ext cx="11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sp>
          <p:nvSpPr>
            <p:cNvPr id="269449" name="矩形 269448"/>
            <p:cNvSpPr/>
            <p:nvPr/>
          </p:nvSpPr>
          <p:spPr>
            <a:xfrm>
              <a:off x="1512" y="2985"/>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i</a:t>
              </a:r>
              <a:endParaRPr lang="en-US" altLang="zh-CN">
                <a:latin typeface="Times New Roman" panose="02020603050405020304" pitchFamily="18" charset="0"/>
              </a:endParaRPr>
            </a:p>
          </p:txBody>
        </p:sp>
        <p:sp>
          <p:nvSpPr>
            <p:cNvPr id="269450" name="矩形 269449"/>
            <p:cNvSpPr/>
            <p:nvPr/>
          </p:nvSpPr>
          <p:spPr>
            <a:xfrm>
              <a:off x="2508" y="2969"/>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451" name="矩形 269450"/>
            <p:cNvSpPr/>
            <p:nvPr/>
          </p:nvSpPr>
          <p:spPr>
            <a:xfrm>
              <a:off x="2870" y="2963"/>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9452" name="矩形 269451"/>
            <p:cNvSpPr/>
            <p:nvPr/>
          </p:nvSpPr>
          <p:spPr>
            <a:xfrm>
              <a:off x="1753" y="3112"/>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9453" name="矩形 269452"/>
            <p:cNvSpPr/>
            <p:nvPr/>
          </p:nvSpPr>
          <p:spPr>
            <a:xfrm>
              <a:off x="2418" y="2956"/>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9454" name="矩形 269453"/>
            <p:cNvSpPr/>
            <p:nvPr/>
          </p:nvSpPr>
          <p:spPr>
            <a:xfrm>
              <a:off x="2602" y="2985"/>
              <a:ext cx="23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69455" name="矩形 269454"/>
            <p:cNvSpPr/>
            <p:nvPr/>
          </p:nvSpPr>
          <p:spPr>
            <a:xfrm>
              <a:off x="2267" y="2985"/>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9456" name="矩形 269455"/>
            <p:cNvSpPr/>
            <p:nvPr/>
          </p:nvSpPr>
          <p:spPr>
            <a:xfrm>
              <a:off x="1859" y="2864"/>
              <a:ext cx="96"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1</a:t>
              </a:r>
              <a:endParaRPr lang="en-US" altLang="zh-CN">
                <a:latin typeface="Times New Roman" panose="02020603050405020304" pitchFamily="18" charset="0"/>
              </a:endParaRPr>
            </a:p>
          </p:txBody>
        </p:sp>
        <p:sp>
          <p:nvSpPr>
            <p:cNvPr id="269457" name="矩形 269456"/>
            <p:cNvSpPr/>
            <p:nvPr/>
          </p:nvSpPr>
          <p:spPr>
            <a:xfrm>
              <a:off x="2484" y="2968"/>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9458" name="矩形 269457"/>
            <p:cNvSpPr/>
            <p:nvPr/>
          </p:nvSpPr>
          <p:spPr>
            <a:xfrm>
              <a:off x="2188" y="3103"/>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459" name="矩形 269458"/>
            <p:cNvSpPr/>
            <p:nvPr/>
          </p:nvSpPr>
          <p:spPr>
            <a:xfrm>
              <a:off x="2347" y="2956"/>
              <a:ext cx="90"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69460" name="矩形 269459"/>
            <p:cNvSpPr/>
            <p:nvPr/>
          </p:nvSpPr>
          <p:spPr>
            <a:xfrm>
              <a:off x="1641" y="2963"/>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grpSp>
      <p:grpSp>
        <p:nvGrpSpPr>
          <p:cNvPr id="269463" name="组合 269462"/>
          <p:cNvGrpSpPr>
            <a:grpSpLocks noChangeAspect="1"/>
          </p:cNvGrpSpPr>
          <p:nvPr/>
        </p:nvGrpSpPr>
        <p:grpSpPr>
          <a:xfrm>
            <a:off x="2370138" y="5346700"/>
            <a:ext cx="3635375" cy="804863"/>
            <a:chOff x="1493" y="3368"/>
            <a:chExt cx="2290" cy="507"/>
          </a:xfrm>
        </p:grpSpPr>
        <p:sp>
          <p:nvSpPr>
            <p:cNvPr id="269462" name="矩形 269461"/>
            <p:cNvSpPr>
              <a:spLocks noChangeAspect="1" noTextEdit="1"/>
            </p:cNvSpPr>
            <p:nvPr/>
          </p:nvSpPr>
          <p:spPr>
            <a:xfrm>
              <a:off x="1493" y="3379"/>
              <a:ext cx="2290" cy="496"/>
            </a:xfrm>
            <a:prstGeom prst="rect">
              <a:avLst/>
            </a:prstGeom>
            <a:noFill/>
            <a:ln w="9525">
              <a:noFill/>
            </a:ln>
          </p:spPr>
          <p:txBody>
            <a:bodyPr/>
            <a:lstStyle/>
            <a:p>
              <a:endParaRPr lang="zh-CN" altLang="en-US"/>
            </a:p>
          </p:txBody>
        </p:sp>
        <p:sp>
          <p:nvSpPr>
            <p:cNvPr id="269464" name="直接连接符 269463"/>
            <p:cNvSpPr/>
            <p:nvPr/>
          </p:nvSpPr>
          <p:spPr>
            <a:xfrm>
              <a:off x="2057" y="3635"/>
              <a:ext cx="229" cy="1"/>
            </a:xfrm>
            <a:prstGeom prst="line">
              <a:avLst/>
            </a:prstGeom>
            <a:ln w="12700" cap="flat" cmpd="sng">
              <a:solidFill>
                <a:srgbClr val="000000"/>
              </a:solidFill>
              <a:prstDash val="solid"/>
              <a:headEnd type="none" w="med" len="med"/>
              <a:tailEnd type="none" w="med" len="med"/>
            </a:ln>
          </p:spPr>
        </p:sp>
        <p:sp>
          <p:nvSpPr>
            <p:cNvPr id="269465" name="矩形 269464"/>
            <p:cNvSpPr/>
            <p:nvPr/>
          </p:nvSpPr>
          <p:spPr>
            <a:xfrm>
              <a:off x="3717" y="3512"/>
              <a:ext cx="64"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a:t>
              </a:r>
              <a:endParaRPr lang="en-US" altLang="zh-CN">
                <a:latin typeface="Times New Roman" panose="02020603050405020304" pitchFamily="18" charset="0"/>
              </a:endParaRPr>
            </a:p>
          </p:txBody>
        </p:sp>
        <p:sp>
          <p:nvSpPr>
            <p:cNvPr id="269466" name="矩形 269465"/>
            <p:cNvSpPr/>
            <p:nvPr/>
          </p:nvSpPr>
          <p:spPr>
            <a:xfrm>
              <a:off x="2894" y="3512"/>
              <a:ext cx="299"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sin(</a:t>
              </a:r>
              <a:endParaRPr lang="en-US" altLang="zh-CN">
                <a:latin typeface="Times New Roman" panose="02020603050405020304" pitchFamily="18" charset="0"/>
              </a:endParaRPr>
            </a:p>
          </p:txBody>
        </p:sp>
        <p:sp>
          <p:nvSpPr>
            <p:cNvPr id="269467" name="矩形 269466"/>
            <p:cNvSpPr/>
            <p:nvPr/>
          </p:nvSpPr>
          <p:spPr>
            <a:xfrm>
              <a:off x="2559" y="3512"/>
              <a:ext cx="85" cy="230"/>
            </a:xfrm>
            <a:prstGeom prst="rect">
              <a:avLst/>
            </a:prstGeom>
            <a:noFill/>
            <a:ln w="9525">
              <a:noFill/>
            </a:ln>
          </p:spPr>
          <p:txBody>
            <a:bodyPr wrap="none" lIns="0" tIns="0" rIns="0" bIns="0">
              <a:spAutoFit/>
            </a:bodyPr>
            <a:lstStyle/>
            <a:p>
              <a:r>
                <a:rPr lang="en-US" altLang="zh-CN">
                  <a:solidFill>
                    <a:srgbClr val="000000"/>
                  </a:solidFill>
                  <a:latin typeface="Times New Roman" panose="02020603050405020304" pitchFamily="18" charset="0"/>
                </a:rPr>
                <a:t>e</a:t>
              </a:r>
              <a:endParaRPr lang="en-US" altLang="zh-CN">
                <a:latin typeface="Times New Roman" panose="02020603050405020304" pitchFamily="18" charset="0"/>
              </a:endParaRPr>
            </a:p>
          </p:txBody>
        </p:sp>
        <p:sp>
          <p:nvSpPr>
            <p:cNvPr id="269468" name="矩形 269467"/>
            <p:cNvSpPr/>
            <p:nvPr/>
          </p:nvSpPr>
          <p:spPr>
            <a:xfrm>
              <a:off x="2776" y="3496"/>
              <a:ext cx="28" cy="134"/>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
          <p:nvSpPr>
            <p:cNvPr id="269469" name="矩形 269468"/>
            <p:cNvSpPr/>
            <p:nvPr/>
          </p:nvSpPr>
          <p:spPr>
            <a:xfrm>
              <a:off x="2480" y="3630"/>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470" name="矩形 269469"/>
            <p:cNvSpPr/>
            <p:nvPr/>
          </p:nvSpPr>
          <p:spPr>
            <a:xfrm>
              <a:off x="2222" y="3508"/>
              <a:ext cx="56" cy="134"/>
            </a:xfrm>
            <a:prstGeom prst="rect">
              <a:avLst/>
            </a:prstGeom>
            <a:noFill/>
            <a:ln w="9525">
              <a:noFill/>
            </a:ln>
          </p:spPr>
          <p:txBody>
            <a:bodyPr wrap="none" lIns="0" tIns="0" rIns="0" bIns="0">
              <a:spAutoFit/>
            </a:bodyPr>
            <a:lstStyle/>
            <a:p>
              <a:r>
                <a:rPr lang="en-US" altLang="zh-CN" sz="1400">
                  <a:solidFill>
                    <a:srgbClr val="000000"/>
                  </a:solidFill>
                  <a:latin typeface="Times New Roman" panose="02020603050405020304" pitchFamily="18" charset="0"/>
                </a:rPr>
                <a:t>0</a:t>
              </a:r>
              <a:endParaRPr lang="en-US" altLang="zh-CN">
                <a:latin typeface="Times New Roman" panose="02020603050405020304" pitchFamily="18" charset="0"/>
              </a:endParaRPr>
            </a:p>
          </p:txBody>
        </p:sp>
        <p:sp>
          <p:nvSpPr>
            <p:cNvPr id="269471" name="矩形 269470"/>
            <p:cNvSpPr/>
            <p:nvPr/>
          </p:nvSpPr>
          <p:spPr>
            <a:xfrm>
              <a:off x="3606" y="3490"/>
              <a:ext cx="100"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q</a:t>
              </a:r>
              <a:endParaRPr lang="en-US" altLang="zh-CN">
                <a:latin typeface="Times New Roman" panose="02020603050405020304" pitchFamily="18" charset="0"/>
              </a:endParaRPr>
            </a:p>
          </p:txBody>
        </p:sp>
        <p:sp>
          <p:nvSpPr>
            <p:cNvPr id="269472" name="矩形 269471"/>
            <p:cNvSpPr/>
            <p:nvPr/>
          </p:nvSpPr>
          <p:spPr>
            <a:xfrm>
              <a:off x="3199" y="3490"/>
              <a:ext cx="132"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a:t>
              </a:r>
              <a:endParaRPr lang="en-US" altLang="zh-CN">
                <a:latin typeface="Times New Roman" panose="02020603050405020304" pitchFamily="18" charset="0"/>
              </a:endParaRPr>
            </a:p>
          </p:txBody>
        </p:sp>
        <p:sp>
          <p:nvSpPr>
            <p:cNvPr id="269473" name="矩形 269472"/>
            <p:cNvSpPr/>
            <p:nvPr/>
          </p:nvSpPr>
          <p:spPr>
            <a:xfrm>
              <a:off x="2101" y="3639"/>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9474" name="矩形 269473"/>
            <p:cNvSpPr/>
            <p:nvPr/>
          </p:nvSpPr>
          <p:spPr>
            <a:xfrm>
              <a:off x="2065" y="3368"/>
              <a:ext cx="228" cy="230"/>
            </a:xfrm>
            <a:prstGeom prst="rect">
              <a:avLst/>
            </a:prstGeom>
            <a:noFill/>
            <a:ln w="9525">
              <a:noFill/>
            </a:ln>
          </p:spPr>
          <p:txBody>
            <a:bodyPr wrap="none" lIns="0" tIns="0" rIns="0" bIns="0">
              <a:spAutoFit/>
            </a:bodyPr>
            <a:lstStyle/>
            <a:p>
              <a:r>
                <a:rPr lang="en-US" altLang="zh-CN" i="1">
                  <a:solidFill>
                    <a:srgbClr val="000000"/>
                  </a:solidFill>
                  <a:latin typeface="Symbol" panose="05050102010706020507" pitchFamily="18" charset="2"/>
                </a:rPr>
                <a:t>w  </a:t>
              </a:r>
              <a:endParaRPr lang="en-US" altLang="zh-CN">
                <a:latin typeface="Times New Roman" panose="02020603050405020304" pitchFamily="18" charset="0"/>
              </a:endParaRPr>
            </a:p>
          </p:txBody>
        </p:sp>
        <p:sp>
          <p:nvSpPr>
            <p:cNvPr id="269475" name="矩形 269474"/>
            <p:cNvSpPr/>
            <p:nvPr/>
          </p:nvSpPr>
          <p:spPr>
            <a:xfrm>
              <a:off x="2710" y="3484"/>
              <a:ext cx="71" cy="134"/>
            </a:xfrm>
            <a:prstGeom prst="rect">
              <a:avLst/>
            </a:prstGeom>
            <a:noFill/>
            <a:ln w="9525">
              <a:noFill/>
            </a:ln>
          </p:spPr>
          <p:txBody>
            <a:bodyPr wrap="none" lIns="0" tIns="0" rIns="0" bIns="0">
              <a:spAutoFit/>
            </a:bodyPr>
            <a:lstStyle/>
            <a:p>
              <a:r>
                <a:rPr lang="en-US" altLang="zh-CN" sz="1400" i="1">
                  <a:solidFill>
                    <a:srgbClr val="000000"/>
                  </a:solidFill>
                  <a:latin typeface="Symbol" panose="05050102010706020507" pitchFamily="18" charset="2"/>
                </a:rPr>
                <a:t>a</a:t>
              </a:r>
              <a:endParaRPr lang="en-US" altLang="zh-CN">
                <a:latin typeface="Times New Roman" panose="02020603050405020304" pitchFamily="18" charset="0"/>
              </a:endParaRPr>
            </a:p>
          </p:txBody>
        </p:sp>
        <p:sp>
          <p:nvSpPr>
            <p:cNvPr id="269476" name="矩形 269475"/>
            <p:cNvSpPr/>
            <p:nvPr/>
          </p:nvSpPr>
          <p:spPr>
            <a:xfrm>
              <a:off x="3478"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477" name="矩形 269476"/>
            <p:cNvSpPr/>
            <p:nvPr/>
          </p:nvSpPr>
          <p:spPr>
            <a:xfrm>
              <a:off x="1974"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478" name="矩形 269477"/>
            <p:cNvSpPr/>
            <p:nvPr/>
          </p:nvSpPr>
          <p:spPr>
            <a:xfrm>
              <a:off x="1816" y="3490"/>
              <a:ext cx="105" cy="230"/>
            </a:xfrm>
            <a:prstGeom prst="rect">
              <a:avLst/>
            </a:prstGeom>
            <a:noFill/>
            <a:ln w="9525">
              <a:noFill/>
            </a:ln>
          </p:spPr>
          <p:txBody>
            <a:bodyPr wrap="none" lIns="0" tIns="0" rIns="0" bIns="0">
              <a:spAutoFit/>
            </a:bodyPr>
            <a:lstStyle/>
            <a:p>
              <a:r>
                <a:rPr lang="en-US" altLang="zh-CN">
                  <a:solidFill>
                    <a:srgbClr val="000000"/>
                  </a:solidFill>
                  <a:latin typeface="Symbol" panose="05050102010706020507" pitchFamily="18" charset="2"/>
                </a:rPr>
                <a:t>=</a:t>
              </a:r>
              <a:endParaRPr lang="en-US" altLang="zh-CN">
                <a:latin typeface="Times New Roman" panose="02020603050405020304" pitchFamily="18" charset="0"/>
              </a:endParaRPr>
            </a:p>
          </p:txBody>
        </p:sp>
        <p:sp>
          <p:nvSpPr>
            <p:cNvPr id="269479" name="矩形 269478"/>
            <p:cNvSpPr/>
            <p:nvPr/>
          </p:nvSpPr>
          <p:spPr>
            <a:xfrm>
              <a:off x="2639" y="3484"/>
              <a:ext cx="90" cy="134"/>
            </a:xfrm>
            <a:prstGeom prst="rect">
              <a:avLst/>
            </a:prstGeom>
            <a:noFill/>
            <a:ln w="9525">
              <a:noFill/>
            </a:ln>
          </p:spPr>
          <p:txBody>
            <a:bodyPr wrap="none" lIns="0" tIns="0" rIns="0" bIns="0">
              <a:spAutoFit/>
            </a:bodyPr>
            <a:lstStyle/>
            <a:p>
              <a:r>
                <a:rPr lang="en-US" altLang="zh-CN" sz="1400">
                  <a:solidFill>
                    <a:srgbClr val="000000"/>
                  </a:solidFill>
                  <a:latin typeface="Symbol" panose="05050102010706020507" pitchFamily="18" charset="2"/>
                </a:rPr>
                <a:t>- </a:t>
              </a:r>
              <a:endParaRPr lang="en-US" altLang="zh-CN">
                <a:latin typeface="Times New Roman" panose="02020603050405020304" pitchFamily="18" charset="0"/>
              </a:endParaRPr>
            </a:p>
          </p:txBody>
        </p:sp>
        <p:sp>
          <p:nvSpPr>
            <p:cNvPr id="269480" name="矩形 269479"/>
            <p:cNvSpPr/>
            <p:nvPr/>
          </p:nvSpPr>
          <p:spPr>
            <a:xfrm>
              <a:off x="3356" y="3512"/>
              <a:ext cx="53"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481" name="矩形 269480"/>
            <p:cNvSpPr/>
            <p:nvPr/>
          </p:nvSpPr>
          <p:spPr>
            <a:xfrm>
              <a:off x="2342" y="3512"/>
              <a:ext cx="139"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482" name="矩形 269481"/>
            <p:cNvSpPr/>
            <p:nvPr/>
          </p:nvSpPr>
          <p:spPr>
            <a:xfrm>
              <a:off x="1551" y="3512"/>
              <a:ext cx="107" cy="230"/>
            </a:xfrm>
            <a:prstGeom prst="rect">
              <a:avLst/>
            </a:prstGeom>
            <a:noFill/>
            <a:ln w="9525">
              <a:noFill/>
            </a:ln>
          </p:spPr>
          <p:txBody>
            <a:bodyPr wrap="none" lIns="0" tIns="0" rIns="0" bIns="0">
              <a:spAutoFit/>
            </a:bodyPr>
            <a:lstStyle/>
            <a:p>
              <a:r>
                <a:rPr lang="en-US" altLang="zh-CN" i="1">
                  <a:solidFill>
                    <a:srgbClr val="000000"/>
                  </a:solidFill>
                  <a:latin typeface="Times New Roman" panose="02020603050405020304" pitchFamily="18" charset="0"/>
                </a:rPr>
                <a:t>u</a:t>
              </a:r>
              <a:endParaRPr lang="en-US" altLang="zh-CN">
                <a:latin typeface="Times New Roman" panose="02020603050405020304" pitchFamily="18" charset="0"/>
              </a:endParaRPr>
            </a:p>
          </p:txBody>
        </p:sp>
        <p:sp>
          <p:nvSpPr>
            <p:cNvPr id="269483" name="矩形 269482"/>
            <p:cNvSpPr/>
            <p:nvPr/>
          </p:nvSpPr>
          <p:spPr>
            <a:xfrm>
              <a:off x="2800" y="3497"/>
              <a:ext cx="31"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t</a:t>
              </a:r>
              <a:endParaRPr lang="en-US" altLang="zh-CN">
                <a:latin typeface="Times New Roman" panose="02020603050405020304" pitchFamily="18" charset="0"/>
              </a:endParaRPr>
            </a:p>
          </p:txBody>
        </p:sp>
        <p:sp>
          <p:nvSpPr>
            <p:cNvPr id="269484" name="矩形 269483"/>
            <p:cNvSpPr/>
            <p:nvPr/>
          </p:nvSpPr>
          <p:spPr>
            <a:xfrm>
              <a:off x="1642" y="3631"/>
              <a:ext cx="68" cy="134"/>
            </a:xfrm>
            <a:prstGeom prst="rect">
              <a:avLst/>
            </a:prstGeom>
            <a:noFill/>
            <a:ln w="9525">
              <a:noFill/>
            </a:ln>
          </p:spPr>
          <p:txBody>
            <a:bodyPr wrap="none" lIns="0" tIns="0" rIns="0" bIns="0">
              <a:spAutoFit/>
            </a:bodyPr>
            <a:lstStyle/>
            <a:p>
              <a:r>
                <a:rPr lang="en-US" altLang="zh-CN" sz="1400" i="1">
                  <a:solidFill>
                    <a:srgbClr val="000000"/>
                  </a:solidFill>
                  <a:latin typeface="Times New Roman" panose="02020603050405020304" pitchFamily="18" charset="0"/>
                </a:rPr>
                <a:t>L</a:t>
              </a:r>
              <a:endParaRPr lang="en-US" altLang="zh-CN">
                <a:latin typeface="Times New Roman" panose="02020603050405020304" pitchFamily="18" charset="0"/>
              </a:endParaRPr>
            </a:p>
          </p:txBody>
        </p:sp>
      </p:grpSp>
      <p:grpSp>
        <p:nvGrpSpPr>
          <p:cNvPr id="269486" name="组合 269485"/>
          <p:cNvGrpSpPr/>
          <p:nvPr/>
        </p:nvGrpSpPr>
        <p:grpSpPr>
          <a:xfrm>
            <a:off x="5959475" y="2489200"/>
            <a:ext cx="1927225" cy="1531938"/>
            <a:chOff x="3754" y="1568"/>
            <a:chExt cx="1214" cy="965"/>
          </a:xfrm>
        </p:grpSpPr>
        <p:grpSp>
          <p:nvGrpSpPr>
            <p:cNvPr id="269324" name="组合 269323"/>
            <p:cNvGrpSpPr/>
            <p:nvPr/>
          </p:nvGrpSpPr>
          <p:grpSpPr>
            <a:xfrm>
              <a:off x="3754" y="1568"/>
              <a:ext cx="1214" cy="965"/>
              <a:chOff x="4416" y="2888"/>
              <a:chExt cx="1214" cy="965"/>
            </a:xfrm>
          </p:grpSpPr>
          <p:grpSp>
            <p:nvGrpSpPr>
              <p:cNvPr id="269325" name="组合 269324"/>
              <p:cNvGrpSpPr/>
              <p:nvPr/>
            </p:nvGrpSpPr>
            <p:grpSpPr>
              <a:xfrm>
                <a:off x="4416" y="2888"/>
                <a:ext cx="1016" cy="661"/>
                <a:chOff x="4512" y="2752"/>
                <a:chExt cx="1016" cy="661"/>
              </a:xfrm>
            </p:grpSpPr>
            <p:sp>
              <p:nvSpPr>
                <p:cNvPr id="269326" name="直接连接符 269325"/>
                <p:cNvSpPr/>
                <p:nvPr/>
              </p:nvSpPr>
              <p:spPr>
                <a:xfrm>
                  <a:off x="5528" y="2752"/>
                  <a:ext cx="0" cy="661"/>
                </a:xfrm>
                <a:prstGeom prst="line">
                  <a:avLst/>
                </a:prstGeom>
                <a:ln w="28575" cap="flat" cmpd="sng">
                  <a:solidFill>
                    <a:srgbClr val="3366CC"/>
                  </a:solidFill>
                  <a:prstDash val="solid"/>
                  <a:headEnd type="none" w="med" len="med"/>
                  <a:tailEnd type="none" w="med" len="med"/>
                </a:ln>
              </p:spPr>
            </p:sp>
            <p:sp>
              <p:nvSpPr>
                <p:cNvPr id="269327" name="直接连接符 269326"/>
                <p:cNvSpPr/>
                <p:nvPr/>
              </p:nvSpPr>
              <p:spPr>
                <a:xfrm flipH="1">
                  <a:off x="4512" y="2752"/>
                  <a:ext cx="1016" cy="661"/>
                </a:xfrm>
                <a:prstGeom prst="line">
                  <a:avLst/>
                </a:prstGeom>
                <a:ln w="28575" cap="flat" cmpd="sng">
                  <a:solidFill>
                    <a:srgbClr val="3366CC"/>
                  </a:solidFill>
                  <a:prstDash val="solid"/>
                  <a:headEnd type="none" w="med" len="med"/>
                  <a:tailEnd type="none" w="med" len="med"/>
                </a:ln>
              </p:spPr>
            </p:sp>
            <p:sp>
              <p:nvSpPr>
                <p:cNvPr id="269328" name="直接连接符 269327"/>
                <p:cNvSpPr/>
                <p:nvPr/>
              </p:nvSpPr>
              <p:spPr>
                <a:xfrm>
                  <a:off x="4512" y="3413"/>
                  <a:ext cx="1016" cy="0"/>
                </a:xfrm>
                <a:prstGeom prst="line">
                  <a:avLst/>
                </a:prstGeom>
                <a:ln w="28575" cap="flat" cmpd="sng">
                  <a:solidFill>
                    <a:srgbClr val="3366CC"/>
                  </a:solidFill>
                  <a:prstDash val="solid"/>
                  <a:headEnd type="none" w="med" len="med"/>
                  <a:tailEnd type="none" w="med" len="med"/>
                </a:ln>
              </p:spPr>
            </p:sp>
          </p:grpSp>
          <p:sp>
            <p:nvSpPr>
              <p:cNvPr id="269329" name="文本框 269328"/>
              <p:cNvSpPr txBox="1"/>
              <p:nvPr/>
            </p:nvSpPr>
            <p:spPr>
              <a:xfrm>
                <a:off x="5382" y="3055"/>
                <a:ext cx="248" cy="288"/>
              </a:xfrm>
              <a:prstGeom prst="rect">
                <a:avLst/>
              </a:prstGeom>
              <a:noFill/>
              <a:ln w="9525">
                <a:noFill/>
              </a:ln>
            </p:spPr>
            <p:txBody>
              <a:bodyPr wrap="none" anchor="t">
                <a:spAutoFit/>
              </a:bodyPr>
              <a:lstStyle/>
              <a:p>
                <a:pPr algn="l"/>
                <a:r>
                  <a:rPr lang="en-US" altLang="zh-CN">
                    <a:latin typeface="Times New Roman" panose="02020603050405020304" pitchFamily="18" charset="0"/>
                    <a:sym typeface="Symbol" panose="05050102010706020507" pitchFamily="18" charset="2"/>
                  </a:rPr>
                  <a:t></a:t>
                </a:r>
              </a:p>
            </p:txBody>
          </p:sp>
          <p:sp>
            <p:nvSpPr>
              <p:cNvPr id="269330" name="文本框 269329"/>
              <p:cNvSpPr txBox="1"/>
              <p:nvPr/>
            </p:nvSpPr>
            <p:spPr>
              <a:xfrm>
                <a:off x="4750" y="2900"/>
                <a:ext cx="312" cy="288"/>
              </a:xfrm>
              <a:prstGeom prst="rect">
                <a:avLst/>
              </a:prstGeom>
              <a:noFill/>
              <a:ln w="9525">
                <a:noFill/>
              </a:ln>
            </p:spPr>
            <p:txBody>
              <a:bodyPr wrap="none" anchor="t">
                <a:spAutoFit/>
              </a:bodyPr>
              <a:lstStyle/>
              <a:p>
                <a:pPr algn="l"/>
                <a:r>
                  <a:rPr lang="en-US" altLang="zh-CN" dirty="0">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sym typeface="Math A" pitchFamily="18" charset="2"/>
                  </a:rPr>
                  <a:t>0</a:t>
                </a:r>
                <a:endParaRPr lang="en-US" altLang="zh-CN">
                  <a:latin typeface="Times New Roman" panose="02020603050405020304" pitchFamily="18" charset="0"/>
                </a:endParaRPr>
              </a:p>
            </p:txBody>
          </p:sp>
          <p:sp>
            <p:nvSpPr>
              <p:cNvPr id="269331" name="文本框 269330"/>
              <p:cNvSpPr txBox="1"/>
              <p:nvPr/>
            </p:nvSpPr>
            <p:spPr>
              <a:xfrm>
                <a:off x="4864" y="3565"/>
                <a:ext cx="237" cy="288"/>
              </a:xfrm>
              <a:prstGeom prst="rect">
                <a:avLst/>
              </a:prstGeom>
              <a:noFill/>
              <a:ln w="9525">
                <a:noFill/>
              </a:ln>
            </p:spPr>
            <p:txBody>
              <a:bodyPr wrap="none" anchor="t">
                <a:spAutoFit/>
              </a:bodyPr>
              <a:lstStyle/>
              <a:p>
                <a:pPr algn="l"/>
                <a:r>
                  <a:rPr lang="en-US" altLang="zh-CN" i="1"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i="1">
                  <a:latin typeface="Times New Roman" panose="02020603050405020304" pitchFamily="18" charset="0"/>
                  <a:ea typeface="Times New Roman" panose="02020603050405020304" pitchFamily="18" charset="0"/>
                  <a:sym typeface="Symbol" panose="05050102010706020507" pitchFamily="18" charset="2"/>
                </a:endParaRPr>
              </a:p>
            </p:txBody>
          </p:sp>
          <p:sp>
            <p:nvSpPr>
              <p:cNvPr id="269332" name="文本框 269331"/>
              <p:cNvSpPr txBox="1"/>
              <p:nvPr/>
            </p:nvSpPr>
            <p:spPr>
              <a:xfrm>
                <a:off x="4692" y="3301"/>
                <a:ext cx="116" cy="288"/>
              </a:xfrm>
              <a:prstGeom prst="rect">
                <a:avLst/>
              </a:prstGeom>
              <a:noFill/>
              <a:ln w="9525">
                <a:noFill/>
              </a:ln>
            </p:spPr>
            <p:txBody>
              <a:bodyPr wrap="none" anchor="t">
                <a:spAutoFit/>
              </a:bodyPr>
              <a:lstStyle/>
              <a:p>
                <a:pPr algn="l"/>
                <a:endParaRPr b="0" dirty="0">
                  <a:latin typeface="Times New Roman" panose="02020603050405020304" pitchFamily="18" charset="0"/>
                </a:endParaRPr>
              </a:p>
            </p:txBody>
          </p:sp>
          <p:sp>
            <p:nvSpPr>
              <p:cNvPr id="269333" name="任意多边形 269332"/>
              <p:cNvSpPr/>
              <p:nvPr/>
            </p:nvSpPr>
            <p:spPr>
              <a:xfrm>
                <a:off x="4560" y="3432"/>
                <a:ext cx="76" cy="112"/>
              </a:xfrm>
              <a:custGeom>
                <a:avLst/>
                <a:gdLst/>
                <a:ahLst/>
                <a:cxnLst/>
                <a:rect l="0" t="0" r="0" b="0"/>
                <a:pathLst>
                  <a:path w="76" h="112">
                    <a:moveTo>
                      <a:pt x="0" y="0"/>
                    </a:moveTo>
                    <a:cubicBezTo>
                      <a:pt x="11" y="9"/>
                      <a:pt x="52" y="37"/>
                      <a:pt x="64" y="56"/>
                    </a:cubicBezTo>
                    <a:cubicBezTo>
                      <a:pt x="76" y="75"/>
                      <a:pt x="70" y="100"/>
                      <a:pt x="72" y="112"/>
                    </a:cubicBezTo>
                  </a:path>
                </a:pathLst>
              </a:custGeom>
              <a:noFill/>
              <a:ln w="28575" cap="flat" cmpd="sng">
                <a:solidFill>
                  <a:schemeClr val="tx1"/>
                </a:solidFill>
                <a:prstDash val="solid"/>
                <a:headEnd type="none" w="med" len="med"/>
                <a:tailEnd type="none" w="med" len="med"/>
              </a:ln>
            </p:spPr>
            <p:txBody>
              <a:bodyPr/>
              <a:lstStyle/>
              <a:p>
                <a:endParaRPr lang="zh-CN" altLang="en-US"/>
              </a:p>
            </p:txBody>
          </p:sp>
        </p:grpSp>
        <p:graphicFrame>
          <p:nvGraphicFramePr>
            <p:cNvPr id="269485" name="对象 269484"/>
            <p:cNvGraphicFramePr/>
            <p:nvPr/>
          </p:nvGraphicFramePr>
          <p:xfrm>
            <a:off x="4068" y="1976"/>
            <a:ext cx="192" cy="256"/>
          </p:xfrm>
          <a:graphic>
            <a:graphicData uri="http://schemas.openxmlformats.org/presentationml/2006/ole">
              <mc:AlternateContent xmlns:mc="http://schemas.openxmlformats.org/markup-compatibility/2006">
                <mc:Choice xmlns:v="urn:schemas-microsoft-com:vml" Requires="v">
                  <p:oleObj spid="_x0000_s70675" r:id="rId5" imgW="152400" imgH="203200" progId="Equation.3">
                    <p:embed/>
                  </p:oleObj>
                </mc:Choice>
                <mc:Fallback>
                  <p:oleObj r:id="rId5" imgW="152400" imgH="203200" progId="Equation.3">
                    <p:embed/>
                    <p:pic>
                      <p:nvPicPr>
                        <p:cNvPr id="0" name="图片 3328"/>
                        <p:cNvPicPr/>
                        <p:nvPr/>
                      </p:nvPicPr>
                      <p:blipFill>
                        <a:blip r:embed="rId6"/>
                        <a:stretch>
                          <a:fillRect/>
                        </a:stretch>
                      </p:blipFill>
                      <p:spPr>
                        <a:xfrm>
                          <a:off x="4068" y="1976"/>
                          <a:ext cx="192" cy="25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36"/>
                                        </p:tgtEl>
                                        <p:attrNameLst>
                                          <p:attrName>style.visibility</p:attrName>
                                        </p:attrNameLst>
                                      </p:cBhvr>
                                      <p:to>
                                        <p:strVal val="visible"/>
                                      </p:to>
                                    </p:set>
                                    <p:anim calcmode="lin" valueType="num">
                                      <p:cBhvr additive="base">
                                        <p:cTn id="7" dur="500" fill="hold"/>
                                        <p:tgtEl>
                                          <p:spTgt spid="269336"/>
                                        </p:tgtEl>
                                        <p:attrNameLst>
                                          <p:attrName>ppt_x</p:attrName>
                                        </p:attrNameLst>
                                      </p:cBhvr>
                                      <p:tavLst>
                                        <p:tav tm="0">
                                          <p:val>
                                            <p:strVal val="0-#ppt_w/2"/>
                                          </p:val>
                                        </p:tav>
                                        <p:tav tm="100000">
                                          <p:val>
                                            <p:strVal val="#ppt_x"/>
                                          </p:val>
                                        </p:tav>
                                      </p:tavLst>
                                    </p:anim>
                                    <p:anim calcmode="lin" valueType="num">
                                      <p:cBhvr additive="base">
                                        <p:cTn id="8" dur="500" fill="hold"/>
                                        <p:tgtEl>
                                          <p:spTgt spid="2693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9317"/>
                                        </p:tgtEl>
                                        <p:attrNameLst>
                                          <p:attrName>style.visibility</p:attrName>
                                        </p:attrNameLst>
                                      </p:cBhvr>
                                      <p:to>
                                        <p:strVal val="visible"/>
                                      </p:to>
                                    </p:set>
                                    <p:anim calcmode="lin" valueType="num">
                                      <p:cBhvr additive="base">
                                        <p:cTn id="13" dur="500" fill="hold"/>
                                        <p:tgtEl>
                                          <p:spTgt spid="269317"/>
                                        </p:tgtEl>
                                        <p:attrNameLst>
                                          <p:attrName>ppt_x</p:attrName>
                                        </p:attrNameLst>
                                      </p:cBhvr>
                                      <p:tavLst>
                                        <p:tav tm="0">
                                          <p:val>
                                            <p:strVal val="0-#ppt_w/2"/>
                                          </p:val>
                                        </p:tav>
                                        <p:tav tm="100000">
                                          <p:val>
                                            <p:strVal val="#ppt_x"/>
                                          </p:val>
                                        </p:tav>
                                      </p:tavLst>
                                    </p:anim>
                                    <p:anim calcmode="lin" valueType="num">
                                      <p:cBhvr additive="base">
                                        <p:cTn id="14" dur="500" fill="hold"/>
                                        <p:tgtEl>
                                          <p:spTgt spid="269317"/>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69389"/>
                                        </p:tgtEl>
                                        <p:attrNameLst>
                                          <p:attrName>style.visibility</p:attrName>
                                        </p:attrNameLst>
                                      </p:cBhvr>
                                      <p:to>
                                        <p:strVal val="visible"/>
                                      </p:to>
                                    </p:set>
                                    <p:anim calcmode="lin" valueType="num">
                                      <p:cBhvr additive="base">
                                        <p:cTn id="17" dur="500" fill="hold"/>
                                        <p:tgtEl>
                                          <p:spTgt spid="269389"/>
                                        </p:tgtEl>
                                        <p:attrNameLst>
                                          <p:attrName>ppt_x</p:attrName>
                                        </p:attrNameLst>
                                      </p:cBhvr>
                                      <p:tavLst>
                                        <p:tav tm="0">
                                          <p:val>
                                            <p:strVal val="0-#ppt_w/2"/>
                                          </p:val>
                                        </p:tav>
                                        <p:tav tm="100000">
                                          <p:val>
                                            <p:strVal val="#ppt_x"/>
                                          </p:val>
                                        </p:tav>
                                      </p:tavLst>
                                    </p:anim>
                                    <p:anim calcmode="lin" valueType="num">
                                      <p:cBhvr additive="base">
                                        <p:cTn id="18" dur="500" fill="hold"/>
                                        <p:tgtEl>
                                          <p:spTgt spid="269389"/>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69399"/>
                                        </p:tgtEl>
                                        <p:attrNameLst>
                                          <p:attrName>style.visibility</p:attrName>
                                        </p:attrNameLst>
                                      </p:cBhvr>
                                      <p:to>
                                        <p:strVal val="visible"/>
                                      </p:to>
                                    </p:set>
                                    <p:anim calcmode="lin" valueType="num">
                                      <p:cBhvr additive="base">
                                        <p:cTn id="21" dur="500" fill="hold"/>
                                        <p:tgtEl>
                                          <p:spTgt spid="269399"/>
                                        </p:tgtEl>
                                        <p:attrNameLst>
                                          <p:attrName>ppt_x</p:attrName>
                                        </p:attrNameLst>
                                      </p:cBhvr>
                                      <p:tavLst>
                                        <p:tav tm="0">
                                          <p:val>
                                            <p:strVal val="0-#ppt_w/2"/>
                                          </p:val>
                                        </p:tav>
                                        <p:tav tm="100000">
                                          <p:val>
                                            <p:strVal val="#ppt_x"/>
                                          </p:val>
                                        </p:tav>
                                      </p:tavLst>
                                    </p:anim>
                                    <p:anim calcmode="lin" valueType="num">
                                      <p:cBhvr additive="base">
                                        <p:cTn id="22" dur="500" fill="hold"/>
                                        <p:tgtEl>
                                          <p:spTgt spid="26939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69486"/>
                                        </p:tgtEl>
                                        <p:attrNameLst>
                                          <p:attrName>style.visibility</p:attrName>
                                        </p:attrNameLst>
                                      </p:cBhvr>
                                      <p:to>
                                        <p:strVal val="visible"/>
                                      </p:to>
                                    </p:set>
                                    <p:anim calcmode="lin" valueType="num">
                                      <p:cBhvr additive="base">
                                        <p:cTn id="27" dur="500" fill="hold"/>
                                        <p:tgtEl>
                                          <p:spTgt spid="269486"/>
                                        </p:tgtEl>
                                        <p:attrNameLst>
                                          <p:attrName>ppt_x</p:attrName>
                                        </p:attrNameLst>
                                      </p:cBhvr>
                                      <p:tavLst>
                                        <p:tav tm="0">
                                          <p:val>
                                            <p:strVal val="1+#ppt_w/2"/>
                                          </p:val>
                                        </p:tav>
                                        <p:tav tm="100000">
                                          <p:val>
                                            <p:strVal val="#ppt_x"/>
                                          </p:val>
                                        </p:tav>
                                      </p:tavLst>
                                    </p:anim>
                                    <p:anim calcmode="lin" valueType="num">
                                      <p:cBhvr additive="base">
                                        <p:cTn id="28" dur="500" fill="hold"/>
                                        <p:tgtEl>
                                          <p:spTgt spid="26948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69320"/>
                                        </p:tgtEl>
                                        <p:attrNameLst>
                                          <p:attrName>style.visibility</p:attrName>
                                        </p:attrNameLst>
                                      </p:cBhvr>
                                      <p:to>
                                        <p:strVal val="visible"/>
                                      </p:to>
                                    </p:set>
                                    <p:animEffect transition="in" filter="blinds(horizontal)">
                                      <p:cBhvr>
                                        <p:cTn id="33" dur="500"/>
                                        <p:tgtEl>
                                          <p:spTgt spid="269320"/>
                                        </p:tgtEl>
                                      </p:cBhvr>
                                    </p:animEffect>
                                  </p:childTnLst>
                                </p:cTn>
                              </p:par>
                              <p:par>
                                <p:cTn id="34" presetID="3" presetClass="entr" presetSubtype="10" fill="hold" nodeType="withEffect">
                                  <p:stCondLst>
                                    <p:cond delay="0"/>
                                  </p:stCondLst>
                                  <p:childTnLst>
                                    <p:set>
                                      <p:cBhvr>
                                        <p:cTn id="35" dur="1" fill="hold">
                                          <p:stCondLst>
                                            <p:cond delay="0"/>
                                          </p:stCondLst>
                                        </p:cTn>
                                        <p:tgtEl>
                                          <p:spTgt spid="269420"/>
                                        </p:tgtEl>
                                        <p:attrNameLst>
                                          <p:attrName>style.visibility</p:attrName>
                                        </p:attrNameLst>
                                      </p:cBhvr>
                                      <p:to>
                                        <p:strVal val="visible"/>
                                      </p:to>
                                    </p:set>
                                    <p:animEffect transition="in" filter="blinds(horizontal)">
                                      <p:cBhvr>
                                        <p:cTn id="36" dur="500"/>
                                        <p:tgtEl>
                                          <p:spTgt spid="26942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269441"/>
                                        </p:tgtEl>
                                        <p:attrNameLst>
                                          <p:attrName>style.visibility</p:attrName>
                                        </p:attrNameLst>
                                      </p:cBhvr>
                                      <p:to>
                                        <p:strVal val="visible"/>
                                      </p:to>
                                    </p:set>
                                    <p:animEffect transition="in" filter="checkerboard(across)">
                                      <p:cBhvr>
                                        <p:cTn id="41" dur="500"/>
                                        <p:tgtEl>
                                          <p:spTgt spid="269441"/>
                                        </p:tgtEl>
                                      </p:cBhvr>
                                    </p:animEffect>
                                  </p:childTnLst>
                                </p:cTn>
                              </p:par>
                              <p:par>
                                <p:cTn id="42" presetID="5" presetClass="entr" presetSubtype="10" fill="hold" nodeType="withEffect">
                                  <p:stCondLst>
                                    <p:cond delay="0"/>
                                  </p:stCondLst>
                                  <p:childTnLst>
                                    <p:set>
                                      <p:cBhvr>
                                        <p:cTn id="43" dur="1" fill="hold">
                                          <p:stCondLst>
                                            <p:cond delay="0"/>
                                          </p:stCondLst>
                                        </p:cTn>
                                        <p:tgtEl>
                                          <p:spTgt spid="269444"/>
                                        </p:tgtEl>
                                        <p:attrNameLst>
                                          <p:attrName>style.visibility</p:attrName>
                                        </p:attrNameLst>
                                      </p:cBhvr>
                                      <p:to>
                                        <p:strVal val="visible"/>
                                      </p:to>
                                    </p:set>
                                    <p:animEffect transition="in" filter="checkerboard(across)">
                                      <p:cBhvr>
                                        <p:cTn id="44" dur="500"/>
                                        <p:tgtEl>
                                          <p:spTgt spid="26944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269463"/>
                                        </p:tgtEl>
                                        <p:attrNameLst>
                                          <p:attrName>style.visibility</p:attrName>
                                        </p:attrNameLst>
                                      </p:cBhvr>
                                      <p:to>
                                        <p:strVal val="visible"/>
                                      </p:to>
                                    </p:set>
                                    <p:animEffect transition="in" filter="blinds(horizontal)">
                                      <p:cBhvr>
                                        <p:cTn id="49" dur="500"/>
                                        <p:tgtEl>
                                          <p:spTgt spid="26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20" grpId="0"/>
      <p:bldP spid="269336" grpId="0"/>
      <p:bldP spid="269441"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7791</Words>
  <Application>Microsoft Office PowerPoint</Application>
  <PresentationFormat>全屏显示(4:3)</PresentationFormat>
  <Paragraphs>2598</Paragraphs>
  <Slides>105</Slides>
  <Notes>2</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2</vt:i4>
      </vt:variant>
      <vt:variant>
        <vt:lpstr>幻灯片标题</vt:lpstr>
      </vt:variant>
      <vt:variant>
        <vt:i4>105</vt:i4>
      </vt:variant>
    </vt:vector>
  </HeadingPairs>
  <TitlesOfParts>
    <vt:vector size="118" baseType="lpstr">
      <vt:lpstr>»ªÎÄÏ¸ºÚ</vt:lpstr>
      <vt:lpstr>ËÎÌå</vt:lpstr>
      <vt:lpstr>黑体</vt:lpstr>
      <vt:lpstr>隶书</vt:lpstr>
      <vt:lpstr>宋体</vt:lpstr>
      <vt:lpstr>宋体-18030</vt:lpstr>
      <vt:lpstr>Symbol</vt:lpstr>
      <vt:lpstr>Times New Roman</vt:lpstr>
      <vt:lpstr>Verdana</vt:lpstr>
      <vt:lpstr>默认设计模板</vt:lpstr>
      <vt:lpstr>1_默认设计模板</vt:lpstr>
      <vt:lpstr>Equation.3</vt:lpstr>
      <vt:lpstr>Equation.DSMT4</vt:lpstr>
      <vt:lpstr>PowerPoint 演示文稿</vt:lpstr>
      <vt:lpstr>第9章  电路暂态过程时域分析</vt:lpstr>
      <vt:lpstr>9.1 电路的暂态过程及其初始条件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9.2 一阶电路的零输入响应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一阶电路的零状态响应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9.4 一阶电路的全响应和三要素法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9.5 阶跃函数和阶跃响应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9.6 冲激函数和冲激响应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9.7  二阶电路的暂态过程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aloe</dc:creator>
  <cp:lastModifiedBy>l</cp:lastModifiedBy>
  <cp:revision>1050</cp:revision>
  <dcterms:created xsi:type="dcterms:W3CDTF">1998-03-26T06:58:13Z</dcterms:created>
  <dcterms:modified xsi:type="dcterms:W3CDTF">2020-12-07T02:26:55Z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